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Energy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18" name="Group 117"/>
          <p:cNvGrpSpPr/>
          <p:nvPr/>
        </p:nvGrpSpPr>
        <p:grpSpPr>
          <a:xfrm>
            <a:off x="4419052" y="4995863"/>
            <a:ext cx="538163" cy="568325"/>
            <a:chOff x="4418013" y="4995863"/>
            <a:chExt cx="53816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26"/>
            <p:cNvSpPr>
              <a:spLocks noEditPoints="1"/>
            </p:cNvSpPr>
            <p:nvPr/>
          </p:nvSpPr>
          <p:spPr bwMode="auto">
            <a:xfrm>
              <a:off x="4456113" y="5319713"/>
              <a:ext cx="500063" cy="244475"/>
            </a:xfrm>
            <a:custGeom>
              <a:avLst/>
              <a:gdLst>
                <a:gd name="T0" fmla="*/ 1616 w 3146"/>
                <a:gd name="T1" fmla="*/ 1117 h 1538"/>
                <a:gd name="T2" fmla="*/ 1432 w 3146"/>
                <a:gd name="T3" fmla="*/ 1046 h 1538"/>
                <a:gd name="T4" fmla="*/ 1840 w 3146"/>
                <a:gd name="T5" fmla="*/ 1034 h 1538"/>
                <a:gd name="T6" fmla="*/ 2714 w 3146"/>
                <a:gd name="T7" fmla="*/ 799 h 1538"/>
                <a:gd name="T8" fmla="*/ 1057 w 3146"/>
                <a:gd name="T9" fmla="*/ 940 h 1538"/>
                <a:gd name="T10" fmla="*/ 2797 w 3146"/>
                <a:gd name="T11" fmla="*/ 605 h 1538"/>
                <a:gd name="T12" fmla="*/ 2765 w 3146"/>
                <a:gd name="T13" fmla="*/ 589 h 1538"/>
                <a:gd name="T14" fmla="*/ 2716 w 3146"/>
                <a:gd name="T15" fmla="*/ 557 h 1538"/>
                <a:gd name="T16" fmla="*/ 1335 w 3146"/>
                <a:gd name="T17" fmla="*/ 518 h 1538"/>
                <a:gd name="T18" fmla="*/ 1403 w 3146"/>
                <a:gd name="T19" fmla="*/ 967 h 1538"/>
                <a:gd name="T20" fmla="*/ 1831 w 3146"/>
                <a:gd name="T21" fmla="*/ 1171 h 1538"/>
                <a:gd name="T22" fmla="*/ 1179 w 3146"/>
                <a:gd name="T23" fmla="*/ 1170 h 1538"/>
                <a:gd name="T24" fmla="*/ 2801 w 3146"/>
                <a:gd name="T25" fmla="*/ 579 h 1538"/>
                <a:gd name="T26" fmla="*/ 2844 w 3146"/>
                <a:gd name="T27" fmla="*/ 472 h 1538"/>
                <a:gd name="T28" fmla="*/ 2681 w 3146"/>
                <a:gd name="T29" fmla="*/ 441 h 1538"/>
                <a:gd name="T30" fmla="*/ 2816 w 3146"/>
                <a:gd name="T31" fmla="*/ 450 h 1538"/>
                <a:gd name="T32" fmla="*/ 1725 w 3146"/>
                <a:gd name="T33" fmla="*/ 779 h 1538"/>
                <a:gd name="T34" fmla="*/ 1720 w 3146"/>
                <a:gd name="T35" fmla="*/ 478 h 1538"/>
                <a:gd name="T36" fmla="*/ 2873 w 3146"/>
                <a:gd name="T37" fmla="*/ 389 h 1538"/>
                <a:gd name="T38" fmla="*/ 2934 w 3146"/>
                <a:gd name="T39" fmla="*/ 366 h 1538"/>
                <a:gd name="T40" fmla="*/ 2841 w 3146"/>
                <a:gd name="T41" fmla="*/ 357 h 1538"/>
                <a:gd name="T42" fmla="*/ 2890 w 3146"/>
                <a:gd name="T43" fmla="*/ 290 h 1538"/>
                <a:gd name="T44" fmla="*/ 2684 w 3146"/>
                <a:gd name="T45" fmla="*/ 291 h 1538"/>
                <a:gd name="T46" fmla="*/ 2747 w 3146"/>
                <a:gd name="T47" fmla="*/ 345 h 1538"/>
                <a:gd name="T48" fmla="*/ 2804 w 3146"/>
                <a:gd name="T49" fmla="*/ 252 h 1538"/>
                <a:gd name="T50" fmla="*/ 2980 w 3146"/>
                <a:gd name="T51" fmla="*/ 201 h 1538"/>
                <a:gd name="T52" fmla="*/ 2684 w 3146"/>
                <a:gd name="T53" fmla="*/ 208 h 1538"/>
                <a:gd name="T54" fmla="*/ 2881 w 3146"/>
                <a:gd name="T55" fmla="*/ 265 h 1538"/>
                <a:gd name="T56" fmla="*/ 2783 w 3146"/>
                <a:gd name="T57" fmla="*/ 394 h 1538"/>
                <a:gd name="T58" fmla="*/ 2782 w 3146"/>
                <a:gd name="T59" fmla="*/ 589 h 1538"/>
                <a:gd name="T60" fmla="*/ 2851 w 3146"/>
                <a:gd name="T61" fmla="*/ 357 h 1538"/>
                <a:gd name="T62" fmla="*/ 2903 w 3146"/>
                <a:gd name="T63" fmla="*/ 203 h 1538"/>
                <a:gd name="T64" fmla="*/ 2781 w 3146"/>
                <a:gd name="T65" fmla="*/ 121 h 1538"/>
                <a:gd name="T66" fmla="*/ 2907 w 3146"/>
                <a:gd name="T67" fmla="*/ 277 h 1538"/>
                <a:gd name="T68" fmla="*/ 2818 w 3146"/>
                <a:gd name="T69" fmla="*/ 599 h 1538"/>
                <a:gd name="T70" fmla="*/ 2896 w 3146"/>
                <a:gd name="T71" fmla="*/ 511 h 1538"/>
                <a:gd name="T72" fmla="*/ 2950 w 3146"/>
                <a:gd name="T73" fmla="*/ 192 h 1538"/>
                <a:gd name="T74" fmla="*/ 2 w 3146"/>
                <a:gd name="T75" fmla="*/ 76 h 1538"/>
                <a:gd name="T76" fmla="*/ 2880 w 3146"/>
                <a:gd name="T77" fmla="*/ 11 h 1538"/>
                <a:gd name="T78" fmla="*/ 2815 w 3146"/>
                <a:gd name="T79" fmla="*/ 168 h 1538"/>
                <a:gd name="T80" fmla="*/ 2749 w 3146"/>
                <a:gd name="T81" fmla="*/ 141 h 1538"/>
                <a:gd name="T82" fmla="*/ 2757 w 3146"/>
                <a:gd name="T83" fmla="*/ 449 h 1538"/>
                <a:gd name="T84" fmla="*/ 2729 w 3146"/>
                <a:gd name="T85" fmla="*/ 504 h 1538"/>
                <a:gd name="T86" fmla="*/ 2714 w 3146"/>
                <a:gd name="T87" fmla="*/ 211 h 1538"/>
                <a:gd name="T88" fmla="*/ 2653 w 3146"/>
                <a:gd name="T89" fmla="*/ 342 h 1538"/>
                <a:gd name="T90" fmla="*/ 2723 w 3146"/>
                <a:gd name="T91" fmla="*/ 715 h 1538"/>
                <a:gd name="T92" fmla="*/ 2724 w 3146"/>
                <a:gd name="T93" fmla="*/ 567 h 1538"/>
                <a:gd name="T94" fmla="*/ 2799 w 3146"/>
                <a:gd name="T95" fmla="*/ 304 h 1538"/>
                <a:gd name="T96" fmla="*/ 2968 w 3146"/>
                <a:gd name="T97" fmla="*/ 115 h 1538"/>
                <a:gd name="T98" fmla="*/ 2945 w 3146"/>
                <a:gd name="T99" fmla="*/ 428 h 1538"/>
                <a:gd name="T100" fmla="*/ 3127 w 3146"/>
                <a:gd name="T101" fmla="*/ 390 h 1538"/>
                <a:gd name="T102" fmla="*/ 2757 w 3146"/>
                <a:gd name="T103" fmla="*/ 826 h 1538"/>
                <a:gd name="T104" fmla="*/ 3108 w 3146"/>
                <a:gd name="T105" fmla="*/ 444 h 1538"/>
                <a:gd name="T106" fmla="*/ 3113 w 3146"/>
                <a:gd name="T107" fmla="*/ 507 h 1538"/>
                <a:gd name="T108" fmla="*/ 2745 w 3146"/>
                <a:gd name="T109" fmla="*/ 884 h 1538"/>
                <a:gd name="T110" fmla="*/ 2731 w 3146"/>
                <a:gd name="T111" fmla="*/ 879 h 1538"/>
                <a:gd name="T112" fmla="*/ 2710 w 3146"/>
                <a:gd name="T113" fmla="*/ 839 h 1538"/>
                <a:gd name="T114" fmla="*/ 2557 w 3146"/>
                <a:gd name="T115" fmla="*/ 485 h 1538"/>
                <a:gd name="T116" fmla="*/ 2537 w 3146"/>
                <a:gd name="T117" fmla="*/ 374 h 1538"/>
                <a:gd name="T118" fmla="*/ 2604 w 3146"/>
                <a:gd name="T119" fmla="*/ 445 h 1538"/>
                <a:gd name="T120" fmla="*/ 2648 w 3146"/>
                <a:gd name="T121" fmla="*/ 480 h 1538"/>
                <a:gd name="T122" fmla="*/ 2654 w 3146"/>
                <a:gd name="T123" fmla="*/ 17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46" h="1538">
                  <a:moveTo>
                    <a:pt x="1339" y="1081"/>
                  </a:moveTo>
                  <a:lnTo>
                    <a:pt x="1339" y="1496"/>
                  </a:lnTo>
                  <a:lnTo>
                    <a:pt x="1546" y="1496"/>
                  </a:lnTo>
                  <a:lnTo>
                    <a:pt x="1550" y="1487"/>
                  </a:lnTo>
                  <a:lnTo>
                    <a:pt x="1551" y="1478"/>
                  </a:lnTo>
                  <a:lnTo>
                    <a:pt x="1549" y="1468"/>
                  </a:lnTo>
                  <a:lnTo>
                    <a:pt x="1545" y="1455"/>
                  </a:lnTo>
                  <a:lnTo>
                    <a:pt x="1536" y="1441"/>
                  </a:lnTo>
                  <a:lnTo>
                    <a:pt x="1528" y="1425"/>
                  </a:lnTo>
                  <a:lnTo>
                    <a:pt x="1522" y="1410"/>
                  </a:lnTo>
                  <a:lnTo>
                    <a:pt x="1516" y="1392"/>
                  </a:lnTo>
                  <a:lnTo>
                    <a:pt x="1515" y="1375"/>
                  </a:lnTo>
                  <a:lnTo>
                    <a:pt x="1519" y="1355"/>
                  </a:lnTo>
                  <a:lnTo>
                    <a:pt x="1529" y="1336"/>
                  </a:lnTo>
                  <a:lnTo>
                    <a:pt x="1545" y="1319"/>
                  </a:lnTo>
                  <a:lnTo>
                    <a:pt x="1568" y="1301"/>
                  </a:lnTo>
                  <a:lnTo>
                    <a:pt x="1597" y="1283"/>
                  </a:lnTo>
                  <a:lnTo>
                    <a:pt x="1633" y="1267"/>
                  </a:lnTo>
                  <a:lnTo>
                    <a:pt x="1674" y="1248"/>
                  </a:lnTo>
                  <a:lnTo>
                    <a:pt x="1709" y="1228"/>
                  </a:lnTo>
                  <a:lnTo>
                    <a:pt x="1739" y="1208"/>
                  </a:lnTo>
                  <a:lnTo>
                    <a:pt x="1764" y="1186"/>
                  </a:lnTo>
                  <a:lnTo>
                    <a:pt x="1784" y="1165"/>
                  </a:lnTo>
                  <a:lnTo>
                    <a:pt x="1800" y="1144"/>
                  </a:lnTo>
                  <a:lnTo>
                    <a:pt x="1814" y="1123"/>
                  </a:lnTo>
                  <a:lnTo>
                    <a:pt x="1823" y="1104"/>
                  </a:lnTo>
                  <a:lnTo>
                    <a:pt x="1830" y="1085"/>
                  </a:lnTo>
                  <a:lnTo>
                    <a:pt x="1805" y="1094"/>
                  </a:lnTo>
                  <a:lnTo>
                    <a:pt x="1777" y="1101"/>
                  </a:lnTo>
                  <a:lnTo>
                    <a:pt x="1749" y="1106"/>
                  </a:lnTo>
                  <a:lnTo>
                    <a:pt x="1719" y="1111"/>
                  </a:lnTo>
                  <a:lnTo>
                    <a:pt x="1689" y="1113"/>
                  </a:lnTo>
                  <a:lnTo>
                    <a:pt x="1662" y="1115"/>
                  </a:lnTo>
                  <a:lnTo>
                    <a:pt x="1637" y="1117"/>
                  </a:lnTo>
                  <a:lnTo>
                    <a:pt x="1616" y="1117"/>
                  </a:lnTo>
                  <a:lnTo>
                    <a:pt x="1600" y="1117"/>
                  </a:lnTo>
                  <a:lnTo>
                    <a:pt x="1590" y="1118"/>
                  </a:lnTo>
                  <a:lnTo>
                    <a:pt x="1580" y="1117"/>
                  </a:lnTo>
                  <a:lnTo>
                    <a:pt x="1562" y="1117"/>
                  </a:lnTo>
                  <a:lnTo>
                    <a:pt x="1540" y="1116"/>
                  </a:lnTo>
                  <a:lnTo>
                    <a:pt x="1514" y="1115"/>
                  </a:lnTo>
                  <a:lnTo>
                    <a:pt x="1484" y="1113"/>
                  </a:lnTo>
                  <a:lnTo>
                    <a:pt x="1453" y="1110"/>
                  </a:lnTo>
                  <a:lnTo>
                    <a:pt x="1421" y="1104"/>
                  </a:lnTo>
                  <a:lnTo>
                    <a:pt x="1392" y="1099"/>
                  </a:lnTo>
                  <a:lnTo>
                    <a:pt x="1363" y="1091"/>
                  </a:lnTo>
                  <a:lnTo>
                    <a:pt x="1339" y="1081"/>
                  </a:lnTo>
                  <a:close/>
                  <a:moveTo>
                    <a:pt x="1588" y="1016"/>
                  </a:moveTo>
                  <a:lnTo>
                    <a:pt x="1621" y="1016"/>
                  </a:lnTo>
                  <a:lnTo>
                    <a:pt x="1653" y="1017"/>
                  </a:lnTo>
                  <a:lnTo>
                    <a:pt x="1681" y="1019"/>
                  </a:lnTo>
                  <a:lnTo>
                    <a:pt x="1706" y="1022"/>
                  </a:lnTo>
                  <a:lnTo>
                    <a:pt x="1726" y="1025"/>
                  </a:lnTo>
                  <a:lnTo>
                    <a:pt x="1742" y="1029"/>
                  </a:lnTo>
                  <a:lnTo>
                    <a:pt x="1752" y="1033"/>
                  </a:lnTo>
                  <a:lnTo>
                    <a:pt x="1755" y="1038"/>
                  </a:lnTo>
                  <a:lnTo>
                    <a:pt x="1752" y="1041"/>
                  </a:lnTo>
                  <a:lnTo>
                    <a:pt x="1742" y="1046"/>
                  </a:lnTo>
                  <a:lnTo>
                    <a:pt x="1726" y="1050"/>
                  </a:lnTo>
                  <a:lnTo>
                    <a:pt x="1706" y="1052"/>
                  </a:lnTo>
                  <a:lnTo>
                    <a:pt x="1681" y="1056"/>
                  </a:lnTo>
                  <a:lnTo>
                    <a:pt x="1653" y="1058"/>
                  </a:lnTo>
                  <a:lnTo>
                    <a:pt x="1621" y="1059"/>
                  </a:lnTo>
                  <a:lnTo>
                    <a:pt x="1588" y="1059"/>
                  </a:lnTo>
                  <a:lnTo>
                    <a:pt x="1554" y="1059"/>
                  </a:lnTo>
                  <a:lnTo>
                    <a:pt x="1523" y="1058"/>
                  </a:lnTo>
                  <a:lnTo>
                    <a:pt x="1494" y="1056"/>
                  </a:lnTo>
                  <a:lnTo>
                    <a:pt x="1469" y="1052"/>
                  </a:lnTo>
                  <a:lnTo>
                    <a:pt x="1449" y="1050"/>
                  </a:lnTo>
                  <a:lnTo>
                    <a:pt x="1432" y="1046"/>
                  </a:lnTo>
                  <a:lnTo>
                    <a:pt x="1424" y="1041"/>
                  </a:lnTo>
                  <a:lnTo>
                    <a:pt x="1420" y="1038"/>
                  </a:lnTo>
                  <a:lnTo>
                    <a:pt x="1424" y="1033"/>
                  </a:lnTo>
                  <a:lnTo>
                    <a:pt x="1432" y="1029"/>
                  </a:lnTo>
                  <a:lnTo>
                    <a:pt x="1449" y="1025"/>
                  </a:lnTo>
                  <a:lnTo>
                    <a:pt x="1469" y="1022"/>
                  </a:lnTo>
                  <a:lnTo>
                    <a:pt x="1494" y="1019"/>
                  </a:lnTo>
                  <a:lnTo>
                    <a:pt x="1523" y="1017"/>
                  </a:lnTo>
                  <a:lnTo>
                    <a:pt x="1554" y="1016"/>
                  </a:lnTo>
                  <a:lnTo>
                    <a:pt x="1588" y="1016"/>
                  </a:lnTo>
                  <a:close/>
                  <a:moveTo>
                    <a:pt x="1590" y="991"/>
                  </a:moveTo>
                  <a:lnTo>
                    <a:pt x="1538" y="992"/>
                  </a:lnTo>
                  <a:lnTo>
                    <a:pt x="1492" y="995"/>
                  </a:lnTo>
                  <a:lnTo>
                    <a:pt x="1450" y="1001"/>
                  </a:lnTo>
                  <a:lnTo>
                    <a:pt x="1416" y="1006"/>
                  </a:lnTo>
                  <a:lnTo>
                    <a:pt x="1387" y="1013"/>
                  </a:lnTo>
                  <a:lnTo>
                    <a:pt x="1365" y="1021"/>
                  </a:lnTo>
                  <a:lnTo>
                    <a:pt x="1350" y="1027"/>
                  </a:lnTo>
                  <a:lnTo>
                    <a:pt x="1341" y="1034"/>
                  </a:lnTo>
                  <a:lnTo>
                    <a:pt x="1350" y="1040"/>
                  </a:lnTo>
                  <a:lnTo>
                    <a:pt x="1365" y="1048"/>
                  </a:lnTo>
                  <a:lnTo>
                    <a:pt x="1387" y="1055"/>
                  </a:lnTo>
                  <a:lnTo>
                    <a:pt x="1416" y="1061"/>
                  </a:lnTo>
                  <a:lnTo>
                    <a:pt x="1450" y="1068"/>
                  </a:lnTo>
                  <a:lnTo>
                    <a:pt x="1492" y="1072"/>
                  </a:lnTo>
                  <a:lnTo>
                    <a:pt x="1538" y="1076"/>
                  </a:lnTo>
                  <a:lnTo>
                    <a:pt x="1590" y="1077"/>
                  </a:lnTo>
                  <a:lnTo>
                    <a:pt x="1643" y="1076"/>
                  </a:lnTo>
                  <a:lnTo>
                    <a:pt x="1689" y="1072"/>
                  </a:lnTo>
                  <a:lnTo>
                    <a:pt x="1730" y="1068"/>
                  </a:lnTo>
                  <a:lnTo>
                    <a:pt x="1765" y="1061"/>
                  </a:lnTo>
                  <a:lnTo>
                    <a:pt x="1794" y="1055"/>
                  </a:lnTo>
                  <a:lnTo>
                    <a:pt x="1816" y="1048"/>
                  </a:lnTo>
                  <a:lnTo>
                    <a:pt x="1831" y="1040"/>
                  </a:lnTo>
                  <a:lnTo>
                    <a:pt x="1840" y="1034"/>
                  </a:lnTo>
                  <a:lnTo>
                    <a:pt x="1831" y="1027"/>
                  </a:lnTo>
                  <a:lnTo>
                    <a:pt x="1816" y="1021"/>
                  </a:lnTo>
                  <a:lnTo>
                    <a:pt x="1794" y="1013"/>
                  </a:lnTo>
                  <a:lnTo>
                    <a:pt x="1765" y="1006"/>
                  </a:lnTo>
                  <a:lnTo>
                    <a:pt x="1730" y="1001"/>
                  </a:lnTo>
                  <a:lnTo>
                    <a:pt x="1689" y="995"/>
                  </a:lnTo>
                  <a:lnTo>
                    <a:pt x="1643" y="992"/>
                  </a:lnTo>
                  <a:lnTo>
                    <a:pt x="1590" y="991"/>
                  </a:lnTo>
                  <a:close/>
                  <a:moveTo>
                    <a:pt x="2740" y="858"/>
                  </a:moveTo>
                  <a:lnTo>
                    <a:pt x="2738" y="862"/>
                  </a:lnTo>
                  <a:lnTo>
                    <a:pt x="2739" y="867"/>
                  </a:lnTo>
                  <a:lnTo>
                    <a:pt x="2740" y="864"/>
                  </a:lnTo>
                  <a:lnTo>
                    <a:pt x="2741" y="862"/>
                  </a:lnTo>
                  <a:lnTo>
                    <a:pt x="2740" y="858"/>
                  </a:lnTo>
                  <a:close/>
                  <a:moveTo>
                    <a:pt x="2739" y="851"/>
                  </a:moveTo>
                  <a:lnTo>
                    <a:pt x="2736" y="858"/>
                  </a:lnTo>
                  <a:lnTo>
                    <a:pt x="2738" y="861"/>
                  </a:lnTo>
                  <a:lnTo>
                    <a:pt x="2740" y="856"/>
                  </a:lnTo>
                  <a:lnTo>
                    <a:pt x="2740" y="853"/>
                  </a:lnTo>
                  <a:lnTo>
                    <a:pt x="2739" y="851"/>
                  </a:lnTo>
                  <a:close/>
                  <a:moveTo>
                    <a:pt x="2719" y="814"/>
                  </a:moveTo>
                  <a:lnTo>
                    <a:pt x="2718" y="819"/>
                  </a:lnTo>
                  <a:lnTo>
                    <a:pt x="2720" y="829"/>
                  </a:lnTo>
                  <a:lnTo>
                    <a:pt x="2722" y="845"/>
                  </a:lnTo>
                  <a:lnTo>
                    <a:pt x="2724" y="858"/>
                  </a:lnTo>
                  <a:lnTo>
                    <a:pt x="2724" y="862"/>
                  </a:lnTo>
                  <a:lnTo>
                    <a:pt x="2725" y="867"/>
                  </a:lnTo>
                  <a:lnTo>
                    <a:pt x="2729" y="859"/>
                  </a:lnTo>
                  <a:lnTo>
                    <a:pt x="2732" y="850"/>
                  </a:lnTo>
                  <a:lnTo>
                    <a:pt x="2729" y="840"/>
                  </a:lnTo>
                  <a:lnTo>
                    <a:pt x="2719" y="814"/>
                  </a:lnTo>
                  <a:close/>
                  <a:moveTo>
                    <a:pt x="2714" y="799"/>
                  </a:moveTo>
                  <a:lnTo>
                    <a:pt x="2714" y="803"/>
                  </a:lnTo>
                  <a:lnTo>
                    <a:pt x="2714" y="802"/>
                  </a:lnTo>
                  <a:lnTo>
                    <a:pt x="2714" y="799"/>
                  </a:lnTo>
                  <a:close/>
                  <a:moveTo>
                    <a:pt x="2724" y="781"/>
                  </a:moveTo>
                  <a:lnTo>
                    <a:pt x="2721" y="806"/>
                  </a:lnTo>
                  <a:lnTo>
                    <a:pt x="2723" y="815"/>
                  </a:lnTo>
                  <a:lnTo>
                    <a:pt x="2727" y="823"/>
                  </a:lnTo>
                  <a:lnTo>
                    <a:pt x="2729" y="831"/>
                  </a:lnTo>
                  <a:lnTo>
                    <a:pt x="2731" y="840"/>
                  </a:lnTo>
                  <a:lnTo>
                    <a:pt x="2733" y="848"/>
                  </a:lnTo>
                  <a:lnTo>
                    <a:pt x="2736" y="839"/>
                  </a:lnTo>
                  <a:lnTo>
                    <a:pt x="2731" y="813"/>
                  </a:lnTo>
                  <a:lnTo>
                    <a:pt x="2724" y="781"/>
                  </a:lnTo>
                  <a:close/>
                  <a:moveTo>
                    <a:pt x="2838" y="689"/>
                  </a:moveTo>
                  <a:lnTo>
                    <a:pt x="2820" y="693"/>
                  </a:lnTo>
                  <a:lnTo>
                    <a:pt x="2800" y="693"/>
                  </a:lnTo>
                  <a:lnTo>
                    <a:pt x="2794" y="692"/>
                  </a:lnTo>
                  <a:lnTo>
                    <a:pt x="2792" y="692"/>
                  </a:lnTo>
                  <a:lnTo>
                    <a:pt x="2781" y="729"/>
                  </a:lnTo>
                  <a:lnTo>
                    <a:pt x="2770" y="764"/>
                  </a:lnTo>
                  <a:lnTo>
                    <a:pt x="2760" y="796"/>
                  </a:lnTo>
                  <a:lnTo>
                    <a:pt x="2750" y="825"/>
                  </a:lnTo>
                  <a:lnTo>
                    <a:pt x="2740" y="849"/>
                  </a:lnTo>
                  <a:lnTo>
                    <a:pt x="2740" y="850"/>
                  </a:lnTo>
                  <a:lnTo>
                    <a:pt x="2741" y="853"/>
                  </a:lnTo>
                  <a:lnTo>
                    <a:pt x="2743" y="849"/>
                  </a:lnTo>
                  <a:lnTo>
                    <a:pt x="2750" y="836"/>
                  </a:lnTo>
                  <a:lnTo>
                    <a:pt x="2757" y="820"/>
                  </a:lnTo>
                  <a:lnTo>
                    <a:pt x="2762" y="813"/>
                  </a:lnTo>
                  <a:lnTo>
                    <a:pt x="2766" y="804"/>
                  </a:lnTo>
                  <a:lnTo>
                    <a:pt x="2777" y="784"/>
                  </a:lnTo>
                  <a:lnTo>
                    <a:pt x="2789" y="764"/>
                  </a:lnTo>
                  <a:lnTo>
                    <a:pt x="2803" y="742"/>
                  </a:lnTo>
                  <a:lnTo>
                    <a:pt x="2817" y="720"/>
                  </a:lnTo>
                  <a:lnTo>
                    <a:pt x="2833" y="697"/>
                  </a:lnTo>
                  <a:lnTo>
                    <a:pt x="2838" y="689"/>
                  </a:lnTo>
                  <a:close/>
                  <a:moveTo>
                    <a:pt x="1057" y="641"/>
                  </a:moveTo>
                  <a:lnTo>
                    <a:pt x="1057" y="940"/>
                  </a:lnTo>
                  <a:lnTo>
                    <a:pt x="1059" y="963"/>
                  </a:lnTo>
                  <a:lnTo>
                    <a:pt x="1067" y="985"/>
                  </a:lnTo>
                  <a:lnTo>
                    <a:pt x="1079" y="1004"/>
                  </a:lnTo>
                  <a:lnTo>
                    <a:pt x="1095" y="1021"/>
                  </a:lnTo>
                  <a:lnTo>
                    <a:pt x="1114" y="1033"/>
                  </a:lnTo>
                  <a:lnTo>
                    <a:pt x="1136" y="1040"/>
                  </a:lnTo>
                  <a:lnTo>
                    <a:pt x="1159" y="1043"/>
                  </a:lnTo>
                  <a:lnTo>
                    <a:pt x="1165" y="1043"/>
                  </a:lnTo>
                  <a:lnTo>
                    <a:pt x="1171" y="1041"/>
                  </a:lnTo>
                  <a:lnTo>
                    <a:pt x="1179" y="1041"/>
                  </a:lnTo>
                  <a:lnTo>
                    <a:pt x="1201" y="1034"/>
                  </a:lnTo>
                  <a:lnTo>
                    <a:pt x="1222" y="1022"/>
                  </a:lnTo>
                  <a:lnTo>
                    <a:pt x="1239" y="1006"/>
                  </a:lnTo>
                  <a:lnTo>
                    <a:pt x="1252" y="986"/>
                  </a:lnTo>
                  <a:lnTo>
                    <a:pt x="1261" y="964"/>
                  </a:lnTo>
                  <a:lnTo>
                    <a:pt x="1263" y="940"/>
                  </a:lnTo>
                  <a:lnTo>
                    <a:pt x="1263" y="641"/>
                  </a:lnTo>
                  <a:lnTo>
                    <a:pt x="1057" y="641"/>
                  </a:lnTo>
                  <a:close/>
                  <a:moveTo>
                    <a:pt x="2883" y="640"/>
                  </a:moveTo>
                  <a:lnTo>
                    <a:pt x="2873" y="653"/>
                  </a:lnTo>
                  <a:lnTo>
                    <a:pt x="2860" y="671"/>
                  </a:lnTo>
                  <a:lnTo>
                    <a:pt x="2861" y="670"/>
                  </a:lnTo>
                  <a:lnTo>
                    <a:pt x="2874" y="656"/>
                  </a:lnTo>
                  <a:lnTo>
                    <a:pt x="2883" y="640"/>
                  </a:lnTo>
                  <a:close/>
                  <a:moveTo>
                    <a:pt x="2815" y="609"/>
                  </a:moveTo>
                  <a:lnTo>
                    <a:pt x="2810" y="625"/>
                  </a:lnTo>
                  <a:lnTo>
                    <a:pt x="2817" y="617"/>
                  </a:lnTo>
                  <a:lnTo>
                    <a:pt x="2825" y="610"/>
                  </a:lnTo>
                  <a:lnTo>
                    <a:pt x="2820" y="610"/>
                  </a:lnTo>
                  <a:lnTo>
                    <a:pt x="2815" y="609"/>
                  </a:lnTo>
                  <a:close/>
                  <a:moveTo>
                    <a:pt x="2797" y="605"/>
                  </a:moveTo>
                  <a:lnTo>
                    <a:pt x="2803" y="625"/>
                  </a:lnTo>
                  <a:lnTo>
                    <a:pt x="2807" y="609"/>
                  </a:lnTo>
                  <a:lnTo>
                    <a:pt x="2806" y="608"/>
                  </a:lnTo>
                  <a:lnTo>
                    <a:pt x="2797" y="605"/>
                  </a:lnTo>
                  <a:close/>
                  <a:moveTo>
                    <a:pt x="2873" y="601"/>
                  </a:moveTo>
                  <a:lnTo>
                    <a:pt x="2873" y="608"/>
                  </a:lnTo>
                  <a:lnTo>
                    <a:pt x="2871" y="609"/>
                  </a:lnTo>
                  <a:lnTo>
                    <a:pt x="2864" y="610"/>
                  </a:lnTo>
                  <a:lnTo>
                    <a:pt x="2855" y="615"/>
                  </a:lnTo>
                  <a:lnTo>
                    <a:pt x="2846" y="622"/>
                  </a:lnTo>
                  <a:lnTo>
                    <a:pt x="2833" y="632"/>
                  </a:lnTo>
                  <a:lnTo>
                    <a:pt x="2821" y="648"/>
                  </a:lnTo>
                  <a:lnTo>
                    <a:pt x="2811" y="669"/>
                  </a:lnTo>
                  <a:lnTo>
                    <a:pt x="2805" y="666"/>
                  </a:lnTo>
                  <a:lnTo>
                    <a:pt x="2805" y="664"/>
                  </a:lnTo>
                  <a:lnTo>
                    <a:pt x="2807" y="658"/>
                  </a:lnTo>
                  <a:lnTo>
                    <a:pt x="2810" y="649"/>
                  </a:lnTo>
                  <a:lnTo>
                    <a:pt x="2815" y="639"/>
                  </a:lnTo>
                  <a:lnTo>
                    <a:pt x="2822" y="628"/>
                  </a:lnTo>
                  <a:lnTo>
                    <a:pt x="2831" y="618"/>
                  </a:lnTo>
                  <a:lnTo>
                    <a:pt x="2842" y="609"/>
                  </a:lnTo>
                  <a:lnTo>
                    <a:pt x="2857" y="604"/>
                  </a:lnTo>
                  <a:lnTo>
                    <a:pt x="2873" y="601"/>
                  </a:lnTo>
                  <a:close/>
                  <a:moveTo>
                    <a:pt x="2758" y="573"/>
                  </a:moveTo>
                  <a:lnTo>
                    <a:pt x="2772" y="583"/>
                  </a:lnTo>
                  <a:lnTo>
                    <a:pt x="2782" y="595"/>
                  </a:lnTo>
                  <a:lnTo>
                    <a:pt x="2787" y="607"/>
                  </a:lnTo>
                  <a:lnTo>
                    <a:pt x="2790" y="620"/>
                  </a:lnTo>
                  <a:lnTo>
                    <a:pt x="2792" y="633"/>
                  </a:lnTo>
                  <a:lnTo>
                    <a:pt x="2792" y="644"/>
                  </a:lnTo>
                  <a:lnTo>
                    <a:pt x="2790" y="654"/>
                  </a:lnTo>
                  <a:lnTo>
                    <a:pt x="2788" y="660"/>
                  </a:lnTo>
                  <a:lnTo>
                    <a:pt x="2788" y="662"/>
                  </a:lnTo>
                  <a:lnTo>
                    <a:pt x="2782" y="661"/>
                  </a:lnTo>
                  <a:lnTo>
                    <a:pt x="2782" y="641"/>
                  </a:lnTo>
                  <a:lnTo>
                    <a:pt x="2779" y="623"/>
                  </a:lnTo>
                  <a:lnTo>
                    <a:pt x="2775" y="609"/>
                  </a:lnTo>
                  <a:lnTo>
                    <a:pt x="2771" y="598"/>
                  </a:lnTo>
                  <a:lnTo>
                    <a:pt x="2765" y="589"/>
                  </a:lnTo>
                  <a:lnTo>
                    <a:pt x="2760" y="584"/>
                  </a:lnTo>
                  <a:lnTo>
                    <a:pt x="2756" y="581"/>
                  </a:lnTo>
                  <a:lnTo>
                    <a:pt x="2755" y="578"/>
                  </a:lnTo>
                  <a:lnTo>
                    <a:pt x="2758" y="573"/>
                  </a:lnTo>
                  <a:close/>
                  <a:moveTo>
                    <a:pt x="1024" y="549"/>
                  </a:moveTo>
                  <a:lnTo>
                    <a:pt x="1024" y="599"/>
                  </a:lnTo>
                  <a:lnTo>
                    <a:pt x="1297" y="599"/>
                  </a:lnTo>
                  <a:lnTo>
                    <a:pt x="1297" y="549"/>
                  </a:lnTo>
                  <a:lnTo>
                    <a:pt x="1024" y="549"/>
                  </a:lnTo>
                  <a:close/>
                  <a:moveTo>
                    <a:pt x="2730" y="549"/>
                  </a:moveTo>
                  <a:lnTo>
                    <a:pt x="2730" y="561"/>
                  </a:lnTo>
                  <a:lnTo>
                    <a:pt x="2728" y="556"/>
                  </a:lnTo>
                  <a:lnTo>
                    <a:pt x="2729" y="552"/>
                  </a:lnTo>
                  <a:lnTo>
                    <a:pt x="2730" y="549"/>
                  </a:lnTo>
                  <a:close/>
                  <a:moveTo>
                    <a:pt x="2745" y="543"/>
                  </a:moveTo>
                  <a:lnTo>
                    <a:pt x="2744" y="545"/>
                  </a:lnTo>
                  <a:lnTo>
                    <a:pt x="2746" y="546"/>
                  </a:lnTo>
                  <a:lnTo>
                    <a:pt x="2745" y="543"/>
                  </a:lnTo>
                  <a:close/>
                  <a:moveTo>
                    <a:pt x="2820" y="528"/>
                  </a:moveTo>
                  <a:lnTo>
                    <a:pt x="2823" y="549"/>
                  </a:lnTo>
                  <a:lnTo>
                    <a:pt x="2829" y="529"/>
                  </a:lnTo>
                  <a:lnTo>
                    <a:pt x="2828" y="531"/>
                  </a:lnTo>
                  <a:lnTo>
                    <a:pt x="2826" y="530"/>
                  </a:lnTo>
                  <a:lnTo>
                    <a:pt x="2822" y="529"/>
                  </a:lnTo>
                  <a:lnTo>
                    <a:pt x="2820" y="528"/>
                  </a:lnTo>
                  <a:close/>
                  <a:moveTo>
                    <a:pt x="2837" y="528"/>
                  </a:moveTo>
                  <a:lnTo>
                    <a:pt x="2833" y="539"/>
                  </a:lnTo>
                  <a:lnTo>
                    <a:pt x="2839" y="533"/>
                  </a:lnTo>
                  <a:lnTo>
                    <a:pt x="2843" y="529"/>
                  </a:lnTo>
                  <a:lnTo>
                    <a:pt x="2837" y="528"/>
                  </a:lnTo>
                  <a:close/>
                  <a:moveTo>
                    <a:pt x="2674" y="521"/>
                  </a:moveTo>
                  <a:lnTo>
                    <a:pt x="2688" y="528"/>
                  </a:lnTo>
                  <a:lnTo>
                    <a:pt x="2700" y="535"/>
                  </a:lnTo>
                  <a:lnTo>
                    <a:pt x="2709" y="546"/>
                  </a:lnTo>
                  <a:lnTo>
                    <a:pt x="2716" y="557"/>
                  </a:lnTo>
                  <a:lnTo>
                    <a:pt x="2720" y="570"/>
                  </a:lnTo>
                  <a:lnTo>
                    <a:pt x="2722" y="581"/>
                  </a:lnTo>
                  <a:lnTo>
                    <a:pt x="2721" y="601"/>
                  </a:lnTo>
                  <a:lnTo>
                    <a:pt x="2717" y="601"/>
                  </a:lnTo>
                  <a:lnTo>
                    <a:pt x="2712" y="579"/>
                  </a:lnTo>
                  <a:lnTo>
                    <a:pt x="2705" y="561"/>
                  </a:lnTo>
                  <a:lnTo>
                    <a:pt x="2696" y="548"/>
                  </a:lnTo>
                  <a:lnTo>
                    <a:pt x="2687" y="539"/>
                  </a:lnTo>
                  <a:lnTo>
                    <a:pt x="2679" y="532"/>
                  </a:lnTo>
                  <a:lnTo>
                    <a:pt x="2674" y="529"/>
                  </a:lnTo>
                  <a:lnTo>
                    <a:pt x="2671" y="528"/>
                  </a:lnTo>
                  <a:lnTo>
                    <a:pt x="2674" y="521"/>
                  </a:lnTo>
                  <a:close/>
                  <a:moveTo>
                    <a:pt x="2894" y="519"/>
                  </a:moveTo>
                  <a:lnTo>
                    <a:pt x="2894" y="526"/>
                  </a:lnTo>
                  <a:lnTo>
                    <a:pt x="2892" y="527"/>
                  </a:lnTo>
                  <a:lnTo>
                    <a:pt x="2885" y="529"/>
                  </a:lnTo>
                  <a:lnTo>
                    <a:pt x="2876" y="532"/>
                  </a:lnTo>
                  <a:lnTo>
                    <a:pt x="2865" y="540"/>
                  </a:lnTo>
                  <a:lnTo>
                    <a:pt x="2854" y="550"/>
                  </a:lnTo>
                  <a:lnTo>
                    <a:pt x="2842" y="565"/>
                  </a:lnTo>
                  <a:lnTo>
                    <a:pt x="2832" y="586"/>
                  </a:lnTo>
                  <a:lnTo>
                    <a:pt x="2825" y="584"/>
                  </a:lnTo>
                  <a:lnTo>
                    <a:pt x="2826" y="582"/>
                  </a:lnTo>
                  <a:lnTo>
                    <a:pt x="2828" y="575"/>
                  </a:lnTo>
                  <a:lnTo>
                    <a:pt x="2831" y="567"/>
                  </a:lnTo>
                  <a:lnTo>
                    <a:pt x="2836" y="556"/>
                  </a:lnTo>
                  <a:lnTo>
                    <a:pt x="2843" y="545"/>
                  </a:lnTo>
                  <a:lnTo>
                    <a:pt x="2852" y="535"/>
                  </a:lnTo>
                  <a:lnTo>
                    <a:pt x="2863" y="527"/>
                  </a:lnTo>
                  <a:lnTo>
                    <a:pt x="2877" y="521"/>
                  </a:lnTo>
                  <a:lnTo>
                    <a:pt x="2894" y="519"/>
                  </a:lnTo>
                  <a:close/>
                  <a:moveTo>
                    <a:pt x="1003" y="508"/>
                  </a:moveTo>
                  <a:lnTo>
                    <a:pt x="1318" y="508"/>
                  </a:lnTo>
                  <a:lnTo>
                    <a:pt x="1329" y="510"/>
                  </a:lnTo>
                  <a:lnTo>
                    <a:pt x="1335" y="518"/>
                  </a:lnTo>
                  <a:lnTo>
                    <a:pt x="1339" y="529"/>
                  </a:lnTo>
                  <a:lnTo>
                    <a:pt x="1339" y="620"/>
                  </a:lnTo>
                  <a:lnTo>
                    <a:pt x="1335" y="631"/>
                  </a:lnTo>
                  <a:lnTo>
                    <a:pt x="1329" y="638"/>
                  </a:lnTo>
                  <a:lnTo>
                    <a:pt x="1318" y="641"/>
                  </a:lnTo>
                  <a:lnTo>
                    <a:pt x="1305" y="641"/>
                  </a:lnTo>
                  <a:lnTo>
                    <a:pt x="1305" y="940"/>
                  </a:lnTo>
                  <a:lnTo>
                    <a:pt x="1301" y="970"/>
                  </a:lnTo>
                  <a:lnTo>
                    <a:pt x="1291" y="997"/>
                  </a:lnTo>
                  <a:lnTo>
                    <a:pt x="1277" y="1023"/>
                  </a:lnTo>
                  <a:lnTo>
                    <a:pt x="1258" y="1045"/>
                  </a:lnTo>
                  <a:lnTo>
                    <a:pt x="1236" y="1062"/>
                  </a:lnTo>
                  <a:lnTo>
                    <a:pt x="1210" y="1074"/>
                  </a:lnTo>
                  <a:lnTo>
                    <a:pt x="1210" y="1079"/>
                  </a:lnTo>
                  <a:lnTo>
                    <a:pt x="1209" y="1082"/>
                  </a:lnTo>
                  <a:lnTo>
                    <a:pt x="1209" y="1085"/>
                  </a:lnTo>
                  <a:lnTo>
                    <a:pt x="1209" y="1093"/>
                  </a:lnTo>
                  <a:lnTo>
                    <a:pt x="1211" y="1102"/>
                  </a:lnTo>
                  <a:lnTo>
                    <a:pt x="1217" y="1111"/>
                  </a:lnTo>
                  <a:lnTo>
                    <a:pt x="1225" y="1118"/>
                  </a:lnTo>
                  <a:lnTo>
                    <a:pt x="1239" y="1124"/>
                  </a:lnTo>
                  <a:lnTo>
                    <a:pt x="1255" y="1128"/>
                  </a:lnTo>
                  <a:lnTo>
                    <a:pt x="1275" y="1131"/>
                  </a:lnTo>
                  <a:lnTo>
                    <a:pt x="1297" y="1131"/>
                  </a:lnTo>
                  <a:lnTo>
                    <a:pt x="1297" y="1131"/>
                  </a:lnTo>
                  <a:lnTo>
                    <a:pt x="1297" y="1034"/>
                  </a:lnTo>
                  <a:lnTo>
                    <a:pt x="1298" y="1030"/>
                  </a:lnTo>
                  <a:lnTo>
                    <a:pt x="1299" y="1027"/>
                  </a:lnTo>
                  <a:lnTo>
                    <a:pt x="1300" y="1024"/>
                  </a:lnTo>
                  <a:lnTo>
                    <a:pt x="1307" y="1011"/>
                  </a:lnTo>
                  <a:lnTo>
                    <a:pt x="1319" y="999"/>
                  </a:lnTo>
                  <a:lnTo>
                    <a:pt x="1335" y="989"/>
                  </a:lnTo>
                  <a:lnTo>
                    <a:pt x="1355" y="980"/>
                  </a:lnTo>
                  <a:lnTo>
                    <a:pt x="1378" y="973"/>
                  </a:lnTo>
                  <a:lnTo>
                    <a:pt x="1403" y="967"/>
                  </a:lnTo>
                  <a:lnTo>
                    <a:pt x="1429" y="962"/>
                  </a:lnTo>
                  <a:lnTo>
                    <a:pt x="1456" y="958"/>
                  </a:lnTo>
                  <a:lnTo>
                    <a:pt x="1482" y="956"/>
                  </a:lnTo>
                  <a:lnTo>
                    <a:pt x="1507" y="953"/>
                  </a:lnTo>
                  <a:lnTo>
                    <a:pt x="1530" y="952"/>
                  </a:lnTo>
                  <a:lnTo>
                    <a:pt x="1551" y="951"/>
                  </a:lnTo>
                  <a:lnTo>
                    <a:pt x="1569" y="950"/>
                  </a:lnTo>
                  <a:lnTo>
                    <a:pt x="1582" y="950"/>
                  </a:lnTo>
                  <a:lnTo>
                    <a:pt x="1590" y="950"/>
                  </a:lnTo>
                  <a:lnTo>
                    <a:pt x="1599" y="950"/>
                  </a:lnTo>
                  <a:lnTo>
                    <a:pt x="1613" y="950"/>
                  </a:lnTo>
                  <a:lnTo>
                    <a:pt x="1632" y="951"/>
                  </a:lnTo>
                  <a:lnTo>
                    <a:pt x="1654" y="952"/>
                  </a:lnTo>
                  <a:lnTo>
                    <a:pt x="1678" y="953"/>
                  </a:lnTo>
                  <a:lnTo>
                    <a:pt x="1704" y="956"/>
                  </a:lnTo>
                  <a:lnTo>
                    <a:pt x="1731" y="959"/>
                  </a:lnTo>
                  <a:lnTo>
                    <a:pt x="1758" y="963"/>
                  </a:lnTo>
                  <a:lnTo>
                    <a:pt x="1786" y="969"/>
                  </a:lnTo>
                  <a:lnTo>
                    <a:pt x="1810" y="975"/>
                  </a:lnTo>
                  <a:lnTo>
                    <a:pt x="1833" y="983"/>
                  </a:lnTo>
                  <a:lnTo>
                    <a:pt x="1852" y="993"/>
                  </a:lnTo>
                  <a:lnTo>
                    <a:pt x="1867" y="1004"/>
                  </a:lnTo>
                  <a:lnTo>
                    <a:pt x="1877" y="1017"/>
                  </a:lnTo>
                  <a:lnTo>
                    <a:pt x="1882" y="1032"/>
                  </a:lnTo>
                  <a:lnTo>
                    <a:pt x="1882" y="1034"/>
                  </a:lnTo>
                  <a:lnTo>
                    <a:pt x="1882" y="1034"/>
                  </a:lnTo>
                  <a:lnTo>
                    <a:pt x="1882" y="1038"/>
                  </a:lnTo>
                  <a:lnTo>
                    <a:pt x="1882" y="1046"/>
                  </a:lnTo>
                  <a:lnTo>
                    <a:pt x="1880" y="1057"/>
                  </a:lnTo>
                  <a:lnTo>
                    <a:pt x="1877" y="1071"/>
                  </a:lnTo>
                  <a:lnTo>
                    <a:pt x="1873" y="1088"/>
                  </a:lnTo>
                  <a:lnTo>
                    <a:pt x="1866" y="1106"/>
                  </a:lnTo>
                  <a:lnTo>
                    <a:pt x="1858" y="1127"/>
                  </a:lnTo>
                  <a:lnTo>
                    <a:pt x="1847" y="1149"/>
                  </a:lnTo>
                  <a:lnTo>
                    <a:pt x="1831" y="1171"/>
                  </a:lnTo>
                  <a:lnTo>
                    <a:pt x="1812" y="1194"/>
                  </a:lnTo>
                  <a:lnTo>
                    <a:pt x="1789" y="1219"/>
                  </a:lnTo>
                  <a:lnTo>
                    <a:pt x="1762" y="1242"/>
                  </a:lnTo>
                  <a:lnTo>
                    <a:pt x="1730" y="1264"/>
                  </a:lnTo>
                  <a:lnTo>
                    <a:pt x="1692" y="1286"/>
                  </a:lnTo>
                  <a:lnTo>
                    <a:pt x="1649" y="1305"/>
                  </a:lnTo>
                  <a:lnTo>
                    <a:pt x="1620" y="1319"/>
                  </a:lnTo>
                  <a:lnTo>
                    <a:pt x="1598" y="1331"/>
                  </a:lnTo>
                  <a:lnTo>
                    <a:pt x="1580" y="1343"/>
                  </a:lnTo>
                  <a:lnTo>
                    <a:pt x="1569" y="1353"/>
                  </a:lnTo>
                  <a:lnTo>
                    <a:pt x="1562" y="1362"/>
                  </a:lnTo>
                  <a:lnTo>
                    <a:pt x="1558" y="1369"/>
                  </a:lnTo>
                  <a:lnTo>
                    <a:pt x="1557" y="1384"/>
                  </a:lnTo>
                  <a:lnTo>
                    <a:pt x="1562" y="1400"/>
                  </a:lnTo>
                  <a:lnTo>
                    <a:pt x="1572" y="1421"/>
                  </a:lnTo>
                  <a:lnTo>
                    <a:pt x="1580" y="1434"/>
                  </a:lnTo>
                  <a:lnTo>
                    <a:pt x="1587" y="1448"/>
                  </a:lnTo>
                  <a:lnTo>
                    <a:pt x="1591" y="1464"/>
                  </a:lnTo>
                  <a:lnTo>
                    <a:pt x="1593" y="1479"/>
                  </a:lnTo>
                  <a:lnTo>
                    <a:pt x="1591" y="1497"/>
                  </a:lnTo>
                  <a:lnTo>
                    <a:pt x="1583" y="1513"/>
                  </a:lnTo>
                  <a:lnTo>
                    <a:pt x="1570" y="1531"/>
                  </a:lnTo>
                  <a:lnTo>
                    <a:pt x="1566" y="1534"/>
                  </a:lnTo>
                  <a:lnTo>
                    <a:pt x="1560" y="1536"/>
                  </a:lnTo>
                  <a:lnTo>
                    <a:pt x="1556" y="1538"/>
                  </a:lnTo>
                  <a:lnTo>
                    <a:pt x="1318" y="1538"/>
                  </a:lnTo>
                  <a:lnTo>
                    <a:pt x="1308" y="1534"/>
                  </a:lnTo>
                  <a:lnTo>
                    <a:pt x="1300" y="1527"/>
                  </a:lnTo>
                  <a:lnTo>
                    <a:pt x="1297" y="1517"/>
                  </a:lnTo>
                  <a:lnTo>
                    <a:pt x="1297" y="1199"/>
                  </a:lnTo>
                  <a:lnTo>
                    <a:pt x="1287" y="1200"/>
                  </a:lnTo>
                  <a:lnTo>
                    <a:pt x="1254" y="1198"/>
                  </a:lnTo>
                  <a:lnTo>
                    <a:pt x="1225" y="1192"/>
                  </a:lnTo>
                  <a:lnTo>
                    <a:pt x="1200" y="1183"/>
                  </a:lnTo>
                  <a:lnTo>
                    <a:pt x="1179" y="1170"/>
                  </a:lnTo>
                  <a:lnTo>
                    <a:pt x="1163" y="1154"/>
                  </a:lnTo>
                  <a:lnTo>
                    <a:pt x="1150" y="1134"/>
                  </a:lnTo>
                  <a:lnTo>
                    <a:pt x="1143" y="1115"/>
                  </a:lnTo>
                  <a:lnTo>
                    <a:pt x="1141" y="1098"/>
                  </a:lnTo>
                  <a:lnTo>
                    <a:pt x="1139" y="1082"/>
                  </a:lnTo>
                  <a:lnTo>
                    <a:pt x="1111" y="1076"/>
                  </a:lnTo>
                  <a:lnTo>
                    <a:pt x="1084" y="1062"/>
                  </a:lnTo>
                  <a:lnTo>
                    <a:pt x="1061" y="1045"/>
                  </a:lnTo>
                  <a:lnTo>
                    <a:pt x="1043" y="1024"/>
                  </a:lnTo>
                  <a:lnTo>
                    <a:pt x="1028" y="999"/>
                  </a:lnTo>
                  <a:lnTo>
                    <a:pt x="1018" y="970"/>
                  </a:lnTo>
                  <a:lnTo>
                    <a:pt x="1015" y="940"/>
                  </a:lnTo>
                  <a:lnTo>
                    <a:pt x="1015" y="641"/>
                  </a:lnTo>
                  <a:lnTo>
                    <a:pt x="1003" y="641"/>
                  </a:lnTo>
                  <a:lnTo>
                    <a:pt x="992" y="638"/>
                  </a:lnTo>
                  <a:lnTo>
                    <a:pt x="985" y="631"/>
                  </a:lnTo>
                  <a:lnTo>
                    <a:pt x="982" y="620"/>
                  </a:lnTo>
                  <a:lnTo>
                    <a:pt x="982" y="529"/>
                  </a:lnTo>
                  <a:lnTo>
                    <a:pt x="985" y="518"/>
                  </a:lnTo>
                  <a:lnTo>
                    <a:pt x="992" y="510"/>
                  </a:lnTo>
                  <a:lnTo>
                    <a:pt x="1003" y="508"/>
                  </a:lnTo>
                  <a:close/>
                  <a:moveTo>
                    <a:pt x="2779" y="491"/>
                  </a:moveTo>
                  <a:lnTo>
                    <a:pt x="2783" y="494"/>
                  </a:lnTo>
                  <a:lnTo>
                    <a:pt x="2786" y="496"/>
                  </a:lnTo>
                  <a:lnTo>
                    <a:pt x="2786" y="497"/>
                  </a:lnTo>
                  <a:lnTo>
                    <a:pt x="2793" y="504"/>
                  </a:lnTo>
                  <a:lnTo>
                    <a:pt x="2799" y="509"/>
                  </a:lnTo>
                  <a:lnTo>
                    <a:pt x="2800" y="510"/>
                  </a:lnTo>
                  <a:lnTo>
                    <a:pt x="2808" y="526"/>
                  </a:lnTo>
                  <a:lnTo>
                    <a:pt x="2811" y="541"/>
                  </a:lnTo>
                  <a:lnTo>
                    <a:pt x="2812" y="555"/>
                  </a:lnTo>
                  <a:lnTo>
                    <a:pt x="2811" y="568"/>
                  </a:lnTo>
                  <a:lnTo>
                    <a:pt x="2809" y="577"/>
                  </a:lnTo>
                  <a:lnTo>
                    <a:pt x="2808" y="581"/>
                  </a:lnTo>
                  <a:lnTo>
                    <a:pt x="2801" y="579"/>
                  </a:lnTo>
                  <a:lnTo>
                    <a:pt x="2803" y="560"/>
                  </a:lnTo>
                  <a:lnTo>
                    <a:pt x="2800" y="542"/>
                  </a:lnTo>
                  <a:lnTo>
                    <a:pt x="2796" y="528"/>
                  </a:lnTo>
                  <a:lnTo>
                    <a:pt x="2790" y="517"/>
                  </a:lnTo>
                  <a:lnTo>
                    <a:pt x="2785" y="508"/>
                  </a:lnTo>
                  <a:lnTo>
                    <a:pt x="2781" y="502"/>
                  </a:lnTo>
                  <a:lnTo>
                    <a:pt x="2777" y="499"/>
                  </a:lnTo>
                  <a:lnTo>
                    <a:pt x="2775" y="498"/>
                  </a:lnTo>
                  <a:lnTo>
                    <a:pt x="2779" y="491"/>
                  </a:lnTo>
                  <a:close/>
                  <a:moveTo>
                    <a:pt x="2744" y="487"/>
                  </a:moveTo>
                  <a:lnTo>
                    <a:pt x="2742" y="501"/>
                  </a:lnTo>
                  <a:lnTo>
                    <a:pt x="2741" y="516"/>
                  </a:lnTo>
                  <a:lnTo>
                    <a:pt x="2741" y="516"/>
                  </a:lnTo>
                  <a:lnTo>
                    <a:pt x="2741" y="512"/>
                  </a:lnTo>
                  <a:lnTo>
                    <a:pt x="2742" y="501"/>
                  </a:lnTo>
                  <a:lnTo>
                    <a:pt x="2744" y="487"/>
                  </a:lnTo>
                  <a:close/>
                  <a:moveTo>
                    <a:pt x="2731" y="463"/>
                  </a:moveTo>
                  <a:lnTo>
                    <a:pt x="2731" y="464"/>
                  </a:lnTo>
                  <a:lnTo>
                    <a:pt x="2728" y="464"/>
                  </a:lnTo>
                  <a:lnTo>
                    <a:pt x="2722" y="463"/>
                  </a:lnTo>
                  <a:lnTo>
                    <a:pt x="2731" y="482"/>
                  </a:lnTo>
                  <a:lnTo>
                    <a:pt x="2731" y="463"/>
                  </a:lnTo>
                  <a:close/>
                  <a:moveTo>
                    <a:pt x="2745" y="458"/>
                  </a:moveTo>
                  <a:lnTo>
                    <a:pt x="2739" y="458"/>
                  </a:lnTo>
                  <a:lnTo>
                    <a:pt x="2739" y="469"/>
                  </a:lnTo>
                  <a:lnTo>
                    <a:pt x="2742" y="464"/>
                  </a:lnTo>
                  <a:lnTo>
                    <a:pt x="2745" y="458"/>
                  </a:lnTo>
                  <a:close/>
                  <a:moveTo>
                    <a:pt x="2850" y="450"/>
                  </a:moveTo>
                  <a:lnTo>
                    <a:pt x="2849" y="451"/>
                  </a:lnTo>
                  <a:lnTo>
                    <a:pt x="2849" y="451"/>
                  </a:lnTo>
                  <a:lnTo>
                    <a:pt x="2848" y="453"/>
                  </a:lnTo>
                  <a:lnTo>
                    <a:pt x="2844" y="453"/>
                  </a:lnTo>
                  <a:lnTo>
                    <a:pt x="2839" y="451"/>
                  </a:lnTo>
                  <a:lnTo>
                    <a:pt x="2843" y="472"/>
                  </a:lnTo>
                  <a:lnTo>
                    <a:pt x="2844" y="472"/>
                  </a:lnTo>
                  <a:lnTo>
                    <a:pt x="2850" y="450"/>
                  </a:lnTo>
                  <a:close/>
                  <a:moveTo>
                    <a:pt x="2859" y="441"/>
                  </a:moveTo>
                  <a:lnTo>
                    <a:pt x="2855" y="456"/>
                  </a:lnTo>
                  <a:lnTo>
                    <a:pt x="2860" y="452"/>
                  </a:lnTo>
                  <a:lnTo>
                    <a:pt x="2864" y="447"/>
                  </a:lnTo>
                  <a:lnTo>
                    <a:pt x="2862" y="447"/>
                  </a:lnTo>
                  <a:lnTo>
                    <a:pt x="2860" y="446"/>
                  </a:lnTo>
                  <a:lnTo>
                    <a:pt x="2860" y="444"/>
                  </a:lnTo>
                  <a:lnTo>
                    <a:pt x="2860" y="443"/>
                  </a:lnTo>
                  <a:lnTo>
                    <a:pt x="2859" y="441"/>
                  </a:lnTo>
                  <a:close/>
                  <a:moveTo>
                    <a:pt x="2914" y="438"/>
                  </a:moveTo>
                  <a:lnTo>
                    <a:pt x="2915" y="444"/>
                  </a:lnTo>
                  <a:lnTo>
                    <a:pt x="2912" y="445"/>
                  </a:lnTo>
                  <a:lnTo>
                    <a:pt x="2906" y="447"/>
                  </a:lnTo>
                  <a:lnTo>
                    <a:pt x="2897" y="451"/>
                  </a:lnTo>
                  <a:lnTo>
                    <a:pt x="2886" y="458"/>
                  </a:lnTo>
                  <a:lnTo>
                    <a:pt x="2874" y="468"/>
                  </a:lnTo>
                  <a:lnTo>
                    <a:pt x="2863" y="484"/>
                  </a:lnTo>
                  <a:lnTo>
                    <a:pt x="2852" y="505"/>
                  </a:lnTo>
                  <a:lnTo>
                    <a:pt x="2846" y="502"/>
                  </a:lnTo>
                  <a:lnTo>
                    <a:pt x="2847" y="499"/>
                  </a:lnTo>
                  <a:lnTo>
                    <a:pt x="2849" y="491"/>
                  </a:lnTo>
                  <a:lnTo>
                    <a:pt x="2853" y="482"/>
                  </a:lnTo>
                  <a:lnTo>
                    <a:pt x="2859" y="471"/>
                  </a:lnTo>
                  <a:lnTo>
                    <a:pt x="2868" y="458"/>
                  </a:lnTo>
                  <a:lnTo>
                    <a:pt x="2880" y="449"/>
                  </a:lnTo>
                  <a:lnTo>
                    <a:pt x="2894" y="441"/>
                  </a:lnTo>
                  <a:lnTo>
                    <a:pt x="2899" y="440"/>
                  </a:lnTo>
                  <a:lnTo>
                    <a:pt x="2906" y="439"/>
                  </a:lnTo>
                  <a:lnTo>
                    <a:pt x="2910" y="438"/>
                  </a:lnTo>
                  <a:lnTo>
                    <a:pt x="2914" y="438"/>
                  </a:lnTo>
                  <a:close/>
                  <a:moveTo>
                    <a:pt x="2674" y="438"/>
                  </a:moveTo>
                  <a:lnTo>
                    <a:pt x="2677" y="439"/>
                  </a:lnTo>
                  <a:lnTo>
                    <a:pt x="2681" y="440"/>
                  </a:lnTo>
                  <a:lnTo>
                    <a:pt x="2681" y="441"/>
                  </a:lnTo>
                  <a:lnTo>
                    <a:pt x="2689" y="445"/>
                  </a:lnTo>
                  <a:lnTo>
                    <a:pt x="2697" y="450"/>
                  </a:lnTo>
                  <a:lnTo>
                    <a:pt x="2698" y="450"/>
                  </a:lnTo>
                  <a:lnTo>
                    <a:pt x="2710" y="463"/>
                  </a:lnTo>
                  <a:lnTo>
                    <a:pt x="2717" y="477"/>
                  </a:lnTo>
                  <a:lnTo>
                    <a:pt x="2721" y="491"/>
                  </a:lnTo>
                  <a:lnTo>
                    <a:pt x="2723" y="505"/>
                  </a:lnTo>
                  <a:lnTo>
                    <a:pt x="2724" y="513"/>
                  </a:lnTo>
                  <a:lnTo>
                    <a:pt x="2724" y="517"/>
                  </a:lnTo>
                  <a:lnTo>
                    <a:pt x="2717" y="518"/>
                  </a:lnTo>
                  <a:lnTo>
                    <a:pt x="2712" y="498"/>
                  </a:lnTo>
                  <a:lnTo>
                    <a:pt x="2707" y="482"/>
                  </a:lnTo>
                  <a:lnTo>
                    <a:pt x="2699" y="468"/>
                  </a:lnTo>
                  <a:lnTo>
                    <a:pt x="2691" y="458"/>
                  </a:lnTo>
                  <a:lnTo>
                    <a:pt x="2684" y="452"/>
                  </a:lnTo>
                  <a:lnTo>
                    <a:pt x="2677" y="447"/>
                  </a:lnTo>
                  <a:lnTo>
                    <a:pt x="2674" y="445"/>
                  </a:lnTo>
                  <a:lnTo>
                    <a:pt x="2671" y="444"/>
                  </a:lnTo>
                  <a:lnTo>
                    <a:pt x="2674" y="438"/>
                  </a:lnTo>
                  <a:close/>
                  <a:moveTo>
                    <a:pt x="2798" y="413"/>
                  </a:moveTo>
                  <a:lnTo>
                    <a:pt x="2805" y="418"/>
                  </a:lnTo>
                  <a:lnTo>
                    <a:pt x="2806" y="419"/>
                  </a:lnTo>
                  <a:lnTo>
                    <a:pt x="2811" y="425"/>
                  </a:lnTo>
                  <a:lnTo>
                    <a:pt x="2819" y="431"/>
                  </a:lnTo>
                  <a:lnTo>
                    <a:pt x="2819" y="432"/>
                  </a:lnTo>
                  <a:lnTo>
                    <a:pt x="2827" y="447"/>
                  </a:lnTo>
                  <a:lnTo>
                    <a:pt x="2831" y="463"/>
                  </a:lnTo>
                  <a:lnTo>
                    <a:pt x="2831" y="478"/>
                  </a:lnTo>
                  <a:lnTo>
                    <a:pt x="2830" y="490"/>
                  </a:lnTo>
                  <a:lnTo>
                    <a:pt x="2829" y="499"/>
                  </a:lnTo>
                  <a:lnTo>
                    <a:pt x="2828" y="504"/>
                  </a:lnTo>
                  <a:lnTo>
                    <a:pt x="2821" y="502"/>
                  </a:lnTo>
                  <a:lnTo>
                    <a:pt x="2821" y="482"/>
                  </a:lnTo>
                  <a:lnTo>
                    <a:pt x="2819" y="464"/>
                  </a:lnTo>
                  <a:lnTo>
                    <a:pt x="2816" y="450"/>
                  </a:lnTo>
                  <a:lnTo>
                    <a:pt x="2810" y="439"/>
                  </a:lnTo>
                  <a:lnTo>
                    <a:pt x="2805" y="430"/>
                  </a:lnTo>
                  <a:lnTo>
                    <a:pt x="2800" y="424"/>
                  </a:lnTo>
                  <a:lnTo>
                    <a:pt x="2796" y="421"/>
                  </a:lnTo>
                  <a:lnTo>
                    <a:pt x="2795" y="420"/>
                  </a:lnTo>
                  <a:lnTo>
                    <a:pt x="2798" y="413"/>
                  </a:lnTo>
                  <a:close/>
                  <a:moveTo>
                    <a:pt x="1749" y="412"/>
                  </a:moveTo>
                  <a:lnTo>
                    <a:pt x="1903" y="441"/>
                  </a:lnTo>
                  <a:lnTo>
                    <a:pt x="1826" y="480"/>
                  </a:lnTo>
                  <a:lnTo>
                    <a:pt x="1826" y="483"/>
                  </a:lnTo>
                  <a:lnTo>
                    <a:pt x="1829" y="497"/>
                  </a:lnTo>
                  <a:lnTo>
                    <a:pt x="1831" y="513"/>
                  </a:lnTo>
                  <a:lnTo>
                    <a:pt x="1832" y="522"/>
                  </a:lnTo>
                  <a:lnTo>
                    <a:pt x="1833" y="530"/>
                  </a:lnTo>
                  <a:lnTo>
                    <a:pt x="1834" y="539"/>
                  </a:lnTo>
                  <a:lnTo>
                    <a:pt x="1834" y="549"/>
                  </a:lnTo>
                  <a:lnTo>
                    <a:pt x="1834" y="566"/>
                  </a:lnTo>
                  <a:lnTo>
                    <a:pt x="1832" y="585"/>
                  </a:lnTo>
                  <a:lnTo>
                    <a:pt x="1830" y="604"/>
                  </a:lnTo>
                  <a:lnTo>
                    <a:pt x="1826" y="621"/>
                  </a:lnTo>
                  <a:lnTo>
                    <a:pt x="1820" y="640"/>
                  </a:lnTo>
                  <a:lnTo>
                    <a:pt x="1814" y="656"/>
                  </a:lnTo>
                  <a:lnTo>
                    <a:pt x="1806" y="673"/>
                  </a:lnTo>
                  <a:lnTo>
                    <a:pt x="1798" y="688"/>
                  </a:lnTo>
                  <a:lnTo>
                    <a:pt x="1790" y="703"/>
                  </a:lnTo>
                  <a:lnTo>
                    <a:pt x="1782" y="716"/>
                  </a:lnTo>
                  <a:lnTo>
                    <a:pt x="1764" y="739"/>
                  </a:lnTo>
                  <a:lnTo>
                    <a:pt x="1756" y="749"/>
                  </a:lnTo>
                  <a:lnTo>
                    <a:pt x="1749" y="757"/>
                  </a:lnTo>
                  <a:lnTo>
                    <a:pt x="1743" y="762"/>
                  </a:lnTo>
                  <a:lnTo>
                    <a:pt x="1739" y="766"/>
                  </a:lnTo>
                  <a:lnTo>
                    <a:pt x="1735" y="770"/>
                  </a:lnTo>
                  <a:lnTo>
                    <a:pt x="1731" y="773"/>
                  </a:lnTo>
                  <a:lnTo>
                    <a:pt x="1728" y="776"/>
                  </a:lnTo>
                  <a:lnTo>
                    <a:pt x="1725" y="779"/>
                  </a:lnTo>
                  <a:lnTo>
                    <a:pt x="1723" y="780"/>
                  </a:lnTo>
                  <a:lnTo>
                    <a:pt x="1723" y="780"/>
                  </a:lnTo>
                  <a:lnTo>
                    <a:pt x="1723" y="780"/>
                  </a:lnTo>
                  <a:lnTo>
                    <a:pt x="1724" y="777"/>
                  </a:lnTo>
                  <a:lnTo>
                    <a:pt x="1726" y="775"/>
                  </a:lnTo>
                  <a:lnTo>
                    <a:pt x="1730" y="772"/>
                  </a:lnTo>
                  <a:lnTo>
                    <a:pt x="1732" y="768"/>
                  </a:lnTo>
                  <a:lnTo>
                    <a:pt x="1738" y="761"/>
                  </a:lnTo>
                  <a:lnTo>
                    <a:pt x="1742" y="752"/>
                  </a:lnTo>
                  <a:lnTo>
                    <a:pt x="1754" y="731"/>
                  </a:lnTo>
                  <a:lnTo>
                    <a:pt x="1765" y="707"/>
                  </a:lnTo>
                  <a:lnTo>
                    <a:pt x="1769" y="693"/>
                  </a:lnTo>
                  <a:lnTo>
                    <a:pt x="1775" y="678"/>
                  </a:lnTo>
                  <a:lnTo>
                    <a:pt x="1778" y="663"/>
                  </a:lnTo>
                  <a:lnTo>
                    <a:pt x="1782" y="648"/>
                  </a:lnTo>
                  <a:lnTo>
                    <a:pt x="1784" y="631"/>
                  </a:lnTo>
                  <a:lnTo>
                    <a:pt x="1785" y="616"/>
                  </a:lnTo>
                  <a:lnTo>
                    <a:pt x="1785" y="607"/>
                  </a:lnTo>
                  <a:lnTo>
                    <a:pt x="1785" y="599"/>
                  </a:lnTo>
                  <a:lnTo>
                    <a:pt x="1784" y="584"/>
                  </a:lnTo>
                  <a:lnTo>
                    <a:pt x="1782" y="568"/>
                  </a:lnTo>
                  <a:lnTo>
                    <a:pt x="1778" y="554"/>
                  </a:lnTo>
                  <a:lnTo>
                    <a:pt x="1777" y="548"/>
                  </a:lnTo>
                  <a:lnTo>
                    <a:pt x="1775" y="541"/>
                  </a:lnTo>
                  <a:lnTo>
                    <a:pt x="1771" y="528"/>
                  </a:lnTo>
                  <a:lnTo>
                    <a:pt x="1768" y="522"/>
                  </a:lnTo>
                  <a:lnTo>
                    <a:pt x="1766" y="517"/>
                  </a:lnTo>
                  <a:lnTo>
                    <a:pt x="1764" y="512"/>
                  </a:lnTo>
                  <a:lnTo>
                    <a:pt x="1691" y="549"/>
                  </a:lnTo>
                  <a:lnTo>
                    <a:pt x="1692" y="545"/>
                  </a:lnTo>
                  <a:lnTo>
                    <a:pt x="1695" y="537"/>
                  </a:lnTo>
                  <a:lnTo>
                    <a:pt x="1700" y="526"/>
                  </a:lnTo>
                  <a:lnTo>
                    <a:pt x="1706" y="511"/>
                  </a:lnTo>
                  <a:lnTo>
                    <a:pt x="1712" y="495"/>
                  </a:lnTo>
                  <a:lnTo>
                    <a:pt x="1720" y="478"/>
                  </a:lnTo>
                  <a:lnTo>
                    <a:pt x="1726" y="462"/>
                  </a:lnTo>
                  <a:lnTo>
                    <a:pt x="1733" y="446"/>
                  </a:lnTo>
                  <a:lnTo>
                    <a:pt x="1740" y="432"/>
                  </a:lnTo>
                  <a:lnTo>
                    <a:pt x="1744" y="421"/>
                  </a:lnTo>
                  <a:lnTo>
                    <a:pt x="1747" y="414"/>
                  </a:lnTo>
                  <a:lnTo>
                    <a:pt x="1749" y="412"/>
                  </a:lnTo>
                  <a:close/>
                  <a:moveTo>
                    <a:pt x="2732" y="380"/>
                  </a:moveTo>
                  <a:lnTo>
                    <a:pt x="2732" y="381"/>
                  </a:lnTo>
                  <a:lnTo>
                    <a:pt x="2731" y="381"/>
                  </a:lnTo>
                  <a:lnTo>
                    <a:pt x="2731" y="384"/>
                  </a:lnTo>
                  <a:lnTo>
                    <a:pt x="2728" y="384"/>
                  </a:lnTo>
                  <a:lnTo>
                    <a:pt x="2722" y="383"/>
                  </a:lnTo>
                  <a:lnTo>
                    <a:pt x="2732" y="402"/>
                  </a:lnTo>
                  <a:lnTo>
                    <a:pt x="2732" y="402"/>
                  </a:lnTo>
                  <a:lnTo>
                    <a:pt x="2732" y="380"/>
                  </a:lnTo>
                  <a:close/>
                  <a:moveTo>
                    <a:pt x="2740" y="369"/>
                  </a:moveTo>
                  <a:lnTo>
                    <a:pt x="2739" y="385"/>
                  </a:lnTo>
                  <a:lnTo>
                    <a:pt x="2742" y="379"/>
                  </a:lnTo>
                  <a:lnTo>
                    <a:pt x="2745" y="374"/>
                  </a:lnTo>
                  <a:lnTo>
                    <a:pt x="2744" y="374"/>
                  </a:lnTo>
                  <a:lnTo>
                    <a:pt x="2741" y="375"/>
                  </a:lnTo>
                  <a:lnTo>
                    <a:pt x="2740" y="372"/>
                  </a:lnTo>
                  <a:lnTo>
                    <a:pt x="2740" y="372"/>
                  </a:lnTo>
                  <a:lnTo>
                    <a:pt x="2740" y="369"/>
                  </a:lnTo>
                  <a:close/>
                  <a:moveTo>
                    <a:pt x="2871" y="368"/>
                  </a:moveTo>
                  <a:lnTo>
                    <a:pt x="2870" y="369"/>
                  </a:lnTo>
                  <a:lnTo>
                    <a:pt x="2870" y="370"/>
                  </a:lnTo>
                  <a:lnTo>
                    <a:pt x="2868" y="372"/>
                  </a:lnTo>
                  <a:lnTo>
                    <a:pt x="2865" y="372"/>
                  </a:lnTo>
                  <a:lnTo>
                    <a:pt x="2857" y="368"/>
                  </a:lnTo>
                  <a:lnTo>
                    <a:pt x="2862" y="383"/>
                  </a:lnTo>
                  <a:lnTo>
                    <a:pt x="2863" y="397"/>
                  </a:lnTo>
                  <a:lnTo>
                    <a:pt x="2871" y="368"/>
                  </a:lnTo>
                  <a:close/>
                  <a:moveTo>
                    <a:pt x="2880" y="359"/>
                  </a:moveTo>
                  <a:lnTo>
                    <a:pt x="2873" y="389"/>
                  </a:lnTo>
                  <a:lnTo>
                    <a:pt x="2882" y="377"/>
                  </a:lnTo>
                  <a:lnTo>
                    <a:pt x="2893" y="366"/>
                  </a:lnTo>
                  <a:lnTo>
                    <a:pt x="2888" y="365"/>
                  </a:lnTo>
                  <a:lnTo>
                    <a:pt x="2883" y="365"/>
                  </a:lnTo>
                  <a:lnTo>
                    <a:pt x="2881" y="364"/>
                  </a:lnTo>
                  <a:lnTo>
                    <a:pt x="2881" y="362"/>
                  </a:lnTo>
                  <a:lnTo>
                    <a:pt x="2881" y="361"/>
                  </a:lnTo>
                  <a:lnTo>
                    <a:pt x="2880" y="359"/>
                  </a:lnTo>
                  <a:close/>
                  <a:moveTo>
                    <a:pt x="2674" y="357"/>
                  </a:moveTo>
                  <a:lnTo>
                    <a:pt x="2677" y="358"/>
                  </a:lnTo>
                  <a:lnTo>
                    <a:pt x="2680" y="359"/>
                  </a:lnTo>
                  <a:lnTo>
                    <a:pt x="2681" y="361"/>
                  </a:lnTo>
                  <a:lnTo>
                    <a:pt x="2689" y="365"/>
                  </a:lnTo>
                  <a:lnTo>
                    <a:pt x="2698" y="369"/>
                  </a:lnTo>
                  <a:lnTo>
                    <a:pt x="2699" y="370"/>
                  </a:lnTo>
                  <a:lnTo>
                    <a:pt x="2710" y="383"/>
                  </a:lnTo>
                  <a:lnTo>
                    <a:pt x="2717" y="398"/>
                  </a:lnTo>
                  <a:lnTo>
                    <a:pt x="2721" y="411"/>
                  </a:lnTo>
                  <a:lnTo>
                    <a:pt x="2723" y="424"/>
                  </a:lnTo>
                  <a:lnTo>
                    <a:pt x="2724" y="433"/>
                  </a:lnTo>
                  <a:lnTo>
                    <a:pt x="2724" y="438"/>
                  </a:lnTo>
                  <a:lnTo>
                    <a:pt x="2717" y="438"/>
                  </a:lnTo>
                  <a:lnTo>
                    <a:pt x="2712" y="418"/>
                  </a:lnTo>
                  <a:lnTo>
                    <a:pt x="2706" y="401"/>
                  </a:lnTo>
                  <a:lnTo>
                    <a:pt x="2699" y="388"/>
                  </a:lnTo>
                  <a:lnTo>
                    <a:pt x="2691" y="378"/>
                  </a:lnTo>
                  <a:lnTo>
                    <a:pt x="2684" y="372"/>
                  </a:lnTo>
                  <a:lnTo>
                    <a:pt x="2677" y="367"/>
                  </a:lnTo>
                  <a:lnTo>
                    <a:pt x="2674" y="365"/>
                  </a:lnTo>
                  <a:lnTo>
                    <a:pt x="2671" y="364"/>
                  </a:lnTo>
                  <a:lnTo>
                    <a:pt x="2674" y="357"/>
                  </a:lnTo>
                  <a:close/>
                  <a:moveTo>
                    <a:pt x="2941" y="357"/>
                  </a:moveTo>
                  <a:lnTo>
                    <a:pt x="2941" y="364"/>
                  </a:lnTo>
                  <a:lnTo>
                    <a:pt x="2939" y="365"/>
                  </a:lnTo>
                  <a:lnTo>
                    <a:pt x="2934" y="366"/>
                  </a:lnTo>
                  <a:lnTo>
                    <a:pt x="2925" y="370"/>
                  </a:lnTo>
                  <a:lnTo>
                    <a:pt x="2914" y="377"/>
                  </a:lnTo>
                  <a:lnTo>
                    <a:pt x="2902" y="388"/>
                  </a:lnTo>
                  <a:lnTo>
                    <a:pt x="2891" y="403"/>
                  </a:lnTo>
                  <a:lnTo>
                    <a:pt x="2880" y="424"/>
                  </a:lnTo>
                  <a:lnTo>
                    <a:pt x="2873" y="422"/>
                  </a:lnTo>
                  <a:lnTo>
                    <a:pt x="2873" y="420"/>
                  </a:lnTo>
                  <a:lnTo>
                    <a:pt x="2875" y="413"/>
                  </a:lnTo>
                  <a:lnTo>
                    <a:pt x="2879" y="405"/>
                  </a:lnTo>
                  <a:lnTo>
                    <a:pt x="2884" y="395"/>
                  </a:lnTo>
                  <a:lnTo>
                    <a:pt x="2891" y="384"/>
                  </a:lnTo>
                  <a:lnTo>
                    <a:pt x="2899" y="374"/>
                  </a:lnTo>
                  <a:lnTo>
                    <a:pt x="2910" y="365"/>
                  </a:lnTo>
                  <a:lnTo>
                    <a:pt x="2925" y="359"/>
                  </a:lnTo>
                  <a:lnTo>
                    <a:pt x="2941" y="357"/>
                  </a:lnTo>
                  <a:close/>
                  <a:moveTo>
                    <a:pt x="2781" y="357"/>
                  </a:moveTo>
                  <a:lnTo>
                    <a:pt x="2781" y="365"/>
                  </a:lnTo>
                  <a:lnTo>
                    <a:pt x="2777" y="370"/>
                  </a:lnTo>
                  <a:lnTo>
                    <a:pt x="2768" y="380"/>
                  </a:lnTo>
                  <a:lnTo>
                    <a:pt x="2761" y="394"/>
                  </a:lnTo>
                  <a:lnTo>
                    <a:pt x="2753" y="411"/>
                  </a:lnTo>
                  <a:lnTo>
                    <a:pt x="2747" y="432"/>
                  </a:lnTo>
                  <a:lnTo>
                    <a:pt x="2741" y="432"/>
                  </a:lnTo>
                  <a:lnTo>
                    <a:pt x="2741" y="429"/>
                  </a:lnTo>
                  <a:lnTo>
                    <a:pt x="2741" y="421"/>
                  </a:lnTo>
                  <a:lnTo>
                    <a:pt x="2743" y="410"/>
                  </a:lnTo>
                  <a:lnTo>
                    <a:pt x="2746" y="398"/>
                  </a:lnTo>
                  <a:lnTo>
                    <a:pt x="2752" y="384"/>
                  </a:lnTo>
                  <a:lnTo>
                    <a:pt x="2761" y="372"/>
                  </a:lnTo>
                  <a:lnTo>
                    <a:pt x="2773" y="361"/>
                  </a:lnTo>
                  <a:lnTo>
                    <a:pt x="2776" y="359"/>
                  </a:lnTo>
                  <a:lnTo>
                    <a:pt x="2781" y="357"/>
                  </a:lnTo>
                  <a:close/>
                  <a:moveTo>
                    <a:pt x="2818" y="336"/>
                  </a:moveTo>
                  <a:lnTo>
                    <a:pt x="2831" y="345"/>
                  </a:lnTo>
                  <a:lnTo>
                    <a:pt x="2841" y="357"/>
                  </a:lnTo>
                  <a:lnTo>
                    <a:pt x="2847" y="370"/>
                  </a:lnTo>
                  <a:lnTo>
                    <a:pt x="2850" y="384"/>
                  </a:lnTo>
                  <a:lnTo>
                    <a:pt x="2851" y="396"/>
                  </a:lnTo>
                  <a:lnTo>
                    <a:pt x="2851" y="408"/>
                  </a:lnTo>
                  <a:lnTo>
                    <a:pt x="2850" y="417"/>
                  </a:lnTo>
                  <a:lnTo>
                    <a:pt x="2848" y="423"/>
                  </a:lnTo>
                  <a:lnTo>
                    <a:pt x="2848" y="425"/>
                  </a:lnTo>
                  <a:lnTo>
                    <a:pt x="2841" y="424"/>
                  </a:lnTo>
                  <a:lnTo>
                    <a:pt x="2841" y="403"/>
                  </a:lnTo>
                  <a:lnTo>
                    <a:pt x="2839" y="386"/>
                  </a:lnTo>
                  <a:lnTo>
                    <a:pt x="2834" y="373"/>
                  </a:lnTo>
                  <a:lnTo>
                    <a:pt x="2830" y="361"/>
                  </a:lnTo>
                  <a:lnTo>
                    <a:pt x="2825" y="353"/>
                  </a:lnTo>
                  <a:lnTo>
                    <a:pt x="2819" y="346"/>
                  </a:lnTo>
                  <a:lnTo>
                    <a:pt x="2816" y="343"/>
                  </a:lnTo>
                  <a:lnTo>
                    <a:pt x="2815" y="342"/>
                  </a:lnTo>
                  <a:lnTo>
                    <a:pt x="2818" y="336"/>
                  </a:lnTo>
                  <a:close/>
                  <a:moveTo>
                    <a:pt x="2732" y="296"/>
                  </a:moveTo>
                  <a:lnTo>
                    <a:pt x="2732" y="297"/>
                  </a:lnTo>
                  <a:lnTo>
                    <a:pt x="2731" y="298"/>
                  </a:lnTo>
                  <a:lnTo>
                    <a:pt x="2731" y="300"/>
                  </a:lnTo>
                  <a:lnTo>
                    <a:pt x="2728" y="300"/>
                  </a:lnTo>
                  <a:lnTo>
                    <a:pt x="2719" y="299"/>
                  </a:lnTo>
                  <a:lnTo>
                    <a:pt x="2728" y="312"/>
                  </a:lnTo>
                  <a:lnTo>
                    <a:pt x="2732" y="325"/>
                  </a:lnTo>
                  <a:lnTo>
                    <a:pt x="2732" y="296"/>
                  </a:lnTo>
                  <a:close/>
                  <a:moveTo>
                    <a:pt x="2890" y="290"/>
                  </a:moveTo>
                  <a:lnTo>
                    <a:pt x="2890" y="291"/>
                  </a:lnTo>
                  <a:lnTo>
                    <a:pt x="2888" y="292"/>
                  </a:lnTo>
                  <a:lnTo>
                    <a:pt x="2887" y="295"/>
                  </a:lnTo>
                  <a:lnTo>
                    <a:pt x="2885" y="293"/>
                  </a:lnTo>
                  <a:lnTo>
                    <a:pt x="2879" y="291"/>
                  </a:lnTo>
                  <a:lnTo>
                    <a:pt x="2883" y="303"/>
                  </a:lnTo>
                  <a:lnTo>
                    <a:pt x="2884" y="315"/>
                  </a:lnTo>
                  <a:lnTo>
                    <a:pt x="2890" y="290"/>
                  </a:lnTo>
                  <a:close/>
                  <a:moveTo>
                    <a:pt x="2740" y="285"/>
                  </a:moveTo>
                  <a:lnTo>
                    <a:pt x="2740" y="315"/>
                  </a:lnTo>
                  <a:lnTo>
                    <a:pt x="2745" y="302"/>
                  </a:lnTo>
                  <a:lnTo>
                    <a:pt x="2754" y="288"/>
                  </a:lnTo>
                  <a:lnTo>
                    <a:pt x="2744" y="289"/>
                  </a:lnTo>
                  <a:lnTo>
                    <a:pt x="2741" y="289"/>
                  </a:lnTo>
                  <a:lnTo>
                    <a:pt x="2740" y="287"/>
                  </a:lnTo>
                  <a:lnTo>
                    <a:pt x="2740" y="287"/>
                  </a:lnTo>
                  <a:lnTo>
                    <a:pt x="2740" y="285"/>
                  </a:lnTo>
                  <a:close/>
                  <a:moveTo>
                    <a:pt x="2901" y="277"/>
                  </a:moveTo>
                  <a:lnTo>
                    <a:pt x="2893" y="307"/>
                  </a:lnTo>
                  <a:lnTo>
                    <a:pt x="2902" y="296"/>
                  </a:lnTo>
                  <a:lnTo>
                    <a:pt x="2913" y="285"/>
                  </a:lnTo>
                  <a:lnTo>
                    <a:pt x="2908" y="285"/>
                  </a:lnTo>
                  <a:lnTo>
                    <a:pt x="2904" y="284"/>
                  </a:lnTo>
                  <a:lnTo>
                    <a:pt x="2901" y="284"/>
                  </a:lnTo>
                  <a:lnTo>
                    <a:pt x="2901" y="280"/>
                  </a:lnTo>
                  <a:lnTo>
                    <a:pt x="2901" y="279"/>
                  </a:lnTo>
                  <a:lnTo>
                    <a:pt x="2901" y="277"/>
                  </a:lnTo>
                  <a:close/>
                  <a:moveTo>
                    <a:pt x="2674" y="277"/>
                  </a:moveTo>
                  <a:lnTo>
                    <a:pt x="2689" y="284"/>
                  </a:lnTo>
                  <a:lnTo>
                    <a:pt x="2701" y="292"/>
                  </a:lnTo>
                  <a:lnTo>
                    <a:pt x="2710" y="303"/>
                  </a:lnTo>
                  <a:lnTo>
                    <a:pt x="2717" y="315"/>
                  </a:lnTo>
                  <a:lnTo>
                    <a:pt x="2720" y="328"/>
                  </a:lnTo>
                  <a:lnTo>
                    <a:pt x="2722" y="339"/>
                  </a:lnTo>
                  <a:lnTo>
                    <a:pt x="2723" y="348"/>
                  </a:lnTo>
                  <a:lnTo>
                    <a:pt x="2724" y="354"/>
                  </a:lnTo>
                  <a:lnTo>
                    <a:pt x="2724" y="357"/>
                  </a:lnTo>
                  <a:lnTo>
                    <a:pt x="2717" y="357"/>
                  </a:lnTo>
                  <a:lnTo>
                    <a:pt x="2712" y="337"/>
                  </a:lnTo>
                  <a:lnTo>
                    <a:pt x="2706" y="321"/>
                  </a:lnTo>
                  <a:lnTo>
                    <a:pt x="2699" y="308"/>
                  </a:lnTo>
                  <a:lnTo>
                    <a:pt x="2691" y="299"/>
                  </a:lnTo>
                  <a:lnTo>
                    <a:pt x="2684" y="291"/>
                  </a:lnTo>
                  <a:lnTo>
                    <a:pt x="2677" y="287"/>
                  </a:lnTo>
                  <a:lnTo>
                    <a:pt x="2674" y="285"/>
                  </a:lnTo>
                  <a:lnTo>
                    <a:pt x="2671" y="284"/>
                  </a:lnTo>
                  <a:lnTo>
                    <a:pt x="2674" y="277"/>
                  </a:lnTo>
                  <a:close/>
                  <a:moveTo>
                    <a:pt x="2962" y="275"/>
                  </a:moveTo>
                  <a:lnTo>
                    <a:pt x="2962" y="281"/>
                  </a:lnTo>
                  <a:lnTo>
                    <a:pt x="2960" y="282"/>
                  </a:lnTo>
                  <a:lnTo>
                    <a:pt x="2953" y="284"/>
                  </a:lnTo>
                  <a:lnTo>
                    <a:pt x="2945" y="288"/>
                  </a:lnTo>
                  <a:lnTo>
                    <a:pt x="2935" y="295"/>
                  </a:lnTo>
                  <a:lnTo>
                    <a:pt x="2923" y="306"/>
                  </a:lnTo>
                  <a:lnTo>
                    <a:pt x="2910" y="321"/>
                  </a:lnTo>
                  <a:lnTo>
                    <a:pt x="2901" y="342"/>
                  </a:lnTo>
                  <a:lnTo>
                    <a:pt x="2894" y="340"/>
                  </a:lnTo>
                  <a:lnTo>
                    <a:pt x="2894" y="337"/>
                  </a:lnTo>
                  <a:lnTo>
                    <a:pt x="2896" y="331"/>
                  </a:lnTo>
                  <a:lnTo>
                    <a:pt x="2899" y="322"/>
                  </a:lnTo>
                  <a:lnTo>
                    <a:pt x="2904" y="312"/>
                  </a:lnTo>
                  <a:lnTo>
                    <a:pt x="2912" y="301"/>
                  </a:lnTo>
                  <a:lnTo>
                    <a:pt x="2920" y="291"/>
                  </a:lnTo>
                  <a:lnTo>
                    <a:pt x="2931" y="282"/>
                  </a:lnTo>
                  <a:lnTo>
                    <a:pt x="2946" y="277"/>
                  </a:lnTo>
                  <a:lnTo>
                    <a:pt x="2962" y="275"/>
                  </a:lnTo>
                  <a:close/>
                  <a:moveTo>
                    <a:pt x="2798" y="268"/>
                  </a:moveTo>
                  <a:lnTo>
                    <a:pt x="2800" y="275"/>
                  </a:lnTo>
                  <a:lnTo>
                    <a:pt x="2798" y="275"/>
                  </a:lnTo>
                  <a:lnTo>
                    <a:pt x="2795" y="278"/>
                  </a:lnTo>
                  <a:lnTo>
                    <a:pt x="2788" y="282"/>
                  </a:lnTo>
                  <a:lnTo>
                    <a:pt x="2781" y="289"/>
                  </a:lnTo>
                  <a:lnTo>
                    <a:pt x="2773" y="299"/>
                  </a:lnTo>
                  <a:lnTo>
                    <a:pt x="2765" y="311"/>
                  </a:lnTo>
                  <a:lnTo>
                    <a:pt x="2760" y="328"/>
                  </a:lnTo>
                  <a:lnTo>
                    <a:pt x="2755" y="347"/>
                  </a:lnTo>
                  <a:lnTo>
                    <a:pt x="2747" y="347"/>
                  </a:lnTo>
                  <a:lnTo>
                    <a:pt x="2747" y="345"/>
                  </a:lnTo>
                  <a:lnTo>
                    <a:pt x="2747" y="339"/>
                  </a:lnTo>
                  <a:lnTo>
                    <a:pt x="2749" y="330"/>
                  </a:lnTo>
                  <a:lnTo>
                    <a:pt x="2752" y="318"/>
                  </a:lnTo>
                  <a:lnTo>
                    <a:pt x="2755" y="306"/>
                  </a:lnTo>
                  <a:lnTo>
                    <a:pt x="2762" y="293"/>
                  </a:lnTo>
                  <a:lnTo>
                    <a:pt x="2771" y="282"/>
                  </a:lnTo>
                  <a:lnTo>
                    <a:pt x="2783" y="274"/>
                  </a:lnTo>
                  <a:lnTo>
                    <a:pt x="2798" y="268"/>
                  </a:lnTo>
                  <a:close/>
                  <a:moveTo>
                    <a:pt x="2838" y="255"/>
                  </a:moveTo>
                  <a:lnTo>
                    <a:pt x="2842" y="257"/>
                  </a:lnTo>
                  <a:lnTo>
                    <a:pt x="2846" y="258"/>
                  </a:lnTo>
                  <a:lnTo>
                    <a:pt x="2846" y="259"/>
                  </a:lnTo>
                  <a:lnTo>
                    <a:pt x="2852" y="266"/>
                  </a:lnTo>
                  <a:lnTo>
                    <a:pt x="2859" y="273"/>
                  </a:lnTo>
                  <a:lnTo>
                    <a:pt x="2860" y="273"/>
                  </a:lnTo>
                  <a:lnTo>
                    <a:pt x="2868" y="288"/>
                  </a:lnTo>
                  <a:lnTo>
                    <a:pt x="2871" y="303"/>
                  </a:lnTo>
                  <a:lnTo>
                    <a:pt x="2872" y="319"/>
                  </a:lnTo>
                  <a:lnTo>
                    <a:pt x="2871" y="331"/>
                  </a:lnTo>
                  <a:lnTo>
                    <a:pt x="2869" y="341"/>
                  </a:lnTo>
                  <a:lnTo>
                    <a:pt x="2868" y="344"/>
                  </a:lnTo>
                  <a:lnTo>
                    <a:pt x="2861" y="343"/>
                  </a:lnTo>
                  <a:lnTo>
                    <a:pt x="2862" y="322"/>
                  </a:lnTo>
                  <a:lnTo>
                    <a:pt x="2860" y="306"/>
                  </a:lnTo>
                  <a:lnTo>
                    <a:pt x="2855" y="291"/>
                  </a:lnTo>
                  <a:lnTo>
                    <a:pt x="2850" y="279"/>
                  </a:lnTo>
                  <a:lnTo>
                    <a:pt x="2844" y="271"/>
                  </a:lnTo>
                  <a:lnTo>
                    <a:pt x="2840" y="265"/>
                  </a:lnTo>
                  <a:lnTo>
                    <a:pt x="2837" y="262"/>
                  </a:lnTo>
                  <a:lnTo>
                    <a:pt x="2834" y="260"/>
                  </a:lnTo>
                  <a:lnTo>
                    <a:pt x="2838" y="255"/>
                  </a:lnTo>
                  <a:close/>
                  <a:moveTo>
                    <a:pt x="2804" y="252"/>
                  </a:moveTo>
                  <a:lnTo>
                    <a:pt x="2803" y="258"/>
                  </a:lnTo>
                  <a:lnTo>
                    <a:pt x="2797" y="262"/>
                  </a:lnTo>
                  <a:lnTo>
                    <a:pt x="2804" y="252"/>
                  </a:lnTo>
                  <a:close/>
                  <a:moveTo>
                    <a:pt x="2905" y="230"/>
                  </a:moveTo>
                  <a:lnTo>
                    <a:pt x="2903" y="231"/>
                  </a:lnTo>
                  <a:lnTo>
                    <a:pt x="2903" y="235"/>
                  </a:lnTo>
                  <a:lnTo>
                    <a:pt x="2905" y="230"/>
                  </a:lnTo>
                  <a:close/>
                  <a:moveTo>
                    <a:pt x="2732" y="215"/>
                  </a:moveTo>
                  <a:lnTo>
                    <a:pt x="2732" y="216"/>
                  </a:lnTo>
                  <a:lnTo>
                    <a:pt x="2731" y="218"/>
                  </a:lnTo>
                  <a:lnTo>
                    <a:pt x="2731" y="220"/>
                  </a:lnTo>
                  <a:lnTo>
                    <a:pt x="2728" y="220"/>
                  </a:lnTo>
                  <a:lnTo>
                    <a:pt x="2722" y="219"/>
                  </a:lnTo>
                  <a:lnTo>
                    <a:pt x="2728" y="230"/>
                  </a:lnTo>
                  <a:lnTo>
                    <a:pt x="2732" y="241"/>
                  </a:lnTo>
                  <a:lnTo>
                    <a:pt x="2732" y="215"/>
                  </a:lnTo>
                  <a:close/>
                  <a:moveTo>
                    <a:pt x="2819" y="207"/>
                  </a:moveTo>
                  <a:lnTo>
                    <a:pt x="2817" y="222"/>
                  </a:lnTo>
                  <a:lnTo>
                    <a:pt x="2811" y="236"/>
                  </a:lnTo>
                  <a:lnTo>
                    <a:pt x="2804" y="251"/>
                  </a:lnTo>
                  <a:lnTo>
                    <a:pt x="2804" y="252"/>
                  </a:lnTo>
                  <a:lnTo>
                    <a:pt x="2807" y="237"/>
                  </a:lnTo>
                  <a:lnTo>
                    <a:pt x="2811" y="226"/>
                  </a:lnTo>
                  <a:lnTo>
                    <a:pt x="2814" y="219"/>
                  </a:lnTo>
                  <a:lnTo>
                    <a:pt x="2816" y="214"/>
                  </a:lnTo>
                  <a:lnTo>
                    <a:pt x="2819" y="207"/>
                  </a:lnTo>
                  <a:close/>
                  <a:moveTo>
                    <a:pt x="2739" y="200"/>
                  </a:moveTo>
                  <a:lnTo>
                    <a:pt x="2740" y="231"/>
                  </a:lnTo>
                  <a:lnTo>
                    <a:pt x="2744" y="218"/>
                  </a:lnTo>
                  <a:lnTo>
                    <a:pt x="2753" y="204"/>
                  </a:lnTo>
                  <a:lnTo>
                    <a:pt x="2744" y="205"/>
                  </a:lnTo>
                  <a:lnTo>
                    <a:pt x="2741" y="205"/>
                  </a:lnTo>
                  <a:lnTo>
                    <a:pt x="2740" y="203"/>
                  </a:lnTo>
                  <a:lnTo>
                    <a:pt x="2740" y="202"/>
                  </a:lnTo>
                  <a:lnTo>
                    <a:pt x="2739" y="200"/>
                  </a:lnTo>
                  <a:close/>
                  <a:moveTo>
                    <a:pt x="2982" y="193"/>
                  </a:moveTo>
                  <a:lnTo>
                    <a:pt x="2983" y="200"/>
                  </a:lnTo>
                  <a:lnTo>
                    <a:pt x="2980" y="201"/>
                  </a:lnTo>
                  <a:lnTo>
                    <a:pt x="2974" y="202"/>
                  </a:lnTo>
                  <a:lnTo>
                    <a:pt x="2966" y="207"/>
                  </a:lnTo>
                  <a:lnTo>
                    <a:pt x="2955" y="214"/>
                  </a:lnTo>
                  <a:lnTo>
                    <a:pt x="2942" y="224"/>
                  </a:lnTo>
                  <a:lnTo>
                    <a:pt x="2931" y="240"/>
                  </a:lnTo>
                  <a:lnTo>
                    <a:pt x="2920" y="260"/>
                  </a:lnTo>
                  <a:lnTo>
                    <a:pt x="2914" y="258"/>
                  </a:lnTo>
                  <a:lnTo>
                    <a:pt x="2915" y="256"/>
                  </a:lnTo>
                  <a:lnTo>
                    <a:pt x="2916" y="249"/>
                  </a:lnTo>
                  <a:lnTo>
                    <a:pt x="2919" y="241"/>
                  </a:lnTo>
                  <a:lnTo>
                    <a:pt x="2925" y="231"/>
                  </a:lnTo>
                  <a:lnTo>
                    <a:pt x="2931" y="220"/>
                  </a:lnTo>
                  <a:lnTo>
                    <a:pt x="2940" y="210"/>
                  </a:lnTo>
                  <a:lnTo>
                    <a:pt x="2952" y="201"/>
                  </a:lnTo>
                  <a:lnTo>
                    <a:pt x="2966" y="196"/>
                  </a:lnTo>
                  <a:lnTo>
                    <a:pt x="2982" y="193"/>
                  </a:lnTo>
                  <a:close/>
                  <a:moveTo>
                    <a:pt x="2674" y="193"/>
                  </a:moveTo>
                  <a:lnTo>
                    <a:pt x="2677" y="194"/>
                  </a:lnTo>
                  <a:lnTo>
                    <a:pt x="2681" y="196"/>
                  </a:lnTo>
                  <a:lnTo>
                    <a:pt x="2681" y="197"/>
                  </a:lnTo>
                  <a:lnTo>
                    <a:pt x="2689" y="201"/>
                  </a:lnTo>
                  <a:lnTo>
                    <a:pt x="2697" y="205"/>
                  </a:lnTo>
                  <a:lnTo>
                    <a:pt x="2698" y="205"/>
                  </a:lnTo>
                  <a:lnTo>
                    <a:pt x="2710" y="219"/>
                  </a:lnTo>
                  <a:lnTo>
                    <a:pt x="2717" y="233"/>
                  </a:lnTo>
                  <a:lnTo>
                    <a:pt x="2721" y="247"/>
                  </a:lnTo>
                  <a:lnTo>
                    <a:pt x="2723" y="260"/>
                  </a:lnTo>
                  <a:lnTo>
                    <a:pt x="2724" y="269"/>
                  </a:lnTo>
                  <a:lnTo>
                    <a:pt x="2724" y="273"/>
                  </a:lnTo>
                  <a:lnTo>
                    <a:pt x="2717" y="274"/>
                  </a:lnTo>
                  <a:lnTo>
                    <a:pt x="2712" y="254"/>
                  </a:lnTo>
                  <a:lnTo>
                    <a:pt x="2706" y="237"/>
                  </a:lnTo>
                  <a:lnTo>
                    <a:pt x="2699" y="224"/>
                  </a:lnTo>
                  <a:lnTo>
                    <a:pt x="2691" y="214"/>
                  </a:lnTo>
                  <a:lnTo>
                    <a:pt x="2684" y="208"/>
                  </a:lnTo>
                  <a:lnTo>
                    <a:pt x="2677" y="203"/>
                  </a:lnTo>
                  <a:lnTo>
                    <a:pt x="2674" y="201"/>
                  </a:lnTo>
                  <a:lnTo>
                    <a:pt x="2671" y="200"/>
                  </a:lnTo>
                  <a:lnTo>
                    <a:pt x="2674" y="193"/>
                  </a:lnTo>
                  <a:close/>
                  <a:moveTo>
                    <a:pt x="2798" y="182"/>
                  </a:moveTo>
                  <a:lnTo>
                    <a:pt x="2800" y="189"/>
                  </a:lnTo>
                  <a:lnTo>
                    <a:pt x="2798" y="190"/>
                  </a:lnTo>
                  <a:lnTo>
                    <a:pt x="2794" y="192"/>
                  </a:lnTo>
                  <a:lnTo>
                    <a:pt x="2788" y="197"/>
                  </a:lnTo>
                  <a:lnTo>
                    <a:pt x="2781" y="204"/>
                  </a:lnTo>
                  <a:lnTo>
                    <a:pt x="2773" y="213"/>
                  </a:lnTo>
                  <a:lnTo>
                    <a:pt x="2765" y="226"/>
                  </a:lnTo>
                  <a:lnTo>
                    <a:pt x="2760" y="243"/>
                  </a:lnTo>
                  <a:lnTo>
                    <a:pt x="2755" y="263"/>
                  </a:lnTo>
                  <a:lnTo>
                    <a:pt x="2747" y="263"/>
                  </a:lnTo>
                  <a:lnTo>
                    <a:pt x="2747" y="260"/>
                  </a:lnTo>
                  <a:lnTo>
                    <a:pt x="2747" y="254"/>
                  </a:lnTo>
                  <a:lnTo>
                    <a:pt x="2749" y="244"/>
                  </a:lnTo>
                  <a:lnTo>
                    <a:pt x="2752" y="233"/>
                  </a:lnTo>
                  <a:lnTo>
                    <a:pt x="2755" y="221"/>
                  </a:lnTo>
                  <a:lnTo>
                    <a:pt x="2762" y="209"/>
                  </a:lnTo>
                  <a:lnTo>
                    <a:pt x="2771" y="198"/>
                  </a:lnTo>
                  <a:lnTo>
                    <a:pt x="2783" y="189"/>
                  </a:lnTo>
                  <a:lnTo>
                    <a:pt x="2798" y="182"/>
                  </a:lnTo>
                  <a:close/>
                  <a:moveTo>
                    <a:pt x="2858" y="177"/>
                  </a:moveTo>
                  <a:lnTo>
                    <a:pt x="2872" y="187"/>
                  </a:lnTo>
                  <a:lnTo>
                    <a:pt x="2881" y="198"/>
                  </a:lnTo>
                  <a:lnTo>
                    <a:pt x="2887" y="211"/>
                  </a:lnTo>
                  <a:lnTo>
                    <a:pt x="2890" y="224"/>
                  </a:lnTo>
                  <a:lnTo>
                    <a:pt x="2891" y="237"/>
                  </a:lnTo>
                  <a:lnTo>
                    <a:pt x="2891" y="248"/>
                  </a:lnTo>
                  <a:lnTo>
                    <a:pt x="2890" y="258"/>
                  </a:lnTo>
                  <a:lnTo>
                    <a:pt x="2888" y="264"/>
                  </a:lnTo>
                  <a:lnTo>
                    <a:pt x="2887" y="266"/>
                  </a:lnTo>
                  <a:lnTo>
                    <a:pt x="2881" y="265"/>
                  </a:lnTo>
                  <a:lnTo>
                    <a:pt x="2881" y="244"/>
                  </a:lnTo>
                  <a:lnTo>
                    <a:pt x="2879" y="227"/>
                  </a:lnTo>
                  <a:lnTo>
                    <a:pt x="2875" y="213"/>
                  </a:lnTo>
                  <a:lnTo>
                    <a:pt x="2870" y="202"/>
                  </a:lnTo>
                  <a:lnTo>
                    <a:pt x="2864" y="193"/>
                  </a:lnTo>
                  <a:lnTo>
                    <a:pt x="2860" y="187"/>
                  </a:lnTo>
                  <a:lnTo>
                    <a:pt x="2855" y="183"/>
                  </a:lnTo>
                  <a:lnTo>
                    <a:pt x="2854" y="182"/>
                  </a:lnTo>
                  <a:lnTo>
                    <a:pt x="2858" y="177"/>
                  </a:lnTo>
                  <a:close/>
                  <a:moveTo>
                    <a:pt x="2842" y="156"/>
                  </a:moveTo>
                  <a:lnTo>
                    <a:pt x="2839" y="166"/>
                  </a:lnTo>
                  <a:lnTo>
                    <a:pt x="2834" y="179"/>
                  </a:lnTo>
                  <a:lnTo>
                    <a:pt x="2831" y="197"/>
                  </a:lnTo>
                  <a:lnTo>
                    <a:pt x="2831" y="215"/>
                  </a:lnTo>
                  <a:lnTo>
                    <a:pt x="2833" y="234"/>
                  </a:lnTo>
                  <a:lnTo>
                    <a:pt x="2836" y="244"/>
                  </a:lnTo>
                  <a:lnTo>
                    <a:pt x="2828" y="238"/>
                  </a:lnTo>
                  <a:lnTo>
                    <a:pt x="2822" y="234"/>
                  </a:lnTo>
                  <a:lnTo>
                    <a:pt x="2819" y="244"/>
                  </a:lnTo>
                  <a:lnTo>
                    <a:pt x="2815" y="259"/>
                  </a:lnTo>
                  <a:lnTo>
                    <a:pt x="2811" y="277"/>
                  </a:lnTo>
                  <a:lnTo>
                    <a:pt x="2811" y="297"/>
                  </a:lnTo>
                  <a:lnTo>
                    <a:pt x="2816" y="318"/>
                  </a:lnTo>
                  <a:lnTo>
                    <a:pt x="2819" y="329"/>
                  </a:lnTo>
                  <a:lnTo>
                    <a:pt x="2810" y="321"/>
                  </a:lnTo>
                  <a:lnTo>
                    <a:pt x="2806" y="319"/>
                  </a:lnTo>
                  <a:lnTo>
                    <a:pt x="2801" y="315"/>
                  </a:lnTo>
                  <a:lnTo>
                    <a:pt x="2798" y="325"/>
                  </a:lnTo>
                  <a:lnTo>
                    <a:pt x="2795" y="339"/>
                  </a:lnTo>
                  <a:lnTo>
                    <a:pt x="2792" y="355"/>
                  </a:lnTo>
                  <a:lnTo>
                    <a:pt x="2790" y="374"/>
                  </a:lnTo>
                  <a:lnTo>
                    <a:pt x="2794" y="394"/>
                  </a:lnTo>
                  <a:lnTo>
                    <a:pt x="2796" y="403"/>
                  </a:lnTo>
                  <a:lnTo>
                    <a:pt x="2788" y="397"/>
                  </a:lnTo>
                  <a:lnTo>
                    <a:pt x="2783" y="394"/>
                  </a:lnTo>
                  <a:lnTo>
                    <a:pt x="2779" y="402"/>
                  </a:lnTo>
                  <a:lnTo>
                    <a:pt x="2775" y="417"/>
                  </a:lnTo>
                  <a:lnTo>
                    <a:pt x="2772" y="433"/>
                  </a:lnTo>
                  <a:lnTo>
                    <a:pt x="2771" y="452"/>
                  </a:lnTo>
                  <a:lnTo>
                    <a:pt x="2774" y="472"/>
                  </a:lnTo>
                  <a:lnTo>
                    <a:pt x="2776" y="480"/>
                  </a:lnTo>
                  <a:lnTo>
                    <a:pt x="2768" y="475"/>
                  </a:lnTo>
                  <a:lnTo>
                    <a:pt x="2763" y="471"/>
                  </a:lnTo>
                  <a:lnTo>
                    <a:pt x="2760" y="482"/>
                  </a:lnTo>
                  <a:lnTo>
                    <a:pt x="2755" y="496"/>
                  </a:lnTo>
                  <a:lnTo>
                    <a:pt x="2752" y="515"/>
                  </a:lnTo>
                  <a:lnTo>
                    <a:pt x="2752" y="534"/>
                  </a:lnTo>
                  <a:lnTo>
                    <a:pt x="2756" y="554"/>
                  </a:lnTo>
                  <a:lnTo>
                    <a:pt x="2760" y="565"/>
                  </a:lnTo>
                  <a:lnTo>
                    <a:pt x="2751" y="559"/>
                  </a:lnTo>
                  <a:lnTo>
                    <a:pt x="2746" y="555"/>
                  </a:lnTo>
                  <a:lnTo>
                    <a:pt x="2742" y="552"/>
                  </a:lnTo>
                  <a:lnTo>
                    <a:pt x="2740" y="561"/>
                  </a:lnTo>
                  <a:lnTo>
                    <a:pt x="2735" y="573"/>
                  </a:lnTo>
                  <a:lnTo>
                    <a:pt x="2732" y="588"/>
                  </a:lnTo>
                  <a:lnTo>
                    <a:pt x="2731" y="605"/>
                  </a:lnTo>
                  <a:lnTo>
                    <a:pt x="2732" y="622"/>
                  </a:lnTo>
                  <a:lnTo>
                    <a:pt x="2738" y="640"/>
                  </a:lnTo>
                  <a:lnTo>
                    <a:pt x="2744" y="653"/>
                  </a:lnTo>
                  <a:lnTo>
                    <a:pt x="2755" y="665"/>
                  </a:lnTo>
                  <a:lnTo>
                    <a:pt x="2768" y="674"/>
                  </a:lnTo>
                  <a:lnTo>
                    <a:pt x="2785" y="682"/>
                  </a:lnTo>
                  <a:lnTo>
                    <a:pt x="2786" y="680"/>
                  </a:lnTo>
                  <a:lnTo>
                    <a:pt x="2788" y="676"/>
                  </a:lnTo>
                  <a:lnTo>
                    <a:pt x="2789" y="673"/>
                  </a:lnTo>
                  <a:lnTo>
                    <a:pt x="2796" y="649"/>
                  </a:lnTo>
                  <a:lnTo>
                    <a:pt x="2797" y="632"/>
                  </a:lnTo>
                  <a:lnTo>
                    <a:pt x="2794" y="616"/>
                  </a:lnTo>
                  <a:lnTo>
                    <a:pt x="2787" y="599"/>
                  </a:lnTo>
                  <a:lnTo>
                    <a:pt x="2782" y="589"/>
                  </a:lnTo>
                  <a:lnTo>
                    <a:pt x="2792" y="595"/>
                  </a:lnTo>
                  <a:lnTo>
                    <a:pt x="2798" y="598"/>
                  </a:lnTo>
                  <a:lnTo>
                    <a:pt x="2806" y="600"/>
                  </a:lnTo>
                  <a:lnTo>
                    <a:pt x="2807" y="598"/>
                  </a:lnTo>
                  <a:lnTo>
                    <a:pt x="2809" y="594"/>
                  </a:lnTo>
                  <a:lnTo>
                    <a:pt x="2811" y="589"/>
                  </a:lnTo>
                  <a:lnTo>
                    <a:pt x="2812" y="585"/>
                  </a:lnTo>
                  <a:lnTo>
                    <a:pt x="2814" y="585"/>
                  </a:lnTo>
                  <a:lnTo>
                    <a:pt x="2818" y="570"/>
                  </a:lnTo>
                  <a:lnTo>
                    <a:pt x="2817" y="568"/>
                  </a:lnTo>
                  <a:lnTo>
                    <a:pt x="2817" y="545"/>
                  </a:lnTo>
                  <a:lnTo>
                    <a:pt x="2810" y="523"/>
                  </a:lnTo>
                  <a:lnTo>
                    <a:pt x="2806" y="515"/>
                  </a:lnTo>
                  <a:lnTo>
                    <a:pt x="2815" y="518"/>
                  </a:lnTo>
                  <a:lnTo>
                    <a:pt x="2820" y="520"/>
                  </a:lnTo>
                  <a:lnTo>
                    <a:pt x="2825" y="522"/>
                  </a:lnTo>
                  <a:lnTo>
                    <a:pt x="2829" y="516"/>
                  </a:lnTo>
                  <a:lnTo>
                    <a:pt x="2833" y="505"/>
                  </a:lnTo>
                  <a:lnTo>
                    <a:pt x="2836" y="506"/>
                  </a:lnTo>
                  <a:lnTo>
                    <a:pt x="2839" y="490"/>
                  </a:lnTo>
                  <a:lnTo>
                    <a:pt x="2837" y="489"/>
                  </a:lnTo>
                  <a:lnTo>
                    <a:pt x="2837" y="467"/>
                  </a:lnTo>
                  <a:lnTo>
                    <a:pt x="2830" y="445"/>
                  </a:lnTo>
                  <a:lnTo>
                    <a:pt x="2826" y="436"/>
                  </a:lnTo>
                  <a:lnTo>
                    <a:pt x="2834" y="441"/>
                  </a:lnTo>
                  <a:lnTo>
                    <a:pt x="2840" y="443"/>
                  </a:lnTo>
                  <a:lnTo>
                    <a:pt x="2844" y="445"/>
                  </a:lnTo>
                  <a:lnTo>
                    <a:pt x="2848" y="439"/>
                  </a:lnTo>
                  <a:lnTo>
                    <a:pt x="2852" y="429"/>
                  </a:lnTo>
                  <a:lnTo>
                    <a:pt x="2855" y="416"/>
                  </a:lnTo>
                  <a:lnTo>
                    <a:pt x="2857" y="399"/>
                  </a:lnTo>
                  <a:lnTo>
                    <a:pt x="2854" y="381"/>
                  </a:lnTo>
                  <a:lnTo>
                    <a:pt x="2847" y="363"/>
                  </a:lnTo>
                  <a:lnTo>
                    <a:pt x="2841" y="352"/>
                  </a:lnTo>
                  <a:lnTo>
                    <a:pt x="2851" y="357"/>
                  </a:lnTo>
                  <a:lnTo>
                    <a:pt x="2858" y="361"/>
                  </a:lnTo>
                  <a:lnTo>
                    <a:pt x="2865" y="364"/>
                  </a:lnTo>
                  <a:lnTo>
                    <a:pt x="2869" y="357"/>
                  </a:lnTo>
                  <a:lnTo>
                    <a:pt x="2872" y="347"/>
                  </a:lnTo>
                  <a:lnTo>
                    <a:pt x="2875" y="335"/>
                  </a:lnTo>
                  <a:lnTo>
                    <a:pt x="2877" y="321"/>
                  </a:lnTo>
                  <a:lnTo>
                    <a:pt x="2875" y="304"/>
                  </a:lnTo>
                  <a:lnTo>
                    <a:pt x="2870" y="286"/>
                  </a:lnTo>
                  <a:lnTo>
                    <a:pt x="2865" y="277"/>
                  </a:lnTo>
                  <a:lnTo>
                    <a:pt x="2874" y="281"/>
                  </a:lnTo>
                  <a:lnTo>
                    <a:pt x="2880" y="284"/>
                  </a:lnTo>
                  <a:lnTo>
                    <a:pt x="2884" y="286"/>
                  </a:lnTo>
                  <a:lnTo>
                    <a:pt x="2888" y="278"/>
                  </a:lnTo>
                  <a:lnTo>
                    <a:pt x="2893" y="265"/>
                  </a:lnTo>
                  <a:lnTo>
                    <a:pt x="2896" y="247"/>
                  </a:lnTo>
                  <a:lnTo>
                    <a:pt x="2895" y="227"/>
                  </a:lnTo>
                  <a:lnTo>
                    <a:pt x="2890" y="209"/>
                  </a:lnTo>
                  <a:lnTo>
                    <a:pt x="2879" y="190"/>
                  </a:lnTo>
                  <a:lnTo>
                    <a:pt x="2862" y="172"/>
                  </a:lnTo>
                  <a:lnTo>
                    <a:pt x="2842" y="156"/>
                  </a:lnTo>
                  <a:close/>
                  <a:moveTo>
                    <a:pt x="2732" y="154"/>
                  </a:moveTo>
                  <a:lnTo>
                    <a:pt x="2730" y="155"/>
                  </a:lnTo>
                  <a:lnTo>
                    <a:pt x="2732" y="159"/>
                  </a:lnTo>
                  <a:lnTo>
                    <a:pt x="2732" y="154"/>
                  </a:lnTo>
                  <a:close/>
                  <a:moveTo>
                    <a:pt x="2937" y="115"/>
                  </a:moveTo>
                  <a:lnTo>
                    <a:pt x="2940" y="121"/>
                  </a:lnTo>
                  <a:lnTo>
                    <a:pt x="2939" y="122"/>
                  </a:lnTo>
                  <a:lnTo>
                    <a:pt x="2936" y="125"/>
                  </a:lnTo>
                  <a:lnTo>
                    <a:pt x="2930" y="131"/>
                  </a:lnTo>
                  <a:lnTo>
                    <a:pt x="2925" y="139"/>
                  </a:lnTo>
                  <a:lnTo>
                    <a:pt x="2918" y="150"/>
                  </a:lnTo>
                  <a:lnTo>
                    <a:pt x="2914" y="164"/>
                  </a:lnTo>
                  <a:lnTo>
                    <a:pt x="2910" y="181"/>
                  </a:lnTo>
                  <a:lnTo>
                    <a:pt x="2910" y="202"/>
                  </a:lnTo>
                  <a:lnTo>
                    <a:pt x="2903" y="203"/>
                  </a:lnTo>
                  <a:lnTo>
                    <a:pt x="2903" y="200"/>
                  </a:lnTo>
                  <a:lnTo>
                    <a:pt x="2902" y="194"/>
                  </a:lnTo>
                  <a:lnTo>
                    <a:pt x="2901" y="185"/>
                  </a:lnTo>
                  <a:lnTo>
                    <a:pt x="2902" y="174"/>
                  </a:lnTo>
                  <a:lnTo>
                    <a:pt x="2903" y="160"/>
                  </a:lnTo>
                  <a:lnTo>
                    <a:pt x="2907" y="147"/>
                  </a:lnTo>
                  <a:lnTo>
                    <a:pt x="2914" y="135"/>
                  </a:lnTo>
                  <a:lnTo>
                    <a:pt x="2924" y="124"/>
                  </a:lnTo>
                  <a:lnTo>
                    <a:pt x="2937" y="115"/>
                  </a:lnTo>
                  <a:close/>
                  <a:moveTo>
                    <a:pt x="2674" y="113"/>
                  </a:moveTo>
                  <a:lnTo>
                    <a:pt x="2689" y="120"/>
                  </a:lnTo>
                  <a:lnTo>
                    <a:pt x="2701" y="128"/>
                  </a:lnTo>
                  <a:lnTo>
                    <a:pt x="2710" y="139"/>
                  </a:lnTo>
                  <a:lnTo>
                    <a:pt x="2717" y="152"/>
                  </a:lnTo>
                  <a:lnTo>
                    <a:pt x="2720" y="164"/>
                  </a:lnTo>
                  <a:lnTo>
                    <a:pt x="2722" y="175"/>
                  </a:lnTo>
                  <a:lnTo>
                    <a:pt x="2723" y="183"/>
                  </a:lnTo>
                  <a:lnTo>
                    <a:pt x="2724" y="190"/>
                  </a:lnTo>
                  <a:lnTo>
                    <a:pt x="2724" y="192"/>
                  </a:lnTo>
                  <a:lnTo>
                    <a:pt x="2717" y="193"/>
                  </a:lnTo>
                  <a:lnTo>
                    <a:pt x="2712" y="174"/>
                  </a:lnTo>
                  <a:lnTo>
                    <a:pt x="2706" y="157"/>
                  </a:lnTo>
                  <a:lnTo>
                    <a:pt x="2699" y="144"/>
                  </a:lnTo>
                  <a:lnTo>
                    <a:pt x="2691" y="134"/>
                  </a:lnTo>
                  <a:lnTo>
                    <a:pt x="2684" y="127"/>
                  </a:lnTo>
                  <a:lnTo>
                    <a:pt x="2677" y="123"/>
                  </a:lnTo>
                  <a:lnTo>
                    <a:pt x="2674" y="121"/>
                  </a:lnTo>
                  <a:lnTo>
                    <a:pt x="2671" y="120"/>
                  </a:lnTo>
                  <a:lnTo>
                    <a:pt x="2674" y="113"/>
                  </a:lnTo>
                  <a:close/>
                  <a:moveTo>
                    <a:pt x="2798" y="99"/>
                  </a:moveTo>
                  <a:lnTo>
                    <a:pt x="2800" y="105"/>
                  </a:lnTo>
                  <a:lnTo>
                    <a:pt x="2798" y="106"/>
                  </a:lnTo>
                  <a:lnTo>
                    <a:pt x="2795" y="109"/>
                  </a:lnTo>
                  <a:lnTo>
                    <a:pt x="2788" y="113"/>
                  </a:lnTo>
                  <a:lnTo>
                    <a:pt x="2781" y="121"/>
                  </a:lnTo>
                  <a:lnTo>
                    <a:pt x="2773" y="130"/>
                  </a:lnTo>
                  <a:lnTo>
                    <a:pt x="2765" y="143"/>
                  </a:lnTo>
                  <a:lnTo>
                    <a:pt x="2760" y="159"/>
                  </a:lnTo>
                  <a:lnTo>
                    <a:pt x="2755" y="179"/>
                  </a:lnTo>
                  <a:lnTo>
                    <a:pt x="2747" y="179"/>
                  </a:lnTo>
                  <a:lnTo>
                    <a:pt x="2747" y="176"/>
                  </a:lnTo>
                  <a:lnTo>
                    <a:pt x="2747" y="170"/>
                  </a:lnTo>
                  <a:lnTo>
                    <a:pt x="2749" y="160"/>
                  </a:lnTo>
                  <a:lnTo>
                    <a:pt x="2752" y="149"/>
                  </a:lnTo>
                  <a:lnTo>
                    <a:pt x="2755" y="137"/>
                  </a:lnTo>
                  <a:lnTo>
                    <a:pt x="2762" y="125"/>
                  </a:lnTo>
                  <a:lnTo>
                    <a:pt x="2771" y="114"/>
                  </a:lnTo>
                  <a:lnTo>
                    <a:pt x="2783" y="105"/>
                  </a:lnTo>
                  <a:lnTo>
                    <a:pt x="2798" y="99"/>
                  </a:lnTo>
                  <a:close/>
                  <a:moveTo>
                    <a:pt x="2955" y="95"/>
                  </a:moveTo>
                  <a:lnTo>
                    <a:pt x="2934" y="111"/>
                  </a:lnTo>
                  <a:lnTo>
                    <a:pt x="2916" y="127"/>
                  </a:lnTo>
                  <a:lnTo>
                    <a:pt x="2905" y="145"/>
                  </a:lnTo>
                  <a:lnTo>
                    <a:pt x="2897" y="164"/>
                  </a:lnTo>
                  <a:lnTo>
                    <a:pt x="2896" y="183"/>
                  </a:lnTo>
                  <a:lnTo>
                    <a:pt x="2897" y="201"/>
                  </a:lnTo>
                  <a:lnTo>
                    <a:pt x="2902" y="214"/>
                  </a:lnTo>
                  <a:lnTo>
                    <a:pt x="2905" y="222"/>
                  </a:lnTo>
                  <a:lnTo>
                    <a:pt x="2906" y="222"/>
                  </a:lnTo>
                  <a:lnTo>
                    <a:pt x="2906" y="222"/>
                  </a:lnTo>
                  <a:lnTo>
                    <a:pt x="2908" y="216"/>
                  </a:lnTo>
                  <a:lnTo>
                    <a:pt x="2915" y="219"/>
                  </a:lnTo>
                  <a:lnTo>
                    <a:pt x="2915" y="219"/>
                  </a:lnTo>
                  <a:lnTo>
                    <a:pt x="2920" y="216"/>
                  </a:lnTo>
                  <a:lnTo>
                    <a:pt x="2934" y="211"/>
                  </a:lnTo>
                  <a:lnTo>
                    <a:pt x="2925" y="222"/>
                  </a:lnTo>
                  <a:lnTo>
                    <a:pt x="2915" y="238"/>
                  </a:lnTo>
                  <a:lnTo>
                    <a:pt x="2909" y="255"/>
                  </a:lnTo>
                  <a:lnTo>
                    <a:pt x="2907" y="268"/>
                  </a:lnTo>
                  <a:lnTo>
                    <a:pt x="2907" y="277"/>
                  </a:lnTo>
                  <a:lnTo>
                    <a:pt x="2923" y="278"/>
                  </a:lnTo>
                  <a:lnTo>
                    <a:pt x="2934" y="278"/>
                  </a:lnTo>
                  <a:lnTo>
                    <a:pt x="2924" y="285"/>
                  </a:lnTo>
                  <a:lnTo>
                    <a:pt x="2908" y="298"/>
                  </a:lnTo>
                  <a:lnTo>
                    <a:pt x="2898" y="312"/>
                  </a:lnTo>
                  <a:lnTo>
                    <a:pt x="2892" y="326"/>
                  </a:lnTo>
                  <a:lnTo>
                    <a:pt x="2888" y="340"/>
                  </a:lnTo>
                  <a:lnTo>
                    <a:pt x="2887" y="351"/>
                  </a:lnTo>
                  <a:lnTo>
                    <a:pt x="2887" y="358"/>
                  </a:lnTo>
                  <a:lnTo>
                    <a:pt x="2895" y="359"/>
                  </a:lnTo>
                  <a:lnTo>
                    <a:pt x="2904" y="359"/>
                  </a:lnTo>
                  <a:lnTo>
                    <a:pt x="2916" y="359"/>
                  </a:lnTo>
                  <a:lnTo>
                    <a:pt x="2905" y="366"/>
                  </a:lnTo>
                  <a:lnTo>
                    <a:pt x="2890" y="379"/>
                  </a:lnTo>
                  <a:lnTo>
                    <a:pt x="2877" y="394"/>
                  </a:lnTo>
                  <a:lnTo>
                    <a:pt x="2871" y="409"/>
                  </a:lnTo>
                  <a:lnTo>
                    <a:pt x="2868" y="422"/>
                  </a:lnTo>
                  <a:lnTo>
                    <a:pt x="2866" y="433"/>
                  </a:lnTo>
                  <a:lnTo>
                    <a:pt x="2866" y="441"/>
                  </a:lnTo>
                  <a:lnTo>
                    <a:pt x="2870" y="441"/>
                  </a:lnTo>
                  <a:lnTo>
                    <a:pt x="2874" y="442"/>
                  </a:lnTo>
                  <a:lnTo>
                    <a:pt x="2884" y="442"/>
                  </a:lnTo>
                  <a:lnTo>
                    <a:pt x="2875" y="447"/>
                  </a:lnTo>
                  <a:lnTo>
                    <a:pt x="2862" y="460"/>
                  </a:lnTo>
                  <a:lnTo>
                    <a:pt x="2851" y="474"/>
                  </a:lnTo>
                  <a:lnTo>
                    <a:pt x="2839" y="519"/>
                  </a:lnTo>
                  <a:lnTo>
                    <a:pt x="2839" y="521"/>
                  </a:lnTo>
                  <a:lnTo>
                    <a:pt x="2847" y="522"/>
                  </a:lnTo>
                  <a:lnTo>
                    <a:pt x="2853" y="522"/>
                  </a:lnTo>
                  <a:lnTo>
                    <a:pt x="2865" y="522"/>
                  </a:lnTo>
                  <a:lnTo>
                    <a:pt x="2855" y="529"/>
                  </a:lnTo>
                  <a:lnTo>
                    <a:pt x="2840" y="542"/>
                  </a:lnTo>
                  <a:lnTo>
                    <a:pt x="2829" y="559"/>
                  </a:lnTo>
                  <a:lnTo>
                    <a:pt x="2819" y="595"/>
                  </a:lnTo>
                  <a:lnTo>
                    <a:pt x="2818" y="599"/>
                  </a:lnTo>
                  <a:lnTo>
                    <a:pt x="2819" y="603"/>
                  </a:lnTo>
                  <a:lnTo>
                    <a:pt x="2827" y="604"/>
                  </a:lnTo>
                  <a:lnTo>
                    <a:pt x="2834" y="604"/>
                  </a:lnTo>
                  <a:lnTo>
                    <a:pt x="2848" y="604"/>
                  </a:lnTo>
                  <a:lnTo>
                    <a:pt x="2837" y="610"/>
                  </a:lnTo>
                  <a:lnTo>
                    <a:pt x="2822" y="621"/>
                  </a:lnTo>
                  <a:lnTo>
                    <a:pt x="2810" y="636"/>
                  </a:lnTo>
                  <a:lnTo>
                    <a:pt x="2803" y="652"/>
                  </a:lnTo>
                  <a:lnTo>
                    <a:pt x="2798" y="669"/>
                  </a:lnTo>
                  <a:lnTo>
                    <a:pt x="2799" y="669"/>
                  </a:lnTo>
                  <a:lnTo>
                    <a:pt x="2798" y="675"/>
                  </a:lnTo>
                  <a:lnTo>
                    <a:pt x="2798" y="681"/>
                  </a:lnTo>
                  <a:lnTo>
                    <a:pt x="2798" y="685"/>
                  </a:lnTo>
                  <a:lnTo>
                    <a:pt x="2816" y="686"/>
                  </a:lnTo>
                  <a:lnTo>
                    <a:pt x="2831" y="684"/>
                  </a:lnTo>
                  <a:lnTo>
                    <a:pt x="2846" y="680"/>
                  </a:lnTo>
                  <a:lnTo>
                    <a:pt x="2850" y="673"/>
                  </a:lnTo>
                  <a:lnTo>
                    <a:pt x="2868" y="650"/>
                  </a:lnTo>
                  <a:lnTo>
                    <a:pt x="2886" y="626"/>
                  </a:lnTo>
                  <a:lnTo>
                    <a:pt x="2891" y="619"/>
                  </a:lnTo>
                  <a:lnTo>
                    <a:pt x="2894" y="608"/>
                  </a:lnTo>
                  <a:lnTo>
                    <a:pt x="2896" y="598"/>
                  </a:lnTo>
                  <a:lnTo>
                    <a:pt x="2896" y="590"/>
                  </a:lnTo>
                  <a:lnTo>
                    <a:pt x="2892" y="592"/>
                  </a:lnTo>
                  <a:lnTo>
                    <a:pt x="2885" y="593"/>
                  </a:lnTo>
                  <a:lnTo>
                    <a:pt x="2873" y="595"/>
                  </a:lnTo>
                  <a:lnTo>
                    <a:pt x="2883" y="586"/>
                  </a:lnTo>
                  <a:lnTo>
                    <a:pt x="2895" y="573"/>
                  </a:lnTo>
                  <a:lnTo>
                    <a:pt x="2904" y="559"/>
                  </a:lnTo>
                  <a:lnTo>
                    <a:pt x="2909" y="543"/>
                  </a:lnTo>
                  <a:lnTo>
                    <a:pt x="2914" y="529"/>
                  </a:lnTo>
                  <a:lnTo>
                    <a:pt x="2916" y="517"/>
                  </a:lnTo>
                  <a:lnTo>
                    <a:pt x="2917" y="508"/>
                  </a:lnTo>
                  <a:lnTo>
                    <a:pt x="2907" y="510"/>
                  </a:lnTo>
                  <a:lnTo>
                    <a:pt x="2896" y="511"/>
                  </a:lnTo>
                  <a:lnTo>
                    <a:pt x="2905" y="504"/>
                  </a:lnTo>
                  <a:lnTo>
                    <a:pt x="2918" y="488"/>
                  </a:lnTo>
                  <a:lnTo>
                    <a:pt x="2927" y="471"/>
                  </a:lnTo>
                  <a:lnTo>
                    <a:pt x="2933" y="453"/>
                  </a:lnTo>
                  <a:lnTo>
                    <a:pt x="2936" y="438"/>
                  </a:lnTo>
                  <a:lnTo>
                    <a:pt x="2938" y="428"/>
                  </a:lnTo>
                  <a:lnTo>
                    <a:pt x="2927" y="429"/>
                  </a:lnTo>
                  <a:lnTo>
                    <a:pt x="2934" y="421"/>
                  </a:lnTo>
                  <a:lnTo>
                    <a:pt x="2946" y="406"/>
                  </a:lnTo>
                  <a:lnTo>
                    <a:pt x="2955" y="388"/>
                  </a:lnTo>
                  <a:lnTo>
                    <a:pt x="2960" y="372"/>
                  </a:lnTo>
                  <a:lnTo>
                    <a:pt x="2963" y="357"/>
                  </a:lnTo>
                  <a:lnTo>
                    <a:pt x="2966" y="346"/>
                  </a:lnTo>
                  <a:lnTo>
                    <a:pt x="2960" y="347"/>
                  </a:lnTo>
                  <a:lnTo>
                    <a:pt x="2955" y="348"/>
                  </a:lnTo>
                  <a:lnTo>
                    <a:pt x="2941" y="351"/>
                  </a:lnTo>
                  <a:lnTo>
                    <a:pt x="2951" y="342"/>
                  </a:lnTo>
                  <a:lnTo>
                    <a:pt x="2963" y="329"/>
                  </a:lnTo>
                  <a:lnTo>
                    <a:pt x="2972" y="314"/>
                  </a:lnTo>
                  <a:lnTo>
                    <a:pt x="2978" y="299"/>
                  </a:lnTo>
                  <a:lnTo>
                    <a:pt x="2982" y="285"/>
                  </a:lnTo>
                  <a:lnTo>
                    <a:pt x="2984" y="273"/>
                  </a:lnTo>
                  <a:lnTo>
                    <a:pt x="2985" y="264"/>
                  </a:lnTo>
                  <a:lnTo>
                    <a:pt x="2977" y="265"/>
                  </a:lnTo>
                  <a:lnTo>
                    <a:pt x="2964" y="267"/>
                  </a:lnTo>
                  <a:lnTo>
                    <a:pt x="2973" y="259"/>
                  </a:lnTo>
                  <a:lnTo>
                    <a:pt x="2986" y="244"/>
                  </a:lnTo>
                  <a:lnTo>
                    <a:pt x="2995" y="226"/>
                  </a:lnTo>
                  <a:lnTo>
                    <a:pt x="3001" y="209"/>
                  </a:lnTo>
                  <a:lnTo>
                    <a:pt x="3004" y="193"/>
                  </a:lnTo>
                  <a:lnTo>
                    <a:pt x="3006" y="182"/>
                  </a:lnTo>
                  <a:lnTo>
                    <a:pt x="2978" y="188"/>
                  </a:lnTo>
                  <a:lnTo>
                    <a:pt x="2955" y="198"/>
                  </a:lnTo>
                  <a:lnTo>
                    <a:pt x="2941" y="204"/>
                  </a:lnTo>
                  <a:lnTo>
                    <a:pt x="2950" y="192"/>
                  </a:lnTo>
                  <a:lnTo>
                    <a:pt x="2959" y="175"/>
                  </a:lnTo>
                  <a:lnTo>
                    <a:pt x="2962" y="155"/>
                  </a:lnTo>
                  <a:lnTo>
                    <a:pt x="2963" y="136"/>
                  </a:lnTo>
                  <a:lnTo>
                    <a:pt x="2961" y="119"/>
                  </a:lnTo>
                  <a:lnTo>
                    <a:pt x="2958" y="105"/>
                  </a:lnTo>
                  <a:lnTo>
                    <a:pt x="2955" y="95"/>
                  </a:lnTo>
                  <a:close/>
                  <a:moveTo>
                    <a:pt x="2871" y="88"/>
                  </a:moveTo>
                  <a:lnTo>
                    <a:pt x="2870" y="89"/>
                  </a:lnTo>
                  <a:lnTo>
                    <a:pt x="2870" y="90"/>
                  </a:lnTo>
                  <a:lnTo>
                    <a:pt x="2868" y="92"/>
                  </a:lnTo>
                  <a:lnTo>
                    <a:pt x="2865" y="91"/>
                  </a:lnTo>
                  <a:lnTo>
                    <a:pt x="2857" y="88"/>
                  </a:lnTo>
                  <a:lnTo>
                    <a:pt x="2862" y="103"/>
                  </a:lnTo>
                  <a:lnTo>
                    <a:pt x="2863" y="116"/>
                  </a:lnTo>
                  <a:lnTo>
                    <a:pt x="2871" y="88"/>
                  </a:lnTo>
                  <a:close/>
                  <a:moveTo>
                    <a:pt x="2880" y="79"/>
                  </a:moveTo>
                  <a:lnTo>
                    <a:pt x="2873" y="109"/>
                  </a:lnTo>
                  <a:lnTo>
                    <a:pt x="2882" y="97"/>
                  </a:lnTo>
                  <a:lnTo>
                    <a:pt x="2893" y="86"/>
                  </a:lnTo>
                  <a:lnTo>
                    <a:pt x="2883" y="84"/>
                  </a:lnTo>
                  <a:lnTo>
                    <a:pt x="2881" y="84"/>
                  </a:lnTo>
                  <a:lnTo>
                    <a:pt x="2881" y="81"/>
                  </a:lnTo>
                  <a:lnTo>
                    <a:pt x="2881" y="81"/>
                  </a:lnTo>
                  <a:lnTo>
                    <a:pt x="2880" y="79"/>
                  </a:lnTo>
                  <a:close/>
                  <a:moveTo>
                    <a:pt x="2936" y="77"/>
                  </a:moveTo>
                  <a:lnTo>
                    <a:pt x="2918" y="84"/>
                  </a:lnTo>
                  <a:lnTo>
                    <a:pt x="2902" y="93"/>
                  </a:lnTo>
                  <a:lnTo>
                    <a:pt x="2895" y="98"/>
                  </a:lnTo>
                  <a:lnTo>
                    <a:pt x="2906" y="88"/>
                  </a:lnTo>
                  <a:lnTo>
                    <a:pt x="2919" y="81"/>
                  </a:lnTo>
                  <a:lnTo>
                    <a:pt x="2936" y="77"/>
                  </a:lnTo>
                  <a:close/>
                  <a:moveTo>
                    <a:pt x="0" y="76"/>
                  </a:moveTo>
                  <a:lnTo>
                    <a:pt x="0" y="180"/>
                  </a:lnTo>
                  <a:lnTo>
                    <a:pt x="2" y="180"/>
                  </a:lnTo>
                  <a:lnTo>
                    <a:pt x="2" y="76"/>
                  </a:lnTo>
                  <a:lnTo>
                    <a:pt x="0" y="76"/>
                  </a:lnTo>
                  <a:close/>
                  <a:moveTo>
                    <a:pt x="2821" y="58"/>
                  </a:moveTo>
                  <a:lnTo>
                    <a:pt x="2834" y="69"/>
                  </a:lnTo>
                  <a:lnTo>
                    <a:pt x="2843" y="82"/>
                  </a:lnTo>
                  <a:lnTo>
                    <a:pt x="2849" y="97"/>
                  </a:lnTo>
                  <a:lnTo>
                    <a:pt x="2851" y="111"/>
                  </a:lnTo>
                  <a:lnTo>
                    <a:pt x="2844" y="91"/>
                  </a:lnTo>
                  <a:lnTo>
                    <a:pt x="2834" y="72"/>
                  </a:lnTo>
                  <a:lnTo>
                    <a:pt x="2821" y="58"/>
                  </a:lnTo>
                  <a:close/>
                  <a:moveTo>
                    <a:pt x="2735" y="34"/>
                  </a:moveTo>
                  <a:lnTo>
                    <a:pt x="2740" y="39"/>
                  </a:lnTo>
                  <a:lnTo>
                    <a:pt x="2739" y="40"/>
                  </a:lnTo>
                  <a:lnTo>
                    <a:pt x="2736" y="45"/>
                  </a:lnTo>
                  <a:lnTo>
                    <a:pt x="2732" y="51"/>
                  </a:lnTo>
                  <a:lnTo>
                    <a:pt x="2729" y="60"/>
                  </a:lnTo>
                  <a:lnTo>
                    <a:pt x="2725" y="72"/>
                  </a:lnTo>
                  <a:lnTo>
                    <a:pt x="2724" y="88"/>
                  </a:lnTo>
                  <a:lnTo>
                    <a:pt x="2725" y="104"/>
                  </a:lnTo>
                  <a:lnTo>
                    <a:pt x="2730" y="125"/>
                  </a:lnTo>
                  <a:lnTo>
                    <a:pt x="2724" y="127"/>
                  </a:lnTo>
                  <a:lnTo>
                    <a:pt x="2723" y="125"/>
                  </a:lnTo>
                  <a:lnTo>
                    <a:pt x="2720" y="120"/>
                  </a:lnTo>
                  <a:lnTo>
                    <a:pt x="2718" y="111"/>
                  </a:lnTo>
                  <a:lnTo>
                    <a:pt x="2714" y="99"/>
                  </a:lnTo>
                  <a:lnTo>
                    <a:pt x="2713" y="87"/>
                  </a:lnTo>
                  <a:lnTo>
                    <a:pt x="2713" y="73"/>
                  </a:lnTo>
                  <a:lnTo>
                    <a:pt x="2717" y="59"/>
                  </a:lnTo>
                  <a:lnTo>
                    <a:pt x="2724" y="46"/>
                  </a:lnTo>
                  <a:lnTo>
                    <a:pt x="2735" y="34"/>
                  </a:lnTo>
                  <a:close/>
                  <a:moveTo>
                    <a:pt x="2890" y="11"/>
                  </a:moveTo>
                  <a:lnTo>
                    <a:pt x="2890" y="11"/>
                  </a:lnTo>
                  <a:lnTo>
                    <a:pt x="2888" y="12"/>
                  </a:lnTo>
                  <a:lnTo>
                    <a:pt x="2887" y="14"/>
                  </a:lnTo>
                  <a:lnTo>
                    <a:pt x="2885" y="13"/>
                  </a:lnTo>
                  <a:lnTo>
                    <a:pt x="2880" y="11"/>
                  </a:lnTo>
                  <a:lnTo>
                    <a:pt x="2883" y="23"/>
                  </a:lnTo>
                  <a:lnTo>
                    <a:pt x="2884" y="35"/>
                  </a:lnTo>
                  <a:lnTo>
                    <a:pt x="2890" y="11"/>
                  </a:lnTo>
                  <a:close/>
                  <a:moveTo>
                    <a:pt x="2747" y="0"/>
                  </a:moveTo>
                  <a:lnTo>
                    <a:pt x="2751" y="3"/>
                  </a:lnTo>
                  <a:lnTo>
                    <a:pt x="2752" y="5"/>
                  </a:lnTo>
                  <a:lnTo>
                    <a:pt x="2756" y="12"/>
                  </a:lnTo>
                  <a:lnTo>
                    <a:pt x="2762" y="22"/>
                  </a:lnTo>
                  <a:lnTo>
                    <a:pt x="2767" y="34"/>
                  </a:lnTo>
                  <a:lnTo>
                    <a:pt x="2773" y="48"/>
                  </a:lnTo>
                  <a:lnTo>
                    <a:pt x="2776" y="64"/>
                  </a:lnTo>
                  <a:lnTo>
                    <a:pt x="2778" y="80"/>
                  </a:lnTo>
                  <a:lnTo>
                    <a:pt x="2776" y="98"/>
                  </a:lnTo>
                  <a:lnTo>
                    <a:pt x="2796" y="84"/>
                  </a:lnTo>
                  <a:lnTo>
                    <a:pt x="2820" y="75"/>
                  </a:lnTo>
                  <a:lnTo>
                    <a:pt x="2825" y="73"/>
                  </a:lnTo>
                  <a:lnTo>
                    <a:pt x="2825" y="78"/>
                  </a:lnTo>
                  <a:lnTo>
                    <a:pt x="2826" y="81"/>
                  </a:lnTo>
                  <a:lnTo>
                    <a:pt x="2827" y="91"/>
                  </a:lnTo>
                  <a:lnTo>
                    <a:pt x="2828" y="105"/>
                  </a:lnTo>
                  <a:lnTo>
                    <a:pt x="2827" y="123"/>
                  </a:lnTo>
                  <a:lnTo>
                    <a:pt x="2823" y="142"/>
                  </a:lnTo>
                  <a:lnTo>
                    <a:pt x="2817" y="160"/>
                  </a:lnTo>
                  <a:lnTo>
                    <a:pt x="2820" y="158"/>
                  </a:lnTo>
                  <a:lnTo>
                    <a:pt x="2825" y="157"/>
                  </a:lnTo>
                  <a:lnTo>
                    <a:pt x="2825" y="161"/>
                  </a:lnTo>
                  <a:lnTo>
                    <a:pt x="2826" y="163"/>
                  </a:lnTo>
                  <a:lnTo>
                    <a:pt x="2826" y="164"/>
                  </a:lnTo>
                  <a:lnTo>
                    <a:pt x="2821" y="183"/>
                  </a:lnTo>
                  <a:lnTo>
                    <a:pt x="2820" y="205"/>
                  </a:lnTo>
                  <a:lnTo>
                    <a:pt x="2819" y="207"/>
                  </a:lnTo>
                  <a:lnTo>
                    <a:pt x="2820" y="190"/>
                  </a:lnTo>
                  <a:lnTo>
                    <a:pt x="2820" y="177"/>
                  </a:lnTo>
                  <a:lnTo>
                    <a:pt x="2819" y="167"/>
                  </a:lnTo>
                  <a:lnTo>
                    <a:pt x="2815" y="168"/>
                  </a:lnTo>
                  <a:lnTo>
                    <a:pt x="2809" y="170"/>
                  </a:lnTo>
                  <a:lnTo>
                    <a:pt x="2799" y="175"/>
                  </a:lnTo>
                  <a:lnTo>
                    <a:pt x="2805" y="165"/>
                  </a:lnTo>
                  <a:lnTo>
                    <a:pt x="2814" y="146"/>
                  </a:lnTo>
                  <a:lnTo>
                    <a:pt x="2819" y="127"/>
                  </a:lnTo>
                  <a:lnTo>
                    <a:pt x="2820" y="109"/>
                  </a:lnTo>
                  <a:lnTo>
                    <a:pt x="2820" y="93"/>
                  </a:lnTo>
                  <a:lnTo>
                    <a:pt x="2819" y="83"/>
                  </a:lnTo>
                  <a:lnTo>
                    <a:pt x="2793" y="95"/>
                  </a:lnTo>
                  <a:lnTo>
                    <a:pt x="2772" y="110"/>
                  </a:lnTo>
                  <a:lnTo>
                    <a:pt x="2762" y="120"/>
                  </a:lnTo>
                  <a:lnTo>
                    <a:pt x="2766" y="105"/>
                  </a:lnTo>
                  <a:lnTo>
                    <a:pt x="2771" y="86"/>
                  </a:lnTo>
                  <a:lnTo>
                    <a:pt x="2770" y="67"/>
                  </a:lnTo>
                  <a:lnTo>
                    <a:pt x="2765" y="48"/>
                  </a:lnTo>
                  <a:lnTo>
                    <a:pt x="2758" y="32"/>
                  </a:lnTo>
                  <a:lnTo>
                    <a:pt x="2752" y="20"/>
                  </a:lnTo>
                  <a:lnTo>
                    <a:pt x="2747" y="11"/>
                  </a:lnTo>
                  <a:lnTo>
                    <a:pt x="2730" y="31"/>
                  </a:lnTo>
                  <a:lnTo>
                    <a:pt x="2718" y="50"/>
                  </a:lnTo>
                  <a:lnTo>
                    <a:pt x="2711" y="70"/>
                  </a:lnTo>
                  <a:lnTo>
                    <a:pt x="2709" y="91"/>
                  </a:lnTo>
                  <a:lnTo>
                    <a:pt x="2711" y="106"/>
                  </a:lnTo>
                  <a:lnTo>
                    <a:pt x="2716" y="121"/>
                  </a:lnTo>
                  <a:lnTo>
                    <a:pt x="2721" y="132"/>
                  </a:lnTo>
                  <a:lnTo>
                    <a:pt x="2727" y="141"/>
                  </a:lnTo>
                  <a:lnTo>
                    <a:pt x="2731" y="146"/>
                  </a:lnTo>
                  <a:lnTo>
                    <a:pt x="2731" y="145"/>
                  </a:lnTo>
                  <a:lnTo>
                    <a:pt x="2731" y="139"/>
                  </a:lnTo>
                  <a:lnTo>
                    <a:pt x="2739" y="139"/>
                  </a:lnTo>
                  <a:lnTo>
                    <a:pt x="2739" y="141"/>
                  </a:lnTo>
                  <a:lnTo>
                    <a:pt x="2741" y="138"/>
                  </a:lnTo>
                  <a:lnTo>
                    <a:pt x="2743" y="136"/>
                  </a:lnTo>
                  <a:lnTo>
                    <a:pt x="2754" y="127"/>
                  </a:lnTo>
                  <a:lnTo>
                    <a:pt x="2749" y="141"/>
                  </a:lnTo>
                  <a:lnTo>
                    <a:pt x="2743" y="159"/>
                  </a:lnTo>
                  <a:lnTo>
                    <a:pt x="2742" y="176"/>
                  </a:lnTo>
                  <a:lnTo>
                    <a:pt x="2744" y="190"/>
                  </a:lnTo>
                  <a:lnTo>
                    <a:pt x="2745" y="198"/>
                  </a:lnTo>
                  <a:lnTo>
                    <a:pt x="2753" y="197"/>
                  </a:lnTo>
                  <a:lnTo>
                    <a:pt x="2761" y="196"/>
                  </a:lnTo>
                  <a:lnTo>
                    <a:pt x="2772" y="193"/>
                  </a:lnTo>
                  <a:lnTo>
                    <a:pt x="2764" y="201"/>
                  </a:lnTo>
                  <a:lnTo>
                    <a:pt x="2752" y="219"/>
                  </a:lnTo>
                  <a:lnTo>
                    <a:pt x="2745" y="235"/>
                  </a:lnTo>
                  <a:lnTo>
                    <a:pt x="2742" y="251"/>
                  </a:lnTo>
                  <a:lnTo>
                    <a:pt x="2742" y="264"/>
                  </a:lnTo>
                  <a:lnTo>
                    <a:pt x="2744" y="275"/>
                  </a:lnTo>
                  <a:lnTo>
                    <a:pt x="2745" y="281"/>
                  </a:lnTo>
                  <a:lnTo>
                    <a:pt x="2754" y="280"/>
                  </a:lnTo>
                  <a:lnTo>
                    <a:pt x="2762" y="279"/>
                  </a:lnTo>
                  <a:lnTo>
                    <a:pt x="2774" y="276"/>
                  </a:lnTo>
                  <a:lnTo>
                    <a:pt x="2765" y="285"/>
                  </a:lnTo>
                  <a:lnTo>
                    <a:pt x="2753" y="302"/>
                  </a:lnTo>
                  <a:lnTo>
                    <a:pt x="2745" y="319"/>
                  </a:lnTo>
                  <a:lnTo>
                    <a:pt x="2742" y="334"/>
                  </a:lnTo>
                  <a:lnTo>
                    <a:pt x="2742" y="348"/>
                  </a:lnTo>
                  <a:lnTo>
                    <a:pt x="2744" y="359"/>
                  </a:lnTo>
                  <a:lnTo>
                    <a:pt x="2745" y="367"/>
                  </a:lnTo>
                  <a:lnTo>
                    <a:pt x="2750" y="366"/>
                  </a:lnTo>
                  <a:lnTo>
                    <a:pt x="2753" y="366"/>
                  </a:lnTo>
                  <a:lnTo>
                    <a:pt x="2763" y="364"/>
                  </a:lnTo>
                  <a:lnTo>
                    <a:pt x="2756" y="372"/>
                  </a:lnTo>
                  <a:lnTo>
                    <a:pt x="2746" y="387"/>
                  </a:lnTo>
                  <a:lnTo>
                    <a:pt x="2739" y="403"/>
                  </a:lnTo>
                  <a:lnTo>
                    <a:pt x="2739" y="450"/>
                  </a:lnTo>
                  <a:lnTo>
                    <a:pt x="2739" y="452"/>
                  </a:lnTo>
                  <a:lnTo>
                    <a:pt x="2746" y="451"/>
                  </a:lnTo>
                  <a:lnTo>
                    <a:pt x="2754" y="450"/>
                  </a:lnTo>
                  <a:lnTo>
                    <a:pt x="2757" y="449"/>
                  </a:lnTo>
                  <a:lnTo>
                    <a:pt x="2756" y="451"/>
                  </a:lnTo>
                  <a:lnTo>
                    <a:pt x="2755" y="453"/>
                  </a:lnTo>
                  <a:lnTo>
                    <a:pt x="2754" y="455"/>
                  </a:lnTo>
                  <a:lnTo>
                    <a:pt x="2753" y="457"/>
                  </a:lnTo>
                  <a:lnTo>
                    <a:pt x="2752" y="462"/>
                  </a:lnTo>
                  <a:lnTo>
                    <a:pt x="2743" y="476"/>
                  </a:lnTo>
                  <a:lnTo>
                    <a:pt x="2738" y="490"/>
                  </a:lnTo>
                  <a:lnTo>
                    <a:pt x="2738" y="529"/>
                  </a:lnTo>
                  <a:lnTo>
                    <a:pt x="2738" y="529"/>
                  </a:lnTo>
                  <a:lnTo>
                    <a:pt x="2735" y="532"/>
                  </a:lnTo>
                  <a:lnTo>
                    <a:pt x="2735" y="533"/>
                  </a:lnTo>
                  <a:lnTo>
                    <a:pt x="2734" y="535"/>
                  </a:lnTo>
                  <a:lnTo>
                    <a:pt x="2733" y="539"/>
                  </a:lnTo>
                  <a:lnTo>
                    <a:pt x="2731" y="543"/>
                  </a:lnTo>
                  <a:lnTo>
                    <a:pt x="2730" y="548"/>
                  </a:lnTo>
                  <a:lnTo>
                    <a:pt x="2730" y="544"/>
                  </a:lnTo>
                  <a:lnTo>
                    <a:pt x="2728" y="544"/>
                  </a:lnTo>
                  <a:lnTo>
                    <a:pt x="2719" y="543"/>
                  </a:lnTo>
                  <a:lnTo>
                    <a:pt x="2723" y="550"/>
                  </a:lnTo>
                  <a:lnTo>
                    <a:pt x="2727" y="556"/>
                  </a:lnTo>
                  <a:lnTo>
                    <a:pt x="2725" y="562"/>
                  </a:lnTo>
                  <a:lnTo>
                    <a:pt x="2724" y="567"/>
                  </a:lnTo>
                  <a:lnTo>
                    <a:pt x="2718" y="553"/>
                  </a:lnTo>
                  <a:lnTo>
                    <a:pt x="2708" y="540"/>
                  </a:lnTo>
                  <a:lnTo>
                    <a:pt x="2700" y="531"/>
                  </a:lnTo>
                  <a:lnTo>
                    <a:pt x="2711" y="534"/>
                  </a:lnTo>
                  <a:lnTo>
                    <a:pt x="2718" y="535"/>
                  </a:lnTo>
                  <a:lnTo>
                    <a:pt x="2725" y="537"/>
                  </a:lnTo>
                  <a:lnTo>
                    <a:pt x="2727" y="534"/>
                  </a:lnTo>
                  <a:lnTo>
                    <a:pt x="2728" y="530"/>
                  </a:lnTo>
                  <a:lnTo>
                    <a:pt x="2729" y="526"/>
                  </a:lnTo>
                  <a:lnTo>
                    <a:pt x="2729" y="520"/>
                  </a:lnTo>
                  <a:lnTo>
                    <a:pt x="2730" y="520"/>
                  </a:lnTo>
                  <a:lnTo>
                    <a:pt x="2731" y="504"/>
                  </a:lnTo>
                  <a:lnTo>
                    <a:pt x="2729" y="504"/>
                  </a:lnTo>
                  <a:lnTo>
                    <a:pt x="2725" y="488"/>
                  </a:lnTo>
                  <a:lnTo>
                    <a:pt x="2720" y="474"/>
                  </a:lnTo>
                  <a:lnTo>
                    <a:pt x="2711" y="461"/>
                  </a:lnTo>
                  <a:lnTo>
                    <a:pt x="2705" y="453"/>
                  </a:lnTo>
                  <a:lnTo>
                    <a:pt x="2714" y="455"/>
                  </a:lnTo>
                  <a:lnTo>
                    <a:pt x="2720" y="456"/>
                  </a:lnTo>
                  <a:lnTo>
                    <a:pt x="2725" y="456"/>
                  </a:lnTo>
                  <a:lnTo>
                    <a:pt x="2728" y="449"/>
                  </a:lnTo>
                  <a:lnTo>
                    <a:pt x="2729" y="438"/>
                  </a:lnTo>
                  <a:lnTo>
                    <a:pt x="2731" y="438"/>
                  </a:lnTo>
                  <a:lnTo>
                    <a:pt x="2732" y="422"/>
                  </a:lnTo>
                  <a:lnTo>
                    <a:pt x="2729" y="422"/>
                  </a:lnTo>
                  <a:lnTo>
                    <a:pt x="2723" y="400"/>
                  </a:lnTo>
                  <a:lnTo>
                    <a:pt x="2711" y="380"/>
                  </a:lnTo>
                  <a:lnTo>
                    <a:pt x="2706" y="373"/>
                  </a:lnTo>
                  <a:lnTo>
                    <a:pt x="2714" y="375"/>
                  </a:lnTo>
                  <a:lnTo>
                    <a:pt x="2720" y="376"/>
                  </a:lnTo>
                  <a:lnTo>
                    <a:pt x="2725" y="376"/>
                  </a:lnTo>
                  <a:lnTo>
                    <a:pt x="2728" y="369"/>
                  </a:lnTo>
                  <a:lnTo>
                    <a:pt x="2729" y="358"/>
                  </a:lnTo>
                  <a:lnTo>
                    <a:pt x="2729" y="345"/>
                  </a:lnTo>
                  <a:lnTo>
                    <a:pt x="2727" y="330"/>
                  </a:lnTo>
                  <a:lnTo>
                    <a:pt x="2720" y="312"/>
                  </a:lnTo>
                  <a:lnTo>
                    <a:pt x="2708" y="296"/>
                  </a:lnTo>
                  <a:lnTo>
                    <a:pt x="2700" y="287"/>
                  </a:lnTo>
                  <a:lnTo>
                    <a:pt x="2711" y="290"/>
                  </a:lnTo>
                  <a:lnTo>
                    <a:pt x="2718" y="291"/>
                  </a:lnTo>
                  <a:lnTo>
                    <a:pt x="2725" y="292"/>
                  </a:lnTo>
                  <a:lnTo>
                    <a:pt x="2728" y="284"/>
                  </a:lnTo>
                  <a:lnTo>
                    <a:pt x="2729" y="270"/>
                  </a:lnTo>
                  <a:lnTo>
                    <a:pt x="2728" y="254"/>
                  </a:lnTo>
                  <a:lnTo>
                    <a:pt x="2722" y="235"/>
                  </a:lnTo>
                  <a:lnTo>
                    <a:pt x="2711" y="216"/>
                  </a:lnTo>
                  <a:lnTo>
                    <a:pt x="2705" y="209"/>
                  </a:lnTo>
                  <a:lnTo>
                    <a:pt x="2714" y="211"/>
                  </a:lnTo>
                  <a:lnTo>
                    <a:pt x="2720" y="212"/>
                  </a:lnTo>
                  <a:lnTo>
                    <a:pt x="2725" y="212"/>
                  </a:lnTo>
                  <a:lnTo>
                    <a:pt x="2728" y="203"/>
                  </a:lnTo>
                  <a:lnTo>
                    <a:pt x="2729" y="190"/>
                  </a:lnTo>
                  <a:lnTo>
                    <a:pt x="2728" y="172"/>
                  </a:lnTo>
                  <a:lnTo>
                    <a:pt x="2722" y="154"/>
                  </a:lnTo>
                  <a:lnTo>
                    <a:pt x="2711" y="136"/>
                  </a:lnTo>
                  <a:lnTo>
                    <a:pt x="2697" y="121"/>
                  </a:lnTo>
                  <a:lnTo>
                    <a:pt x="2677" y="108"/>
                  </a:lnTo>
                  <a:lnTo>
                    <a:pt x="2653" y="98"/>
                  </a:lnTo>
                  <a:lnTo>
                    <a:pt x="2652" y="108"/>
                  </a:lnTo>
                  <a:lnTo>
                    <a:pt x="2652" y="122"/>
                  </a:lnTo>
                  <a:lnTo>
                    <a:pt x="2653" y="138"/>
                  </a:lnTo>
                  <a:lnTo>
                    <a:pt x="2656" y="157"/>
                  </a:lnTo>
                  <a:lnTo>
                    <a:pt x="2664" y="175"/>
                  </a:lnTo>
                  <a:lnTo>
                    <a:pt x="2668" y="183"/>
                  </a:lnTo>
                  <a:lnTo>
                    <a:pt x="2659" y="180"/>
                  </a:lnTo>
                  <a:lnTo>
                    <a:pt x="2653" y="177"/>
                  </a:lnTo>
                  <a:lnTo>
                    <a:pt x="2652" y="188"/>
                  </a:lnTo>
                  <a:lnTo>
                    <a:pt x="2652" y="203"/>
                  </a:lnTo>
                  <a:lnTo>
                    <a:pt x="2653" y="222"/>
                  </a:lnTo>
                  <a:lnTo>
                    <a:pt x="2657" y="241"/>
                  </a:lnTo>
                  <a:lnTo>
                    <a:pt x="2667" y="259"/>
                  </a:lnTo>
                  <a:lnTo>
                    <a:pt x="2673" y="269"/>
                  </a:lnTo>
                  <a:lnTo>
                    <a:pt x="2663" y="265"/>
                  </a:lnTo>
                  <a:lnTo>
                    <a:pt x="2657" y="263"/>
                  </a:lnTo>
                  <a:lnTo>
                    <a:pt x="2653" y="262"/>
                  </a:lnTo>
                  <a:lnTo>
                    <a:pt x="2652" y="271"/>
                  </a:lnTo>
                  <a:lnTo>
                    <a:pt x="2652" y="286"/>
                  </a:lnTo>
                  <a:lnTo>
                    <a:pt x="2653" y="302"/>
                  </a:lnTo>
                  <a:lnTo>
                    <a:pt x="2656" y="321"/>
                  </a:lnTo>
                  <a:lnTo>
                    <a:pt x="2664" y="339"/>
                  </a:lnTo>
                  <a:lnTo>
                    <a:pt x="2668" y="347"/>
                  </a:lnTo>
                  <a:lnTo>
                    <a:pt x="2659" y="344"/>
                  </a:lnTo>
                  <a:lnTo>
                    <a:pt x="2653" y="342"/>
                  </a:lnTo>
                  <a:lnTo>
                    <a:pt x="2652" y="352"/>
                  </a:lnTo>
                  <a:lnTo>
                    <a:pt x="2652" y="366"/>
                  </a:lnTo>
                  <a:lnTo>
                    <a:pt x="2653" y="383"/>
                  </a:lnTo>
                  <a:lnTo>
                    <a:pt x="2656" y="401"/>
                  </a:lnTo>
                  <a:lnTo>
                    <a:pt x="2664" y="419"/>
                  </a:lnTo>
                  <a:lnTo>
                    <a:pt x="2668" y="428"/>
                  </a:lnTo>
                  <a:lnTo>
                    <a:pt x="2659" y="424"/>
                  </a:lnTo>
                  <a:lnTo>
                    <a:pt x="2653" y="422"/>
                  </a:lnTo>
                  <a:lnTo>
                    <a:pt x="2652" y="432"/>
                  </a:lnTo>
                  <a:lnTo>
                    <a:pt x="2652" y="447"/>
                  </a:lnTo>
                  <a:lnTo>
                    <a:pt x="2653" y="466"/>
                  </a:lnTo>
                  <a:lnTo>
                    <a:pt x="2657" y="485"/>
                  </a:lnTo>
                  <a:lnTo>
                    <a:pt x="2667" y="504"/>
                  </a:lnTo>
                  <a:lnTo>
                    <a:pt x="2673" y="515"/>
                  </a:lnTo>
                  <a:lnTo>
                    <a:pt x="2663" y="509"/>
                  </a:lnTo>
                  <a:lnTo>
                    <a:pt x="2657" y="507"/>
                  </a:lnTo>
                  <a:lnTo>
                    <a:pt x="2653" y="506"/>
                  </a:lnTo>
                  <a:lnTo>
                    <a:pt x="2652" y="517"/>
                  </a:lnTo>
                  <a:lnTo>
                    <a:pt x="2652" y="534"/>
                  </a:lnTo>
                  <a:lnTo>
                    <a:pt x="2664" y="564"/>
                  </a:lnTo>
                  <a:lnTo>
                    <a:pt x="2675" y="593"/>
                  </a:lnTo>
                  <a:lnTo>
                    <a:pt x="2678" y="600"/>
                  </a:lnTo>
                  <a:lnTo>
                    <a:pt x="2690" y="610"/>
                  </a:lnTo>
                  <a:lnTo>
                    <a:pt x="2705" y="617"/>
                  </a:lnTo>
                  <a:lnTo>
                    <a:pt x="2722" y="620"/>
                  </a:lnTo>
                  <a:lnTo>
                    <a:pt x="2724" y="628"/>
                  </a:lnTo>
                  <a:lnTo>
                    <a:pt x="2701" y="622"/>
                  </a:lnTo>
                  <a:lnTo>
                    <a:pt x="2681" y="614"/>
                  </a:lnTo>
                  <a:lnTo>
                    <a:pt x="2685" y="621"/>
                  </a:lnTo>
                  <a:lnTo>
                    <a:pt x="2694" y="650"/>
                  </a:lnTo>
                  <a:lnTo>
                    <a:pt x="2702" y="677"/>
                  </a:lnTo>
                  <a:lnTo>
                    <a:pt x="2710" y="704"/>
                  </a:lnTo>
                  <a:lnTo>
                    <a:pt x="2717" y="730"/>
                  </a:lnTo>
                  <a:lnTo>
                    <a:pt x="2721" y="748"/>
                  </a:lnTo>
                  <a:lnTo>
                    <a:pt x="2723" y="715"/>
                  </a:lnTo>
                  <a:lnTo>
                    <a:pt x="2725" y="677"/>
                  </a:lnTo>
                  <a:lnTo>
                    <a:pt x="2727" y="638"/>
                  </a:lnTo>
                  <a:lnTo>
                    <a:pt x="2729" y="642"/>
                  </a:lnTo>
                  <a:lnTo>
                    <a:pt x="2731" y="647"/>
                  </a:lnTo>
                  <a:lnTo>
                    <a:pt x="2733" y="652"/>
                  </a:lnTo>
                  <a:lnTo>
                    <a:pt x="2731" y="695"/>
                  </a:lnTo>
                  <a:lnTo>
                    <a:pt x="2729" y="735"/>
                  </a:lnTo>
                  <a:lnTo>
                    <a:pt x="2725" y="769"/>
                  </a:lnTo>
                  <a:lnTo>
                    <a:pt x="2728" y="777"/>
                  </a:lnTo>
                  <a:lnTo>
                    <a:pt x="2732" y="799"/>
                  </a:lnTo>
                  <a:lnTo>
                    <a:pt x="2735" y="818"/>
                  </a:lnTo>
                  <a:lnTo>
                    <a:pt x="2736" y="827"/>
                  </a:lnTo>
                  <a:lnTo>
                    <a:pt x="2738" y="836"/>
                  </a:lnTo>
                  <a:lnTo>
                    <a:pt x="2749" y="806"/>
                  </a:lnTo>
                  <a:lnTo>
                    <a:pt x="2760" y="772"/>
                  </a:lnTo>
                  <a:lnTo>
                    <a:pt x="2772" y="732"/>
                  </a:lnTo>
                  <a:lnTo>
                    <a:pt x="2785" y="689"/>
                  </a:lnTo>
                  <a:lnTo>
                    <a:pt x="2766" y="681"/>
                  </a:lnTo>
                  <a:lnTo>
                    <a:pt x="2751" y="671"/>
                  </a:lnTo>
                  <a:lnTo>
                    <a:pt x="2739" y="658"/>
                  </a:lnTo>
                  <a:lnTo>
                    <a:pt x="2731" y="643"/>
                  </a:lnTo>
                  <a:lnTo>
                    <a:pt x="2728" y="632"/>
                  </a:lnTo>
                  <a:lnTo>
                    <a:pt x="2727" y="638"/>
                  </a:lnTo>
                  <a:lnTo>
                    <a:pt x="2725" y="632"/>
                  </a:lnTo>
                  <a:lnTo>
                    <a:pt x="2724" y="628"/>
                  </a:lnTo>
                  <a:lnTo>
                    <a:pt x="2725" y="628"/>
                  </a:lnTo>
                  <a:lnTo>
                    <a:pt x="2724" y="620"/>
                  </a:lnTo>
                  <a:lnTo>
                    <a:pt x="2722" y="620"/>
                  </a:lnTo>
                  <a:lnTo>
                    <a:pt x="2721" y="601"/>
                  </a:lnTo>
                  <a:lnTo>
                    <a:pt x="2724" y="601"/>
                  </a:lnTo>
                  <a:lnTo>
                    <a:pt x="2724" y="599"/>
                  </a:lnTo>
                  <a:lnTo>
                    <a:pt x="2723" y="592"/>
                  </a:lnTo>
                  <a:lnTo>
                    <a:pt x="2722" y="581"/>
                  </a:lnTo>
                  <a:lnTo>
                    <a:pt x="2723" y="574"/>
                  </a:lnTo>
                  <a:lnTo>
                    <a:pt x="2724" y="567"/>
                  </a:lnTo>
                  <a:lnTo>
                    <a:pt x="2725" y="573"/>
                  </a:lnTo>
                  <a:lnTo>
                    <a:pt x="2728" y="577"/>
                  </a:lnTo>
                  <a:lnTo>
                    <a:pt x="2731" y="564"/>
                  </a:lnTo>
                  <a:lnTo>
                    <a:pt x="2734" y="553"/>
                  </a:lnTo>
                  <a:lnTo>
                    <a:pt x="2736" y="548"/>
                  </a:lnTo>
                  <a:lnTo>
                    <a:pt x="2738" y="543"/>
                  </a:lnTo>
                  <a:lnTo>
                    <a:pt x="2739" y="543"/>
                  </a:lnTo>
                  <a:lnTo>
                    <a:pt x="2740" y="542"/>
                  </a:lnTo>
                  <a:lnTo>
                    <a:pt x="2741" y="542"/>
                  </a:lnTo>
                  <a:lnTo>
                    <a:pt x="2745" y="542"/>
                  </a:lnTo>
                  <a:lnTo>
                    <a:pt x="2744" y="523"/>
                  </a:lnTo>
                  <a:lnTo>
                    <a:pt x="2746" y="506"/>
                  </a:lnTo>
                  <a:lnTo>
                    <a:pt x="2750" y="489"/>
                  </a:lnTo>
                  <a:lnTo>
                    <a:pt x="2753" y="477"/>
                  </a:lnTo>
                  <a:lnTo>
                    <a:pt x="2756" y="468"/>
                  </a:lnTo>
                  <a:lnTo>
                    <a:pt x="2758" y="464"/>
                  </a:lnTo>
                  <a:lnTo>
                    <a:pt x="2760" y="461"/>
                  </a:lnTo>
                  <a:lnTo>
                    <a:pt x="2763" y="463"/>
                  </a:lnTo>
                  <a:lnTo>
                    <a:pt x="2765" y="464"/>
                  </a:lnTo>
                  <a:lnTo>
                    <a:pt x="2764" y="445"/>
                  </a:lnTo>
                  <a:lnTo>
                    <a:pt x="2765" y="428"/>
                  </a:lnTo>
                  <a:lnTo>
                    <a:pt x="2768" y="411"/>
                  </a:lnTo>
                  <a:lnTo>
                    <a:pt x="2773" y="399"/>
                  </a:lnTo>
                  <a:lnTo>
                    <a:pt x="2776" y="390"/>
                  </a:lnTo>
                  <a:lnTo>
                    <a:pt x="2777" y="386"/>
                  </a:lnTo>
                  <a:lnTo>
                    <a:pt x="2779" y="383"/>
                  </a:lnTo>
                  <a:lnTo>
                    <a:pt x="2783" y="385"/>
                  </a:lnTo>
                  <a:lnTo>
                    <a:pt x="2785" y="386"/>
                  </a:lnTo>
                  <a:lnTo>
                    <a:pt x="2784" y="367"/>
                  </a:lnTo>
                  <a:lnTo>
                    <a:pt x="2785" y="350"/>
                  </a:lnTo>
                  <a:lnTo>
                    <a:pt x="2788" y="334"/>
                  </a:lnTo>
                  <a:lnTo>
                    <a:pt x="2793" y="321"/>
                  </a:lnTo>
                  <a:lnTo>
                    <a:pt x="2796" y="312"/>
                  </a:lnTo>
                  <a:lnTo>
                    <a:pt x="2797" y="309"/>
                  </a:lnTo>
                  <a:lnTo>
                    <a:pt x="2799" y="304"/>
                  </a:lnTo>
                  <a:lnTo>
                    <a:pt x="2803" y="307"/>
                  </a:lnTo>
                  <a:lnTo>
                    <a:pt x="2806" y="310"/>
                  </a:lnTo>
                  <a:lnTo>
                    <a:pt x="2804" y="292"/>
                  </a:lnTo>
                  <a:lnTo>
                    <a:pt x="2805" y="276"/>
                  </a:lnTo>
                  <a:lnTo>
                    <a:pt x="2807" y="262"/>
                  </a:lnTo>
                  <a:lnTo>
                    <a:pt x="2810" y="248"/>
                  </a:lnTo>
                  <a:lnTo>
                    <a:pt x="2814" y="237"/>
                  </a:lnTo>
                  <a:lnTo>
                    <a:pt x="2817" y="231"/>
                  </a:lnTo>
                  <a:lnTo>
                    <a:pt x="2818" y="227"/>
                  </a:lnTo>
                  <a:lnTo>
                    <a:pt x="2819" y="223"/>
                  </a:lnTo>
                  <a:lnTo>
                    <a:pt x="2822" y="226"/>
                  </a:lnTo>
                  <a:lnTo>
                    <a:pt x="2825" y="227"/>
                  </a:lnTo>
                  <a:lnTo>
                    <a:pt x="2823" y="211"/>
                  </a:lnTo>
                  <a:lnTo>
                    <a:pt x="2825" y="196"/>
                  </a:lnTo>
                  <a:lnTo>
                    <a:pt x="2827" y="181"/>
                  </a:lnTo>
                  <a:lnTo>
                    <a:pt x="2830" y="169"/>
                  </a:lnTo>
                  <a:lnTo>
                    <a:pt x="2833" y="159"/>
                  </a:lnTo>
                  <a:lnTo>
                    <a:pt x="2836" y="153"/>
                  </a:lnTo>
                  <a:lnTo>
                    <a:pt x="2838" y="149"/>
                  </a:lnTo>
                  <a:lnTo>
                    <a:pt x="2839" y="146"/>
                  </a:lnTo>
                  <a:lnTo>
                    <a:pt x="2842" y="148"/>
                  </a:lnTo>
                  <a:lnTo>
                    <a:pt x="2861" y="163"/>
                  </a:lnTo>
                  <a:lnTo>
                    <a:pt x="2877" y="178"/>
                  </a:lnTo>
                  <a:lnTo>
                    <a:pt x="2890" y="193"/>
                  </a:lnTo>
                  <a:lnTo>
                    <a:pt x="2888" y="179"/>
                  </a:lnTo>
                  <a:lnTo>
                    <a:pt x="2891" y="163"/>
                  </a:lnTo>
                  <a:lnTo>
                    <a:pt x="2898" y="142"/>
                  </a:lnTo>
                  <a:lnTo>
                    <a:pt x="2912" y="122"/>
                  </a:lnTo>
                  <a:lnTo>
                    <a:pt x="2930" y="103"/>
                  </a:lnTo>
                  <a:lnTo>
                    <a:pt x="2955" y="87"/>
                  </a:lnTo>
                  <a:lnTo>
                    <a:pt x="2958" y="84"/>
                  </a:lnTo>
                  <a:lnTo>
                    <a:pt x="2960" y="89"/>
                  </a:lnTo>
                  <a:lnTo>
                    <a:pt x="2961" y="92"/>
                  </a:lnTo>
                  <a:lnTo>
                    <a:pt x="2964" y="102"/>
                  </a:lnTo>
                  <a:lnTo>
                    <a:pt x="2968" y="115"/>
                  </a:lnTo>
                  <a:lnTo>
                    <a:pt x="2970" y="131"/>
                  </a:lnTo>
                  <a:lnTo>
                    <a:pt x="2970" y="149"/>
                  </a:lnTo>
                  <a:lnTo>
                    <a:pt x="2968" y="168"/>
                  </a:lnTo>
                  <a:lnTo>
                    <a:pt x="2961" y="187"/>
                  </a:lnTo>
                  <a:lnTo>
                    <a:pt x="2984" y="179"/>
                  </a:lnTo>
                  <a:lnTo>
                    <a:pt x="3010" y="176"/>
                  </a:lnTo>
                  <a:lnTo>
                    <a:pt x="3014" y="175"/>
                  </a:lnTo>
                  <a:lnTo>
                    <a:pt x="3014" y="179"/>
                  </a:lnTo>
                  <a:lnTo>
                    <a:pt x="3013" y="183"/>
                  </a:lnTo>
                  <a:lnTo>
                    <a:pt x="3012" y="193"/>
                  </a:lnTo>
                  <a:lnTo>
                    <a:pt x="3009" y="208"/>
                  </a:lnTo>
                  <a:lnTo>
                    <a:pt x="3004" y="223"/>
                  </a:lnTo>
                  <a:lnTo>
                    <a:pt x="2996" y="241"/>
                  </a:lnTo>
                  <a:lnTo>
                    <a:pt x="2985" y="257"/>
                  </a:lnTo>
                  <a:lnTo>
                    <a:pt x="2990" y="257"/>
                  </a:lnTo>
                  <a:lnTo>
                    <a:pt x="2993" y="256"/>
                  </a:lnTo>
                  <a:lnTo>
                    <a:pt x="2993" y="260"/>
                  </a:lnTo>
                  <a:lnTo>
                    <a:pt x="2993" y="265"/>
                  </a:lnTo>
                  <a:lnTo>
                    <a:pt x="2992" y="275"/>
                  </a:lnTo>
                  <a:lnTo>
                    <a:pt x="2989" y="289"/>
                  </a:lnTo>
                  <a:lnTo>
                    <a:pt x="2983" y="306"/>
                  </a:lnTo>
                  <a:lnTo>
                    <a:pt x="2975" y="323"/>
                  </a:lnTo>
                  <a:lnTo>
                    <a:pt x="2963" y="340"/>
                  </a:lnTo>
                  <a:lnTo>
                    <a:pt x="2969" y="339"/>
                  </a:lnTo>
                  <a:lnTo>
                    <a:pt x="2972" y="339"/>
                  </a:lnTo>
                  <a:lnTo>
                    <a:pt x="2972" y="343"/>
                  </a:lnTo>
                  <a:lnTo>
                    <a:pt x="2972" y="347"/>
                  </a:lnTo>
                  <a:lnTo>
                    <a:pt x="2971" y="356"/>
                  </a:lnTo>
                  <a:lnTo>
                    <a:pt x="2968" y="370"/>
                  </a:lnTo>
                  <a:lnTo>
                    <a:pt x="2963" y="386"/>
                  </a:lnTo>
                  <a:lnTo>
                    <a:pt x="2956" y="403"/>
                  </a:lnTo>
                  <a:lnTo>
                    <a:pt x="2946" y="419"/>
                  </a:lnTo>
                  <a:lnTo>
                    <a:pt x="2946" y="419"/>
                  </a:lnTo>
                  <a:lnTo>
                    <a:pt x="2946" y="423"/>
                  </a:lnTo>
                  <a:lnTo>
                    <a:pt x="2945" y="428"/>
                  </a:lnTo>
                  <a:lnTo>
                    <a:pt x="2944" y="438"/>
                  </a:lnTo>
                  <a:lnTo>
                    <a:pt x="2940" y="452"/>
                  </a:lnTo>
                  <a:lnTo>
                    <a:pt x="2936" y="468"/>
                  </a:lnTo>
                  <a:lnTo>
                    <a:pt x="2928" y="485"/>
                  </a:lnTo>
                  <a:lnTo>
                    <a:pt x="2917" y="501"/>
                  </a:lnTo>
                  <a:lnTo>
                    <a:pt x="2920" y="501"/>
                  </a:lnTo>
                  <a:lnTo>
                    <a:pt x="2925" y="500"/>
                  </a:lnTo>
                  <a:lnTo>
                    <a:pt x="2925" y="505"/>
                  </a:lnTo>
                  <a:lnTo>
                    <a:pt x="2925" y="509"/>
                  </a:lnTo>
                  <a:lnTo>
                    <a:pt x="2923" y="519"/>
                  </a:lnTo>
                  <a:lnTo>
                    <a:pt x="2920" y="533"/>
                  </a:lnTo>
                  <a:lnTo>
                    <a:pt x="2915" y="550"/>
                  </a:lnTo>
                  <a:lnTo>
                    <a:pt x="2907" y="567"/>
                  </a:lnTo>
                  <a:lnTo>
                    <a:pt x="2895" y="584"/>
                  </a:lnTo>
                  <a:lnTo>
                    <a:pt x="2901" y="584"/>
                  </a:lnTo>
                  <a:lnTo>
                    <a:pt x="2904" y="583"/>
                  </a:lnTo>
                  <a:lnTo>
                    <a:pt x="2904" y="587"/>
                  </a:lnTo>
                  <a:lnTo>
                    <a:pt x="2904" y="590"/>
                  </a:lnTo>
                  <a:lnTo>
                    <a:pt x="2903" y="597"/>
                  </a:lnTo>
                  <a:lnTo>
                    <a:pt x="2902" y="607"/>
                  </a:lnTo>
                  <a:lnTo>
                    <a:pt x="2905" y="603"/>
                  </a:lnTo>
                  <a:lnTo>
                    <a:pt x="2925" y="579"/>
                  </a:lnTo>
                  <a:lnTo>
                    <a:pt x="2945" y="556"/>
                  </a:lnTo>
                  <a:lnTo>
                    <a:pt x="2964" y="534"/>
                  </a:lnTo>
                  <a:lnTo>
                    <a:pt x="2985" y="515"/>
                  </a:lnTo>
                  <a:lnTo>
                    <a:pt x="2994" y="504"/>
                  </a:lnTo>
                  <a:lnTo>
                    <a:pt x="3005" y="494"/>
                  </a:lnTo>
                  <a:lnTo>
                    <a:pt x="3024" y="476"/>
                  </a:lnTo>
                  <a:lnTo>
                    <a:pt x="3043" y="458"/>
                  </a:lnTo>
                  <a:lnTo>
                    <a:pt x="3061" y="443"/>
                  </a:lnTo>
                  <a:lnTo>
                    <a:pt x="3078" y="429"/>
                  </a:lnTo>
                  <a:lnTo>
                    <a:pt x="3092" y="417"/>
                  </a:lnTo>
                  <a:lnTo>
                    <a:pt x="3107" y="407"/>
                  </a:lnTo>
                  <a:lnTo>
                    <a:pt x="3118" y="397"/>
                  </a:lnTo>
                  <a:lnTo>
                    <a:pt x="3127" y="390"/>
                  </a:lnTo>
                  <a:lnTo>
                    <a:pt x="3134" y="385"/>
                  </a:lnTo>
                  <a:lnTo>
                    <a:pt x="3138" y="381"/>
                  </a:lnTo>
                  <a:lnTo>
                    <a:pt x="3141" y="380"/>
                  </a:lnTo>
                  <a:lnTo>
                    <a:pt x="3138" y="381"/>
                  </a:lnTo>
                  <a:lnTo>
                    <a:pt x="3135" y="385"/>
                  </a:lnTo>
                  <a:lnTo>
                    <a:pt x="3127" y="391"/>
                  </a:lnTo>
                  <a:lnTo>
                    <a:pt x="3119" y="398"/>
                  </a:lnTo>
                  <a:lnTo>
                    <a:pt x="3108" y="408"/>
                  </a:lnTo>
                  <a:lnTo>
                    <a:pt x="3094" y="419"/>
                  </a:lnTo>
                  <a:lnTo>
                    <a:pt x="3080" y="432"/>
                  </a:lnTo>
                  <a:lnTo>
                    <a:pt x="3064" y="446"/>
                  </a:lnTo>
                  <a:lnTo>
                    <a:pt x="3055" y="454"/>
                  </a:lnTo>
                  <a:lnTo>
                    <a:pt x="3046" y="462"/>
                  </a:lnTo>
                  <a:lnTo>
                    <a:pt x="3028" y="479"/>
                  </a:lnTo>
                  <a:lnTo>
                    <a:pt x="3009" y="498"/>
                  </a:lnTo>
                  <a:lnTo>
                    <a:pt x="3004" y="504"/>
                  </a:lnTo>
                  <a:lnTo>
                    <a:pt x="2999" y="508"/>
                  </a:lnTo>
                  <a:lnTo>
                    <a:pt x="2990" y="518"/>
                  </a:lnTo>
                  <a:lnTo>
                    <a:pt x="2970" y="539"/>
                  </a:lnTo>
                  <a:lnTo>
                    <a:pt x="2950" y="561"/>
                  </a:lnTo>
                  <a:lnTo>
                    <a:pt x="2930" y="584"/>
                  </a:lnTo>
                  <a:lnTo>
                    <a:pt x="2910" y="607"/>
                  </a:lnTo>
                  <a:lnTo>
                    <a:pt x="2897" y="622"/>
                  </a:lnTo>
                  <a:lnTo>
                    <a:pt x="2893" y="636"/>
                  </a:lnTo>
                  <a:lnTo>
                    <a:pt x="2886" y="650"/>
                  </a:lnTo>
                  <a:lnTo>
                    <a:pt x="2877" y="663"/>
                  </a:lnTo>
                  <a:lnTo>
                    <a:pt x="2865" y="675"/>
                  </a:lnTo>
                  <a:lnTo>
                    <a:pt x="2858" y="681"/>
                  </a:lnTo>
                  <a:lnTo>
                    <a:pt x="2849" y="686"/>
                  </a:lnTo>
                  <a:lnTo>
                    <a:pt x="2838" y="700"/>
                  </a:lnTo>
                  <a:lnTo>
                    <a:pt x="2807" y="746"/>
                  </a:lnTo>
                  <a:lnTo>
                    <a:pt x="2794" y="766"/>
                  </a:lnTo>
                  <a:lnTo>
                    <a:pt x="2781" y="786"/>
                  </a:lnTo>
                  <a:lnTo>
                    <a:pt x="2768" y="807"/>
                  </a:lnTo>
                  <a:lnTo>
                    <a:pt x="2757" y="826"/>
                  </a:lnTo>
                  <a:lnTo>
                    <a:pt x="2749" y="842"/>
                  </a:lnTo>
                  <a:lnTo>
                    <a:pt x="2741" y="856"/>
                  </a:lnTo>
                  <a:lnTo>
                    <a:pt x="2742" y="861"/>
                  </a:lnTo>
                  <a:lnTo>
                    <a:pt x="2747" y="852"/>
                  </a:lnTo>
                  <a:lnTo>
                    <a:pt x="2754" y="842"/>
                  </a:lnTo>
                  <a:lnTo>
                    <a:pt x="2760" y="836"/>
                  </a:lnTo>
                  <a:lnTo>
                    <a:pt x="2765" y="828"/>
                  </a:lnTo>
                  <a:lnTo>
                    <a:pt x="2771" y="820"/>
                  </a:lnTo>
                  <a:lnTo>
                    <a:pt x="2776" y="812"/>
                  </a:lnTo>
                  <a:lnTo>
                    <a:pt x="2787" y="797"/>
                  </a:lnTo>
                  <a:lnTo>
                    <a:pt x="2799" y="782"/>
                  </a:lnTo>
                  <a:lnTo>
                    <a:pt x="2810" y="765"/>
                  </a:lnTo>
                  <a:lnTo>
                    <a:pt x="2823" y="744"/>
                  </a:lnTo>
                  <a:lnTo>
                    <a:pt x="2838" y="724"/>
                  </a:lnTo>
                  <a:lnTo>
                    <a:pt x="2869" y="681"/>
                  </a:lnTo>
                  <a:lnTo>
                    <a:pt x="2885" y="659"/>
                  </a:lnTo>
                  <a:lnTo>
                    <a:pt x="2903" y="638"/>
                  </a:lnTo>
                  <a:lnTo>
                    <a:pt x="2920" y="617"/>
                  </a:lnTo>
                  <a:lnTo>
                    <a:pt x="2939" y="596"/>
                  </a:lnTo>
                  <a:lnTo>
                    <a:pt x="2957" y="576"/>
                  </a:lnTo>
                  <a:lnTo>
                    <a:pt x="2975" y="557"/>
                  </a:lnTo>
                  <a:lnTo>
                    <a:pt x="2984" y="549"/>
                  </a:lnTo>
                  <a:lnTo>
                    <a:pt x="2993" y="540"/>
                  </a:lnTo>
                  <a:lnTo>
                    <a:pt x="3011" y="523"/>
                  </a:lnTo>
                  <a:lnTo>
                    <a:pt x="3027" y="508"/>
                  </a:lnTo>
                  <a:lnTo>
                    <a:pt x="3044" y="494"/>
                  </a:lnTo>
                  <a:lnTo>
                    <a:pt x="3059" y="480"/>
                  </a:lnTo>
                  <a:lnTo>
                    <a:pt x="3072" y="469"/>
                  </a:lnTo>
                  <a:lnTo>
                    <a:pt x="3086" y="461"/>
                  </a:lnTo>
                  <a:lnTo>
                    <a:pt x="3096" y="452"/>
                  </a:lnTo>
                  <a:lnTo>
                    <a:pt x="3107" y="444"/>
                  </a:lnTo>
                  <a:lnTo>
                    <a:pt x="3113" y="439"/>
                  </a:lnTo>
                  <a:lnTo>
                    <a:pt x="3116" y="436"/>
                  </a:lnTo>
                  <a:lnTo>
                    <a:pt x="3114" y="439"/>
                  </a:lnTo>
                  <a:lnTo>
                    <a:pt x="3108" y="444"/>
                  </a:lnTo>
                  <a:lnTo>
                    <a:pt x="3097" y="453"/>
                  </a:lnTo>
                  <a:lnTo>
                    <a:pt x="3087" y="462"/>
                  </a:lnTo>
                  <a:lnTo>
                    <a:pt x="3075" y="472"/>
                  </a:lnTo>
                  <a:lnTo>
                    <a:pt x="3061" y="484"/>
                  </a:lnTo>
                  <a:lnTo>
                    <a:pt x="3047" y="497"/>
                  </a:lnTo>
                  <a:lnTo>
                    <a:pt x="3031" y="511"/>
                  </a:lnTo>
                  <a:lnTo>
                    <a:pt x="3014" y="527"/>
                  </a:lnTo>
                  <a:lnTo>
                    <a:pt x="3006" y="535"/>
                  </a:lnTo>
                  <a:lnTo>
                    <a:pt x="2998" y="544"/>
                  </a:lnTo>
                  <a:lnTo>
                    <a:pt x="2989" y="553"/>
                  </a:lnTo>
                  <a:lnTo>
                    <a:pt x="2980" y="562"/>
                  </a:lnTo>
                  <a:lnTo>
                    <a:pt x="2961" y="581"/>
                  </a:lnTo>
                  <a:lnTo>
                    <a:pt x="2944" y="600"/>
                  </a:lnTo>
                  <a:lnTo>
                    <a:pt x="2926" y="621"/>
                  </a:lnTo>
                  <a:lnTo>
                    <a:pt x="2908" y="642"/>
                  </a:lnTo>
                  <a:lnTo>
                    <a:pt x="2891" y="663"/>
                  </a:lnTo>
                  <a:lnTo>
                    <a:pt x="2874" y="685"/>
                  </a:lnTo>
                  <a:lnTo>
                    <a:pt x="2842" y="727"/>
                  </a:lnTo>
                  <a:lnTo>
                    <a:pt x="2828" y="748"/>
                  </a:lnTo>
                  <a:lnTo>
                    <a:pt x="2836" y="739"/>
                  </a:lnTo>
                  <a:lnTo>
                    <a:pt x="2872" y="700"/>
                  </a:lnTo>
                  <a:lnTo>
                    <a:pt x="2891" y="681"/>
                  </a:lnTo>
                  <a:lnTo>
                    <a:pt x="2910" y="661"/>
                  </a:lnTo>
                  <a:lnTo>
                    <a:pt x="2930" y="642"/>
                  </a:lnTo>
                  <a:lnTo>
                    <a:pt x="2951" y="625"/>
                  </a:lnTo>
                  <a:lnTo>
                    <a:pt x="2971" y="607"/>
                  </a:lnTo>
                  <a:lnTo>
                    <a:pt x="2992" y="590"/>
                  </a:lnTo>
                  <a:lnTo>
                    <a:pt x="3002" y="583"/>
                  </a:lnTo>
                  <a:lnTo>
                    <a:pt x="3012" y="575"/>
                  </a:lnTo>
                  <a:lnTo>
                    <a:pt x="3032" y="561"/>
                  </a:lnTo>
                  <a:lnTo>
                    <a:pt x="3050" y="548"/>
                  </a:lnTo>
                  <a:lnTo>
                    <a:pt x="3068" y="535"/>
                  </a:lnTo>
                  <a:lnTo>
                    <a:pt x="3085" y="524"/>
                  </a:lnTo>
                  <a:lnTo>
                    <a:pt x="3100" y="515"/>
                  </a:lnTo>
                  <a:lnTo>
                    <a:pt x="3113" y="507"/>
                  </a:lnTo>
                  <a:lnTo>
                    <a:pt x="3124" y="500"/>
                  </a:lnTo>
                  <a:lnTo>
                    <a:pt x="3136" y="493"/>
                  </a:lnTo>
                  <a:lnTo>
                    <a:pt x="3144" y="488"/>
                  </a:lnTo>
                  <a:lnTo>
                    <a:pt x="3146" y="487"/>
                  </a:lnTo>
                  <a:lnTo>
                    <a:pt x="3144" y="489"/>
                  </a:lnTo>
                  <a:lnTo>
                    <a:pt x="3136" y="494"/>
                  </a:lnTo>
                  <a:lnTo>
                    <a:pt x="3125" y="501"/>
                  </a:lnTo>
                  <a:lnTo>
                    <a:pt x="3114" y="508"/>
                  </a:lnTo>
                  <a:lnTo>
                    <a:pt x="3101" y="517"/>
                  </a:lnTo>
                  <a:lnTo>
                    <a:pt x="3087" y="527"/>
                  </a:lnTo>
                  <a:lnTo>
                    <a:pt x="3070" y="539"/>
                  </a:lnTo>
                  <a:lnTo>
                    <a:pt x="3053" y="551"/>
                  </a:lnTo>
                  <a:lnTo>
                    <a:pt x="3035" y="565"/>
                  </a:lnTo>
                  <a:lnTo>
                    <a:pt x="3015" y="579"/>
                  </a:lnTo>
                  <a:lnTo>
                    <a:pt x="3005" y="587"/>
                  </a:lnTo>
                  <a:lnTo>
                    <a:pt x="2996" y="595"/>
                  </a:lnTo>
                  <a:lnTo>
                    <a:pt x="2975" y="612"/>
                  </a:lnTo>
                  <a:lnTo>
                    <a:pt x="2956" y="629"/>
                  </a:lnTo>
                  <a:lnTo>
                    <a:pt x="2936" y="648"/>
                  </a:lnTo>
                  <a:lnTo>
                    <a:pt x="2916" y="666"/>
                  </a:lnTo>
                  <a:lnTo>
                    <a:pt x="2896" y="685"/>
                  </a:lnTo>
                  <a:lnTo>
                    <a:pt x="2876" y="705"/>
                  </a:lnTo>
                  <a:lnTo>
                    <a:pt x="2840" y="743"/>
                  </a:lnTo>
                  <a:lnTo>
                    <a:pt x="2823" y="762"/>
                  </a:lnTo>
                  <a:lnTo>
                    <a:pt x="2808" y="780"/>
                  </a:lnTo>
                  <a:lnTo>
                    <a:pt x="2801" y="787"/>
                  </a:lnTo>
                  <a:lnTo>
                    <a:pt x="2796" y="796"/>
                  </a:lnTo>
                  <a:lnTo>
                    <a:pt x="2790" y="805"/>
                  </a:lnTo>
                  <a:lnTo>
                    <a:pt x="2781" y="821"/>
                  </a:lnTo>
                  <a:lnTo>
                    <a:pt x="2772" y="837"/>
                  </a:lnTo>
                  <a:lnTo>
                    <a:pt x="2764" y="851"/>
                  </a:lnTo>
                  <a:lnTo>
                    <a:pt x="2757" y="862"/>
                  </a:lnTo>
                  <a:lnTo>
                    <a:pt x="2751" y="874"/>
                  </a:lnTo>
                  <a:lnTo>
                    <a:pt x="2746" y="882"/>
                  </a:lnTo>
                  <a:lnTo>
                    <a:pt x="2745" y="884"/>
                  </a:lnTo>
                  <a:lnTo>
                    <a:pt x="2746" y="882"/>
                  </a:lnTo>
                  <a:lnTo>
                    <a:pt x="2750" y="874"/>
                  </a:lnTo>
                  <a:lnTo>
                    <a:pt x="2756" y="862"/>
                  </a:lnTo>
                  <a:lnTo>
                    <a:pt x="2762" y="850"/>
                  </a:lnTo>
                  <a:lnTo>
                    <a:pt x="2770" y="836"/>
                  </a:lnTo>
                  <a:lnTo>
                    <a:pt x="2773" y="828"/>
                  </a:lnTo>
                  <a:lnTo>
                    <a:pt x="2777" y="820"/>
                  </a:lnTo>
                  <a:lnTo>
                    <a:pt x="2784" y="809"/>
                  </a:lnTo>
                  <a:lnTo>
                    <a:pt x="2779" y="815"/>
                  </a:lnTo>
                  <a:lnTo>
                    <a:pt x="2767" y="830"/>
                  </a:lnTo>
                  <a:lnTo>
                    <a:pt x="2756" y="843"/>
                  </a:lnTo>
                  <a:lnTo>
                    <a:pt x="2749" y="854"/>
                  </a:lnTo>
                  <a:lnTo>
                    <a:pt x="2742" y="864"/>
                  </a:lnTo>
                  <a:lnTo>
                    <a:pt x="2743" y="870"/>
                  </a:lnTo>
                  <a:lnTo>
                    <a:pt x="2743" y="874"/>
                  </a:lnTo>
                  <a:lnTo>
                    <a:pt x="2743" y="876"/>
                  </a:lnTo>
                  <a:lnTo>
                    <a:pt x="2743" y="878"/>
                  </a:lnTo>
                  <a:lnTo>
                    <a:pt x="2743" y="876"/>
                  </a:lnTo>
                  <a:lnTo>
                    <a:pt x="2743" y="874"/>
                  </a:lnTo>
                  <a:lnTo>
                    <a:pt x="2742" y="870"/>
                  </a:lnTo>
                  <a:lnTo>
                    <a:pt x="2741" y="864"/>
                  </a:lnTo>
                  <a:lnTo>
                    <a:pt x="2741" y="867"/>
                  </a:lnTo>
                  <a:lnTo>
                    <a:pt x="2740" y="868"/>
                  </a:lnTo>
                  <a:lnTo>
                    <a:pt x="2739" y="868"/>
                  </a:lnTo>
                  <a:lnTo>
                    <a:pt x="2742" y="881"/>
                  </a:lnTo>
                  <a:lnTo>
                    <a:pt x="2744" y="890"/>
                  </a:lnTo>
                  <a:lnTo>
                    <a:pt x="2745" y="892"/>
                  </a:lnTo>
                  <a:lnTo>
                    <a:pt x="2744" y="890"/>
                  </a:lnTo>
                  <a:lnTo>
                    <a:pt x="2742" y="882"/>
                  </a:lnTo>
                  <a:lnTo>
                    <a:pt x="2739" y="870"/>
                  </a:lnTo>
                  <a:lnTo>
                    <a:pt x="2731" y="880"/>
                  </a:lnTo>
                  <a:lnTo>
                    <a:pt x="2727" y="886"/>
                  </a:lnTo>
                  <a:lnTo>
                    <a:pt x="2725" y="889"/>
                  </a:lnTo>
                  <a:lnTo>
                    <a:pt x="2727" y="885"/>
                  </a:lnTo>
                  <a:lnTo>
                    <a:pt x="2731" y="879"/>
                  </a:lnTo>
                  <a:lnTo>
                    <a:pt x="2738" y="868"/>
                  </a:lnTo>
                  <a:lnTo>
                    <a:pt x="2738" y="867"/>
                  </a:lnTo>
                  <a:lnTo>
                    <a:pt x="2736" y="864"/>
                  </a:lnTo>
                  <a:lnTo>
                    <a:pt x="2734" y="869"/>
                  </a:lnTo>
                  <a:lnTo>
                    <a:pt x="2733" y="872"/>
                  </a:lnTo>
                  <a:lnTo>
                    <a:pt x="2732" y="874"/>
                  </a:lnTo>
                  <a:lnTo>
                    <a:pt x="2731" y="874"/>
                  </a:lnTo>
                  <a:lnTo>
                    <a:pt x="2732" y="874"/>
                  </a:lnTo>
                  <a:lnTo>
                    <a:pt x="2732" y="872"/>
                  </a:lnTo>
                  <a:lnTo>
                    <a:pt x="2734" y="868"/>
                  </a:lnTo>
                  <a:lnTo>
                    <a:pt x="2736" y="863"/>
                  </a:lnTo>
                  <a:lnTo>
                    <a:pt x="2735" y="860"/>
                  </a:lnTo>
                  <a:lnTo>
                    <a:pt x="2727" y="878"/>
                  </a:lnTo>
                  <a:lnTo>
                    <a:pt x="2727" y="881"/>
                  </a:lnTo>
                  <a:lnTo>
                    <a:pt x="2727" y="882"/>
                  </a:lnTo>
                  <a:lnTo>
                    <a:pt x="2727" y="883"/>
                  </a:lnTo>
                  <a:lnTo>
                    <a:pt x="2727" y="882"/>
                  </a:lnTo>
                  <a:lnTo>
                    <a:pt x="2727" y="881"/>
                  </a:lnTo>
                  <a:lnTo>
                    <a:pt x="2727" y="879"/>
                  </a:lnTo>
                  <a:lnTo>
                    <a:pt x="2722" y="884"/>
                  </a:lnTo>
                  <a:lnTo>
                    <a:pt x="2719" y="887"/>
                  </a:lnTo>
                  <a:lnTo>
                    <a:pt x="2717" y="890"/>
                  </a:lnTo>
                  <a:lnTo>
                    <a:pt x="2713" y="883"/>
                  </a:lnTo>
                  <a:lnTo>
                    <a:pt x="2716" y="882"/>
                  </a:lnTo>
                  <a:lnTo>
                    <a:pt x="2719" y="879"/>
                  </a:lnTo>
                  <a:lnTo>
                    <a:pt x="2721" y="874"/>
                  </a:lnTo>
                  <a:lnTo>
                    <a:pt x="2724" y="868"/>
                  </a:lnTo>
                  <a:lnTo>
                    <a:pt x="2723" y="863"/>
                  </a:lnTo>
                  <a:lnTo>
                    <a:pt x="2723" y="858"/>
                  </a:lnTo>
                  <a:lnTo>
                    <a:pt x="2720" y="845"/>
                  </a:lnTo>
                  <a:lnTo>
                    <a:pt x="2717" y="829"/>
                  </a:lnTo>
                  <a:lnTo>
                    <a:pt x="2717" y="826"/>
                  </a:lnTo>
                  <a:lnTo>
                    <a:pt x="2714" y="831"/>
                  </a:lnTo>
                  <a:lnTo>
                    <a:pt x="2712" y="837"/>
                  </a:lnTo>
                  <a:lnTo>
                    <a:pt x="2710" y="839"/>
                  </a:lnTo>
                  <a:lnTo>
                    <a:pt x="2706" y="834"/>
                  </a:lnTo>
                  <a:lnTo>
                    <a:pt x="2710" y="826"/>
                  </a:lnTo>
                  <a:lnTo>
                    <a:pt x="2713" y="812"/>
                  </a:lnTo>
                  <a:lnTo>
                    <a:pt x="2709" y="793"/>
                  </a:lnTo>
                  <a:lnTo>
                    <a:pt x="2705" y="773"/>
                  </a:lnTo>
                  <a:lnTo>
                    <a:pt x="2700" y="764"/>
                  </a:lnTo>
                  <a:lnTo>
                    <a:pt x="2681" y="719"/>
                  </a:lnTo>
                  <a:lnTo>
                    <a:pt x="2658" y="671"/>
                  </a:lnTo>
                  <a:lnTo>
                    <a:pt x="2647" y="647"/>
                  </a:lnTo>
                  <a:lnTo>
                    <a:pt x="2634" y="622"/>
                  </a:lnTo>
                  <a:lnTo>
                    <a:pt x="2621" y="598"/>
                  </a:lnTo>
                  <a:lnTo>
                    <a:pt x="2608" y="575"/>
                  </a:lnTo>
                  <a:lnTo>
                    <a:pt x="2594" y="552"/>
                  </a:lnTo>
                  <a:lnTo>
                    <a:pt x="2580" y="530"/>
                  </a:lnTo>
                  <a:lnTo>
                    <a:pt x="2573" y="519"/>
                  </a:lnTo>
                  <a:lnTo>
                    <a:pt x="2566" y="508"/>
                  </a:lnTo>
                  <a:lnTo>
                    <a:pt x="2553" y="488"/>
                  </a:lnTo>
                  <a:lnTo>
                    <a:pt x="2540" y="469"/>
                  </a:lnTo>
                  <a:lnTo>
                    <a:pt x="2527" y="452"/>
                  </a:lnTo>
                  <a:lnTo>
                    <a:pt x="2516" y="436"/>
                  </a:lnTo>
                  <a:lnTo>
                    <a:pt x="2505" y="422"/>
                  </a:lnTo>
                  <a:lnTo>
                    <a:pt x="2495" y="410"/>
                  </a:lnTo>
                  <a:lnTo>
                    <a:pt x="2486" y="399"/>
                  </a:lnTo>
                  <a:lnTo>
                    <a:pt x="2479" y="389"/>
                  </a:lnTo>
                  <a:lnTo>
                    <a:pt x="2473" y="383"/>
                  </a:lnTo>
                  <a:lnTo>
                    <a:pt x="2471" y="379"/>
                  </a:lnTo>
                  <a:lnTo>
                    <a:pt x="2473" y="381"/>
                  </a:lnTo>
                  <a:lnTo>
                    <a:pt x="2479" y="388"/>
                  </a:lnTo>
                  <a:lnTo>
                    <a:pt x="2488" y="399"/>
                  </a:lnTo>
                  <a:lnTo>
                    <a:pt x="2496" y="409"/>
                  </a:lnTo>
                  <a:lnTo>
                    <a:pt x="2507" y="420"/>
                  </a:lnTo>
                  <a:lnTo>
                    <a:pt x="2518" y="434"/>
                  </a:lnTo>
                  <a:lnTo>
                    <a:pt x="2531" y="450"/>
                  </a:lnTo>
                  <a:lnTo>
                    <a:pt x="2544" y="467"/>
                  </a:lnTo>
                  <a:lnTo>
                    <a:pt x="2557" y="485"/>
                  </a:lnTo>
                  <a:lnTo>
                    <a:pt x="2571" y="505"/>
                  </a:lnTo>
                  <a:lnTo>
                    <a:pt x="2578" y="516"/>
                  </a:lnTo>
                  <a:lnTo>
                    <a:pt x="2586" y="527"/>
                  </a:lnTo>
                  <a:lnTo>
                    <a:pt x="2599" y="549"/>
                  </a:lnTo>
                  <a:lnTo>
                    <a:pt x="2613" y="572"/>
                  </a:lnTo>
                  <a:lnTo>
                    <a:pt x="2627" y="595"/>
                  </a:lnTo>
                  <a:lnTo>
                    <a:pt x="2641" y="619"/>
                  </a:lnTo>
                  <a:lnTo>
                    <a:pt x="2653" y="643"/>
                  </a:lnTo>
                  <a:lnTo>
                    <a:pt x="2665" y="667"/>
                  </a:lnTo>
                  <a:lnTo>
                    <a:pt x="2687" y="716"/>
                  </a:lnTo>
                  <a:lnTo>
                    <a:pt x="2691" y="727"/>
                  </a:lnTo>
                  <a:lnTo>
                    <a:pt x="2684" y="703"/>
                  </a:lnTo>
                  <a:lnTo>
                    <a:pt x="2667" y="652"/>
                  </a:lnTo>
                  <a:lnTo>
                    <a:pt x="2658" y="627"/>
                  </a:lnTo>
                  <a:lnTo>
                    <a:pt x="2648" y="601"/>
                  </a:lnTo>
                  <a:lnTo>
                    <a:pt x="2638" y="576"/>
                  </a:lnTo>
                  <a:lnTo>
                    <a:pt x="2627" y="551"/>
                  </a:lnTo>
                  <a:lnTo>
                    <a:pt x="2618" y="527"/>
                  </a:lnTo>
                  <a:lnTo>
                    <a:pt x="2607" y="504"/>
                  </a:lnTo>
                  <a:lnTo>
                    <a:pt x="2601" y="491"/>
                  </a:lnTo>
                  <a:lnTo>
                    <a:pt x="2594" y="480"/>
                  </a:lnTo>
                  <a:lnTo>
                    <a:pt x="2583" y="458"/>
                  </a:lnTo>
                  <a:lnTo>
                    <a:pt x="2573" y="439"/>
                  </a:lnTo>
                  <a:lnTo>
                    <a:pt x="2562" y="420"/>
                  </a:lnTo>
                  <a:lnTo>
                    <a:pt x="2553" y="403"/>
                  </a:lnTo>
                  <a:lnTo>
                    <a:pt x="2544" y="387"/>
                  </a:lnTo>
                  <a:lnTo>
                    <a:pt x="2536" y="374"/>
                  </a:lnTo>
                  <a:lnTo>
                    <a:pt x="2529" y="363"/>
                  </a:lnTo>
                  <a:lnTo>
                    <a:pt x="2522" y="352"/>
                  </a:lnTo>
                  <a:lnTo>
                    <a:pt x="2517" y="344"/>
                  </a:lnTo>
                  <a:lnTo>
                    <a:pt x="2515" y="342"/>
                  </a:lnTo>
                  <a:lnTo>
                    <a:pt x="2517" y="344"/>
                  </a:lnTo>
                  <a:lnTo>
                    <a:pt x="2523" y="351"/>
                  </a:lnTo>
                  <a:lnTo>
                    <a:pt x="2531" y="363"/>
                  </a:lnTo>
                  <a:lnTo>
                    <a:pt x="2537" y="374"/>
                  </a:lnTo>
                  <a:lnTo>
                    <a:pt x="2546" y="386"/>
                  </a:lnTo>
                  <a:lnTo>
                    <a:pt x="2556" y="401"/>
                  </a:lnTo>
                  <a:lnTo>
                    <a:pt x="2566" y="418"/>
                  </a:lnTo>
                  <a:lnTo>
                    <a:pt x="2577" y="436"/>
                  </a:lnTo>
                  <a:lnTo>
                    <a:pt x="2589" y="456"/>
                  </a:lnTo>
                  <a:lnTo>
                    <a:pt x="2600" y="478"/>
                  </a:lnTo>
                  <a:lnTo>
                    <a:pt x="2607" y="489"/>
                  </a:lnTo>
                  <a:lnTo>
                    <a:pt x="2612" y="500"/>
                  </a:lnTo>
                  <a:lnTo>
                    <a:pt x="2623" y="524"/>
                  </a:lnTo>
                  <a:lnTo>
                    <a:pt x="2634" y="549"/>
                  </a:lnTo>
                  <a:lnTo>
                    <a:pt x="2645" y="574"/>
                  </a:lnTo>
                  <a:lnTo>
                    <a:pt x="2655" y="599"/>
                  </a:lnTo>
                  <a:lnTo>
                    <a:pt x="2665" y="625"/>
                  </a:lnTo>
                  <a:lnTo>
                    <a:pt x="2674" y="651"/>
                  </a:lnTo>
                  <a:lnTo>
                    <a:pt x="2690" y="700"/>
                  </a:lnTo>
                  <a:lnTo>
                    <a:pt x="2697" y="726"/>
                  </a:lnTo>
                  <a:lnTo>
                    <a:pt x="2703" y="749"/>
                  </a:lnTo>
                  <a:lnTo>
                    <a:pt x="2708" y="769"/>
                  </a:lnTo>
                  <a:lnTo>
                    <a:pt x="2717" y="793"/>
                  </a:lnTo>
                  <a:lnTo>
                    <a:pt x="2720" y="762"/>
                  </a:lnTo>
                  <a:lnTo>
                    <a:pt x="2712" y="731"/>
                  </a:lnTo>
                  <a:lnTo>
                    <a:pt x="2697" y="678"/>
                  </a:lnTo>
                  <a:lnTo>
                    <a:pt x="2688" y="651"/>
                  </a:lnTo>
                  <a:lnTo>
                    <a:pt x="2678" y="623"/>
                  </a:lnTo>
                  <a:lnTo>
                    <a:pt x="2671" y="606"/>
                  </a:lnTo>
                  <a:lnTo>
                    <a:pt x="2667" y="600"/>
                  </a:lnTo>
                  <a:lnTo>
                    <a:pt x="2664" y="596"/>
                  </a:lnTo>
                  <a:lnTo>
                    <a:pt x="2655" y="582"/>
                  </a:lnTo>
                  <a:lnTo>
                    <a:pt x="2648" y="565"/>
                  </a:lnTo>
                  <a:lnTo>
                    <a:pt x="2645" y="550"/>
                  </a:lnTo>
                  <a:lnTo>
                    <a:pt x="2644" y="534"/>
                  </a:lnTo>
                  <a:lnTo>
                    <a:pt x="2634" y="511"/>
                  </a:lnTo>
                  <a:lnTo>
                    <a:pt x="2623" y="485"/>
                  </a:lnTo>
                  <a:lnTo>
                    <a:pt x="2610" y="458"/>
                  </a:lnTo>
                  <a:lnTo>
                    <a:pt x="2604" y="445"/>
                  </a:lnTo>
                  <a:lnTo>
                    <a:pt x="2598" y="433"/>
                  </a:lnTo>
                  <a:lnTo>
                    <a:pt x="2586" y="410"/>
                  </a:lnTo>
                  <a:lnTo>
                    <a:pt x="2575" y="387"/>
                  </a:lnTo>
                  <a:lnTo>
                    <a:pt x="2562" y="367"/>
                  </a:lnTo>
                  <a:lnTo>
                    <a:pt x="2551" y="348"/>
                  </a:lnTo>
                  <a:lnTo>
                    <a:pt x="2542" y="331"/>
                  </a:lnTo>
                  <a:lnTo>
                    <a:pt x="2533" y="317"/>
                  </a:lnTo>
                  <a:lnTo>
                    <a:pt x="2525" y="304"/>
                  </a:lnTo>
                  <a:lnTo>
                    <a:pt x="2518" y="293"/>
                  </a:lnTo>
                  <a:lnTo>
                    <a:pt x="2514" y="287"/>
                  </a:lnTo>
                  <a:lnTo>
                    <a:pt x="2512" y="282"/>
                  </a:lnTo>
                  <a:lnTo>
                    <a:pt x="2511" y="280"/>
                  </a:lnTo>
                  <a:lnTo>
                    <a:pt x="2512" y="282"/>
                  </a:lnTo>
                  <a:lnTo>
                    <a:pt x="2514" y="287"/>
                  </a:lnTo>
                  <a:lnTo>
                    <a:pt x="2519" y="293"/>
                  </a:lnTo>
                  <a:lnTo>
                    <a:pt x="2526" y="303"/>
                  </a:lnTo>
                  <a:lnTo>
                    <a:pt x="2535" y="315"/>
                  </a:lnTo>
                  <a:lnTo>
                    <a:pt x="2544" y="330"/>
                  </a:lnTo>
                  <a:lnTo>
                    <a:pt x="2555" y="346"/>
                  </a:lnTo>
                  <a:lnTo>
                    <a:pt x="2566" y="365"/>
                  </a:lnTo>
                  <a:lnTo>
                    <a:pt x="2578" y="385"/>
                  </a:lnTo>
                  <a:lnTo>
                    <a:pt x="2590" y="407"/>
                  </a:lnTo>
                  <a:lnTo>
                    <a:pt x="2603" y="431"/>
                  </a:lnTo>
                  <a:lnTo>
                    <a:pt x="2610" y="443"/>
                  </a:lnTo>
                  <a:lnTo>
                    <a:pt x="2616" y="456"/>
                  </a:lnTo>
                  <a:lnTo>
                    <a:pt x="2629" y="482"/>
                  </a:lnTo>
                  <a:lnTo>
                    <a:pt x="2641" y="509"/>
                  </a:lnTo>
                  <a:lnTo>
                    <a:pt x="2645" y="518"/>
                  </a:lnTo>
                  <a:lnTo>
                    <a:pt x="2645" y="509"/>
                  </a:lnTo>
                  <a:lnTo>
                    <a:pt x="2646" y="502"/>
                  </a:lnTo>
                  <a:lnTo>
                    <a:pt x="2647" y="500"/>
                  </a:lnTo>
                  <a:lnTo>
                    <a:pt x="2647" y="496"/>
                  </a:lnTo>
                  <a:lnTo>
                    <a:pt x="2652" y="497"/>
                  </a:lnTo>
                  <a:lnTo>
                    <a:pt x="2655" y="499"/>
                  </a:lnTo>
                  <a:lnTo>
                    <a:pt x="2648" y="480"/>
                  </a:lnTo>
                  <a:lnTo>
                    <a:pt x="2645" y="462"/>
                  </a:lnTo>
                  <a:lnTo>
                    <a:pt x="2644" y="444"/>
                  </a:lnTo>
                  <a:lnTo>
                    <a:pt x="2645" y="430"/>
                  </a:lnTo>
                  <a:lnTo>
                    <a:pt x="2646" y="420"/>
                  </a:lnTo>
                  <a:lnTo>
                    <a:pt x="2647" y="417"/>
                  </a:lnTo>
                  <a:lnTo>
                    <a:pt x="2647" y="412"/>
                  </a:lnTo>
                  <a:lnTo>
                    <a:pt x="2652" y="413"/>
                  </a:lnTo>
                  <a:lnTo>
                    <a:pt x="2654" y="414"/>
                  </a:lnTo>
                  <a:lnTo>
                    <a:pt x="2647" y="396"/>
                  </a:lnTo>
                  <a:lnTo>
                    <a:pt x="2645" y="378"/>
                  </a:lnTo>
                  <a:lnTo>
                    <a:pt x="2644" y="363"/>
                  </a:lnTo>
                  <a:lnTo>
                    <a:pt x="2645" y="350"/>
                  </a:lnTo>
                  <a:lnTo>
                    <a:pt x="2646" y="340"/>
                  </a:lnTo>
                  <a:lnTo>
                    <a:pt x="2646" y="336"/>
                  </a:lnTo>
                  <a:lnTo>
                    <a:pt x="2647" y="332"/>
                  </a:lnTo>
                  <a:lnTo>
                    <a:pt x="2652" y="333"/>
                  </a:lnTo>
                  <a:lnTo>
                    <a:pt x="2654" y="334"/>
                  </a:lnTo>
                  <a:lnTo>
                    <a:pt x="2647" y="315"/>
                  </a:lnTo>
                  <a:lnTo>
                    <a:pt x="2645" y="298"/>
                  </a:lnTo>
                  <a:lnTo>
                    <a:pt x="2644" y="282"/>
                  </a:lnTo>
                  <a:lnTo>
                    <a:pt x="2645" y="269"/>
                  </a:lnTo>
                  <a:lnTo>
                    <a:pt x="2646" y="259"/>
                  </a:lnTo>
                  <a:lnTo>
                    <a:pt x="2646" y="256"/>
                  </a:lnTo>
                  <a:lnTo>
                    <a:pt x="2647" y="252"/>
                  </a:lnTo>
                  <a:lnTo>
                    <a:pt x="2652" y="253"/>
                  </a:lnTo>
                  <a:lnTo>
                    <a:pt x="2655" y="255"/>
                  </a:lnTo>
                  <a:lnTo>
                    <a:pt x="2648" y="236"/>
                  </a:lnTo>
                  <a:lnTo>
                    <a:pt x="2645" y="218"/>
                  </a:lnTo>
                  <a:lnTo>
                    <a:pt x="2644" y="200"/>
                  </a:lnTo>
                  <a:lnTo>
                    <a:pt x="2645" y="186"/>
                  </a:lnTo>
                  <a:lnTo>
                    <a:pt x="2646" y="176"/>
                  </a:lnTo>
                  <a:lnTo>
                    <a:pt x="2646" y="171"/>
                  </a:lnTo>
                  <a:lnTo>
                    <a:pt x="2647" y="168"/>
                  </a:lnTo>
                  <a:lnTo>
                    <a:pt x="2652" y="169"/>
                  </a:lnTo>
                  <a:lnTo>
                    <a:pt x="2654" y="170"/>
                  </a:lnTo>
                  <a:lnTo>
                    <a:pt x="2647" y="152"/>
                  </a:lnTo>
                  <a:lnTo>
                    <a:pt x="2645" y="134"/>
                  </a:lnTo>
                  <a:lnTo>
                    <a:pt x="2644" y="119"/>
                  </a:lnTo>
                  <a:lnTo>
                    <a:pt x="2645" y="104"/>
                  </a:lnTo>
                  <a:lnTo>
                    <a:pt x="2646" y="95"/>
                  </a:lnTo>
                  <a:lnTo>
                    <a:pt x="2646" y="91"/>
                  </a:lnTo>
                  <a:lnTo>
                    <a:pt x="2647" y="88"/>
                  </a:lnTo>
                  <a:lnTo>
                    <a:pt x="2652" y="89"/>
                  </a:lnTo>
                  <a:lnTo>
                    <a:pt x="2674" y="98"/>
                  </a:lnTo>
                  <a:lnTo>
                    <a:pt x="2692" y="109"/>
                  </a:lnTo>
                  <a:lnTo>
                    <a:pt x="2708" y="122"/>
                  </a:lnTo>
                  <a:lnTo>
                    <a:pt x="2703" y="108"/>
                  </a:lnTo>
                  <a:lnTo>
                    <a:pt x="2701" y="91"/>
                  </a:lnTo>
                  <a:lnTo>
                    <a:pt x="2705" y="69"/>
                  </a:lnTo>
                  <a:lnTo>
                    <a:pt x="2712" y="47"/>
                  </a:lnTo>
                  <a:lnTo>
                    <a:pt x="2725" y="24"/>
                  </a:lnTo>
                  <a:lnTo>
                    <a:pt x="2745" y="2"/>
                  </a:lnTo>
                  <a:lnTo>
                    <a:pt x="2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7"/>
            <p:cNvSpPr>
              <a:spLocks noEditPoints="1"/>
            </p:cNvSpPr>
            <p:nvPr/>
          </p:nvSpPr>
          <p:spPr bwMode="auto">
            <a:xfrm>
              <a:off x="4418013" y="4995863"/>
              <a:ext cx="525463" cy="368300"/>
            </a:xfrm>
            <a:custGeom>
              <a:avLst/>
              <a:gdLst>
                <a:gd name="T0" fmla="*/ 3192 w 3310"/>
                <a:gd name="T1" fmla="*/ 2039 h 2317"/>
                <a:gd name="T2" fmla="*/ 2098 w 3310"/>
                <a:gd name="T3" fmla="*/ 2091 h 2317"/>
                <a:gd name="T4" fmla="*/ 1415 w 3310"/>
                <a:gd name="T5" fmla="*/ 2280 h 2317"/>
                <a:gd name="T6" fmla="*/ 3086 w 3310"/>
                <a:gd name="T7" fmla="*/ 2027 h 2317"/>
                <a:gd name="T8" fmla="*/ 1047 w 3310"/>
                <a:gd name="T9" fmla="*/ 2109 h 2317"/>
                <a:gd name="T10" fmla="*/ 992 w 3310"/>
                <a:gd name="T11" fmla="*/ 2155 h 2317"/>
                <a:gd name="T12" fmla="*/ 3226 w 3310"/>
                <a:gd name="T13" fmla="*/ 1964 h 2317"/>
                <a:gd name="T14" fmla="*/ 3127 w 3310"/>
                <a:gd name="T15" fmla="*/ 2027 h 2317"/>
                <a:gd name="T16" fmla="*/ 2691 w 3310"/>
                <a:gd name="T17" fmla="*/ 2109 h 2317"/>
                <a:gd name="T18" fmla="*/ 2656 w 3310"/>
                <a:gd name="T19" fmla="*/ 2118 h 2317"/>
                <a:gd name="T20" fmla="*/ 2535 w 3310"/>
                <a:gd name="T21" fmla="*/ 1912 h 2317"/>
                <a:gd name="T22" fmla="*/ 3216 w 3310"/>
                <a:gd name="T23" fmla="*/ 1912 h 2317"/>
                <a:gd name="T24" fmla="*/ 3218 w 3310"/>
                <a:gd name="T25" fmla="*/ 2112 h 2317"/>
                <a:gd name="T26" fmla="*/ 3209 w 3310"/>
                <a:gd name="T27" fmla="*/ 1906 h 2317"/>
                <a:gd name="T28" fmla="*/ 3170 w 3310"/>
                <a:gd name="T29" fmla="*/ 2047 h 2317"/>
                <a:gd name="T30" fmla="*/ 3121 w 3310"/>
                <a:gd name="T31" fmla="*/ 2067 h 2317"/>
                <a:gd name="T32" fmla="*/ 3065 w 3310"/>
                <a:gd name="T33" fmla="*/ 2091 h 2317"/>
                <a:gd name="T34" fmla="*/ 3071 w 3310"/>
                <a:gd name="T35" fmla="*/ 1958 h 2317"/>
                <a:gd name="T36" fmla="*/ 1635 w 3310"/>
                <a:gd name="T37" fmla="*/ 1883 h 2317"/>
                <a:gd name="T38" fmla="*/ 1976 w 3310"/>
                <a:gd name="T39" fmla="*/ 1872 h 2317"/>
                <a:gd name="T40" fmla="*/ 1760 w 3310"/>
                <a:gd name="T41" fmla="*/ 1695 h 2317"/>
                <a:gd name="T42" fmla="*/ 1672 w 3310"/>
                <a:gd name="T43" fmla="*/ 1929 h 2317"/>
                <a:gd name="T44" fmla="*/ 1998 w 3310"/>
                <a:gd name="T45" fmla="*/ 1931 h 2317"/>
                <a:gd name="T46" fmla="*/ 225 w 3310"/>
                <a:gd name="T47" fmla="*/ 1778 h 2317"/>
                <a:gd name="T48" fmla="*/ 189 w 3310"/>
                <a:gd name="T49" fmla="*/ 1889 h 2317"/>
                <a:gd name="T50" fmla="*/ 665 w 3310"/>
                <a:gd name="T51" fmla="*/ 1678 h 2317"/>
                <a:gd name="T52" fmla="*/ 478 w 3310"/>
                <a:gd name="T53" fmla="*/ 2309 h 2317"/>
                <a:gd name="T54" fmla="*/ 130 w 3310"/>
                <a:gd name="T55" fmla="*/ 2113 h 2317"/>
                <a:gd name="T56" fmla="*/ 247 w 3310"/>
                <a:gd name="T57" fmla="*/ 1623 h 2317"/>
                <a:gd name="T58" fmla="*/ 2393 w 3310"/>
                <a:gd name="T59" fmla="*/ 1827 h 2317"/>
                <a:gd name="T60" fmla="*/ 2078 w 3310"/>
                <a:gd name="T61" fmla="*/ 1530 h 2317"/>
                <a:gd name="T62" fmla="*/ 1553 w 3310"/>
                <a:gd name="T63" fmla="*/ 1594 h 2317"/>
                <a:gd name="T64" fmla="*/ 1279 w 3310"/>
                <a:gd name="T65" fmla="*/ 1763 h 2317"/>
                <a:gd name="T66" fmla="*/ 2974 w 3310"/>
                <a:gd name="T67" fmla="*/ 1067 h 2317"/>
                <a:gd name="T68" fmla="*/ 2482 w 3310"/>
                <a:gd name="T69" fmla="*/ 943 h 2317"/>
                <a:gd name="T70" fmla="*/ 2290 w 3310"/>
                <a:gd name="T71" fmla="*/ 1080 h 2317"/>
                <a:gd name="T72" fmla="*/ 2249 w 3310"/>
                <a:gd name="T73" fmla="*/ 1037 h 2317"/>
                <a:gd name="T74" fmla="*/ 985 w 3310"/>
                <a:gd name="T75" fmla="*/ 933 h 2317"/>
                <a:gd name="T76" fmla="*/ 1116 w 3310"/>
                <a:gd name="T77" fmla="*/ 1210 h 2317"/>
                <a:gd name="T78" fmla="*/ 986 w 3310"/>
                <a:gd name="T79" fmla="*/ 891 h 2317"/>
                <a:gd name="T80" fmla="*/ 2792 w 3310"/>
                <a:gd name="T81" fmla="*/ 640 h 2317"/>
                <a:gd name="T82" fmla="*/ 2935 w 3310"/>
                <a:gd name="T83" fmla="*/ 660 h 2317"/>
                <a:gd name="T84" fmla="*/ 2760 w 3310"/>
                <a:gd name="T85" fmla="*/ 576 h 2317"/>
                <a:gd name="T86" fmla="*/ 1148 w 3310"/>
                <a:gd name="T87" fmla="*/ 680 h 2317"/>
                <a:gd name="T88" fmla="*/ 800 w 3310"/>
                <a:gd name="T89" fmla="*/ 680 h 2317"/>
                <a:gd name="T90" fmla="*/ 574 w 3310"/>
                <a:gd name="T91" fmla="*/ 678 h 2317"/>
                <a:gd name="T92" fmla="*/ 2810 w 3310"/>
                <a:gd name="T93" fmla="*/ 821 h 2317"/>
                <a:gd name="T94" fmla="*/ 2969 w 3310"/>
                <a:gd name="T95" fmla="*/ 1134 h 2317"/>
                <a:gd name="T96" fmla="*/ 3100 w 3310"/>
                <a:gd name="T97" fmla="*/ 372 h 2317"/>
                <a:gd name="T98" fmla="*/ 3080 w 3310"/>
                <a:gd name="T99" fmla="*/ 317 h 2317"/>
                <a:gd name="T100" fmla="*/ 3130 w 3310"/>
                <a:gd name="T101" fmla="*/ 1047 h 2317"/>
                <a:gd name="T102" fmla="*/ 2509 w 3310"/>
                <a:gd name="T103" fmla="*/ 487 h 2317"/>
                <a:gd name="T104" fmla="*/ 967 w 3310"/>
                <a:gd name="T105" fmla="*/ 496 h 2317"/>
                <a:gd name="T106" fmla="*/ 515 w 3310"/>
                <a:gd name="T107" fmla="*/ 618 h 2317"/>
                <a:gd name="T108" fmla="*/ 1172 w 3310"/>
                <a:gd name="T109" fmla="*/ 94 h 2317"/>
                <a:gd name="T110" fmla="*/ 445 w 3310"/>
                <a:gd name="T111" fmla="*/ 818 h 2317"/>
                <a:gd name="T112" fmla="*/ 681 w 3310"/>
                <a:gd name="T113" fmla="*/ 352 h 2317"/>
                <a:gd name="T114" fmla="*/ 1067 w 3310"/>
                <a:gd name="T115" fmla="*/ 87 h 2317"/>
                <a:gd name="T116" fmla="*/ 1102 w 3310"/>
                <a:gd name="T117" fmla="*/ 67 h 2317"/>
                <a:gd name="T118" fmla="*/ 1025 w 3310"/>
                <a:gd name="T119" fmla="*/ 84 h 2317"/>
                <a:gd name="T120" fmla="*/ 910 w 3310"/>
                <a:gd name="T121" fmla="*/ 48 h 2317"/>
                <a:gd name="T122" fmla="*/ 994 w 3310"/>
                <a:gd name="T123" fmla="*/ 42 h 2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0" h="2317">
                  <a:moveTo>
                    <a:pt x="3147" y="2039"/>
                  </a:moveTo>
                  <a:lnTo>
                    <a:pt x="3139" y="2070"/>
                  </a:lnTo>
                  <a:lnTo>
                    <a:pt x="3148" y="2058"/>
                  </a:lnTo>
                  <a:lnTo>
                    <a:pt x="3159" y="2047"/>
                  </a:lnTo>
                  <a:lnTo>
                    <a:pt x="3150" y="2046"/>
                  </a:lnTo>
                  <a:lnTo>
                    <a:pt x="3147" y="2046"/>
                  </a:lnTo>
                  <a:lnTo>
                    <a:pt x="3147" y="2043"/>
                  </a:lnTo>
                  <a:lnTo>
                    <a:pt x="3147" y="2042"/>
                  </a:lnTo>
                  <a:lnTo>
                    <a:pt x="3147" y="2039"/>
                  </a:lnTo>
                  <a:close/>
                  <a:moveTo>
                    <a:pt x="3208" y="2037"/>
                  </a:moveTo>
                  <a:lnTo>
                    <a:pt x="3208" y="2044"/>
                  </a:lnTo>
                  <a:lnTo>
                    <a:pt x="3206" y="2045"/>
                  </a:lnTo>
                  <a:lnTo>
                    <a:pt x="3199" y="2047"/>
                  </a:lnTo>
                  <a:lnTo>
                    <a:pt x="3191" y="2050"/>
                  </a:lnTo>
                  <a:lnTo>
                    <a:pt x="3181" y="2058"/>
                  </a:lnTo>
                  <a:lnTo>
                    <a:pt x="3169" y="2068"/>
                  </a:lnTo>
                  <a:lnTo>
                    <a:pt x="3156" y="2083"/>
                  </a:lnTo>
                  <a:lnTo>
                    <a:pt x="3147" y="2104"/>
                  </a:lnTo>
                  <a:lnTo>
                    <a:pt x="3140" y="2102"/>
                  </a:lnTo>
                  <a:lnTo>
                    <a:pt x="3140" y="2100"/>
                  </a:lnTo>
                  <a:lnTo>
                    <a:pt x="3142" y="2093"/>
                  </a:lnTo>
                  <a:lnTo>
                    <a:pt x="3145" y="2086"/>
                  </a:lnTo>
                  <a:lnTo>
                    <a:pt x="3150" y="2075"/>
                  </a:lnTo>
                  <a:lnTo>
                    <a:pt x="3158" y="2064"/>
                  </a:lnTo>
                  <a:lnTo>
                    <a:pt x="3166" y="2054"/>
                  </a:lnTo>
                  <a:lnTo>
                    <a:pt x="3177" y="2045"/>
                  </a:lnTo>
                  <a:lnTo>
                    <a:pt x="3192" y="2039"/>
                  </a:lnTo>
                  <a:lnTo>
                    <a:pt x="3208" y="2037"/>
                  </a:lnTo>
                  <a:close/>
                  <a:moveTo>
                    <a:pt x="1447" y="2026"/>
                  </a:moveTo>
                  <a:lnTo>
                    <a:pt x="1649" y="2034"/>
                  </a:lnTo>
                  <a:lnTo>
                    <a:pt x="1661" y="2036"/>
                  </a:lnTo>
                  <a:lnTo>
                    <a:pt x="1671" y="2044"/>
                  </a:lnTo>
                  <a:lnTo>
                    <a:pt x="1677" y="2054"/>
                  </a:lnTo>
                  <a:lnTo>
                    <a:pt x="1680" y="2066"/>
                  </a:lnTo>
                  <a:lnTo>
                    <a:pt x="1676" y="2078"/>
                  </a:lnTo>
                  <a:lnTo>
                    <a:pt x="1669" y="2088"/>
                  </a:lnTo>
                  <a:lnTo>
                    <a:pt x="1659" y="2094"/>
                  </a:lnTo>
                  <a:lnTo>
                    <a:pt x="1646" y="2097"/>
                  </a:lnTo>
                  <a:lnTo>
                    <a:pt x="1510" y="2091"/>
                  </a:lnTo>
                  <a:lnTo>
                    <a:pt x="1547" y="2124"/>
                  </a:lnTo>
                  <a:lnTo>
                    <a:pt x="1588" y="2151"/>
                  </a:lnTo>
                  <a:lnTo>
                    <a:pt x="1630" y="2174"/>
                  </a:lnTo>
                  <a:lnTo>
                    <a:pt x="1675" y="2190"/>
                  </a:lnTo>
                  <a:lnTo>
                    <a:pt x="1720" y="2201"/>
                  </a:lnTo>
                  <a:lnTo>
                    <a:pt x="1767" y="2208"/>
                  </a:lnTo>
                  <a:lnTo>
                    <a:pt x="1814" y="2208"/>
                  </a:lnTo>
                  <a:lnTo>
                    <a:pt x="1861" y="2203"/>
                  </a:lnTo>
                  <a:lnTo>
                    <a:pt x="1908" y="2193"/>
                  </a:lnTo>
                  <a:lnTo>
                    <a:pt x="1953" y="2178"/>
                  </a:lnTo>
                  <a:lnTo>
                    <a:pt x="1996" y="2157"/>
                  </a:lnTo>
                  <a:lnTo>
                    <a:pt x="2036" y="2132"/>
                  </a:lnTo>
                  <a:lnTo>
                    <a:pt x="2076" y="2100"/>
                  </a:lnTo>
                  <a:lnTo>
                    <a:pt x="2086" y="2093"/>
                  </a:lnTo>
                  <a:lnTo>
                    <a:pt x="2098" y="2091"/>
                  </a:lnTo>
                  <a:lnTo>
                    <a:pt x="2110" y="2094"/>
                  </a:lnTo>
                  <a:lnTo>
                    <a:pt x="2120" y="2101"/>
                  </a:lnTo>
                  <a:lnTo>
                    <a:pt x="2127" y="2112"/>
                  </a:lnTo>
                  <a:lnTo>
                    <a:pt x="2129" y="2124"/>
                  </a:lnTo>
                  <a:lnTo>
                    <a:pt x="2126" y="2135"/>
                  </a:lnTo>
                  <a:lnTo>
                    <a:pt x="2118" y="2146"/>
                  </a:lnTo>
                  <a:lnTo>
                    <a:pt x="2077" y="2179"/>
                  </a:lnTo>
                  <a:lnTo>
                    <a:pt x="2034" y="2208"/>
                  </a:lnTo>
                  <a:lnTo>
                    <a:pt x="1989" y="2231"/>
                  </a:lnTo>
                  <a:lnTo>
                    <a:pt x="1942" y="2248"/>
                  </a:lnTo>
                  <a:lnTo>
                    <a:pt x="1893" y="2262"/>
                  </a:lnTo>
                  <a:lnTo>
                    <a:pt x="1845" y="2269"/>
                  </a:lnTo>
                  <a:lnTo>
                    <a:pt x="1795" y="2272"/>
                  </a:lnTo>
                  <a:lnTo>
                    <a:pt x="1746" y="2268"/>
                  </a:lnTo>
                  <a:lnTo>
                    <a:pt x="1696" y="2261"/>
                  </a:lnTo>
                  <a:lnTo>
                    <a:pt x="1649" y="2247"/>
                  </a:lnTo>
                  <a:lnTo>
                    <a:pt x="1601" y="2229"/>
                  </a:lnTo>
                  <a:lnTo>
                    <a:pt x="1556" y="2206"/>
                  </a:lnTo>
                  <a:lnTo>
                    <a:pt x="1514" y="2177"/>
                  </a:lnTo>
                  <a:lnTo>
                    <a:pt x="1475" y="2144"/>
                  </a:lnTo>
                  <a:lnTo>
                    <a:pt x="1470" y="2259"/>
                  </a:lnTo>
                  <a:lnTo>
                    <a:pt x="1467" y="2273"/>
                  </a:lnTo>
                  <a:lnTo>
                    <a:pt x="1459" y="2281"/>
                  </a:lnTo>
                  <a:lnTo>
                    <a:pt x="1449" y="2288"/>
                  </a:lnTo>
                  <a:lnTo>
                    <a:pt x="1437" y="2290"/>
                  </a:lnTo>
                  <a:lnTo>
                    <a:pt x="1425" y="2287"/>
                  </a:lnTo>
                  <a:lnTo>
                    <a:pt x="1415" y="2280"/>
                  </a:lnTo>
                  <a:lnTo>
                    <a:pt x="1409" y="2270"/>
                  </a:lnTo>
                  <a:lnTo>
                    <a:pt x="1406" y="2257"/>
                  </a:lnTo>
                  <a:lnTo>
                    <a:pt x="1414" y="2056"/>
                  </a:lnTo>
                  <a:lnTo>
                    <a:pt x="1417" y="2044"/>
                  </a:lnTo>
                  <a:lnTo>
                    <a:pt x="1424" y="2034"/>
                  </a:lnTo>
                  <a:lnTo>
                    <a:pt x="1435" y="2028"/>
                  </a:lnTo>
                  <a:lnTo>
                    <a:pt x="1447" y="2026"/>
                  </a:lnTo>
                  <a:close/>
                  <a:moveTo>
                    <a:pt x="3084" y="2017"/>
                  </a:moveTo>
                  <a:lnTo>
                    <a:pt x="3088" y="2020"/>
                  </a:lnTo>
                  <a:lnTo>
                    <a:pt x="3092" y="2022"/>
                  </a:lnTo>
                  <a:lnTo>
                    <a:pt x="3092" y="2022"/>
                  </a:lnTo>
                  <a:lnTo>
                    <a:pt x="3098" y="2028"/>
                  </a:lnTo>
                  <a:lnTo>
                    <a:pt x="3105" y="2035"/>
                  </a:lnTo>
                  <a:lnTo>
                    <a:pt x="3106" y="2035"/>
                  </a:lnTo>
                  <a:lnTo>
                    <a:pt x="3114" y="2050"/>
                  </a:lnTo>
                  <a:lnTo>
                    <a:pt x="3117" y="2067"/>
                  </a:lnTo>
                  <a:lnTo>
                    <a:pt x="3118" y="2081"/>
                  </a:lnTo>
                  <a:lnTo>
                    <a:pt x="3117" y="2094"/>
                  </a:lnTo>
                  <a:lnTo>
                    <a:pt x="3115" y="2103"/>
                  </a:lnTo>
                  <a:lnTo>
                    <a:pt x="3115" y="2107"/>
                  </a:lnTo>
                  <a:lnTo>
                    <a:pt x="3107" y="2105"/>
                  </a:lnTo>
                  <a:lnTo>
                    <a:pt x="3108" y="2085"/>
                  </a:lnTo>
                  <a:lnTo>
                    <a:pt x="3106" y="2068"/>
                  </a:lnTo>
                  <a:lnTo>
                    <a:pt x="3101" y="2054"/>
                  </a:lnTo>
                  <a:lnTo>
                    <a:pt x="3096" y="2043"/>
                  </a:lnTo>
                  <a:lnTo>
                    <a:pt x="3090" y="2034"/>
                  </a:lnTo>
                  <a:lnTo>
                    <a:pt x="3086" y="2027"/>
                  </a:lnTo>
                  <a:lnTo>
                    <a:pt x="3082" y="2024"/>
                  </a:lnTo>
                  <a:lnTo>
                    <a:pt x="3080" y="2023"/>
                  </a:lnTo>
                  <a:lnTo>
                    <a:pt x="3084" y="2017"/>
                  </a:lnTo>
                  <a:close/>
                  <a:moveTo>
                    <a:pt x="824" y="2009"/>
                  </a:moveTo>
                  <a:lnTo>
                    <a:pt x="824" y="2009"/>
                  </a:lnTo>
                  <a:lnTo>
                    <a:pt x="825" y="2011"/>
                  </a:lnTo>
                  <a:lnTo>
                    <a:pt x="827" y="2013"/>
                  </a:lnTo>
                  <a:lnTo>
                    <a:pt x="830" y="2016"/>
                  </a:lnTo>
                  <a:lnTo>
                    <a:pt x="834" y="2020"/>
                  </a:lnTo>
                  <a:lnTo>
                    <a:pt x="840" y="2026"/>
                  </a:lnTo>
                  <a:lnTo>
                    <a:pt x="847" y="2033"/>
                  </a:lnTo>
                  <a:lnTo>
                    <a:pt x="856" y="2041"/>
                  </a:lnTo>
                  <a:lnTo>
                    <a:pt x="864" y="2048"/>
                  </a:lnTo>
                  <a:lnTo>
                    <a:pt x="887" y="2065"/>
                  </a:lnTo>
                  <a:lnTo>
                    <a:pt x="899" y="2072"/>
                  </a:lnTo>
                  <a:lnTo>
                    <a:pt x="913" y="2080"/>
                  </a:lnTo>
                  <a:lnTo>
                    <a:pt x="926" y="2087"/>
                  </a:lnTo>
                  <a:lnTo>
                    <a:pt x="942" y="2093"/>
                  </a:lnTo>
                  <a:lnTo>
                    <a:pt x="957" y="2099"/>
                  </a:lnTo>
                  <a:lnTo>
                    <a:pt x="972" y="2103"/>
                  </a:lnTo>
                  <a:lnTo>
                    <a:pt x="980" y="2104"/>
                  </a:lnTo>
                  <a:lnTo>
                    <a:pt x="988" y="2107"/>
                  </a:lnTo>
                  <a:lnTo>
                    <a:pt x="1003" y="2108"/>
                  </a:lnTo>
                  <a:lnTo>
                    <a:pt x="1019" y="2110"/>
                  </a:lnTo>
                  <a:lnTo>
                    <a:pt x="1033" y="2110"/>
                  </a:lnTo>
                  <a:lnTo>
                    <a:pt x="1040" y="2110"/>
                  </a:lnTo>
                  <a:lnTo>
                    <a:pt x="1047" y="2109"/>
                  </a:lnTo>
                  <a:lnTo>
                    <a:pt x="1061" y="2107"/>
                  </a:lnTo>
                  <a:lnTo>
                    <a:pt x="1069" y="2105"/>
                  </a:lnTo>
                  <a:lnTo>
                    <a:pt x="1078" y="2103"/>
                  </a:lnTo>
                  <a:lnTo>
                    <a:pt x="1057" y="2025"/>
                  </a:lnTo>
                  <a:lnTo>
                    <a:pt x="1061" y="2026"/>
                  </a:lnTo>
                  <a:lnTo>
                    <a:pt x="1068" y="2031"/>
                  </a:lnTo>
                  <a:lnTo>
                    <a:pt x="1078" y="2038"/>
                  </a:lnTo>
                  <a:lnTo>
                    <a:pt x="1091" y="2047"/>
                  </a:lnTo>
                  <a:lnTo>
                    <a:pt x="1105" y="2057"/>
                  </a:lnTo>
                  <a:lnTo>
                    <a:pt x="1120" y="2067"/>
                  </a:lnTo>
                  <a:lnTo>
                    <a:pt x="1134" y="2078"/>
                  </a:lnTo>
                  <a:lnTo>
                    <a:pt x="1149" y="2088"/>
                  </a:lnTo>
                  <a:lnTo>
                    <a:pt x="1161" y="2097"/>
                  </a:lnTo>
                  <a:lnTo>
                    <a:pt x="1171" y="2103"/>
                  </a:lnTo>
                  <a:lnTo>
                    <a:pt x="1177" y="2108"/>
                  </a:lnTo>
                  <a:lnTo>
                    <a:pt x="1179" y="2110"/>
                  </a:lnTo>
                  <a:lnTo>
                    <a:pt x="1119" y="2254"/>
                  </a:lnTo>
                  <a:lnTo>
                    <a:pt x="1096" y="2170"/>
                  </a:lnTo>
                  <a:lnTo>
                    <a:pt x="1094" y="2170"/>
                  </a:lnTo>
                  <a:lnTo>
                    <a:pt x="1078" y="2170"/>
                  </a:lnTo>
                  <a:lnTo>
                    <a:pt x="1062" y="2169"/>
                  </a:lnTo>
                  <a:lnTo>
                    <a:pt x="1054" y="2168"/>
                  </a:lnTo>
                  <a:lnTo>
                    <a:pt x="1045" y="2168"/>
                  </a:lnTo>
                  <a:lnTo>
                    <a:pt x="1036" y="2167"/>
                  </a:lnTo>
                  <a:lnTo>
                    <a:pt x="1027" y="2165"/>
                  </a:lnTo>
                  <a:lnTo>
                    <a:pt x="1010" y="2160"/>
                  </a:lnTo>
                  <a:lnTo>
                    <a:pt x="992" y="2155"/>
                  </a:lnTo>
                  <a:lnTo>
                    <a:pt x="975" y="2148"/>
                  </a:lnTo>
                  <a:lnTo>
                    <a:pt x="966" y="2145"/>
                  </a:lnTo>
                  <a:lnTo>
                    <a:pt x="958" y="2141"/>
                  </a:lnTo>
                  <a:lnTo>
                    <a:pt x="942" y="2132"/>
                  </a:lnTo>
                  <a:lnTo>
                    <a:pt x="926" y="2122"/>
                  </a:lnTo>
                  <a:lnTo>
                    <a:pt x="911" y="2112"/>
                  </a:lnTo>
                  <a:lnTo>
                    <a:pt x="898" y="2101"/>
                  </a:lnTo>
                  <a:lnTo>
                    <a:pt x="885" y="2090"/>
                  </a:lnTo>
                  <a:lnTo>
                    <a:pt x="874" y="2079"/>
                  </a:lnTo>
                  <a:lnTo>
                    <a:pt x="856" y="2057"/>
                  </a:lnTo>
                  <a:lnTo>
                    <a:pt x="848" y="2047"/>
                  </a:lnTo>
                  <a:lnTo>
                    <a:pt x="841" y="2038"/>
                  </a:lnTo>
                  <a:lnTo>
                    <a:pt x="837" y="2032"/>
                  </a:lnTo>
                  <a:lnTo>
                    <a:pt x="834" y="2027"/>
                  </a:lnTo>
                  <a:lnTo>
                    <a:pt x="831" y="2022"/>
                  </a:lnTo>
                  <a:lnTo>
                    <a:pt x="828" y="2017"/>
                  </a:lnTo>
                  <a:lnTo>
                    <a:pt x="826" y="2014"/>
                  </a:lnTo>
                  <a:lnTo>
                    <a:pt x="825" y="2011"/>
                  </a:lnTo>
                  <a:lnTo>
                    <a:pt x="824" y="2009"/>
                  </a:lnTo>
                  <a:lnTo>
                    <a:pt x="824" y="2009"/>
                  </a:lnTo>
                  <a:close/>
                  <a:moveTo>
                    <a:pt x="3151" y="1993"/>
                  </a:moveTo>
                  <a:lnTo>
                    <a:pt x="3149" y="1993"/>
                  </a:lnTo>
                  <a:lnTo>
                    <a:pt x="3149" y="1999"/>
                  </a:lnTo>
                  <a:lnTo>
                    <a:pt x="3151" y="1993"/>
                  </a:lnTo>
                  <a:close/>
                  <a:moveTo>
                    <a:pt x="3228" y="1956"/>
                  </a:moveTo>
                  <a:lnTo>
                    <a:pt x="3229" y="1964"/>
                  </a:lnTo>
                  <a:lnTo>
                    <a:pt x="3226" y="1964"/>
                  </a:lnTo>
                  <a:lnTo>
                    <a:pt x="3220" y="1966"/>
                  </a:lnTo>
                  <a:lnTo>
                    <a:pt x="3212" y="1969"/>
                  </a:lnTo>
                  <a:lnTo>
                    <a:pt x="3201" y="1977"/>
                  </a:lnTo>
                  <a:lnTo>
                    <a:pt x="3188" y="1988"/>
                  </a:lnTo>
                  <a:lnTo>
                    <a:pt x="3177" y="2002"/>
                  </a:lnTo>
                  <a:lnTo>
                    <a:pt x="3166" y="2023"/>
                  </a:lnTo>
                  <a:lnTo>
                    <a:pt x="3160" y="2021"/>
                  </a:lnTo>
                  <a:lnTo>
                    <a:pt x="3161" y="2019"/>
                  </a:lnTo>
                  <a:lnTo>
                    <a:pt x="3162" y="2013"/>
                  </a:lnTo>
                  <a:lnTo>
                    <a:pt x="3165" y="2004"/>
                  </a:lnTo>
                  <a:lnTo>
                    <a:pt x="3171" y="1993"/>
                  </a:lnTo>
                  <a:lnTo>
                    <a:pt x="3177" y="1983"/>
                  </a:lnTo>
                  <a:lnTo>
                    <a:pt x="3186" y="1972"/>
                  </a:lnTo>
                  <a:lnTo>
                    <a:pt x="3198" y="1964"/>
                  </a:lnTo>
                  <a:lnTo>
                    <a:pt x="3212" y="1958"/>
                  </a:lnTo>
                  <a:lnTo>
                    <a:pt x="3228" y="1956"/>
                  </a:lnTo>
                  <a:close/>
                  <a:moveTo>
                    <a:pt x="3104" y="1939"/>
                  </a:moveTo>
                  <a:lnTo>
                    <a:pt x="3118" y="1949"/>
                  </a:lnTo>
                  <a:lnTo>
                    <a:pt x="3127" y="1961"/>
                  </a:lnTo>
                  <a:lnTo>
                    <a:pt x="3133" y="1973"/>
                  </a:lnTo>
                  <a:lnTo>
                    <a:pt x="3136" y="1987"/>
                  </a:lnTo>
                  <a:lnTo>
                    <a:pt x="3137" y="2000"/>
                  </a:lnTo>
                  <a:lnTo>
                    <a:pt x="3137" y="2011"/>
                  </a:lnTo>
                  <a:lnTo>
                    <a:pt x="3136" y="2021"/>
                  </a:lnTo>
                  <a:lnTo>
                    <a:pt x="3134" y="2026"/>
                  </a:lnTo>
                  <a:lnTo>
                    <a:pt x="3133" y="2030"/>
                  </a:lnTo>
                  <a:lnTo>
                    <a:pt x="3127" y="2027"/>
                  </a:lnTo>
                  <a:lnTo>
                    <a:pt x="3127" y="2008"/>
                  </a:lnTo>
                  <a:lnTo>
                    <a:pt x="3125" y="1990"/>
                  </a:lnTo>
                  <a:lnTo>
                    <a:pt x="3121" y="1976"/>
                  </a:lnTo>
                  <a:lnTo>
                    <a:pt x="3116" y="1965"/>
                  </a:lnTo>
                  <a:lnTo>
                    <a:pt x="3110" y="1956"/>
                  </a:lnTo>
                  <a:lnTo>
                    <a:pt x="3106" y="1950"/>
                  </a:lnTo>
                  <a:lnTo>
                    <a:pt x="3101" y="1947"/>
                  </a:lnTo>
                  <a:lnTo>
                    <a:pt x="3100" y="1946"/>
                  </a:lnTo>
                  <a:lnTo>
                    <a:pt x="3104" y="1939"/>
                  </a:lnTo>
                  <a:close/>
                  <a:moveTo>
                    <a:pt x="2535" y="1912"/>
                  </a:moveTo>
                  <a:lnTo>
                    <a:pt x="2532" y="1999"/>
                  </a:lnTo>
                  <a:lnTo>
                    <a:pt x="2533" y="1999"/>
                  </a:lnTo>
                  <a:lnTo>
                    <a:pt x="2534" y="1999"/>
                  </a:lnTo>
                  <a:lnTo>
                    <a:pt x="2549" y="2003"/>
                  </a:lnTo>
                  <a:lnTo>
                    <a:pt x="2564" y="2009"/>
                  </a:lnTo>
                  <a:lnTo>
                    <a:pt x="2579" y="2015"/>
                  </a:lnTo>
                  <a:lnTo>
                    <a:pt x="2587" y="2019"/>
                  </a:lnTo>
                  <a:lnTo>
                    <a:pt x="2591" y="2022"/>
                  </a:lnTo>
                  <a:lnTo>
                    <a:pt x="2596" y="2024"/>
                  </a:lnTo>
                  <a:lnTo>
                    <a:pt x="2611" y="2033"/>
                  </a:lnTo>
                  <a:lnTo>
                    <a:pt x="2627" y="2044"/>
                  </a:lnTo>
                  <a:lnTo>
                    <a:pt x="2641" y="2055"/>
                  </a:lnTo>
                  <a:lnTo>
                    <a:pt x="2649" y="2061"/>
                  </a:lnTo>
                  <a:lnTo>
                    <a:pt x="2655" y="2068"/>
                  </a:lnTo>
                  <a:lnTo>
                    <a:pt x="2669" y="2081"/>
                  </a:lnTo>
                  <a:lnTo>
                    <a:pt x="2680" y="2094"/>
                  </a:lnTo>
                  <a:lnTo>
                    <a:pt x="2691" y="2109"/>
                  </a:lnTo>
                  <a:lnTo>
                    <a:pt x="2701" y="2123"/>
                  </a:lnTo>
                  <a:lnTo>
                    <a:pt x="2708" y="2137"/>
                  </a:lnTo>
                  <a:lnTo>
                    <a:pt x="2716" y="2152"/>
                  </a:lnTo>
                  <a:lnTo>
                    <a:pt x="2727" y="2178"/>
                  </a:lnTo>
                  <a:lnTo>
                    <a:pt x="2731" y="2190"/>
                  </a:lnTo>
                  <a:lnTo>
                    <a:pt x="2736" y="2201"/>
                  </a:lnTo>
                  <a:lnTo>
                    <a:pt x="2738" y="2210"/>
                  </a:lnTo>
                  <a:lnTo>
                    <a:pt x="2740" y="2219"/>
                  </a:lnTo>
                  <a:lnTo>
                    <a:pt x="2741" y="2224"/>
                  </a:lnTo>
                  <a:lnTo>
                    <a:pt x="2742" y="2229"/>
                  </a:lnTo>
                  <a:lnTo>
                    <a:pt x="2742" y="2232"/>
                  </a:lnTo>
                  <a:lnTo>
                    <a:pt x="2743" y="2233"/>
                  </a:lnTo>
                  <a:lnTo>
                    <a:pt x="2743" y="2234"/>
                  </a:lnTo>
                  <a:lnTo>
                    <a:pt x="2743" y="2233"/>
                  </a:lnTo>
                  <a:lnTo>
                    <a:pt x="2742" y="2232"/>
                  </a:lnTo>
                  <a:lnTo>
                    <a:pt x="2741" y="2229"/>
                  </a:lnTo>
                  <a:lnTo>
                    <a:pt x="2739" y="2224"/>
                  </a:lnTo>
                  <a:lnTo>
                    <a:pt x="2737" y="2220"/>
                  </a:lnTo>
                  <a:lnTo>
                    <a:pt x="2735" y="2214"/>
                  </a:lnTo>
                  <a:lnTo>
                    <a:pt x="2731" y="2210"/>
                  </a:lnTo>
                  <a:lnTo>
                    <a:pt x="2728" y="2203"/>
                  </a:lnTo>
                  <a:lnTo>
                    <a:pt x="2716" y="2184"/>
                  </a:lnTo>
                  <a:lnTo>
                    <a:pt x="2699" y="2162"/>
                  </a:lnTo>
                  <a:lnTo>
                    <a:pt x="2691" y="2151"/>
                  </a:lnTo>
                  <a:lnTo>
                    <a:pt x="2680" y="2140"/>
                  </a:lnTo>
                  <a:lnTo>
                    <a:pt x="2669" y="2129"/>
                  </a:lnTo>
                  <a:lnTo>
                    <a:pt x="2656" y="2118"/>
                  </a:lnTo>
                  <a:lnTo>
                    <a:pt x="2643" y="2109"/>
                  </a:lnTo>
                  <a:lnTo>
                    <a:pt x="2630" y="2100"/>
                  </a:lnTo>
                  <a:lnTo>
                    <a:pt x="2623" y="2096"/>
                  </a:lnTo>
                  <a:lnTo>
                    <a:pt x="2616" y="2091"/>
                  </a:lnTo>
                  <a:lnTo>
                    <a:pt x="2601" y="2086"/>
                  </a:lnTo>
                  <a:lnTo>
                    <a:pt x="2588" y="2079"/>
                  </a:lnTo>
                  <a:lnTo>
                    <a:pt x="2574" y="2075"/>
                  </a:lnTo>
                  <a:lnTo>
                    <a:pt x="2567" y="2072"/>
                  </a:lnTo>
                  <a:lnTo>
                    <a:pt x="2560" y="2071"/>
                  </a:lnTo>
                  <a:lnTo>
                    <a:pt x="2553" y="2070"/>
                  </a:lnTo>
                  <a:lnTo>
                    <a:pt x="2546" y="2069"/>
                  </a:lnTo>
                  <a:lnTo>
                    <a:pt x="2538" y="2068"/>
                  </a:lnTo>
                  <a:lnTo>
                    <a:pt x="2529" y="2067"/>
                  </a:lnTo>
                  <a:lnTo>
                    <a:pt x="2525" y="2148"/>
                  </a:lnTo>
                  <a:lnTo>
                    <a:pt x="2522" y="2146"/>
                  </a:lnTo>
                  <a:lnTo>
                    <a:pt x="2517" y="2140"/>
                  </a:lnTo>
                  <a:lnTo>
                    <a:pt x="2509" y="2130"/>
                  </a:lnTo>
                  <a:lnTo>
                    <a:pt x="2500" y="2118"/>
                  </a:lnTo>
                  <a:lnTo>
                    <a:pt x="2489" y="2104"/>
                  </a:lnTo>
                  <a:lnTo>
                    <a:pt x="2478" y="2090"/>
                  </a:lnTo>
                  <a:lnTo>
                    <a:pt x="2467" y="2075"/>
                  </a:lnTo>
                  <a:lnTo>
                    <a:pt x="2457" y="2061"/>
                  </a:lnTo>
                  <a:lnTo>
                    <a:pt x="2447" y="2049"/>
                  </a:lnTo>
                  <a:lnTo>
                    <a:pt x="2441" y="2041"/>
                  </a:lnTo>
                  <a:lnTo>
                    <a:pt x="2436" y="2034"/>
                  </a:lnTo>
                  <a:lnTo>
                    <a:pt x="2434" y="2032"/>
                  </a:lnTo>
                  <a:lnTo>
                    <a:pt x="2535" y="1912"/>
                  </a:lnTo>
                  <a:close/>
                  <a:moveTo>
                    <a:pt x="3183" y="1878"/>
                  </a:moveTo>
                  <a:lnTo>
                    <a:pt x="3186" y="1884"/>
                  </a:lnTo>
                  <a:lnTo>
                    <a:pt x="3185" y="1885"/>
                  </a:lnTo>
                  <a:lnTo>
                    <a:pt x="3182" y="1888"/>
                  </a:lnTo>
                  <a:lnTo>
                    <a:pt x="3176" y="1894"/>
                  </a:lnTo>
                  <a:lnTo>
                    <a:pt x="3171" y="1902"/>
                  </a:lnTo>
                  <a:lnTo>
                    <a:pt x="3164" y="1913"/>
                  </a:lnTo>
                  <a:lnTo>
                    <a:pt x="3160" y="1927"/>
                  </a:lnTo>
                  <a:lnTo>
                    <a:pt x="3156" y="1944"/>
                  </a:lnTo>
                  <a:lnTo>
                    <a:pt x="3156" y="1965"/>
                  </a:lnTo>
                  <a:lnTo>
                    <a:pt x="3149" y="1966"/>
                  </a:lnTo>
                  <a:lnTo>
                    <a:pt x="3149" y="1964"/>
                  </a:lnTo>
                  <a:lnTo>
                    <a:pt x="3148" y="1957"/>
                  </a:lnTo>
                  <a:lnTo>
                    <a:pt x="3147" y="1947"/>
                  </a:lnTo>
                  <a:lnTo>
                    <a:pt x="3148" y="1936"/>
                  </a:lnTo>
                  <a:lnTo>
                    <a:pt x="3149" y="1924"/>
                  </a:lnTo>
                  <a:lnTo>
                    <a:pt x="3153" y="1911"/>
                  </a:lnTo>
                  <a:lnTo>
                    <a:pt x="3160" y="1898"/>
                  </a:lnTo>
                  <a:lnTo>
                    <a:pt x="3170" y="1887"/>
                  </a:lnTo>
                  <a:lnTo>
                    <a:pt x="3183" y="1878"/>
                  </a:lnTo>
                  <a:close/>
                  <a:moveTo>
                    <a:pt x="3204" y="1847"/>
                  </a:moveTo>
                  <a:lnTo>
                    <a:pt x="3206" y="1851"/>
                  </a:lnTo>
                  <a:lnTo>
                    <a:pt x="3207" y="1856"/>
                  </a:lnTo>
                  <a:lnTo>
                    <a:pt x="3210" y="1865"/>
                  </a:lnTo>
                  <a:lnTo>
                    <a:pt x="3214" y="1878"/>
                  </a:lnTo>
                  <a:lnTo>
                    <a:pt x="3216" y="1893"/>
                  </a:lnTo>
                  <a:lnTo>
                    <a:pt x="3216" y="1912"/>
                  </a:lnTo>
                  <a:lnTo>
                    <a:pt x="3214" y="1931"/>
                  </a:lnTo>
                  <a:lnTo>
                    <a:pt x="3207" y="1949"/>
                  </a:lnTo>
                  <a:lnTo>
                    <a:pt x="3230" y="1943"/>
                  </a:lnTo>
                  <a:lnTo>
                    <a:pt x="3256" y="1938"/>
                  </a:lnTo>
                  <a:lnTo>
                    <a:pt x="3260" y="1937"/>
                  </a:lnTo>
                  <a:lnTo>
                    <a:pt x="3260" y="1942"/>
                  </a:lnTo>
                  <a:lnTo>
                    <a:pt x="3259" y="1946"/>
                  </a:lnTo>
                  <a:lnTo>
                    <a:pt x="3258" y="1956"/>
                  </a:lnTo>
                  <a:lnTo>
                    <a:pt x="3255" y="1970"/>
                  </a:lnTo>
                  <a:lnTo>
                    <a:pt x="3250" y="1987"/>
                  </a:lnTo>
                  <a:lnTo>
                    <a:pt x="3242" y="2003"/>
                  </a:lnTo>
                  <a:lnTo>
                    <a:pt x="3231" y="2020"/>
                  </a:lnTo>
                  <a:lnTo>
                    <a:pt x="3235" y="2020"/>
                  </a:lnTo>
                  <a:lnTo>
                    <a:pt x="3239" y="2019"/>
                  </a:lnTo>
                  <a:lnTo>
                    <a:pt x="3239" y="2023"/>
                  </a:lnTo>
                  <a:lnTo>
                    <a:pt x="3239" y="2027"/>
                  </a:lnTo>
                  <a:lnTo>
                    <a:pt x="3237" y="2037"/>
                  </a:lnTo>
                  <a:lnTo>
                    <a:pt x="3235" y="2052"/>
                  </a:lnTo>
                  <a:lnTo>
                    <a:pt x="3229" y="2068"/>
                  </a:lnTo>
                  <a:lnTo>
                    <a:pt x="3221" y="2086"/>
                  </a:lnTo>
                  <a:lnTo>
                    <a:pt x="3209" y="2102"/>
                  </a:lnTo>
                  <a:lnTo>
                    <a:pt x="3215" y="2102"/>
                  </a:lnTo>
                  <a:lnTo>
                    <a:pt x="3218" y="2101"/>
                  </a:lnTo>
                  <a:lnTo>
                    <a:pt x="3218" y="2105"/>
                  </a:lnTo>
                  <a:lnTo>
                    <a:pt x="3218" y="2107"/>
                  </a:lnTo>
                  <a:lnTo>
                    <a:pt x="3218" y="2109"/>
                  </a:lnTo>
                  <a:lnTo>
                    <a:pt x="3218" y="2112"/>
                  </a:lnTo>
                  <a:lnTo>
                    <a:pt x="3210" y="2113"/>
                  </a:lnTo>
                  <a:lnTo>
                    <a:pt x="3212" y="2109"/>
                  </a:lnTo>
                  <a:lnTo>
                    <a:pt x="3201" y="2111"/>
                  </a:lnTo>
                  <a:lnTo>
                    <a:pt x="3187" y="2113"/>
                  </a:lnTo>
                  <a:lnTo>
                    <a:pt x="3197" y="2104"/>
                  </a:lnTo>
                  <a:lnTo>
                    <a:pt x="3209" y="2091"/>
                  </a:lnTo>
                  <a:lnTo>
                    <a:pt x="3218" y="2077"/>
                  </a:lnTo>
                  <a:lnTo>
                    <a:pt x="3224" y="2061"/>
                  </a:lnTo>
                  <a:lnTo>
                    <a:pt x="3228" y="2047"/>
                  </a:lnTo>
                  <a:lnTo>
                    <a:pt x="3230" y="2035"/>
                  </a:lnTo>
                  <a:lnTo>
                    <a:pt x="3231" y="2026"/>
                  </a:lnTo>
                  <a:lnTo>
                    <a:pt x="3227" y="2027"/>
                  </a:lnTo>
                  <a:lnTo>
                    <a:pt x="3223" y="2028"/>
                  </a:lnTo>
                  <a:lnTo>
                    <a:pt x="3210" y="2030"/>
                  </a:lnTo>
                  <a:lnTo>
                    <a:pt x="3219" y="2022"/>
                  </a:lnTo>
                  <a:lnTo>
                    <a:pt x="3232" y="2006"/>
                  </a:lnTo>
                  <a:lnTo>
                    <a:pt x="3241" y="1989"/>
                  </a:lnTo>
                  <a:lnTo>
                    <a:pt x="3247" y="1971"/>
                  </a:lnTo>
                  <a:lnTo>
                    <a:pt x="3250" y="1956"/>
                  </a:lnTo>
                  <a:lnTo>
                    <a:pt x="3252" y="1946"/>
                  </a:lnTo>
                  <a:lnTo>
                    <a:pt x="3224" y="1950"/>
                  </a:lnTo>
                  <a:lnTo>
                    <a:pt x="3201" y="1960"/>
                  </a:lnTo>
                  <a:lnTo>
                    <a:pt x="3187" y="1967"/>
                  </a:lnTo>
                  <a:lnTo>
                    <a:pt x="3196" y="1955"/>
                  </a:lnTo>
                  <a:lnTo>
                    <a:pt x="3204" y="1939"/>
                  </a:lnTo>
                  <a:lnTo>
                    <a:pt x="3208" y="1923"/>
                  </a:lnTo>
                  <a:lnTo>
                    <a:pt x="3209" y="1906"/>
                  </a:lnTo>
                  <a:lnTo>
                    <a:pt x="3208" y="1891"/>
                  </a:lnTo>
                  <a:lnTo>
                    <a:pt x="3206" y="1878"/>
                  </a:lnTo>
                  <a:lnTo>
                    <a:pt x="3203" y="1866"/>
                  </a:lnTo>
                  <a:lnTo>
                    <a:pt x="3201" y="1858"/>
                  </a:lnTo>
                  <a:lnTo>
                    <a:pt x="3180" y="1873"/>
                  </a:lnTo>
                  <a:lnTo>
                    <a:pt x="3162" y="1890"/>
                  </a:lnTo>
                  <a:lnTo>
                    <a:pt x="3151" y="1907"/>
                  </a:lnTo>
                  <a:lnTo>
                    <a:pt x="3143" y="1926"/>
                  </a:lnTo>
                  <a:lnTo>
                    <a:pt x="3141" y="1947"/>
                  </a:lnTo>
                  <a:lnTo>
                    <a:pt x="3143" y="1964"/>
                  </a:lnTo>
                  <a:lnTo>
                    <a:pt x="3148" y="1977"/>
                  </a:lnTo>
                  <a:lnTo>
                    <a:pt x="3151" y="1986"/>
                  </a:lnTo>
                  <a:lnTo>
                    <a:pt x="3152" y="1984"/>
                  </a:lnTo>
                  <a:lnTo>
                    <a:pt x="3154" y="1979"/>
                  </a:lnTo>
                  <a:lnTo>
                    <a:pt x="3161" y="1981"/>
                  </a:lnTo>
                  <a:lnTo>
                    <a:pt x="3161" y="1982"/>
                  </a:lnTo>
                  <a:lnTo>
                    <a:pt x="3166" y="1979"/>
                  </a:lnTo>
                  <a:lnTo>
                    <a:pt x="3180" y="1973"/>
                  </a:lnTo>
                  <a:lnTo>
                    <a:pt x="3171" y="1984"/>
                  </a:lnTo>
                  <a:lnTo>
                    <a:pt x="3161" y="2002"/>
                  </a:lnTo>
                  <a:lnTo>
                    <a:pt x="3155" y="2017"/>
                  </a:lnTo>
                  <a:lnTo>
                    <a:pt x="3153" y="2031"/>
                  </a:lnTo>
                  <a:lnTo>
                    <a:pt x="3153" y="2039"/>
                  </a:lnTo>
                  <a:lnTo>
                    <a:pt x="3161" y="2041"/>
                  </a:lnTo>
                  <a:lnTo>
                    <a:pt x="3169" y="2041"/>
                  </a:lnTo>
                  <a:lnTo>
                    <a:pt x="3180" y="2041"/>
                  </a:lnTo>
                  <a:lnTo>
                    <a:pt x="3170" y="2047"/>
                  </a:lnTo>
                  <a:lnTo>
                    <a:pt x="3154" y="2060"/>
                  </a:lnTo>
                  <a:lnTo>
                    <a:pt x="3144" y="2075"/>
                  </a:lnTo>
                  <a:lnTo>
                    <a:pt x="3138" y="2089"/>
                  </a:lnTo>
                  <a:lnTo>
                    <a:pt x="3134" y="2102"/>
                  </a:lnTo>
                  <a:lnTo>
                    <a:pt x="3133" y="2113"/>
                  </a:lnTo>
                  <a:lnTo>
                    <a:pt x="3133" y="2121"/>
                  </a:lnTo>
                  <a:lnTo>
                    <a:pt x="3141" y="2122"/>
                  </a:lnTo>
                  <a:lnTo>
                    <a:pt x="3150" y="2122"/>
                  </a:lnTo>
                  <a:lnTo>
                    <a:pt x="3162" y="2122"/>
                  </a:lnTo>
                  <a:lnTo>
                    <a:pt x="3151" y="2129"/>
                  </a:lnTo>
                  <a:lnTo>
                    <a:pt x="3136" y="2142"/>
                  </a:lnTo>
                  <a:lnTo>
                    <a:pt x="3125" y="2156"/>
                  </a:lnTo>
                  <a:lnTo>
                    <a:pt x="3112" y="2169"/>
                  </a:lnTo>
                  <a:lnTo>
                    <a:pt x="3103" y="2184"/>
                  </a:lnTo>
                  <a:lnTo>
                    <a:pt x="3101" y="2176"/>
                  </a:lnTo>
                  <a:lnTo>
                    <a:pt x="3103" y="2160"/>
                  </a:lnTo>
                  <a:lnTo>
                    <a:pt x="3100" y="2144"/>
                  </a:lnTo>
                  <a:lnTo>
                    <a:pt x="3093" y="2125"/>
                  </a:lnTo>
                  <a:lnTo>
                    <a:pt x="3087" y="2115"/>
                  </a:lnTo>
                  <a:lnTo>
                    <a:pt x="3097" y="2120"/>
                  </a:lnTo>
                  <a:lnTo>
                    <a:pt x="3104" y="2123"/>
                  </a:lnTo>
                  <a:lnTo>
                    <a:pt x="3111" y="2126"/>
                  </a:lnTo>
                  <a:lnTo>
                    <a:pt x="3115" y="2120"/>
                  </a:lnTo>
                  <a:lnTo>
                    <a:pt x="3118" y="2111"/>
                  </a:lnTo>
                  <a:lnTo>
                    <a:pt x="3121" y="2098"/>
                  </a:lnTo>
                  <a:lnTo>
                    <a:pt x="3123" y="2083"/>
                  </a:lnTo>
                  <a:lnTo>
                    <a:pt x="3121" y="2067"/>
                  </a:lnTo>
                  <a:lnTo>
                    <a:pt x="3116" y="2048"/>
                  </a:lnTo>
                  <a:lnTo>
                    <a:pt x="3111" y="2039"/>
                  </a:lnTo>
                  <a:lnTo>
                    <a:pt x="3120" y="2044"/>
                  </a:lnTo>
                  <a:lnTo>
                    <a:pt x="3126" y="2046"/>
                  </a:lnTo>
                  <a:lnTo>
                    <a:pt x="3130" y="2048"/>
                  </a:lnTo>
                  <a:lnTo>
                    <a:pt x="3134" y="2041"/>
                  </a:lnTo>
                  <a:lnTo>
                    <a:pt x="3139" y="2027"/>
                  </a:lnTo>
                  <a:lnTo>
                    <a:pt x="3142" y="2011"/>
                  </a:lnTo>
                  <a:lnTo>
                    <a:pt x="3141" y="1990"/>
                  </a:lnTo>
                  <a:lnTo>
                    <a:pt x="3136" y="1971"/>
                  </a:lnTo>
                  <a:lnTo>
                    <a:pt x="3125" y="1953"/>
                  </a:lnTo>
                  <a:lnTo>
                    <a:pt x="3108" y="1935"/>
                  </a:lnTo>
                  <a:lnTo>
                    <a:pt x="3088" y="1918"/>
                  </a:lnTo>
                  <a:lnTo>
                    <a:pt x="3085" y="1928"/>
                  </a:lnTo>
                  <a:lnTo>
                    <a:pt x="3080" y="1943"/>
                  </a:lnTo>
                  <a:lnTo>
                    <a:pt x="3077" y="1959"/>
                  </a:lnTo>
                  <a:lnTo>
                    <a:pt x="3077" y="1978"/>
                  </a:lnTo>
                  <a:lnTo>
                    <a:pt x="3079" y="1997"/>
                  </a:lnTo>
                  <a:lnTo>
                    <a:pt x="3082" y="2006"/>
                  </a:lnTo>
                  <a:lnTo>
                    <a:pt x="3074" y="2001"/>
                  </a:lnTo>
                  <a:lnTo>
                    <a:pt x="3068" y="1997"/>
                  </a:lnTo>
                  <a:lnTo>
                    <a:pt x="3065" y="2006"/>
                  </a:lnTo>
                  <a:lnTo>
                    <a:pt x="3061" y="2022"/>
                  </a:lnTo>
                  <a:lnTo>
                    <a:pt x="3057" y="2039"/>
                  </a:lnTo>
                  <a:lnTo>
                    <a:pt x="3057" y="2060"/>
                  </a:lnTo>
                  <a:lnTo>
                    <a:pt x="3062" y="2080"/>
                  </a:lnTo>
                  <a:lnTo>
                    <a:pt x="3065" y="2091"/>
                  </a:lnTo>
                  <a:lnTo>
                    <a:pt x="3056" y="2085"/>
                  </a:lnTo>
                  <a:lnTo>
                    <a:pt x="3052" y="2081"/>
                  </a:lnTo>
                  <a:lnTo>
                    <a:pt x="3047" y="2078"/>
                  </a:lnTo>
                  <a:lnTo>
                    <a:pt x="3047" y="2081"/>
                  </a:lnTo>
                  <a:lnTo>
                    <a:pt x="3045" y="2085"/>
                  </a:lnTo>
                  <a:lnTo>
                    <a:pt x="3044" y="2088"/>
                  </a:lnTo>
                  <a:lnTo>
                    <a:pt x="3038" y="2087"/>
                  </a:lnTo>
                  <a:lnTo>
                    <a:pt x="3039" y="2081"/>
                  </a:lnTo>
                  <a:lnTo>
                    <a:pt x="3041" y="2078"/>
                  </a:lnTo>
                  <a:lnTo>
                    <a:pt x="3042" y="2075"/>
                  </a:lnTo>
                  <a:lnTo>
                    <a:pt x="3043" y="2072"/>
                  </a:lnTo>
                  <a:lnTo>
                    <a:pt x="3043" y="2071"/>
                  </a:lnTo>
                  <a:lnTo>
                    <a:pt x="3045" y="2068"/>
                  </a:lnTo>
                  <a:lnTo>
                    <a:pt x="3049" y="2070"/>
                  </a:lnTo>
                  <a:lnTo>
                    <a:pt x="3052" y="2072"/>
                  </a:lnTo>
                  <a:lnTo>
                    <a:pt x="3050" y="2055"/>
                  </a:lnTo>
                  <a:lnTo>
                    <a:pt x="3051" y="2039"/>
                  </a:lnTo>
                  <a:lnTo>
                    <a:pt x="3053" y="2024"/>
                  </a:lnTo>
                  <a:lnTo>
                    <a:pt x="3056" y="2011"/>
                  </a:lnTo>
                  <a:lnTo>
                    <a:pt x="3060" y="2000"/>
                  </a:lnTo>
                  <a:lnTo>
                    <a:pt x="3063" y="1993"/>
                  </a:lnTo>
                  <a:lnTo>
                    <a:pt x="3064" y="1990"/>
                  </a:lnTo>
                  <a:lnTo>
                    <a:pt x="3065" y="1987"/>
                  </a:lnTo>
                  <a:lnTo>
                    <a:pt x="3069" y="1989"/>
                  </a:lnTo>
                  <a:lnTo>
                    <a:pt x="3071" y="1990"/>
                  </a:lnTo>
                  <a:lnTo>
                    <a:pt x="3069" y="1973"/>
                  </a:lnTo>
                  <a:lnTo>
                    <a:pt x="3071" y="1958"/>
                  </a:lnTo>
                  <a:lnTo>
                    <a:pt x="3073" y="1944"/>
                  </a:lnTo>
                  <a:lnTo>
                    <a:pt x="3076" y="1932"/>
                  </a:lnTo>
                  <a:lnTo>
                    <a:pt x="3079" y="1922"/>
                  </a:lnTo>
                  <a:lnTo>
                    <a:pt x="3082" y="1915"/>
                  </a:lnTo>
                  <a:lnTo>
                    <a:pt x="3084" y="1912"/>
                  </a:lnTo>
                  <a:lnTo>
                    <a:pt x="3085" y="1909"/>
                  </a:lnTo>
                  <a:lnTo>
                    <a:pt x="3088" y="1911"/>
                  </a:lnTo>
                  <a:lnTo>
                    <a:pt x="3108" y="1925"/>
                  </a:lnTo>
                  <a:lnTo>
                    <a:pt x="3123" y="1940"/>
                  </a:lnTo>
                  <a:lnTo>
                    <a:pt x="3136" y="1956"/>
                  </a:lnTo>
                  <a:lnTo>
                    <a:pt x="3134" y="1942"/>
                  </a:lnTo>
                  <a:lnTo>
                    <a:pt x="3137" y="1925"/>
                  </a:lnTo>
                  <a:lnTo>
                    <a:pt x="3144" y="1904"/>
                  </a:lnTo>
                  <a:lnTo>
                    <a:pt x="3158" y="1884"/>
                  </a:lnTo>
                  <a:lnTo>
                    <a:pt x="3176" y="1867"/>
                  </a:lnTo>
                  <a:lnTo>
                    <a:pt x="3201" y="1849"/>
                  </a:lnTo>
                  <a:lnTo>
                    <a:pt x="3204" y="1847"/>
                  </a:lnTo>
                  <a:close/>
                  <a:moveTo>
                    <a:pt x="1550" y="1840"/>
                  </a:moveTo>
                  <a:lnTo>
                    <a:pt x="1550" y="1927"/>
                  </a:lnTo>
                  <a:lnTo>
                    <a:pt x="1561" y="1928"/>
                  </a:lnTo>
                  <a:lnTo>
                    <a:pt x="1576" y="1928"/>
                  </a:lnTo>
                  <a:lnTo>
                    <a:pt x="1591" y="1927"/>
                  </a:lnTo>
                  <a:lnTo>
                    <a:pt x="1605" y="1924"/>
                  </a:lnTo>
                  <a:lnTo>
                    <a:pt x="1617" y="1918"/>
                  </a:lnTo>
                  <a:lnTo>
                    <a:pt x="1627" y="1910"/>
                  </a:lnTo>
                  <a:lnTo>
                    <a:pt x="1633" y="1899"/>
                  </a:lnTo>
                  <a:lnTo>
                    <a:pt x="1635" y="1883"/>
                  </a:lnTo>
                  <a:lnTo>
                    <a:pt x="1633" y="1870"/>
                  </a:lnTo>
                  <a:lnTo>
                    <a:pt x="1627" y="1859"/>
                  </a:lnTo>
                  <a:lnTo>
                    <a:pt x="1617" y="1850"/>
                  </a:lnTo>
                  <a:lnTo>
                    <a:pt x="1605" y="1845"/>
                  </a:lnTo>
                  <a:lnTo>
                    <a:pt x="1590" y="1841"/>
                  </a:lnTo>
                  <a:lnTo>
                    <a:pt x="1574" y="1840"/>
                  </a:lnTo>
                  <a:lnTo>
                    <a:pt x="1550" y="1840"/>
                  </a:lnTo>
                  <a:close/>
                  <a:moveTo>
                    <a:pt x="1909" y="1730"/>
                  </a:moveTo>
                  <a:lnTo>
                    <a:pt x="1889" y="1733"/>
                  </a:lnTo>
                  <a:lnTo>
                    <a:pt x="1872" y="1740"/>
                  </a:lnTo>
                  <a:lnTo>
                    <a:pt x="1859" y="1752"/>
                  </a:lnTo>
                  <a:lnTo>
                    <a:pt x="1848" y="1768"/>
                  </a:lnTo>
                  <a:lnTo>
                    <a:pt x="1840" y="1786"/>
                  </a:lnTo>
                  <a:lnTo>
                    <a:pt x="1835" y="1807"/>
                  </a:lnTo>
                  <a:lnTo>
                    <a:pt x="1834" y="1830"/>
                  </a:lnTo>
                  <a:lnTo>
                    <a:pt x="1836" y="1852"/>
                  </a:lnTo>
                  <a:lnTo>
                    <a:pt x="1840" y="1873"/>
                  </a:lnTo>
                  <a:lnTo>
                    <a:pt x="1848" y="1892"/>
                  </a:lnTo>
                  <a:lnTo>
                    <a:pt x="1859" y="1906"/>
                  </a:lnTo>
                  <a:lnTo>
                    <a:pt x="1873" y="1918"/>
                  </a:lnTo>
                  <a:lnTo>
                    <a:pt x="1889" y="1925"/>
                  </a:lnTo>
                  <a:lnTo>
                    <a:pt x="1909" y="1928"/>
                  </a:lnTo>
                  <a:lnTo>
                    <a:pt x="1927" y="1925"/>
                  </a:lnTo>
                  <a:lnTo>
                    <a:pt x="1944" y="1918"/>
                  </a:lnTo>
                  <a:lnTo>
                    <a:pt x="1957" y="1906"/>
                  </a:lnTo>
                  <a:lnTo>
                    <a:pt x="1968" y="1891"/>
                  </a:lnTo>
                  <a:lnTo>
                    <a:pt x="1976" y="1872"/>
                  </a:lnTo>
                  <a:lnTo>
                    <a:pt x="1980" y="1851"/>
                  </a:lnTo>
                  <a:lnTo>
                    <a:pt x="1982" y="1828"/>
                  </a:lnTo>
                  <a:lnTo>
                    <a:pt x="1980" y="1806"/>
                  </a:lnTo>
                  <a:lnTo>
                    <a:pt x="1976" y="1786"/>
                  </a:lnTo>
                  <a:lnTo>
                    <a:pt x="1968" y="1768"/>
                  </a:lnTo>
                  <a:lnTo>
                    <a:pt x="1958" y="1752"/>
                  </a:lnTo>
                  <a:lnTo>
                    <a:pt x="1944" y="1740"/>
                  </a:lnTo>
                  <a:lnTo>
                    <a:pt x="1927" y="1733"/>
                  </a:lnTo>
                  <a:lnTo>
                    <a:pt x="1909" y="1730"/>
                  </a:lnTo>
                  <a:close/>
                  <a:moveTo>
                    <a:pt x="1578" y="1729"/>
                  </a:moveTo>
                  <a:lnTo>
                    <a:pt x="1565" y="1729"/>
                  </a:lnTo>
                  <a:lnTo>
                    <a:pt x="1556" y="1730"/>
                  </a:lnTo>
                  <a:lnTo>
                    <a:pt x="1550" y="1731"/>
                  </a:lnTo>
                  <a:lnTo>
                    <a:pt x="1550" y="1804"/>
                  </a:lnTo>
                  <a:lnTo>
                    <a:pt x="1575" y="1804"/>
                  </a:lnTo>
                  <a:lnTo>
                    <a:pt x="1594" y="1803"/>
                  </a:lnTo>
                  <a:lnTo>
                    <a:pt x="1608" y="1797"/>
                  </a:lnTo>
                  <a:lnTo>
                    <a:pt x="1619" y="1789"/>
                  </a:lnTo>
                  <a:lnTo>
                    <a:pt x="1626" y="1779"/>
                  </a:lnTo>
                  <a:lnTo>
                    <a:pt x="1628" y="1766"/>
                  </a:lnTo>
                  <a:lnTo>
                    <a:pt x="1626" y="1752"/>
                  </a:lnTo>
                  <a:lnTo>
                    <a:pt x="1619" y="1742"/>
                  </a:lnTo>
                  <a:lnTo>
                    <a:pt x="1609" y="1735"/>
                  </a:lnTo>
                  <a:lnTo>
                    <a:pt x="1595" y="1730"/>
                  </a:lnTo>
                  <a:lnTo>
                    <a:pt x="1578" y="1729"/>
                  </a:lnTo>
                  <a:close/>
                  <a:moveTo>
                    <a:pt x="1710" y="1695"/>
                  </a:moveTo>
                  <a:lnTo>
                    <a:pt x="1760" y="1695"/>
                  </a:lnTo>
                  <a:lnTo>
                    <a:pt x="1760" y="1962"/>
                  </a:lnTo>
                  <a:lnTo>
                    <a:pt x="1710" y="1962"/>
                  </a:lnTo>
                  <a:lnTo>
                    <a:pt x="1710" y="1695"/>
                  </a:lnTo>
                  <a:close/>
                  <a:moveTo>
                    <a:pt x="1573" y="1693"/>
                  </a:moveTo>
                  <a:lnTo>
                    <a:pt x="1597" y="1694"/>
                  </a:lnTo>
                  <a:lnTo>
                    <a:pt x="1618" y="1696"/>
                  </a:lnTo>
                  <a:lnTo>
                    <a:pt x="1634" y="1702"/>
                  </a:lnTo>
                  <a:lnTo>
                    <a:pt x="1650" y="1711"/>
                  </a:lnTo>
                  <a:lnTo>
                    <a:pt x="1661" y="1719"/>
                  </a:lnTo>
                  <a:lnTo>
                    <a:pt x="1670" y="1730"/>
                  </a:lnTo>
                  <a:lnTo>
                    <a:pt x="1675" y="1745"/>
                  </a:lnTo>
                  <a:lnTo>
                    <a:pt x="1677" y="1760"/>
                  </a:lnTo>
                  <a:lnTo>
                    <a:pt x="1675" y="1774"/>
                  </a:lnTo>
                  <a:lnTo>
                    <a:pt x="1670" y="1789"/>
                  </a:lnTo>
                  <a:lnTo>
                    <a:pt x="1661" y="1801"/>
                  </a:lnTo>
                  <a:lnTo>
                    <a:pt x="1649" y="1811"/>
                  </a:lnTo>
                  <a:lnTo>
                    <a:pt x="1632" y="1818"/>
                  </a:lnTo>
                  <a:lnTo>
                    <a:pt x="1632" y="1819"/>
                  </a:lnTo>
                  <a:lnTo>
                    <a:pt x="1646" y="1824"/>
                  </a:lnTo>
                  <a:lnTo>
                    <a:pt x="1660" y="1832"/>
                  </a:lnTo>
                  <a:lnTo>
                    <a:pt x="1671" y="1841"/>
                  </a:lnTo>
                  <a:lnTo>
                    <a:pt x="1680" y="1854"/>
                  </a:lnTo>
                  <a:lnTo>
                    <a:pt x="1685" y="1868"/>
                  </a:lnTo>
                  <a:lnTo>
                    <a:pt x="1687" y="1885"/>
                  </a:lnTo>
                  <a:lnTo>
                    <a:pt x="1685" y="1902"/>
                  </a:lnTo>
                  <a:lnTo>
                    <a:pt x="1680" y="1917"/>
                  </a:lnTo>
                  <a:lnTo>
                    <a:pt x="1672" y="1929"/>
                  </a:lnTo>
                  <a:lnTo>
                    <a:pt x="1661" y="1940"/>
                  </a:lnTo>
                  <a:lnTo>
                    <a:pt x="1648" y="1949"/>
                  </a:lnTo>
                  <a:lnTo>
                    <a:pt x="1632" y="1957"/>
                  </a:lnTo>
                  <a:lnTo>
                    <a:pt x="1612" y="1961"/>
                  </a:lnTo>
                  <a:lnTo>
                    <a:pt x="1589" y="1965"/>
                  </a:lnTo>
                  <a:lnTo>
                    <a:pt x="1562" y="1966"/>
                  </a:lnTo>
                  <a:lnTo>
                    <a:pt x="1536" y="1965"/>
                  </a:lnTo>
                  <a:lnTo>
                    <a:pt x="1517" y="1964"/>
                  </a:lnTo>
                  <a:lnTo>
                    <a:pt x="1501" y="1962"/>
                  </a:lnTo>
                  <a:lnTo>
                    <a:pt x="1501" y="1698"/>
                  </a:lnTo>
                  <a:lnTo>
                    <a:pt x="1515" y="1696"/>
                  </a:lnTo>
                  <a:lnTo>
                    <a:pt x="1532" y="1694"/>
                  </a:lnTo>
                  <a:lnTo>
                    <a:pt x="1552" y="1693"/>
                  </a:lnTo>
                  <a:lnTo>
                    <a:pt x="1573" y="1693"/>
                  </a:lnTo>
                  <a:close/>
                  <a:moveTo>
                    <a:pt x="1910" y="1691"/>
                  </a:moveTo>
                  <a:lnTo>
                    <a:pt x="1937" y="1693"/>
                  </a:lnTo>
                  <a:lnTo>
                    <a:pt x="1961" y="1701"/>
                  </a:lnTo>
                  <a:lnTo>
                    <a:pt x="1984" y="1714"/>
                  </a:lnTo>
                  <a:lnTo>
                    <a:pt x="2001" y="1729"/>
                  </a:lnTo>
                  <a:lnTo>
                    <a:pt x="2015" y="1750"/>
                  </a:lnTo>
                  <a:lnTo>
                    <a:pt x="2025" y="1773"/>
                  </a:lnTo>
                  <a:lnTo>
                    <a:pt x="2032" y="1799"/>
                  </a:lnTo>
                  <a:lnTo>
                    <a:pt x="2034" y="1826"/>
                  </a:lnTo>
                  <a:lnTo>
                    <a:pt x="2031" y="1858"/>
                  </a:lnTo>
                  <a:lnTo>
                    <a:pt x="2024" y="1887"/>
                  </a:lnTo>
                  <a:lnTo>
                    <a:pt x="2013" y="1911"/>
                  </a:lnTo>
                  <a:lnTo>
                    <a:pt x="1998" y="1931"/>
                  </a:lnTo>
                  <a:lnTo>
                    <a:pt x="1978" y="1946"/>
                  </a:lnTo>
                  <a:lnTo>
                    <a:pt x="1957" y="1958"/>
                  </a:lnTo>
                  <a:lnTo>
                    <a:pt x="1932" y="1965"/>
                  </a:lnTo>
                  <a:lnTo>
                    <a:pt x="1905" y="1967"/>
                  </a:lnTo>
                  <a:lnTo>
                    <a:pt x="1879" y="1965"/>
                  </a:lnTo>
                  <a:lnTo>
                    <a:pt x="1855" y="1957"/>
                  </a:lnTo>
                  <a:lnTo>
                    <a:pt x="1833" y="1945"/>
                  </a:lnTo>
                  <a:lnTo>
                    <a:pt x="1815" y="1928"/>
                  </a:lnTo>
                  <a:lnTo>
                    <a:pt x="1801" y="1909"/>
                  </a:lnTo>
                  <a:lnTo>
                    <a:pt x="1791" y="1885"/>
                  </a:lnTo>
                  <a:lnTo>
                    <a:pt x="1784" y="1859"/>
                  </a:lnTo>
                  <a:lnTo>
                    <a:pt x="1782" y="1830"/>
                  </a:lnTo>
                  <a:lnTo>
                    <a:pt x="1784" y="1801"/>
                  </a:lnTo>
                  <a:lnTo>
                    <a:pt x="1792" y="1774"/>
                  </a:lnTo>
                  <a:lnTo>
                    <a:pt x="1803" y="1750"/>
                  </a:lnTo>
                  <a:lnTo>
                    <a:pt x="1817" y="1730"/>
                  </a:lnTo>
                  <a:lnTo>
                    <a:pt x="1836" y="1714"/>
                  </a:lnTo>
                  <a:lnTo>
                    <a:pt x="1858" y="1701"/>
                  </a:lnTo>
                  <a:lnTo>
                    <a:pt x="1882" y="1693"/>
                  </a:lnTo>
                  <a:lnTo>
                    <a:pt x="1910" y="1691"/>
                  </a:lnTo>
                  <a:close/>
                  <a:moveTo>
                    <a:pt x="317" y="1690"/>
                  </a:moveTo>
                  <a:lnTo>
                    <a:pt x="342" y="1716"/>
                  </a:lnTo>
                  <a:lnTo>
                    <a:pt x="369" y="1690"/>
                  </a:lnTo>
                  <a:lnTo>
                    <a:pt x="317" y="1690"/>
                  </a:lnTo>
                  <a:close/>
                  <a:moveTo>
                    <a:pt x="226" y="1684"/>
                  </a:moveTo>
                  <a:lnTo>
                    <a:pt x="133" y="1777"/>
                  </a:lnTo>
                  <a:lnTo>
                    <a:pt x="225" y="1778"/>
                  </a:lnTo>
                  <a:lnTo>
                    <a:pt x="227" y="1778"/>
                  </a:lnTo>
                  <a:lnTo>
                    <a:pt x="230" y="1780"/>
                  </a:lnTo>
                  <a:lnTo>
                    <a:pt x="231" y="1782"/>
                  </a:lnTo>
                  <a:lnTo>
                    <a:pt x="232" y="1785"/>
                  </a:lnTo>
                  <a:lnTo>
                    <a:pt x="231" y="1788"/>
                  </a:lnTo>
                  <a:lnTo>
                    <a:pt x="230" y="1791"/>
                  </a:lnTo>
                  <a:lnTo>
                    <a:pt x="101" y="1918"/>
                  </a:lnTo>
                  <a:lnTo>
                    <a:pt x="209" y="1918"/>
                  </a:lnTo>
                  <a:lnTo>
                    <a:pt x="212" y="1918"/>
                  </a:lnTo>
                  <a:lnTo>
                    <a:pt x="215" y="1921"/>
                  </a:lnTo>
                  <a:lnTo>
                    <a:pt x="217" y="1923"/>
                  </a:lnTo>
                  <a:lnTo>
                    <a:pt x="217" y="1926"/>
                  </a:lnTo>
                  <a:lnTo>
                    <a:pt x="217" y="1929"/>
                  </a:lnTo>
                  <a:lnTo>
                    <a:pt x="215" y="1932"/>
                  </a:lnTo>
                  <a:lnTo>
                    <a:pt x="65" y="2081"/>
                  </a:lnTo>
                  <a:lnTo>
                    <a:pt x="155" y="2081"/>
                  </a:lnTo>
                  <a:lnTo>
                    <a:pt x="292" y="1945"/>
                  </a:lnTo>
                  <a:lnTo>
                    <a:pt x="279" y="1932"/>
                  </a:lnTo>
                  <a:lnTo>
                    <a:pt x="276" y="1929"/>
                  </a:lnTo>
                  <a:lnTo>
                    <a:pt x="276" y="1926"/>
                  </a:lnTo>
                  <a:lnTo>
                    <a:pt x="276" y="1923"/>
                  </a:lnTo>
                  <a:lnTo>
                    <a:pt x="279" y="1921"/>
                  </a:lnTo>
                  <a:lnTo>
                    <a:pt x="281" y="1920"/>
                  </a:lnTo>
                  <a:lnTo>
                    <a:pt x="284" y="1918"/>
                  </a:lnTo>
                  <a:lnTo>
                    <a:pt x="318" y="1918"/>
                  </a:lnTo>
                  <a:lnTo>
                    <a:pt x="348" y="1889"/>
                  </a:lnTo>
                  <a:lnTo>
                    <a:pt x="189" y="1889"/>
                  </a:lnTo>
                  <a:lnTo>
                    <a:pt x="186" y="1888"/>
                  </a:lnTo>
                  <a:lnTo>
                    <a:pt x="184" y="1887"/>
                  </a:lnTo>
                  <a:lnTo>
                    <a:pt x="182" y="1883"/>
                  </a:lnTo>
                  <a:lnTo>
                    <a:pt x="182" y="1881"/>
                  </a:lnTo>
                  <a:lnTo>
                    <a:pt x="182" y="1878"/>
                  </a:lnTo>
                  <a:lnTo>
                    <a:pt x="184" y="1876"/>
                  </a:lnTo>
                  <a:lnTo>
                    <a:pt x="265" y="1793"/>
                  </a:lnTo>
                  <a:lnTo>
                    <a:pt x="263" y="1791"/>
                  </a:lnTo>
                  <a:lnTo>
                    <a:pt x="262" y="1788"/>
                  </a:lnTo>
                  <a:lnTo>
                    <a:pt x="261" y="1785"/>
                  </a:lnTo>
                  <a:lnTo>
                    <a:pt x="262" y="1782"/>
                  </a:lnTo>
                  <a:lnTo>
                    <a:pt x="263" y="1780"/>
                  </a:lnTo>
                  <a:lnTo>
                    <a:pt x="266" y="1778"/>
                  </a:lnTo>
                  <a:lnTo>
                    <a:pt x="269" y="1778"/>
                  </a:lnTo>
                  <a:lnTo>
                    <a:pt x="282" y="1778"/>
                  </a:lnTo>
                  <a:lnTo>
                    <a:pt x="320" y="1738"/>
                  </a:lnTo>
                  <a:lnTo>
                    <a:pt x="273" y="1690"/>
                  </a:lnTo>
                  <a:lnTo>
                    <a:pt x="233" y="1690"/>
                  </a:lnTo>
                  <a:lnTo>
                    <a:pt x="230" y="1690"/>
                  </a:lnTo>
                  <a:lnTo>
                    <a:pt x="228" y="1687"/>
                  </a:lnTo>
                  <a:lnTo>
                    <a:pt x="226" y="1685"/>
                  </a:lnTo>
                  <a:lnTo>
                    <a:pt x="226" y="1684"/>
                  </a:lnTo>
                  <a:close/>
                  <a:moveTo>
                    <a:pt x="446" y="1462"/>
                  </a:moveTo>
                  <a:lnTo>
                    <a:pt x="449" y="1462"/>
                  </a:lnTo>
                  <a:lnTo>
                    <a:pt x="451" y="1464"/>
                  </a:lnTo>
                  <a:lnTo>
                    <a:pt x="663" y="1676"/>
                  </a:lnTo>
                  <a:lnTo>
                    <a:pt x="665" y="1678"/>
                  </a:lnTo>
                  <a:lnTo>
                    <a:pt x="666" y="1680"/>
                  </a:lnTo>
                  <a:lnTo>
                    <a:pt x="666" y="1683"/>
                  </a:lnTo>
                  <a:lnTo>
                    <a:pt x="666" y="1685"/>
                  </a:lnTo>
                  <a:lnTo>
                    <a:pt x="664" y="1689"/>
                  </a:lnTo>
                  <a:lnTo>
                    <a:pt x="662" y="1690"/>
                  </a:lnTo>
                  <a:lnTo>
                    <a:pt x="659" y="1691"/>
                  </a:lnTo>
                  <a:lnTo>
                    <a:pt x="659" y="1691"/>
                  </a:lnTo>
                  <a:lnTo>
                    <a:pt x="523" y="1691"/>
                  </a:lnTo>
                  <a:lnTo>
                    <a:pt x="708" y="1876"/>
                  </a:lnTo>
                  <a:lnTo>
                    <a:pt x="710" y="1879"/>
                  </a:lnTo>
                  <a:lnTo>
                    <a:pt x="710" y="1881"/>
                  </a:lnTo>
                  <a:lnTo>
                    <a:pt x="710" y="1884"/>
                  </a:lnTo>
                  <a:lnTo>
                    <a:pt x="708" y="1887"/>
                  </a:lnTo>
                  <a:lnTo>
                    <a:pt x="706" y="1889"/>
                  </a:lnTo>
                  <a:lnTo>
                    <a:pt x="703" y="1889"/>
                  </a:lnTo>
                  <a:lnTo>
                    <a:pt x="543" y="1889"/>
                  </a:lnTo>
                  <a:lnTo>
                    <a:pt x="759" y="2104"/>
                  </a:lnTo>
                  <a:lnTo>
                    <a:pt x="761" y="2107"/>
                  </a:lnTo>
                  <a:lnTo>
                    <a:pt x="762" y="2109"/>
                  </a:lnTo>
                  <a:lnTo>
                    <a:pt x="762" y="2111"/>
                  </a:lnTo>
                  <a:lnTo>
                    <a:pt x="762" y="2114"/>
                  </a:lnTo>
                  <a:lnTo>
                    <a:pt x="760" y="2116"/>
                  </a:lnTo>
                  <a:lnTo>
                    <a:pt x="758" y="2119"/>
                  </a:lnTo>
                  <a:lnTo>
                    <a:pt x="754" y="2119"/>
                  </a:lnTo>
                  <a:lnTo>
                    <a:pt x="754" y="2119"/>
                  </a:lnTo>
                  <a:lnTo>
                    <a:pt x="478" y="2119"/>
                  </a:lnTo>
                  <a:lnTo>
                    <a:pt x="478" y="2309"/>
                  </a:lnTo>
                  <a:lnTo>
                    <a:pt x="477" y="2312"/>
                  </a:lnTo>
                  <a:lnTo>
                    <a:pt x="476" y="2314"/>
                  </a:lnTo>
                  <a:lnTo>
                    <a:pt x="473" y="2317"/>
                  </a:lnTo>
                  <a:lnTo>
                    <a:pt x="470" y="2317"/>
                  </a:lnTo>
                  <a:lnTo>
                    <a:pt x="422" y="2317"/>
                  </a:lnTo>
                  <a:lnTo>
                    <a:pt x="418" y="2317"/>
                  </a:lnTo>
                  <a:lnTo>
                    <a:pt x="416" y="2314"/>
                  </a:lnTo>
                  <a:lnTo>
                    <a:pt x="414" y="2312"/>
                  </a:lnTo>
                  <a:lnTo>
                    <a:pt x="414" y="2309"/>
                  </a:lnTo>
                  <a:lnTo>
                    <a:pt x="414" y="2119"/>
                  </a:lnTo>
                  <a:lnTo>
                    <a:pt x="280" y="2119"/>
                  </a:lnTo>
                  <a:lnTo>
                    <a:pt x="280" y="2246"/>
                  </a:lnTo>
                  <a:lnTo>
                    <a:pt x="279" y="2250"/>
                  </a:lnTo>
                  <a:lnTo>
                    <a:pt x="277" y="2252"/>
                  </a:lnTo>
                  <a:lnTo>
                    <a:pt x="274" y="2254"/>
                  </a:lnTo>
                  <a:lnTo>
                    <a:pt x="272" y="2254"/>
                  </a:lnTo>
                  <a:lnTo>
                    <a:pt x="221" y="2254"/>
                  </a:lnTo>
                  <a:lnTo>
                    <a:pt x="218" y="2254"/>
                  </a:lnTo>
                  <a:lnTo>
                    <a:pt x="216" y="2252"/>
                  </a:lnTo>
                  <a:lnTo>
                    <a:pt x="214" y="2250"/>
                  </a:lnTo>
                  <a:lnTo>
                    <a:pt x="214" y="2246"/>
                  </a:lnTo>
                  <a:lnTo>
                    <a:pt x="214" y="2119"/>
                  </a:lnTo>
                  <a:lnTo>
                    <a:pt x="138" y="2119"/>
                  </a:lnTo>
                  <a:lnTo>
                    <a:pt x="134" y="2118"/>
                  </a:lnTo>
                  <a:lnTo>
                    <a:pt x="132" y="2115"/>
                  </a:lnTo>
                  <a:lnTo>
                    <a:pt x="130" y="2113"/>
                  </a:lnTo>
                  <a:lnTo>
                    <a:pt x="130" y="2113"/>
                  </a:lnTo>
                  <a:lnTo>
                    <a:pt x="9" y="2113"/>
                  </a:lnTo>
                  <a:lnTo>
                    <a:pt x="5" y="2112"/>
                  </a:lnTo>
                  <a:lnTo>
                    <a:pt x="3" y="2111"/>
                  </a:lnTo>
                  <a:lnTo>
                    <a:pt x="1" y="2108"/>
                  </a:lnTo>
                  <a:lnTo>
                    <a:pt x="0" y="2104"/>
                  </a:lnTo>
                  <a:lnTo>
                    <a:pt x="0" y="2104"/>
                  </a:lnTo>
                  <a:lnTo>
                    <a:pt x="1" y="2102"/>
                  </a:lnTo>
                  <a:lnTo>
                    <a:pt x="3" y="2100"/>
                  </a:lnTo>
                  <a:lnTo>
                    <a:pt x="153" y="1949"/>
                  </a:lnTo>
                  <a:lnTo>
                    <a:pt x="45" y="1949"/>
                  </a:lnTo>
                  <a:lnTo>
                    <a:pt x="42" y="1949"/>
                  </a:lnTo>
                  <a:lnTo>
                    <a:pt x="40" y="1947"/>
                  </a:lnTo>
                  <a:lnTo>
                    <a:pt x="37" y="1945"/>
                  </a:lnTo>
                  <a:lnTo>
                    <a:pt x="37" y="1942"/>
                  </a:lnTo>
                  <a:lnTo>
                    <a:pt x="37" y="1938"/>
                  </a:lnTo>
                  <a:lnTo>
                    <a:pt x="40" y="1936"/>
                  </a:lnTo>
                  <a:lnTo>
                    <a:pt x="167" y="1808"/>
                  </a:lnTo>
                  <a:lnTo>
                    <a:pt x="76" y="1808"/>
                  </a:lnTo>
                  <a:lnTo>
                    <a:pt x="74" y="1807"/>
                  </a:lnTo>
                  <a:lnTo>
                    <a:pt x="70" y="1806"/>
                  </a:lnTo>
                  <a:lnTo>
                    <a:pt x="69" y="1803"/>
                  </a:lnTo>
                  <a:lnTo>
                    <a:pt x="68" y="1801"/>
                  </a:lnTo>
                  <a:lnTo>
                    <a:pt x="69" y="1797"/>
                  </a:lnTo>
                  <a:lnTo>
                    <a:pt x="70" y="1795"/>
                  </a:lnTo>
                  <a:lnTo>
                    <a:pt x="241" y="1625"/>
                  </a:lnTo>
                  <a:lnTo>
                    <a:pt x="243" y="1624"/>
                  </a:lnTo>
                  <a:lnTo>
                    <a:pt x="247" y="1623"/>
                  </a:lnTo>
                  <a:lnTo>
                    <a:pt x="250" y="1624"/>
                  </a:lnTo>
                  <a:lnTo>
                    <a:pt x="252" y="1625"/>
                  </a:lnTo>
                  <a:lnTo>
                    <a:pt x="265" y="1639"/>
                  </a:lnTo>
                  <a:lnTo>
                    <a:pt x="440" y="1464"/>
                  </a:lnTo>
                  <a:lnTo>
                    <a:pt x="443" y="1462"/>
                  </a:lnTo>
                  <a:lnTo>
                    <a:pt x="446" y="1462"/>
                  </a:lnTo>
                  <a:close/>
                  <a:moveTo>
                    <a:pt x="1870" y="1353"/>
                  </a:moveTo>
                  <a:lnTo>
                    <a:pt x="1882" y="1354"/>
                  </a:lnTo>
                  <a:lnTo>
                    <a:pt x="1934" y="1367"/>
                  </a:lnTo>
                  <a:lnTo>
                    <a:pt x="1981" y="1386"/>
                  </a:lnTo>
                  <a:lnTo>
                    <a:pt x="2026" y="1410"/>
                  </a:lnTo>
                  <a:lnTo>
                    <a:pt x="2068" y="1439"/>
                  </a:lnTo>
                  <a:lnTo>
                    <a:pt x="2107" y="1471"/>
                  </a:lnTo>
                  <a:lnTo>
                    <a:pt x="2141" y="1507"/>
                  </a:lnTo>
                  <a:lnTo>
                    <a:pt x="2172" y="1546"/>
                  </a:lnTo>
                  <a:lnTo>
                    <a:pt x="2198" y="1588"/>
                  </a:lnTo>
                  <a:lnTo>
                    <a:pt x="2219" y="1632"/>
                  </a:lnTo>
                  <a:lnTo>
                    <a:pt x="2237" y="1680"/>
                  </a:lnTo>
                  <a:lnTo>
                    <a:pt x="2248" y="1728"/>
                  </a:lnTo>
                  <a:lnTo>
                    <a:pt x="2254" y="1779"/>
                  </a:lnTo>
                  <a:lnTo>
                    <a:pt x="2256" y="1829"/>
                  </a:lnTo>
                  <a:lnTo>
                    <a:pt x="2251" y="1881"/>
                  </a:lnTo>
                  <a:lnTo>
                    <a:pt x="2349" y="1818"/>
                  </a:lnTo>
                  <a:lnTo>
                    <a:pt x="2361" y="1813"/>
                  </a:lnTo>
                  <a:lnTo>
                    <a:pt x="2373" y="1814"/>
                  </a:lnTo>
                  <a:lnTo>
                    <a:pt x="2384" y="1818"/>
                  </a:lnTo>
                  <a:lnTo>
                    <a:pt x="2393" y="1827"/>
                  </a:lnTo>
                  <a:lnTo>
                    <a:pt x="2398" y="1839"/>
                  </a:lnTo>
                  <a:lnTo>
                    <a:pt x="2398" y="1851"/>
                  </a:lnTo>
                  <a:lnTo>
                    <a:pt x="2392" y="1862"/>
                  </a:lnTo>
                  <a:lnTo>
                    <a:pt x="2383" y="1870"/>
                  </a:lnTo>
                  <a:lnTo>
                    <a:pt x="2214" y="1980"/>
                  </a:lnTo>
                  <a:lnTo>
                    <a:pt x="2203" y="1984"/>
                  </a:lnTo>
                  <a:lnTo>
                    <a:pt x="2191" y="1984"/>
                  </a:lnTo>
                  <a:lnTo>
                    <a:pt x="2180" y="1980"/>
                  </a:lnTo>
                  <a:lnTo>
                    <a:pt x="2171" y="1971"/>
                  </a:lnTo>
                  <a:lnTo>
                    <a:pt x="2061" y="1802"/>
                  </a:lnTo>
                  <a:lnTo>
                    <a:pt x="2056" y="1790"/>
                  </a:lnTo>
                  <a:lnTo>
                    <a:pt x="2056" y="1779"/>
                  </a:lnTo>
                  <a:lnTo>
                    <a:pt x="2061" y="1767"/>
                  </a:lnTo>
                  <a:lnTo>
                    <a:pt x="2071" y="1758"/>
                  </a:lnTo>
                  <a:lnTo>
                    <a:pt x="2082" y="1753"/>
                  </a:lnTo>
                  <a:lnTo>
                    <a:pt x="2094" y="1755"/>
                  </a:lnTo>
                  <a:lnTo>
                    <a:pt x="2105" y="1759"/>
                  </a:lnTo>
                  <a:lnTo>
                    <a:pt x="2113" y="1768"/>
                  </a:lnTo>
                  <a:lnTo>
                    <a:pt x="2187" y="1882"/>
                  </a:lnTo>
                  <a:lnTo>
                    <a:pt x="2193" y="1833"/>
                  </a:lnTo>
                  <a:lnTo>
                    <a:pt x="2193" y="1784"/>
                  </a:lnTo>
                  <a:lnTo>
                    <a:pt x="2186" y="1737"/>
                  </a:lnTo>
                  <a:lnTo>
                    <a:pt x="2174" y="1691"/>
                  </a:lnTo>
                  <a:lnTo>
                    <a:pt x="2158" y="1647"/>
                  </a:lnTo>
                  <a:lnTo>
                    <a:pt x="2135" y="1605"/>
                  </a:lnTo>
                  <a:lnTo>
                    <a:pt x="2109" y="1566"/>
                  </a:lnTo>
                  <a:lnTo>
                    <a:pt x="2078" y="1530"/>
                  </a:lnTo>
                  <a:lnTo>
                    <a:pt x="2043" y="1498"/>
                  </a:lnTo>
                  <a:lnTo>
                    <a:pt x="2004" y="1471"/>
                  </a:lnTo>
                  <a:lnTo>
                    <a:pt x="1963" y="1448"/>
                  </a:lnTo>
                  <a:lnTo>
                    <a:pt x="1917" y="1429"/>
                  </a:lnTo>
                  <a:lnTo>
                    <a:pt x="1870" y="1415"/>
                  </a:lnTo>
                  <a:lnTo>
                    <a:pt x="1858" y="1410"/>
                  </a:lnTo>
                  <a:lnTo>
                    <a:pt x="1850" y="1401"/>
                  </a:lnTo>
                  <a:lnTo>
                    <a:pt x="1846" y="1390"/>
                  </a:lnTo>
                  <a:lnTo>
                    <a:pt x="1846" y="1378"/>
                  </a:lnTo>
                  <a:lnTo>
                    <a:pt x="1850" y="1366"/>
                  </a:lnTo>
                  <a:lnTo>
                    <a:pt x="1859" y="1359"/>
                  </a:lnTo>
                  <a:lnTo>
                    <a:pt x="1870" y="1353"/>
                  </a:lnTo>
                  <a:close/>
                  <a:moveTo>
                    <a:pt x="1523" y="1289"/>
                  </a:moveTo>
                  <a:lnTo>
                    <a:pt x="1535" y="1294"/>
                  </a:lnTo>
                  <a:lnTo>
                    <a:pt x="1707" y="1400"/>
                  </a:lnTo>
                  <a:lnTo>
                    <a:pt x="1716" y="1408"/>
                  </a:lnTo>
                  <a:lnTo>
                    <a:pt x="1721" y="1419"/>
                  </a:lnTo>
                  <a:lnTo>
                    <a:pt x="1721" y="1432"/>
                  </a:lnTo>
                  <a:lnTo>
                    <a:pt x="1717" y="1443"/>
                  </a:lnTo>
                  <a:lnTo>
                    <a:pt x="1611" y="1615"/>
                  </a:lnTo>
                  <a:lnTo>
                    <a:pt x="1602" y="1624"/>
                  </a:lnTo>
                  <a:lnTo>
                    <a:pt x="1591" y="1629"/>
                  </a:lnTo>
                  <a:lnTo>
                    <a:pt x="1579" y="1629"/>
                  </a:lnTo>
                  <a:lnTo>
                    <a:pt x="1568" y="1625"/>
                  </a:lnTo>
                  <a:lnTo>
                    <a:pt x="1558" y="1616"/>
                  </a:lnTo>
                  <a:lnTo>
                    <a:pt x="1554" y="1605"/>
                  </a:lnTo>
                  <a:lnTo>
                    <a:pt x="1553" y="1594"/>
                  </a:lnTo>
                  <a:lnTo>
                    <a:pt x="1557" y="1582"/>
                  </a:lnTo>
                  <a:lnTo>
                    <a:pt x="1630" y="1465"/>
                  </a:lnTo>
                  <a:lnTo>
                    <a:pt x="1583" y="1482"/>
                  </a:lnTo>
                  <a:lnTo>
                    <a:pt x="1539" y="1504"/>
                  </a:lnTo>
                  <a:lnTo>
                    <a:pt x="1499" y="1530"/>
                  </a:lnTo>
                  <a:lnTo>
                    <a:pt x="1463" y="1560"/>
                  </a:lnTo>
                  <a:lnTo>
                    <a:pt x="1430" y="1594"/>
                  </a:lnTo>
                  <a:lnTo>
                    <a:pt x="1401" y="1631"/>
                  </a:lnTo>
                  <a:lnTo>
                    <a:pt x="1378" y="1672"/>
                  </a:lnTo>
                  <a:lnTo>
                    <a:pt x="1358" y="1715"/>
                  </a:lnTo>
                  <a:lnTo>
                    <a:pt x="1345" y="1760"/>
                  </a:lnTo>
                  <a:lnTo>
                    <a:pt x="1336" y="1807"/>
                  </a:lnTo>
                  <a:lnTo>
                    <a:pt x="1333" y="1855"/>
                  </a:lnTo>
                  <a:lnTo>
                    <a:pt x="1335" y="1903"/>
                  </a:lnTo>
                  <a:lnTo>
                    <a:pt x="1342" y="1953"/>
                  </a:lnTo>
                  <a:lnTo>
                    <a:pt x="1344" y="1966"/>
                  </a:lnTo>
                  <a:lnTo>
                    <a:pt x="1339" y="1977"/>
                  </a:lnTo>
                  <a:lnTo>
                    <a:pt x="1331" y="1986"/>
                  </a:lnTo>
                  <a:lnTo>
                    <a:pt x="1319" y="1991"/>
                  </a:lnTo>
                  <a:lnTo>
                    <a:pt x="1307" y="1991"/>
                  </a:lnTo>
                  <a:lnTo>
                    <a:pt x="1296" y="1987"/>
                  </a:lnTo>
                  <a:lnTo>
                    <a:pt x="1287" y="1979"/>
                  </a:lnTo>
                  <a:lnTo>
                    <a:pt x="1282" y="1967"/>
                  </a:lnTo>
                  <a:lnTo>
                    <a:pt x="1272" y="1915"/>
                  </a:lnTo>
                  <a:lnTo>
                    <a:pt x="1269" y="1863"/>
                  </a:lnTo>
                  <a:lnTo>
                    <a:pt x="1271" y="1813"/>
                  </a:lnTo>
                  <a:lnTo>
                    <a:pt x="1279" y="1763"/>
                  </a:lnTo>
                  <a:lnTo>
                    <a:pt x="1292" y="1715"/>
                  </a:lnTo>
                  <a:lnTo>
                    <a:pt x="1309" y="1669"/>
                  </a:lnTo>
                  <a:lnTo>
                    <a:pt x="1331" y="1625"/>
                  </a:lnTo>
                  <a:lnTo>
                    <a:pt x="1359" y="1583"/>
                  </a:lnTo>
                  <a:lnTo>
                    <a:pt x="1390" y="1544"/>
                  </a:lnTo>
                  <a:lnTo>
                    <a:pt x="1425" y="1508"/>
                  </a:lnTo>
                  <a:lnTo>
                    <a:pt x="1465" y="1477"/>
                  </a:lnTo>
                  <a:lnTo>
                    <a:pt x="1507" y="1450"/>
                  </a:lnTo>
                  <a:lnTo>
                    <a:pt x="1553" y="1427"/>
                  </a:lnTo>
                  <a:lnTo>
                    <a:pt x="1601" y="1409"/>
                  </a:lnTo>
                  <a:lnTo>
                    <a:pt x="1502" y="1348"/>
                  </a:lnTo>
                  <a:lnTo>
                    <a:pt x="1493" y="1339"/>
                  </a:lnTo>
                  <a:lnTo>
                    <a:pt x="1488" y="1328"/>
                  </a:lnTo>
                  <a:lnTo>
                    <a:pt x="1488" y="1316"/>
                  </a:lnTo>
                  <a:lnTo>
                    <a:pt x="1492" y="1305"/>
                  </a:lnTo>
                  <a:lnTo>
                    <a:pt x="1501" y="1295"/>
                  </a:lnTo>
                  <a:lnTo>
                    <a:pt x="1511" y="1290"/>
                  </a:lnTo>
                  <a:lnTo>
                    <a:pt x="1523" y="1289"/>
                  </a:lnTo>
                  <a:close/>
                  <a:moveTo>
                    <a:pt x="2974" y="1007"/>
                  </a:moveTo>
                  <a:lnTo>
                    <a:pt x="2986" y="1009"/>
                  </a:lnTo>
                  <a:lnTo>
                    <a:pt x="2996" y="1015"/>
                  </a:lnTo>
                  <a:lnTo>
                    <a:pt x="3002" y="1025"/>
                  </a:lnTo>
                  <a:lnTo>
                    <a:pt x="3004" y="1037"/>
                  </a:lnTo>
                  <a:lnTo>
                    <a:pt x="3002" y="1048"/>
                  </a:lnTo>
                  <a:lnTo>
                    <a:pt x="2996" y="1058"/>
                  </a:lnTo>
                  <a:lnTo>
                    <a:pt x="2986" y="1065"/>
                  </a:lnTo>
                  <a:lnTo>
                    <a:pt x="2974" y="1067"/>
                  </a:lnTo>
                  <a:lnTo>
                    <a:pt x="2963" y="1065"/>
                  </a:lnTo>
                  <a:lnTo>
                    <a:pt x="2953" y="1058"/>
                  </a:lnTo>
                  <a:lnTo>
                    <a:pt x="2946" y="1048"/>
                  </a:lnTo>
                  <a:lnTo>
                    <a:pt x="2944" y="1037"/>
                  </a:lnTo>
                  <a:lnTo>
                    <a:pt x="2946" y="1025"/>
                  </a:lnTo>
                  <a:lnTo>
                    <a:pt x="2953" y="1015"/>
                  </a:lnTo>
                  <a:lnTo>
                    <a:pt x="2963" y="1009"/>
                  </a:lnTo>
                  <a:lnTo>
                    <a:pt x="2974" y="1007"/>
                  </a:lnTo>
                  <a:close/>
                  <a:moveTo>
                    <a:pt x="2833" y="1007"/>
                  </a:moveTo>
                  <a:lnTo>
                    <a:pt x="2845" y="1009"/>
                  </a:lnTo>
                  <a:lnTo>
                    <a:pt x="2855" y="1015"/>
                  </a:lnTo>
                  <a:lnTo>
                    <a:pt x="2861" y="1025"/>
                  </a:lnTo>
                  <a:lnTo>
                    <a:pt x="2864" y="1037"/>
                  </a:lnTo>
                  <a:lnTo>
                    <a:pt x="2861" y="1048"/>
                  </a:lnTo>
                  <a:lnTo>
                    <a:pt x="2855" y="1058"/>
                  </a:lnTo>
                  <a:lnTo>
                    <a:pt x="2845" y="1065"/>
                  </a:lnTo>
                  <a:lnTo>
                    <a:pt x="2833" y="1067"/>
                  </a:lnTo>
                  <a:lnTo>
                    <a:pt x="2821" y="1065"/>
                  </a:lnTo>
                  <a:lnTo>
                    <a:pt x="2811" y="1058"/>
                  </a:lnTo>
                  <a:lnTo>
                    <a:pt x="2804" y="1048"/>
                  </a:lnTo>
                  <a:lnTo>
                    <a:pt x="2802" y="1037"/>
                  </a:lnTo>
                  <a:lnTo>
                    <a:pt x="2804" y="1025"/>
                  </a:lnTo>
                  <a:lnTo>
                    <a:pt x="2811" y="1015"/>
                  </a:lnTo>
                  <a:lnTo>
                    <a:pt x="2821" y="1009"/>
                  </a:lnTo>
                  <a:lnTo>
                    <a:pt x="2833" y="1007"/>
                  </a:lnTo>
                  <a:close/>
                  <a:moveTo>
                    <a:pt x="2477" y="943"/>
                  </a:moveTo>
                  <a:lnTo>
                    <a:pt x="2482" y="943"/>
                  </a:lnTo>
                  <a:lnTo>
                    <a:pt x="2487" y="944"/>
                  </a:lnTo>
                  <a:lnTo>
                    <a:pt x="2490" y="944"/>
                  </a:lnTo>
                  <a:lnTo>
                    <a:pt x="2492" y="944"/>
                  </a:lnTo>
                  <a:lnTo>
                    <a:pt x="2492" y="944"/>
                  </a:lnTo>
                  <a:lnTo>
                    <a:pt x="2492" y="944"/>
                  </a:lnTo>
                  <a:lnTo>
                    <a:pt x="2490" y="944"/>
                  </a:lnTo>
                  <a:lnTo>
                    <a:pt x="2487" y="945"/>
                  </a:lnTo>
                  <a:lnTo>
                    <a:pt x="2482" y="945"/>
                  </a:lnTo>
                  <a:lnTo>
                    <a:pt x="2477" y="946"/>
                  </a:lnTo>
                  <a:lnTo>
                    <a:pt x="2471" y="947"/>
                  </a:lnTo>
                  <a:lnTo>
                    <a:pt x="2466" y="949"/>
                  </a:lnTo>
                  <a:lnTo>
                    <a:pt x="2459" y="950"/>
                  </a:lnTo>
                  <a:lnTo>
                    <a:pt x="2437" y="958"/>
                  </a:lnTo>
                  <a:lnTo>
                    <a:pt x="2412" y="968"/>
                  </a:lnTo>
                  <a:lnTo>
                    <a:pt x="2399" y="975"/>
                  </a:lnTo>
                  <a:lnTo>
                    <a:pt x="2386" y="981"/>
                  </a:lnTo>
                  <a:lnTo>
                    <a:pt x="2371" y="990"/>
                  </a:lnTo>
                  <a:lnTo>
                    <a:pt x="2358" y="999"/>
                  </a:lnTo>
                  <a:lnTo>
                    <a:pt x="2346" y="1009"/>
                  </a:lnTo>
                  <a:lnTo>
                    <a:pt x="2334" y="1020"/>
                  </a:lnTo>
                  <a:lnTo>
                    <a:pt x="2328" y="1025"/>
                  </a:lnTo>
                  <a:lnTo>
                    <a:pt x="2323" y="1031"/>
                  </a:lnTo>
                  <a:lnTo>
                    <a:pt x="2313" y="1044"/>
                  </a:lnTo>
                  <a:lnTo>
                    <a:pt x="2304" y="1056"/>
                  </a:lnTo>
                  <a:lnTo>
                    <a:pt x="2296" y="1068"/>
                  </a:lnTo>
                  <a:lnTo>
                    <a:pt x="2292" y="1075"/>
                  </a:lnTo>
                  <a:lnTo>
                    <a:pt x="2290" y="1080"/>
                  </a:lnTo>
                  <a:lnTo>
                    <a:pt x="2286" y="1087"/>
                  </a:lnTo>
                  <a:lnTo>
                    <a:pt x="2284" y="1093"/>
                  </a:lnTo>
                  <a:lnTo>
                    <a:pt x="2280" y="1101"/>
                  </a:lnTo>
                  <a:lnTo>
                    <a:pt x="2278" y="1110"/>
                  </a:lnTo>
                  <a:lnTo>
                    <a:pt x="2356" y="1133"/>
                  </a:lnTo>
                  <a:lnTo>
                    <a:pt x="2352" y="1135"/>
                  </a:lnTo>
                  <a:lnTo>
                    <a:pt x="2345" y="1139"/>
                  </a:lnTo>
                  <a:lnTo>
                    <a:pt x="2333" y="1144"/>
                  </a:lnTo>
                  <a:lnTo>
                    <a:pt x="2319" y="1151"/>
                  </a:lnTo>
                  <a:lnTo>
                    <a:pt x="2303" y="1157"/>
                  </a:lnTo>
                  <a:lnTo>
                    <a:pt x="2286" y="1164"/>
                  </a:lnTo>
                  <a:lnTo>
                    <a:pt x="2270" y="1172"/>
                  </a:lnTo>
                  <a:lnTo>
                    <a:pt x="2253" y="1178"/>
                  </a:lnTo>
                  <a:lnTo>
                    <a:pt x="2240" y="1184"/>
                  </a:lnTo>
                  <a:lnTo>
                    <a:pt x="2229" y="1188"/>
                  </a:lnTo>
                  <a:lnTo>
                    <a:pt x="2221" y="1191"/>
                  </a:lnTo>
                  <a:lnTo>
                    <a:pt x="2219" y="1192"/>
                  </a:lnTo>
                  <a:lnTo>
                    <a:pt x="2128" y="1065"/>
                  </a:lnTo>
                  <a:lnTo>
                    <a:pt x="2211" y="1089"/>
                  </a:lnTo>
                  <a:lnTo>
                    <a:pt x="2213" y="1089"/>
                  </a:lnTo>
                  <a:lnTo>
                    <a:pt x="2213" y="1088"/>
                  </a:lnTo>
                  <a:lnTo>
                    <a:pt x="2220" y="1075"/>
                  </a:lnTo>
                  <a:lnTo>
                    <a:pt x="2229" y="1062"/>
                  </a:lnTo>
                  <a:lnTo>
                    <a:pt x="2235" y="1055"/>
                  </a:lnTo>
                  <a:lnTo>
                    <a:pt x="2240" y="1047"/>
                  </a:lnTo>
                  <a:lnTo>
                    <a:pt x="2246" y="1041"/>
                  </a:lnTo>
                  <a:lnTo>
                    <a:pt x="2249" y="1037"/>
                  </a:lnTo>
                  <a:lnTo>
                    <a:pt x="2251" y="1034"/>
                  </a:lnTo>
                  <a:lnTo>
                    <a:pt x="2264" y="1021"/>
                  </a:lnTo>
                  <a:lnTo>
                    <a:pt x="2279" y="1009"/>
                  </a:lnTo>
                  <a:lnTo>
                    <a:pt x="2286" y="1003"/>
                  </a:lnTo>
                  <a:lnTo>
                    <a:pt x="2293" y="998"/>
                  </a:lnTo>
                  <a:lnTo>
                    <a:pt x="2301" y="992"/>
                  </a:lnTo>
                  <a:lnTo>
                    <a:pt x="2310" y="988"/>
                  </a:lnTo>
                  <a:lnTo>
                    <a:pt x="2325" y="978"/>
                  </a:lnTo>
                  <a:lnTo>
                    <a:pt x="2341" y="970"/>
                  </a:lnTo>
                  <a:lnTo>
                    <a:pt x="2358" y="964"/>
                  </a:lnTo>
                  <a:lnTo>
                    <a:pt x="2375" y="958"/>
                  </a:lnTo>
                  <a:lnTo>
                    <a:pt x="2391" y="954"/>
                  </a:lnTo>
                  <a:lnTo>
                    <a:pt x="2406" y="949"/>
                  </a:lnTo>
                  <a:lnTo>
                    <a:pt x="2434" y="945"/>
                  </a:lnTo>
                  <a:lnTo>
                    <a:pt x="2447" y="944"/>
                  </a:lnTo>
                  <a:lnTo>
                    <a:pt x="2458" y="943"/>
                  </a:lnTo>
                  <a:lnTo>
                    <a:pt x="2468" y="943"/>
                  </a:lnTo>
                  <a:lnTo>
                    <a:pt x="2477" y="943"/>
                  </a:lnTo>
                  <a:close/>
                  <a:moveTo>
                    <a:pt x="993" y="877"/>
                  </a:moveTo>
                  <a:lnTo>
                    <a:pt x="992" y="877"/>
                  </a:lnTo>
                  <a:lnTo>
                    <a:pt x="992" y="879"/>
                  </a:lnTo>
                  <a:lnTo>
                    <a:pt x="991" y="882"/>
                  </a:lnTo>
                  <a:lnTo>
                    <a:pt x="990" y="887"/>
                  </a:lnTo>
                  <a:lnTo>
                    <a:pt x="990" y="892"/>
                  </a:lnTo>
                  <a:lnTo>
                    <a:pt x="988" y="900"/>
                  </a:lnTo>
                  <a:lnTo>
                    <a:pt x="987" y="910"/>
                  </a:lnTo>
                  <a:lnTo>
                    <a:pt x="985" y="933"/>
                  </a:lnTo>
                  <a:lnTo>
                    <a:pt x="983" y="960"/>
                  </a:lnTo>
                  <a:lnTo>
                    <a:pt x="985" y="975"/>
                  </a:lnTo>
                  <a:lnTo>
                    <a:pt x="986" y="990"/>
                  </a:lnTo>
                  <a:lnTo>
                    <a:pt x="989" y="1005"/>
                  </a:lnTo>
                  <a:lnTo>
                    <a:pt x="992" y="1021"/>
                  </a:lnTo>
                  <a:lnTo>
                    <a:pt x="996" y="1037"/>
                  </a:lnTo>
                  <a:lnTo>
                    <a:pt x="1001" y="1052"/>
                  </a:lnTo>
                  <a:lnTo>
                    <a:pt x="1004" y="1059"/>
                  </a:lnTo>
                  <a:lnTo>
                    <a:pt x="1008" y="1067"/>
                  </a:lnTo>
                  <a:lnTo>
                    <a:pt x="1015" y="1080"/>
                  </a:lnTo>
                  <a:lnTo>
                    <a:pt x="1023" y="1093"/>
                  </a:lnTo>
                  <a:lnTo>
                    <a:pt x="1031" y="1106"/>
                  </a:lnTo>
                  <a:lnTo>
                    <a:pt x="1035" y="1111"/>
                  </a:lnTo>
                  <a:lnTo>
                    <a:pt x="1040" y="1117"/>
                  </a:lnTo>
                  <a:lnTo>
                    <a:pt x="1050" y="1126"/>
                  </a:lnTo>
                  <a:lnTo>
                    <a:pt x="1053" y="1131"/>
                  </a:lnTo>
                  <a:lnTo>
                    <a:pt x="1057" y="1135"/>
                  </a:lnTo>
                  <a:lnTo>
                    <a:pt x="1062" y="1139"/>
                  </a:lnTo>
                  <a:lnTo>
                    <a:pt x="1115" y="1076"/>
                  </a:lnTo>
                  <a:lnTo>
                    <a:pt x="1115" y="1081"/>
                  </a:lnTo>
                  <a:lnTo>
                    <a:pt x="1116" y="1093"/>
                  </a:lnTo>
                  <a:lnTo>
                    <a:pt x="1116" y="1110"/>
                  </a:lnTo>
                  <a:lnTo>
                    <a:pt x="1116" y="1131"/>
                  </a:lnTo>
                  <a:lnTo>
                    <a:pt x="1116" y="1152"/>
                  </a:lnTo>
                  <a:lnTo>
                    <a:pt x="1116" y="1174"/>
                  </a:lnTo>
                  <a:lnTo>
                    <a:pt x="1116" y="1194"/>
                  </a:lnTo>
                  <a:lnTo>
                    <a:pt x="1116" y="1210"/>
                  </a:lnTo>
                  <a:lnTo>
                    <a:pt x="1116" y="1221"/>
                  </a:lnTo>
                  <a:lnTo>
                    <a:pt x="1116" y="1224"/>
                  </a:lnTo>
                  <a:lnTo>
                    <a:pt x="963" y="1258"/>
                  </a:lnTo>
                  <a:lnTo>
                    <a:pt x="1018" y="1191"/>
                  </a:lnTo>
                  <a:lnTo>
                    <a:pt x="1016" y="1190"/>
                  </a:lnTo>
                  <a:lnTo>
                    <a:pt x="1008" y="1178"/>
                  </a:lnTo>
                  <a:lnTo>
                    <a:pt x="999" y="1164"/>
                  </a:lnTo>
                  <a:lnTo>
                    <a:pt x="990" y="1150"/>
                  </a:lnTo>
                  <a:lnTo>
                    <a:pt x="986" y="1142"/>
                  </a:lnTo>
                  <a:lnTo>
                    <a:pt x="982" y="1133"/>
                  </a:lnTo>
                  <a:lnTo>
                    <a:pt x="976" y="1117"/>
                  </a:lnTo>
                  <a:lnTo>
                    <a:pt x="970" y="1099"/>
                  </a:lnTo>
                  <a:lnTo>
                    <a:pt x="965" y="1080"/>
                  </a:lnTo>
                  <a:lnTo>
                    <a:pt x="963" y="1062"/>
                  </a:lnTo>
                  <a:lnTo>
                    <a:pt x="959" y="1044"/>
                  </a:lnTo>
                  <a:lnTo>
                    <a:pt x="959" y="1025"/>
                  </a:lnTo>
                  <a:lnTo>
                    <a:pt x="959" y="1008"/>
                  </a:lnTo>
                  <a:lnTo>
                    <a:pt x="960" y="990"/>
                  </a:lnTo>
                  <a:lnTo>
                    <a:pt x="963" y="974"/>
                  </a:lnTo>
                  <a:lnTo>
                    <a:pt x="965" y="958"/>
                  </a:lnTo>
                  <a:lnTo>
                    <a:pt x="968" y="944"/>
                  </a:lnTo>
                  <a:lnTo>
                    <a:pt x="971" y="931"/>
                  </a:lnTo>
                  <a:lnTo>
                    <a:pt x="976" y="919"/>
                  </a:lnTo>
                  <a:lnTo>
                    <a:pt x="979" y="908"/>
                  </a:lnTo>
                  <a:lnTo>
                    <a:pt x="981" y="901"/>
                  </a:lnTo>
                  <a:lnTo>
                    <a:pt x="983" y="895"/>
                  </a:lnTo>
                  <a:lnTo>
                    <a:pt x="986" y="891"/>
                  </a:lnTo>
                  <a:lnTo>
                    <a:pt x="988" y="886"/>
                  </a:lnTo>
                  <a:lnTo>
                    <a:pt x="990" y="881"/>
                  </a:lnTo>
                  <a:lnTo>
                    <a:pt x="992" y="879"/>
                  </a:lnTo>
                  <a:lnTo>
                    <a:pt x="992" y="877"/>
                  </a:lnTo>
                  <a:lnTo>
                    <a:pt x="993" y="877"/>
                  </a:lnTo>
                  <a:close/>
                  <a:moveTo>
                    <a:pt x="2996" y="607"/>
                  </a:moveTo>
                  <a:lnTo>
                    <a:pt x="2982" y="609"/>
                  </a:lnTo>
                  <a:lnTo>
                    <a:pt x="2973" y="617"/>
                  </a:lnTo>
                  <a:lnTo>
                    <a:pt x="2966" y="627"/>
                  </a:lnTo>
                  <a:lnTo>
                    <a:pt x="2963" y="640"/>
                  </a:lnTo>
                  <a:lnTo>
                    <a:pt x="2966" y="652"/>
                  </a:lnTo>
                  <a:lnTo>
                    <a:pt x="2973" y="663"/>
                  </a:lnTo>
                  <a:lnTo>
                    <a:pt x="2984" y="670"/>
                  </a:lnTo>
                  <a:lnTo>
                    <a:pt x="2996" y="672"/>
                  </a:lnTo>
                  <a:lnTo>
                    <a:pt x="3009" y="670"/>
                  </a:lnTo>
                  <a:lnTo>
                    <a:pt x="3019" y="663"/>
                  </a:lnTo>
                  <a:lnTo>
                    <a:pt x="3025" y="652"/>
                  </a:lnTo>
                  <a:lnTo>
                    <a:pt x="3029" y="640"/>
                  </a:lnTo>
                  <a:lnTo>
                    <a:pt x="3025" y="627"/>
                  </a:lnTo>
                  <a:lnTo>
                    <a:pt x="3019" y="617"/>
                  </a:lnTo>
                  <a:lnTo>
                    <a:pt x="3009" y="609"/>
                  </a:lnTo>
                  <a:lnTo>
                    <a:pt x="2996" y="607"/>
                  </a:lnTo>
                  <a:close/>
                  <a:moveTo>
                    <a:pt x="2760" y="607"/>
                  </a:moveTo>
                  <a:lnTo>
                    <a:pt x="2772" y="609"/>
                  </a:lnTo>
                  <a:lnTo>
                    <a:pt x="2783" y="617"/>
                  </a:lnTo>
                  <a:lnTo>
                    <a:pt x="2790" y="627"/>
                  </a:lnTo>
                  <a:lnTo>
                    <a:pt x="2792" y="640"/>
                  </a:lnTo>
                  <a:lnTo>
                    <a:pt x="2790" y="652"/>
                  </a:lnTo>
                  <a:lnTo>
                    <a:pt x="2783" y="663"/>
                  </a:lnTo>
                  <a:lnTo>
                    <a:pt x="2772" y="670"/>
                  </a:lnTo>
                  <a:lnTo>
                    <a:pt x="2760" y="672"/>
                  </a:lnTo>
                  <a:lnTo>
                    <a:pt x="2747" y="670"/>
                  </a:lnTo>
                  <a:lnTo>
                    <a:pt x="2737" y="663"/>
                  </a:lnTo>
                  <a:lnTo>
                    <a:pt x="2729" y="652"/>
                  </a:lnTo>
                  <a:lnTo>
                    <a:pt x="2727" y="640"/>
                  </a:lnTo>
                  <a:lnTo>
                    <a:pt x="2729" y="627"/>
                  </a:lnTo>
                  <a:lnTo>
                    <a:pt x="2737" y="617"/>
                  </a:lnTo>
                  <a:lnTo>
                    <a:pt x="2747" y="609"/>
                  </a:lnTo>
                  <a:lnTo>
                    <a:pt x="2760" y="607"/>
                  </a:lnTo>
                  <a:close/>
                  <a:moveTo>
                    <a:pt x="2996" y="576"/>
                  </a:moveTo>
                  <a:lnTo>
                    <a:pt x="3016" y="580"/>
                  </a:lnTo>
                  <a:lnTo>
                    <a:pt x="3033" y="589"/>
                  </a:lnTo>
                  <a:lnTo>
                    <a:pt x="3047" y="602"/>
                  </a:lnTo>
                  <a:lnTo>
                    <a:pt x="3056" y="619"/>
                  </a:lnTo>
                  <a:lnTo>
                    <a:pt x="3060" y="640"/>
                  </a:lnTo>
                  <a:lnTo>
                    <a:pt x="3056" y="660"/>
                  </a:lnTo>
                  <a:lnTo>
                    <a:pt x="3047" y="678"/>
                  </a:lnTo>
                  <a:lnTo>
                    <a:pt x="3033" y="691"/>
                  </a:lnTo>
                  <a:lnTo>
                    <a:pt x="3016" y="701"/>
                  </a:lnTo>
                  <a:lnTo>
                    <a:pt x="2996" y="704"/>
                  </a:lnTo>
                  <a:lnTo>
                    <a:pt x="2976" y="701"/>
                  </a:lnTo>
                  <a:lnTo>
                    <a:pt x="2958" y="691"/>
                  </a:lnTo>
                  <a:lnTo>
                    <a:pt x="2944" y="678"/>
                  </a:lnTo>
                  <a:lnTo>
                    <a:pt x="2935" y="660"/>
                  </a:lnTo>
                  <a:lnTo>
                    <a:pt x="2932" y="640"/>
                  </a:lnTo>
                  <a:lnTo>
                    <a:pt x="2935" y="619"/>
                  </a:lnTo>
                  <a:lnTo>
                    <a:pt x="2944" y="602"/>
                  </a:lnTo>
                  <a:lnTo>
                    <a:pt x="2958" y="589"/>
                  </a:lnTo>
                  <a:lnTo>
                    <a:pt x="2976" y="580"/>
                  </a:lnTo>
                  <a:lnTo>
                    <a:pt x="2996" y="576"/>
                  </a:lnTo>
                  <a:close/>
                  <a:moveTo>
                    <a:pt x="2760" y="576"/>
                  </a:moveTo>
                  <a:lnTo>
                    <a:pt x="2739" y="580"/>
                  </a:lnTo>
                  <a:lnTo>
                    <a:pt x="2721" y="589"/>
                  </a:lnTo>
                  <a:lnTo>
                    <a:pt x="2708" y="602"/>
                  </a:lnTo>
                  <a:lnTo>
                    <a:pt x="2699" y="619"/>
                  </a:lnTo>
                  <a:lnTo>
                    <a:pt x="2696" y="640"/>
                  </a:lnTo>
                  <a:lnTo>
                    <a:pt x="2699" y="660"/>
                  </a:lnTo>
                  <a:lnTo>
                    <a:pt x="2708" y="678"/>
                  </a:lnTo>
                  <a:lnTo>
                    <a:pt x="2721" y="691"/>
                  </a:lnTo>
                  <a:lnTo>
                    <a:pt x="2739" y="701"/>
                  </a:lnTo>
                  <a:lnTo>
                    <a:pt x="2760" y="704"/>
                  </a:lnTo>
                  <a:lnTo>
                    <a:pt x="2780" y="701"/>
                  </a:lnTo>
                  <a:lnTo>
                    <a:pt x="2797" y="691"/>
                  </a:lnTo>
                  <a:lnTo>
                    <a:pt x="2811" y="678"/>
                  </a:lnTo>
                  <a:lnTo>
                    <a:pt x="2819" y="660"/>
                  </a:lnTo>
                  <a:lnTo>
                    <a:pt x="2823" y="640"/>
                  </a:lnTo>
                  <a:lnTo>
                    <a:pt x="2819" y="619"/>
                  </a:lnTo>
                  <a:lnTo>
                    <a:pt x="2811" y="602"/>
                  </a:lnTo>
                  <a:lnTo>
                    <a:pt x="2797" y="589"/>
                  </a:lnTo>
                  <a:lnTo>
                    <a:pt x="2780" y="580"/>
                  </a:lnTo>
                  <a:lnTo>
                    <a:pt x="2760" y="576"/>
                  </a:lnTo>
                  <a:close/>
                  <a:moveTo>
                    <a:pt x="1034" y="565"/>
                  </a:moveTo>
                  <a:lnTo>
                    <a:pt x="1034" y="648"/>
                  </a:lnTo>
                  <a:lnTo>
                    <a:pt x="1127" y="648"/>
                  </a:lnTo>
                  <a:lnTo>
                    <a:pt x="1127" y="565"/>
                  </a:lnTo>
                  <a:lnTo>
                    <a:pt x="1034" y="565"/>
                  </a:lnTo>
                  <a:close/>
                  <a:moveTo>
                    <a:pt x="816" y="565"/>
                  </a:moveTo>
                  <a:lnTo>
                    <a:pt x="816" y="648"/>
                  </a:lnTo>
                  <a:lnTo>
                    <a:pt x="909" y="648"/>
                  </a:lnTo>
                  <a:lnTo>
                    <a:pt x="909" y="565"/>
                  </a:lnTo>
                  <a:lnTo>
                    <a:pt x="816" y="565"/>
                  </a:lnTo>
                  <a:close/>
                  <a:moveTo>
                    <a:pt x="600" y="565"/>
                  </a:moveTo>
                  <a:lnTo>
                    <a:pt x="600" y="648"/>
                  </a:lnTo>
                  <a:lnTo>
                    <a:pt x="693" y="648"/>
                  </a:lnTo>
                  <a:lnTo>
                    <a:pt x="693" y="565"/>
                  </a:lnTo>
                  <a:lnTo>
                    <a:pt x="600" y="565"/>
                  </a:lnTo>
                  <a:close/>
                  <a:moveTo>
                    <a:pt x="1018" y="532"/>
                  </a:moveTo>
                  <a:lnTo>
                    <a:pt x="1143" y="532"/>
                  </a:lnTo>
                  <a:lnTo>
                    <a:pt x="1148" y="534"/>
                  </a:lnTo>
                  <a:lnTo>
                    <a:pt x="1152" y="536"/>
                  </a:lnTo>
                  <a:lnTo>
                    <a:pt x="1156" y="539"/>
                  </a:lnTo>
                  <a:lnTo>
                    <a:pt x="1159" y="543"/>
                  </a:lnTo>
                  <a:lnTo>
                    <a:pt x="1159" y="549"/>
                  </a:lnTo>
                  <a:lnTo>
                    <a:pt x="1159" y="664"/>
                  </a:lnTo>
                  <a:lnTo>
                    <a:pt x="1159" y="669"/>
                  </a:lnTo>
                  <a:lnTo>
                    <a:pt x="1156" y="673"/>
                  </a:lnTo>
                  <a:lnTo>
                    <a:pt x="1152" y="678"/>
                  </a:lnTo>
                  <a:lnTo>
                    <a:pt x="1148" y="680"/>
                  </a:lnTo>
                  <a:lnTo>
                    <a:pt x="1143" y="680"/>
                  </a:lnTo>
                  <a:lnTo>
                    <a:pt x="1018" y="680"/>
                  </a:lnTo>
                  <a:lnTo>
                    <a:pt x="1012" y="680"/>
                  </a:lnTo>
                  <a:lnTo>
                    <a:pt x="1008" y="678"/>
                  </a:lnTo>
                  <a:lnTo>
                    <a:pt x="1004" y="673"/>
                  </a:lnTo>
                  <a:lnTo>
                    <a:pt x="1002" y="669"/>
                  </a:lnTo>
                  <a:lnTo>
                    <a:pt x="1001" y="664"/>
                  </a:lnTo>
                  <a:lnTo>
                    <a:pt x="1001" y="549"/>
                  </a:lnTo>
                  <a:lnTo>
                    <a:pt x="1002" y="543"/>
                  </a:lnTo>
                  <a:lnTo>
                    <a:pt x="1004" y="539"/>
                  </a:lnTo>
                  <a:lnTo>
                    <a:pt x="1008" y="536"/>
                  </a:lnTo>
                  <a:lnTo>
                    <a:pt x="1012" y="534"/>
                  </a:lnTo>
                  <a:lnTo>
                    <a:pt x="1018" y="532"/>
                  </a:lnTo>
                  <a:close/>
                  <a:moveTo>
                    <a:pt x="800" y="532"/>
                  </a:moveTo>
                  <a:lnTo>
                    <a:pt x="924" y="532"/>
                  </a:lnTo>
                  <a:lnTo>
                    <a:pt x="929" y="534"/>
                  </a:lnTo>
                  <a:lnTo>
                    <a:pt x="934" y="536"/>
                  </a:lnTo>
                  <a:lnTo>
                    <a:pt x="937" y="539"/>
                  </a:lnTo>
                  <a:lnTo>
                    <a:pt x="940" y="543"/>
                  </a:lnTo>
                  <a:lnTo>
                    <a:pt x="940" y="549"/>
                  </a:lnTo>
                  <a:lnTo>
                    <a:pt x="940" y="664"/>
                  </a:lnTo>
                  <a:lnTo>
                    <a:pt x="940" y="669"/>
                  </a:lnTo>
                  <a:lnTo>
                    <a:pt x="937" y="673"/>
                  </a:lnTo>
                  <a:lnTo>
                    <a:pt x="934" y="678"/>
                  </a:lnTo>
                  <a:lnTo>
                    <a:pt x="929" y="680"/>
                  </a:lnTo>
                  <a:lnTo>
                    <a:pt x="924" y="680"/>
                  </a:lnTo>
                  <a:lnTo>
                    <a:pt x="800" y="680"/>
                  </a:lnTo>
                  <a:lnTo>
                    <a:pt x="794" y="680"/>
                  </a:lnTo>
                  <a:lnTo>
                    <a:pt x="790" y="678"/>
                  </a:lnTo>
                  <a:lnTo>
                    <a:pt x="786" y="673"/>
                  </a:lnTo>
                  <a:lnTo>
                    <a:pt x="784" y="669"/>
                  </a:lnTo>
                  <a:lnTo>
                    <a:pt x="783" y="664"/>
                  </a:lnTo>
                  <a:lnTo>
                    <a:pt x="783" y="549"/>
                  </a:lnTo>
                  <a:lnTo>
                    <a:pt x="784" y="543"/>
                  </a:lnTo>
                  <a:lnTo>
                    <a:pt x="786" y="539"/>
                  </a:lnTo>
                  <a:lnTo>
                    <a:pt x="790" y="536"/>
                  </a:lnTo>
                  <a:lnTo>
                    <a:pt x="794" y="534"/>
                  </a:lnTo>
                  <a:lnTo>
                    <a:pt x="800" y="532"/>
                  </a:lnTo>
                  <a:close/>
                  <a:moveTo>
                    <a:pt x="584" y="532"/>
                  </a:moveTo>
                  <a:lnTo>
                    <a:pt x="709" y="532"/>
                  </a:lnTo>
                  <a:lnTo>
                    <a:pt x="714" y="534"/>
                  </a:lnTo>
                  <a:lnTo>
                    <a:pt x="718" y="536"/>
                  </a:lnTo>
                  <a:lnTo>
                    <a:pt x="722" y="539"/>
                  </a:lnTo>
                  <a:lnTo>
                    <a:pt x="725" y="543"/>
                  </a:lnTo>
                  <a:lnTo>
                    <a:pt x="725" y="549"/>
                  </a:lnTo>
                  <a:lnTo>
                    <a:pt x="725" y="664"/>
                  </a:lnTo>
                  <a:lnTo>
                    <a:pt x="725" y="669"/>
                  </a:lnTo>
                  <a:lnTo>
                    <a:pt x="722" y="673"/>
                  </a:lnTo>
                  <a:lnTo>
                    <a:pt x="718" y="678"/>
                  </a:lnTo>
                  <a:lnTo>
                    <a:pt x="714" y="680"/>
                  </a:lnTo>
                  <a:lnTo>
                    <a:pt x="709" y="680"/>
                  </a:lnTo>
                  <a:lnTo>
                    <a:pt x="584" y="680"/>
                  </a:lnTo>
                  <a:lnTo>
                    <a:pt x="578" y="680"/>
                  </a:lnTo>
                  <a:lnTo>
                    <a:pt x="574" y="678"/>
                  </a:lnTo>
                  <a:lnTo>
                    <a:pt x="570" y="673"/>
                  </a:lnTo>
                  <a:lnTo>
                    <a:pt x="568" y="669"/>
                  </a:lnTo>
                  <a:lnTo>
                    <a:pt x="567" y="664"/>
                  </a:lnTo>
                  <a:lnTo>
                    <a:pt x="567" y="549"/>
                  </a:lnTo>
                  <a:lnTo>
                    <a:pt x="568" y="543"/>
                  </a:lnTo>
                  <a:lnTo>
                    <a:pt x="570" y="539"/>
                  </a:lnTo>
                  <a:lnTo>
                    <a:pt x="574" y="536"/>
                  </a:lnTo>
                  <a:lnTo>
                    <a:pt x="578" y="534"/>
                  </a:lnTo>
                  <a:lnTo>
                    <a:pt x="584" y="532"/>
                  </a:lnTo>
                  <a:close/>
                  <a:moveTo>
                    <a:pt x="3224" y="360"/>
                  </a:moveTo>
                  <a:lnTo>
                    <a:pt x="3127" y="402"/>
                  </a:lnTo>
                  <a:lnTo>
                    <a:pt x="3123" y="403"/>
                  </a:lnTo>
                  <a:lnTo>
                    <a:pt x="3120" y="403"/>
                  </a:lnTo>
                  <a:lnTo>
                    <a:pt x="2925" y="403"/>
                  </a:lnTo>
                  <a:lnTo>
                    <a:pt x="2926" y="425"/>
                  </a:lnTo>
                  <a:lnTo>
                    <a:pt x="2926" y="454"/>
                  </a:lnTo>
                  <a:lnTo>
                    <a:pt x="2926" y="488"/>
                  </a:lnTo>
                  <a:lnTo>
                    <a:pt x="2925" y="528"/>
                  </a:lnTo>
                  <a:lnTo>
                    <a:pt x="2922" y="571"/>
                  </a:lnTo>
                  <a:lnTo>
                    <a:pt x="2916" y="615"/>
                  </a:lnTo>
                  <a:lnTo>
                    <a:pt x="2910" y="659"/>
                  </a:lnTo>
                  <a:lnTo>
                    <a:pt x="2899" y="702"/>
                  </a:lnTo>
                  <a:lnTo>
                    <a:pt x="2886" y="743"/>
                  </a:lnTo>
                  <a:lnTo>
                    <a:pt x="2871" y="769"/>
                  </a:lnTo>
                  <a:lnTo>
                    <a:pt x="2855" y="792"/>
                  </a:lnTo>
                  <a:lnTo>
                    <a:pt x="2834" y="809"/>
                  </a:lnTo>
                  <a:lnTo>
                    <a:pt x="2810" y="821"/>
                  </a:lnTo>
                  <a:lnTo>
                    <a:pt x="2789" y="826"/>
                  </a:lnTo>
                  <a:lnTo>
                    <a:pt x="2767" y="827"/>
                  </a:lnTo>
                  <a:lnTo>
                    <a:pt x="2746" y="826"/>
                  </a:lnTo>
                  <a:lnTo>
                    <a:pt x="2727" y="823"/>
                  </a:lnTo>
                  <a:lnTo>
                    <a:pt x="2709" y="818"/>
                  </a:lnTo>
                  <a:lnTo>
                    <a:pt x="2694" y="813"/>
                  </a:lnTo>
                  <a:lnTo>
                    <a:pt x="2681" y="807"/>
                  </a:lnTo>
                  <a:lnTo>
                    <a:pt x="2670" y="803"/>
                  </a:lnTo>
                  <a:lnTo>
                    <a:pt x="2663" y="800"/>
                  </a:lnTo>
                  <a:lnTo>
                    <a:pt x="2660" y="798"/>
                  </a:lnTo>
                  <a:lnTo>
                    <a:pt x="2659" y="796"/>
                  </a:lnTo>
                  <a:lnTo>
                    <a:pt x="2639" y="782"/>
                  </a:lnTo>
                  <a:lnTo>
                    <a:pt x="2633" y="854"/>
                  </a:lnTo>
                  <a:lnTo>
                    <a:pt x="2631" y="873"/>
                  </a:lnTo>
                  <a:lnTo>
                    <a:pt x="2630" y="891"/>
                  </a:lnTo>
                  <a:lnTo>
                    <a:pt x="2633" y="933"/>
                  </a:lnTo>
                  <a:lnTo>
                    <a:pt x="2643" y="972"/>
                  </a:lnTo>
                  <a:lnTo>
                    <a:pt x="2659" y="1009"/>
                  </a:lnTo>
                  <a:lnTo>
                    <a:pt x="2680" y="1043"/>
                  </a:lnTo>
                  <a:lnTo>
                    <a:pt x="2706" y="1073"/>
                  </a:lnTo>
                  <a:lnTo>
                    <a:pt x="2736" y="1098"/>
                  </a:lnTo>
                  <a:lnTo>
                    <a:pt x="2770" y="1119"/>
                  </a:lnTo>
                  <a:lnTo>
                    <a:pt x="2806" y="1134"/>
                  </a:lnTo>
                  <a:lnTo>
                    <a:pt x="2846" y="1144"/>
                  </a:lnTo>
                  <a:lnTo>
                    <a:pt x="2888" y="1147"/>
                  </a:lnTo>
                  <a:lnTo>
                    <a:pt x="2930" y="1144"/>
                  </a:lnTo>
                  <a:lnTo>
                    <a:pt x="2969" y="1134"/>
                  </a:lnTo>
                  <a:lnTo>
                    <a:pt x="3006" y="1119"/>
                  </a:lnTo>
                  <a:lnTo>
                    <a:pt x="3040" y="1098"/>
                  </a:lnTo>
                  <a:lnTo>
                    <a:pt x="3069" y="1073"/>
                  </a:lnTo>
                  <a:lnTo>
                    <a:pt x="3095" y="1043"/>
                  </a:lnTo>
                  <a:lnTo>
                    <a:pt x="3116" y="1009"/>
                  </a:lnTo>
                  <a:lnTo>
                    <a:pt x="3131" y="972"/>
                  </a:lnTo>
                  <a:lnTo>
                    <a:pt x="3141" y="933"/>
                  </a:lnTo>
                  <a:lnTo>
                    <a:pt x="3144" y="891"/>
                  </a:lnTo>
                  <a:lnTo>
                    <a:pt x="3144" y="873"/>
                  </a:lnTo>
                  <a:lnTo>
                    <a:pt x="3142" y="855"/>
                  </a:lnTo>
                  <a:lnTo>
                    <a:pt x="3115" y="509"/>
                  </a:lnTo>
                  <a:lnTo>
                    <a:pt x="3115" y="505"/>
                  </a:lnTo>
                  <a:lnTo>
                    <a:pt x="3117" y="501"/>
                  </a:lnTo>
                  <a:lnTo>
                    <a:pt x="3119" y="497"/>
                  </a:lnTo>
                  <a:lnTo>
                    <a:pt x="3122" y="494"/>
                  </a:lnTo>
                  <a:lnTo>
                    <a:pt x="3173" y="466"/>
                  </a:lnTo>
                  <a:lnTo>
                    <a:pt x="3176" y="465"/>
                  </a:lnTo>
                  <a:lnTo>
                    <a:pt x="3181" y="465"/>
                  </a:lnTo>
                  <a:lnTo>
                    <a:pt x="3240" y="465"/>
                  </a:lnTo>
                  <a:lnTo>
                    <a:pt x="3274" y="394"/>
                  </a:lnTo>
                  <a:lnTo>
                    <a:pt x="3224" y="360"/>
                  </a:lnTo>
                  <a:close/>
                  <a:moveTo>
                    <a:pt x="3062" y="345"/>
                  </a:moveTo>
                  <a:lnTo>
                    <a:pt x="3050" y="348"/>
                  </a:lnTo>
                  <a:lnTo>
                    <a:pt x="3039" y="353"/>
                  </a:lnTo>
                  <a:lnTo>
                    <a:pt x="3030" y="361"/>
                  </a:lnTo>
                  <a:lnTo>
                    <a:pt x="3023" y="372"/>
                  </a:lnTo>
                  <a:lnTo>
                    <a:pt x="3100" y="372"/>
                  </a:lnTo>
                  <a:lnTo>
                    <a:pt x="3094" y="361"/>
                  </a:lnTo>
                  <a:lnTo>
                    <a:pt x="3085" y="353"/>
                  </a:lnTo>
                  <a:lnTo>
                    <a:pt x="3074" y="348"/>
                  </a:lnTo>
                  <a:lnTo>
                    <a:pt x="3062" y="345"/>
                  </a:lnTo>
                  <a:close/>
                  <a:moveTo>
                    <a:pt x="2712" y="345"/>
                  </a:moveTo>
                  <a:lnTo>
                    <a:pt x="2698" y="348"/>
                  </a:lnTo>
                  <a:lnTo>
                    <a:pt x="2687" y="353"/>
                  </a:lnTo>
                  <a:lnTo>
                    <a:pt x="2678" y="361"/>
                  </a:lnTo>
                  <a:lnTo>
                    <a:pt x="2673" y="372"/>
                  </a:lnTo>
                  <a:lnTo>
                    <a:pt x="2750" y="372"/>
                  </a:lnTo>
                  <a:lnTo>
                    <a:pt x="2743" y="361"/>
                  </a:lnTo>
                  <a:lnTo>
                    <a:pt x="2735" y="353"/>
                  </a:lnTo>
                  <a:lnTo>
                    <a:pt x="2724" y="348"/>
                  </a:lnTo>
                  <a:lnTo>
                    <a:pt x="2712" y="345"/>
                  </a:lnTo>
                  <a:close/>
                  <a:moveTo>
                    <a:pt x="2712" y="315"/>
                  </a:moveTo>
                  <a:lnTo>
                    <a:pt x="2731" y="318"/>
                  </a:lnTo>
                  <a:lnTo>
                    <a:pt x="2749" y="326"/>
                  </a:lnTo>
                  <a:lnTo>
                    <a:pt x="2764" y="338"/>
                  </a:lnTo>
                  <a:lnTo>
                    <a:pt x="2775" y="353"/>
                  </a:lnTo>
                  <a:lnTo>
                    <a:pt x="2782" y="372"/>
                  </a:lnTo>
                  <a:lnTo>
                    <a:pt x="2991" y="372"/>
                  </a:lnTo>
                  <a:lnTo>
                    <a:pt x="2998" y="353"/>
                  </a:lnTo>
                  <a:lnTo>
                    <a:pt x="3009" y="338"/>
                  </a:lnTo>
                  <a:lnTo>
                    <a:pt x="3024" y="326"/>
                  </a:lnTo>
                  <a:lnTo>
                    <a:pt x="3042" y="318"/>
                  </a:lnTo>
                  <a:lnTo>
                    <a:pt x="3062" y="315"/>
                  </a:lnTo>
                  <a:lnTo>
                    <a:pt x="3080" y="317"/>
                  </a:lnTo>
                  <a:lnTo>
                    <a:pt x="3097" y="325"/>
                  </a:lnTo>
                  <a:lnTo>
                    <a:pt x="3112" y="336"/>
                  </a:lnTo>
                  <a:lnTo>
                    <a:pt x="3123" y="349"/>
                  </a:lnTo>
                  <a:lnTo>
                    <a:pt x="3131" y="366"/>
                  </a:lnTo>
                  <a:lnTo>
                    <a:pt x="3219" y="328"/>
                  </a:lnTo>
                  <a:lnTo>
                    <a:pt x="3223" y="327"/>
                  </a:lnTo>
                  <a:lnTo>
                    <a:pt x="3227" y="327"/>
                  </a:lnTo>
                  <a:lnTo>
                    <a:pt x="3230" y="328"/>
                  </a:lnTo>
                  <a:lnTo>
                    <a:pt x="3234" y="330"/>
                  </a:lnTo>
                  <a:lnTo>
                    <a:pt x="3302" y="376"/>
                  </a:lnTo>
                  <a:lnTo>
                    <a:pt x="3307" y="382"/>
                  </a:lnTo>
                  <a:lnTo>
                    <a:pt x="3310" y="388"/>
                  </a:lnTo>
                  <a:lnTo>
                    <a:pt x="3307" y="396"/>
                  </a:lnTo>
                  <a:lnTo>
                    <a:pt x="3264" y="487"/>
                  </a:lnTo>
                  <a:lnTo>
                    <a:pt x="3262" y="491"/>
                  </a:lnTo>
                  <a:lnTo>
                    <a:pt x="3259" y="494"/>
                  </a:lnTo>
                  <a:lnTo>
                    <a:pt x="3255" y="495"/>
                  </a:lnTo>
                  <a:lnTo>
                    <a:pt x="3250" y="496"/>
                  </a:lnTo>
                  <a:lnTo>
                    <a:pt x="3184" y="496"/>
                  </a:lnTo>
                  <a:lnTo>
                    <a:pt x="3147" y="517"/>
                  </a:lnTo>
                  <a:lnTo>
                    <a:pt x="3173" y="850"/>
                  </a:lnTo>
                  <a:lnTo>
                    <a:pt x="3175" y="871"/>
                  </a:lnTo>
                  <a:lnTo>
                    <a:pt x="3176" y="891"/>
                  </a:lnTo>
                  <a:lnTo>
                    <a:pt x="3173" y="933"/>
                  </a:lnTo>
                  <a:lnTo>
                    <a:pt x="3164" y="974"/>
                  </a:lnTo>
                  <a:lnTo>
                    <a:pt x="3149" y="1012"/>
                  </a:lnTo>
                  <a:lnTo>
                    <a:pt x="3130" y="1047"/>
                  </a:lnTo>
                  <a:lnTo>
                    <a:pt x="3105" y="1079"/>
                  </a:lnTo>
                  <a:lnTo>
                    <a:pt x="3077" y="1108"/>
                  </a:lnTo>
                  <a:lnTo>
                    <a:pt x="3044" y="1132"/>
                  </a:lnTo>
                  <a:lnTo>
                    <a:pt x="3009" y="1152"/>
                  </a:lnTo>
                  <a:lnTo>
                    <a:pt x="2970" y="1167"/>
                  </a:lnTo>
                  <a:lnTo>
                    <a:pt x="2930" y="1176"/>
                  </a:lnTo>
                  <a:lnTo>
                    <a:pt x="2888" y="1179"/>
                  </a:lnTo>
                  <a:lnTo>
                    <a:pt x="2845" y="1176"/>
                  </a:lnTo>
                  <a:lnTo>
                    <a:pt x="2804" y="1167"/>
                  </a:lnTo>
                  <a:lnTo>
                    <a:pt x="2765" y="1152"/>
                  </a:lnTo>
                  <a:lnTo>
                    <a:pt x="2730" y="1132"/>
                  </a:lnTo>
                  <a:lnTo>
                    <a:pt x="2698" y="1108"/>
                  </a:lnTo>
                  <a:lnTo>
                    <a:pt x="2670" y="1079"/>
                  </a:lnTo>
                  <a:lnTo>
                    <a:pt x="2645" y="1047"/>
                  </a:lnTo>
                  <a:lnTo>
                    <a:pt x="2626" y="1012"/>
                  </a:lnTo>
                  <a:lnTo>
                    <a:pt x="2611" y="974"/>
                  </a:lnTo>
                  <a:lnTo>
                    <a:pt x="2602" y="933"/>
                  </a:lnTo>
                  <a:lnTo>
                    <a:pt x="2599" y="891"/>
                  </a:lnTo>
                  <a:lnTo>
                    <a:pt x="2600" y="871"/>
                  </a:lnTo>
                  <a:lnTo>
                    <a:pt x="2602" y="849"/>
                  </a:lnTo>
                  <a:lnTo>
                    <a:pt x="2629" y="517"/>
                  </a:lnTo>
                  <a:lnTo>
                    <a:pt x="2589" y="496"/>
                  </a:lnTo>
                  <a:lnTo>
                    <a:pt x="2523" y="496"/>
                  </a:lnTo>
                  <a:lnTo>
                    <a:pt x="2519" y="495"/>
                  </a:lnTo>
                  <a:lnTo>
                    <a:pt x="2515" y="494"/>
                  </a:lnTo>
                  <a:lnTo>
                    <a:pt x="2512" y="491"/>
                  </a:lnTo>
                  <a:lnTo>
                    <a:pt x="2509" y="487"/>
                  </a:lnTo>
                  <a:lnTo>
                    <a:pt x="2466" y="396"/>
                  </a:lnTo>
                  <a:lnTo>
                    <a:pt x="2465" y="388"/>
                  </a:lnTo>
                  <a:lnTo>
                    <a:pt x="2466" y="382"/>
                  </a:lnTo>
                  <a:lnTo>
                    <a:pt x="2471" y="376"/>
                  </a:lnTo>
                  <a:lnTo>
                    <a:pt x="2540" y="330"/>
                  </a:lnTo>
                  <a:lnTo>
                    <a:pt x="2543" y="328"/>
                  </a:lnTo>
                  <a:lnTo>
                    <a:pt x="2547" y="327"/>
                  </a:lnTo>
                  <a:lnTo>
                    <a:pt x="2551" y="327"/>
                  </a:lnTo>
                  <a:lnTo>
                    <a:pt x="2555" y="328"/>
                  </a:lnTo>
                  <a:lnTo>
                    <a:pt x="2642" y="365"/>
                  </a:lnTo>
                  <a:lnTo>
                    <a:pt x="2650" y="349"/>
                  </a:lnTo>
                  <a:lnTo>
                    <a:pt x="2661" y="334"/>
                  </a:lnTo>
                  <a:lnTo>
                    <a:pt x="2675" y="325"/>
                  </a:lnTo>
                  <a:lnTo>
                    <a:pt x="2693" y="317"/>
                  </a:lnTo>
                  <a:lnTo>
                    <a:pt x="2712" y="315"/>
                  </a:lnTo>
                  <a:close/>
                  <a:moveTo>
                    <a:pt x="1083" y="120"/>
                  </a:moveTo>
                  <a:lnTo>
                    <a:pt x="1054" y="493"/>
                  </a:lnTo>
                  <a:lnTo>
                    <a:pt x="1053" y="497"/>
                  </a:lnTo>
                  <a:lnTo>
                    <a:pt x="1051" y="502"/>
                  </a:lnTo>
                  <a:lnTo>
                    <a:pt x="1047" y="505"/>
                  </a:lnTo>
                  <a:lnTo>
                    <a:pt x="1043" y="507"/>
                  </a:lnTo>
                  <a:lnTo>
                    <a:pt x="1037" y="507"/>
                  </a:lnTo>
                  <a:lnTo>
                    <a:pt x="982" y="507"/>
                  </a:lnTo>
                  <a:lnTo>
                    <a:pt x="978" y="507"/>
                  </a:lnTo>
                  <a:lnTo>
                    <a:pt x="974" y="505"/>
                  </a:lnTo>
                  <a:lnTo>
                    <a:pt x="969" y="501"/>
                  </a:lnTo>
                  <a:lnTo>
                    <a:pt x="967" y="496"/>
                  </a:lnTo>
                  <a:lnTo>
                    <a:pt x="967" y="492"/>
                  </a:lnTo>
                  <a:lnTo>
                    <a:pt x="967" y="304"/>
                  </a:lnTo>
                  <a:lnTo>
                    <a:pt x="833" y="397"/>
                  </a:lnTo>
                  <a:lnTo>
                    <a:pt x="829" y="399"/>
                  </a:lnTo>
                  <a:lnTo>
                    <a:pt x="825" y="400"/>
                  </a:lnTo>
                  <a:lnTo>
                    <a:pt x="820" y="399"/>
                  </a:lnTo>
                  <a:lnTo>
                    <a:pt x="816" y="398"/>
                  </a:lnTo>
                  <a:lnTo>
                    <a:pt x="813" y="395"/>
                  </a:lnTo>
                  <a:lnTo>
                    <a:pt x="809" y="392"/>
                  </a:lnTo>
                  <a:lnTo>
                    <a:pt x="808" y="388"/>
                  </a:lnTo>
                  <a:lnTo>
                    <a:pt x="807" y="384"/>
                  </a:lnTo>
                  <a:lnTo>
                    <a:pt x="807" y="304"/>
                  </a:lnTo>
                  <a:lnTo>
                    <a:pt x="674" y="397"/>
                  </a:lnTo>
                  <a:lnTo>
                    <a:pt x="670" y="399"/>
                  </a:lnTo>
                  <a:lnTo>
                    <a:pt x="665" y="400"/>
                  </a:lnTo>
                  <a:lnTo>
                    <a:pt x="661" y="399"/>
                  </a:lnTo>
                  <a:lnTo>
                    <a:pt x="656" y="398"/>
                  </a:lnTo>
                  <a:lnTo>
                    <a:pt x="653" y="395"/>
                  </a:lnTo>
                  <a:lnTo>
                    <a:pt x="651" y="392"/>
                  </a:lnTo>
                  <a:lnTo>
                    <a:pt x="649" y="388"/>
                  </a:lnTo>
                  <a:lnTo>
                    <a:pt x="649" y="384"/>
                  </a:lnTo>
                  <a:lnTo>
                    <a:pt x="649" y="304"/>
                  </a:lnTo>
                  <a:lnTo>
                    <a:pt x="522" y="392"/>
                  </a:lnTo>
                  <a:lnTo>
                    <a:pt x="522" y="605"/>
                  </a:lnTo>
                  <a:lnTo>
                    <a:pt x="521" y="611"/>
                  </a:lnTo>
                  <a:lnTo>
                    <a:pt x="519" y="615"/>
                  </a:lnTo>
                  <a:lnTo>
                    <a:pt x="515" y="618"/>
                  </a:lnTo>
                  <a:lnTo>
                    <a:pt x="511" y="620"/>
                  </a:lnTo>
                  <a:lnTo>
                    <a:pt x="505" y="622"/>
                  </a:lnTo>
                  <a:lnTo>
                    <a:pt x="465" y="622"/>
                  </a:lnTo>
                  <a:lnTo>
                    <a:pt x="465" y="787"/>
                  </a:lnTo>
                  <a:lnTo>
                    <a:pt x="1262" y="787"/>
                  </a:lnTo>
                  <a:lnTo>
                    <a:pt x="1262" y="622"/>
                  </a:lnTo>
                  <a:lnTo>
                    <a:pt x="1246" y="622"/>
                  </a:lnTo>
                  <a:lnTo>
                    <a:pt x="1241" y="622"/>
                  </a:lnTo>
                  <a:lnTo>
                    <a:pt x="1238" y="619"/>
                  </a:lnTo>
                  <a:lnTo>
                    <a:pt x="1235" y="617"/>
                  </a:lnTo>
                  <a:lnTo>
                    <a:pt x="1232" y="614"/>
                  </a:lnTo>
                  <a:lnTo>
                    <a:pt x="1230" y="609"/>
                  </a:lnTo>
                  <a:lnTo>
                    <a:pt x="1230" y="605"/>
                  </a:lnTo>
                  <a:lnTo>
                    <a:pt x="1230" y="507"/>
                  </a:lnTo>
                  <a:lnTo>
                    <a:pt x="1185" y="507"/>
                  </a:lnTo>
                  <a:lnTo>
                    <a:pt x="1179" y="507"/>
                  </a:lnTo>
                  <a:lnTo>
                    <a:pt x="1175" y="505"/>
                  </a:lnTo>
                  <a:lnTo>
                    <a:pt x="1172" y="502"/>
                  </a:lnTo>
                  <a:lnTo>
                    <a:pt x="1170" y="497"/>
                  </a:lnTo>
                  <a:lnTo>
                    <a:pt x="1168" y="493"/>
                  </a:lnTo>
                  <a:lnTo>
                    <a:pt x="1143" y="120"/>
                  </a:lnTo>
                  <a:lnTo>
                    <a:pt x="1083" y="120"/>
                  </a:lnTo>
                  <a:close/>
                  <a:moveTo>
                    <a:pt x="1067" y="87"/>
                  </a:moveTo>
                  <a:lnTo>
                    <a:pt x="1159" y="87"/>
                  </a:lnTo>
                  <a:lnTo>
                    <a:pt x="1164" y="88"/>
                  </a:lnTo>
                  <a:lnTo>
                    <a:pt x="1167" y="90"/>
                  </a:lnTo>
                  <a:lnTo>
                    <a:pt x="1172" y="94"/>
                  </a:lnTo>
                  <a:lnTo>
                    <a:pt x="1174" y="98"/>
                  </a:lnTo>
                  <a:lnTo>
                    <a:pt x="1175" y="102"/>
                  </a:lnTo>
                  <a:lnTo>
                    <a:pt x="1200" y="475"/>
                  </a:lnTo>
                  <a:lnTo>
                    <a:pt x="1246" y="475"/>
                  </a:lnTo>
                  <a:lnTo>
                    <a:pt x="1251" y="476"/>
                  </a:lnTo>
                  <a:lnTo>
                    <a:pt x="1255" y="479"/>
                  </a:lnTo>
                  <a:lnTo>
                    <a:pt x="1259" y="482"/>
                  </a:lnTo>
                  <a:lnTo>
                    <a:pt x="1261" y="486"/>
                  </a:lnTo>
                  <a:lnTo>
                    <a:pt x="1262" y="492"/>
                  </a:lnTo>
                  <a:lnTo>
                    <a:pt x="1262" y="589"/>
                  </a:lnTo>
                  <a:lnTo>
                    <a:pt x="1279" y="589"/>
                  </a:lnTo>
                  <a:lnTo>
                    <a:pt x="1284" y="590"/>
                  </a:lnTo>
                  <a:lnTo>
                    <a:pt x="1289" y="592"/>
                  </a:lnTo>
                  <a:lnTo>
                    <a:pt x="1292" y="596"/>
                  </a:lnTo>
                  <a:lnTo>
                    <a:pt x="1294" y="601"/>
                  </a:lnTo>
                  <a:lnTo>
                    <a:pt x="1295" y="605"/>
                  </a:lnTo>
                  <a:lnTo>
                    <a:pt x="1295" y="607"/>
                  </a:lnTo>
                  <a:lnTo>
                    <a:pt x="1294" y="608"/>
                  </a:lnTo>
                  <a:lnTo>
                    <a:pt x="1294" y="803"/>
                  </a:lnTo>
                  <a:lnTo>
                    <a:pt x="1294" y="807"/>
                  </a:lnTo>
                  <a:lnTo>
                    <a:pt x="1292" y="811"/>
                  </a:lnTo>
                  <a:lnTo>
                    <a:pt x="1290" y="814"/>
                  </a:lnTo>
                  <a:lnTo>
                    <a:pt x="1286" y="817"/>
                  </a:lnTo>
                  <a:lnTo>
                    <a:pt x="1283" y="818"/>
                  </a:lnTo>
                  <a:lnTo>
                    <a:pt x="1279" y="820"/>
                  </a:lnTo>
                  <a:lnTo>
                    <a:pt x="449" y="820"/>
                  </a:lnTo>
                  <a:lnTo>
                    <a:pt x="445" y="818"/>
                  </a:lnTo>
                  <a:lnTo>
                    <a:pt x="440" y="817"/>
                  </a:lnTo>
                  <a:lnTo>
                    <a:pt x="437" y="814"/>
                  </a:lnTo>
                  <a:lnTo>
                    <a:pt x="435" y="811"/>
                  </a:lnTo>
                  <a:lnTo>
                    <a:pt x="433" y="807"/>
                  </a:lnTo>
                  <a:lnTo>
                    <a:pt x="433" y="803"/>
                  </a:lnTo>
                  <a:lnTo>
                    <a:pt x="433" y="605"/>
                  </a:lnTo>
                  <a:lnTo>
                    <a:pt x="433" y="601"/>
                  </a:lnTo>
                  <a:lnTo>
                    <a:pt x="436" y="596"/>
                  </a:lnTo>
                  <a:lnTo>
                    <a:pt x="439" y="592"/>
                  </a:lnTo>
                  <a:lnTo>
                    <a:pt x="444" y="590"/>
                  </a:lnTo>
                  <a:lnTo>
                    <a:pt x="449" y="589"/>
                  </a:lnTo>
                  <a:lnTo>
                    <a:pt x="489" y="589"/>
                  </a:lnTo>
                  <a:lnTo>
                    <a:pt x="489" y="384"/>
                  </a:lnTo>
                  <a:lnTo>
                    <a:pt x="489" y="380"/>
                  </a:lnTo>
                  <a:lnTo>
                    <a:pt x="491" y="376"/>
                  </a:lnTo>
                  <a:lnTo>
                    <a:pt x="493" y="373"/>
                  </a:lnTo>
                  <a:lnTo>
                    <a:pt x="496" y="371"/>
                  </a:lnTo>
                  <a:lnTo>
                    <a:pt x="655" y="259"/>
                  </a:lnTo>
                  <a:lnTo>
                    <a:pt x="659" y="256"/>
                  </a:lnTo>
                  <a:lnTo>
                    <a:pt x="663" y="255"/>
                  </a:lnTo>
                  <a:lnTo>
                    <a:pt x="667" y="256"/>
                  </a:lnTo>
                  <a:lnTo>
                    <a:pt x="672" y="257"/>
                  </a:lnTo>
                  <a:lnTo>
                    <a:pt x="676" y="260"/>
                  </a:lnTo>
                  <a:lnTo>
                    <a:pt x="678" y="264"/>
                  </a:lnTo>
                  <a:lnTo>
                    <a:pt x="681" y="267"/>
                  </a:lnTo>
                  <a:lnTo>
                    <a:pt x="681" y="272"/>
                  </a:lnTo>
                  <a:lnTo>
                    <a:pt x="681" y="352"/>
                  </a:lnTo>
                  <a:lnTo>
                    <a:pt x="814" y="259"/>
                  </a:lnTo>
                  <a:lnTo>
                    <a:pt x="818" y="256"/>
                  </a:lnTo>
                  <a:lnTo>
                    <a:pt x="823" y="255"/>
                  </a:lnTo>
                  <a:lnTo>
                    <a:pt x="827" y="256"/>
                  </a:lnTo>
                  <a:lnTo>
                    <a:pt x="831" y="257"/>
                  </a:lnTo>
                  <a:lnTo>
                    <a:pt x="835" y="260"/>
                  </a:lnTo>
                  <a:lnTo>
                    <a:pt x="838" y="264"/>
                  </a:lnTo>
                  <a:lnTo>
                    <a:pt x="839" y="267"/>
                  </a:lnTo>
                  <a:lnTo>
                    <a:pt x="840" y="272"/>
                  </a:lnTo>
                  <a:lnTo>
                    <a:pt x="840" y="352"/>
                  </a:lnTo>
                  <a:lnTo>
                    <a:pt x="974" y="259"/>
                  </a:lnTo>
                  <a:lnTo>
                    <a:pt x="978" y="256"/>
                  </a:lnTo>
                  <a:lnTo>
                    <a:pt x="981" y="255"/>
                  </a:lnTo>
                  <a:lnTo>
                    <a:pt x="986" y="256"/>
                  </a:lnTo>
                  <a:lnTo>
                    <a:pt x="990" y="257"/>
                  </a:lnTo>
                  <a:lnTo>
                    <a:pt x="994" y="260"/>
                  </a:lnTo>
                  <a:lnTo>
                    <a:pt x="997" y="264"/>
                  </a:lnTo>
                  <a:lnTo>
                    <a:pt x="999" y="267"/>
                  </a:lnTo>
                  <a:lnTo>
                    <a:pt x="999" y="272"/>
                  </a:lnTo>
                  <a:lnTo>
                    <a:pt x="999" y="475"/>
                  </a:lnTo>
                  <a:lnTo>
                    <a:pt x="1023" y="475"/>
                  </a:lnTo>
                  <a:lnTo>
                    <a:pt x="1052" y="102"/>
                  </a:lnTo>
                  <a:lnTo>
                    <a:pt x="1053" y="97"/>
                  </a:lnTo>
                  <a:lnTo>
                    <a:pt x="1055" y="94"/>
                  </a:lnTo>
                  <a:lnTo>
                    <a:pt x="1058" y="90"/>
                  </a:lnTo>
                  <a:lnTo>
                    <a:pt x="1063" y="88"/>
                  </a:lnTo>
                  <a:lnTo>
                    <a:pt x="1067" y="87"/>
                  </a:lnTo>
                  <a:close/>
                  <a:moveTo>
                    <a:pt x="1072" y="0"/>
                  </a:moveTo>
                  <a:lnTo>
                    <a:pt x="1075" y="0"/>
                  </a:lnTo>
                  <a:lnTo>
                    <a:pt x="1078" y="1"/>
                  </a:lnTo>
                  <a:lnTo>
                    <a:pt x="1080" y="2"/>
                  </a:lnTo>
                  <a:lnTo>
                    <a:pt x="1084" y="2"/>
                  </a:lnTo>
                  <a:lnTo>
                    <a:pt x="1086" y="3"/>
                  </a:lnTo>
                  <a:lnTo>
                    <a:pt x="1090" y="6"/>
                  </a:lnTo>
                  <a:lnTo>
                    <a:pt x="1096" y="9"/>
                  </a:lnTo>
                  <a:lnTo>
                    <a:pt x="1101" y="12"/>
                  </a:lnTo>
                  <a:lnTo>
                    <a:pt x="1107" y="15"/>
                  </a:lnTo>
                  <a:lnTo>
                    <a:pt x="1112" y="21"/>
                  </a:lnTo>
                  <a:lnTo>
                    <a:pt x="1117" y="26"/>
                  </a:lnTo>
                  <a:lnTo>
                    <a:pt x="1121" y="33"/>
                  </a:lnTo>
                  <a:lnTo>
                    <a:pt x="1124" y="37"/>
                  </a:lnTo>
                  <a:lnTo>
                    <a:pt x="1126" y="41"/>
                  </a:lnTo>
                  <a:lnTo>
                    <a:pt x="1128" y="45"/>
                  </a:lnTo>
                  <a:lnTo>
                    <a:pt x="1129" y="50"/>
                  </a:lnTo>
                  <a:lnTo>
                    <a:pt x="1128" y="55"/>
                  </a:lnTo>
                  <a:lnTo>
                    <a:pt x="1127" y="59"/>
                  </a:lnTo>
                  <a:lnTo>
                    <a:pt x="1123" y="63"/>
                  </a:lnTo>
                  <a:lnTo>
                    <a:pt x="1121" y="64"/>
                  </a:lnTo>
                  <a:lnTo>
                    <a:pt x="1118" y="67"/>
                  </a:lnTo>
                  <a:lnTo>
                    <a:pt x="1113" y="68"/>
                  </a:lnTo>
                  <a:lnTo>
                    <a:pt x="1109" y="68"/>
                  </a:lnTo>
                  <a:lnTo>
                    <a:pt x="1105" y="68"/>
                  </a:lnTo>
                  <a:lnTo>
                    <a:pt x="1105" y="67"/>
                  </a:lnTo>
                  <a:lnTo>
                    <a:pt x="1102" y="67"/>
                  </a:lnTo>
                  <a:lnTo>
                    <a:pt x="1099" y="66"/>
                  </a:lnTo>
                  <a:lnTo>
                    <a:pt x="1095" y="64"/>
                  </a:lnTo>
                  <a:lnTo>
                    <a:pt x="1085" y="59"/>
                  </a:lnTo>
                  <a:lnTo>
                    <a:pt x="1080" y="57"/>
                  </a:lnTo>
                  <a:lnTo>
                    <a:pt x="1074" y="55"/>
                  </a:lnTo>
                  <a:lnTo>
                    <a:pt x="1072" y="55"/>
                  </a:lnTo>
                  <a:lnTo>
                    <a:pt x="1069" y="54"/>
                  </a:lnTo>
                  <a:lnTo>
                    <a:pt x="1066" y="53"/>
                  </a:lnTo>
                  <a:lnTo>
                    <a:pt x="1064" y="53"/>
                  </a:lnTo>
                  <a:lnTo>
                    <a:pt x="1062" y="52"/>
                  </a:lnTo>
                  <a:lnTo>
                    <a:pt x="1056" y="50"/>
                  </a:lnTo>
                  <a:lnTo>
                    <a:pt x="1051" y="48"/>
                  </a:lnTo>
                  <a:lnTo>
                    <a:pt x="1050" y="50"/>
                  </a:lnTo>
                  <a:lnTo>
                    <a:pt x="1048" y="50"/>
                  </a:lnTo>
                  <a:lnTo>
                    <a:pt x="1047" y="50"/>
                  </a:lnTo>
                  <a:lnTo>
                    <a:pt x="1046" y="51"/>
                  </a:lnTo>
                  <a:lnTo>
                    <a:pt x="1044" y="52"/>
                  </a:lnTo>
                  <a:lnTo>
                    <a:pt x="1044" y="53"/>
                  </a:lnTo>
                  <a:lnTo>
                    <a:pt x="1043" y="54"/>
                  </a:lnTo>
                  <a:lnTo>
                    <a:pt x="1040" y="59"/>
                  </a:lnTo>
                  <a:lnTo>
                    <a:pt x="1040" y="59"/>
                  </a:lnTo>
                  <a:lnTo>
                    <a:pt x="1040" y="62"/>
                  </a:lnTo>
                  <a:lnTo>
                    <a:pt x="1039" y="63"/>
                  </a:lnTo>
                  <a:lnTo>
                    <a:pt x="1034" y="72"/>
                  </a:lnTo>
                  <a:lnTo>
                    <a:pt x="1032" y="76"/>
                  </a:lnTo>
                  <a:lnTo>
                    <a:pt x="1029" y="80"/>
                  </a:lnTo>
                  <a:lnTo>
                    <a:pt x="1025" y="84"/>
                  </a:lnTo>
                  <a:lnTo>
                    <a:pt x="1024" y="86"/>
                  </a:lnTo>
                  <a:lnTo>
                    <a:pt x="1021" y="89"/>
                  </a:lnTo>
                  <a:lnTo>
                    <a:pt x="1019" y="91"/>
                  </a:lnTo>
                  <a:lnTo>
                    <a:pt x="1015" y="94"/>
                  </a:lnTo>
                  <a:lnTo>
                    <a:pt x="1013" y="96"/>
                  </a:lnTo>
                  <a:lnTo>
                    <a:pt x="1008" y="98"/>
                  </a:lnTo>
                  <a:lnTo>
                    <a:pt x="1004" y="100"/>
                  </a:lnTo>
                  <a:lnTo>
                    <a:pt x="1001" y="101"/>
                  </a:lnTo>
                  <a:lnTo>
                    <a:pt x="998" y="102"/>
                  </a:lnTo>
                  <a:lnTo>
                    <a:pt x="996" y="103"/>
                  </a:lnTo>
                  <a:lnTo>
                    <a:pt x="977" y="107"/>
                  </a:lnTo>
                  <a:lnTo>
                    <a:pt x="970" y="106"/>
                  </a:lnTo>
                  <a:lnTo>
                    <a:pt x="964" y="105"/>
                  </a:lnTo>
                  <a:lnTo>
                    <a:pt x="957" y="102"/>
                  </a:lnTo>
                  <a:lnTo>
                    <a:pt x="950" y="100"/>
                  </a:lnTo>
                  <a:lnTo>
                    <a:pt x="946" y="98"/>
                  </a:lnTo>
                  <a:lnTo>
                    <a:pt x="940" y="95"/>
                  </a:lnTo>
                  <a:lnTo>
                    <a:pt x="933" y="88"/>
                  </a:lnTo>
                  <a:lnTo>
                    <a:pt x="925" y="81"/>
                  </a:lnTo>
                  <a:lnTo>
                    <a:pt x="921" y="76"/>
                  </a:lnTo>
                  <a:lnTo>
                    <a:pt x="916" y="70"/>
                  </a:lnTo>
                  <a:lnTo>
                    <a:pt x="914" y="66"/>
                  </a:lnTo>
                  <a:lnTo>
                    <a:pt x="912" y="62"/>
                  </a:lnTo>
                  <a:lnTo>
                    <a:pt x="911" y="58"/>
                  </a:lnTo>
                  <a:lnTo>
                    <a:pt x="910" y="57"/>
                  </a:lnTo>
                  <a:lnTo>
                    <a:pt x="910" y="53"/>
                  </a:lnTo>
                  <a:lnTo>
                    <a:pt x="910" y="48"/>
                  </a:lnTo>
                  <a:lnTo>
                    <a:pt x="912" y="44"/>
                  </a:lnTo>
                  <a:lnTo>
                    <a:pt x="914" y="40"/>
                  </a:lnTo>
                  <a:lnTo>
                    <a:pt x="916" y="39"/>
                  </a:lnTo>
                  <a:lnTo>
                    <a:pt x="920" y="36"/>
                  </a:lnTo>
                  <a:lnTo>
                    <a:pt x="924" y="34"/>
                  </a:lnTo>
                  <a:lnTo>
                    <a:pt x="928" y="34"/>
                  </a:lnTo>
                  <a:lnTo>
                    <a:pt x="934" y="35"/>
                  </a:lnTo>
                  <a:lnTo>
                    <a:pt x="954" y="44"/>
                  </a:lnTo>
                  <a:lnTo>
                    <a:pt x="963" y="46"/>
                  </a:lnTo>
                  <a:lnTo>
                    <a:pt x="965" y="47"/>
                  </a:lnTo>
                  <a:lnTo>
                    <a:pt x="967" y="47"/>
                  </a:lnTo>
                  <a:lnTo>
                    <a:pt x="969" y="48"/>
                  </a:lnTo>
                  <a:lnTo>
                    <a:pt x="971" y="48"/>
                  </a:lnTo>
                  <a:lnTo>
                    <a:pt x="974" y="48"/>
                  </a:lnTo>
                  <a:lnTo>
                    <a:pt x="977" y="48"/>
                  </a:lnTo>
                  <a:lnTo>
                    <a:pt x="979" y="48"/>
                  </a:lnTo>
                  <a:lnTo>
                    <a:pt x="981" y="48"/>
                  </a:lnTo>
                  <a:lnTo>
                    <a:pt x="982" y="48"/>
                  </a:lnTo>
                  <a:lnTo>
                    <a:pt x="985" y="48"/>
                  </a:lnTo>
                  <a:lnTo>
                    <a:pt x="986" y="47"/>
                  </a:lnTo>
                  <a:lnTo>
                    <a:pt x="988" y="46"/>
                  </a:lnTo>
                  <a:lnTo>
                    <a:pt x="990" y="45"/>
                  </a:lnTo>
                  <a:lnTo>
                    <a:pt x="992" y="44"/>
                  </a:lnTo>
                  <a:lnTo>
                    <a:pt x="993" y="43"/>
                  </a:lnTo>
                  <a:lnTo>
                    <a:pt x="993" y="43"/>
                  </a:lnTo>
                  <a:lnTo>
                    <a:pt x="994" y="42"/>
                  </a:lnTo>
                  <a:lnTo>
                    <a:pt x="994" y="42"/>
                  </a:lnTo>
                  <a:lnTo>
                    <a:pt x="996" y="42"/>
                  </a:lnTo>
                  <a:lnTo>
                    <a:pt x="1003" y="35"/>
                  </a:lnTo>
                  <a:lnTo>
                    <a:pt x="1004" y="34"/>
                  </a:lnTo>
                  <a:lnTo>
                    <a:pt x="1011" y="29"/>
                  </a:lnTo>
                  <a:lnTo>
                    <a:pt x="1013" y="26"/>
                  </a:lnTo>
                  <a:lnTo>
                    <a:pt x="1015" y="24"/>
                  </a:lnTo>
                  <a:lnTo>
                    <a:pt x="1018" y="23"/>
                  </a:lnTo>
                  <a:lnTo>
                    <a:pt x="1019" y="22"/>
                  </a:lnTo>
                  <a:lnTo>
                    <a:pt x="1022" y="19"/>
                  </a:lnTo>
                  <a:lnTo>
                    <a:pt x="1025" y="17"/>
                  </a:lnTo>
                  <a:lnTo>
                    <a:pt x="1027" y="15"/>
                  </a:lnTo>
                  <a:lnTo>
                    <a:pt x="1031" y="12"/>
                  </a:lnTo>
                  <a:lnTo>
                    <a:pt x="1033" y="11"/>
                  </a:lnTo>
                  <a:lnTo>
                    <a:pt x="1035" y="9"/>
                  </a:lnTo>
                  <a:lnTo>
                    <a:pt x="1039" y="8"/>
                  </a:lnTo>
                  <a:lnTo>
                    <a:pt x="1041" y="6"/>
                  </a:lnTo>
                  <a:lnTo>
                    <a:pt x="1057" y="0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355340" y="4995863"/>
            <a:ext cx="536575" cy="568325"/>
            <a:chOff x="5354638" y="4995863"/>
            <a:chExt cx="5365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32"/>
            <p:cNvSpPr>
              <a:spLocks noEditPoints="1"/>
            </p:cNvSpPr>
            <p:nvPr/>
          </p:nvSpPr>
          <p:spPr bwMode="auto">
            <a:xfrm>
              <a:off x="5392738" y="5319713"/>
              <a:ext cx="498475" cy="244475"/>
            </a:xfrm>
            <a:custGeom>
              <a:avLst/>
              <a:gdLst>
                <a:gd name="T0" fmla="*/ 1612 w 3138"/>
                <a:gd name="T1" fmla="*/ 1117 h 1538"/>
                <a:gd name="T2" fmla="*/ 1429 w 3138"/>
                <a:gd name="T3" fmla="*/ 1046 h 1538"/>
                <a:gd name="T4" fmla="*/ 1836 w 3138"/>
                <a:gd name="T5" fmla="*/ 1034 h 1538"/>
                <a:gd name="T6" fmla="*/ 2708 w 3138"/>
                <a:gd name="T7" fmla="*/ 802 h 1538"/>
                <a:gd name="T8" fmla="*/ 2826 w 3138"/>
                <a:gd name="T9" fmla="*/ 697 h 1538"/>
                <a:gd name="T10" fmla="*/ 2808 w 3138"/>
                <a:gd name="T11" fmla="*/ 609 h 1538"/>
                <a:gd name="T12" fmla="*/ 2774 w 3138"/>
                <a:gd name="T13" fmla="*/ 661 h 1538"/>
                <a:gd name="T14" fmla="*/ 2830 w 3138"/>
                <a:gd name="T15" fmla="*/ 528 h 1538"/>
                <a:gd name="T16" fmla="*/ 2835 w 3138"/>
                <a:gd name="T17" fmla="*/ 545 h 1538"/>
                <a:gd name="T18" fmla="*/ 1296 w 3138"/>
                <a:gd name="T19" fmla="*/ 1029 h 1538"/>
                <a:gd name="T20" fmla="*/ 1878 w 3138"/>
                <a:gd name="T21" fmla="*/ 1046 h 1538"/>
                <a:gd name="T22" fmla="*/ 1298 w 3138"/>
                <a:gd name="T23" fmla="*/ 1527 h 1538"/>
                <a:gd name="T24" fmla="*/ 2792 w 3138"/>
                <a:gd name="T25" fmla="*/ 510 h 1538"/>
                <a:gd name="T26" fmla="*/ 2738 w 3138"/>
                <a:gd name="T27" fmla="*/ 458 h 1538"/>
                <a:gd name="T28" fmla="*/ 2871 w 3138"/>
                <a:gd name="T29" fmla="*/ 449 h 1538"/>
                <a:gd name="T30" fmla="*/ 2812 w 3138"/>
                <a:gd name="T31" fmla="*/ 432 h 1538"/>
                <a:gd name="T32" fmla="*/ 1786 w 3138"/>
                <a:gd name="T33" fmla="*/ 703 h 1538"/>
                <a:gd name="T34" fmla="*/ 1771 w 3138"/>
                <a:gd name="T35" fmla="*/ 541 h 1538"/>
                <a:gd name="T36" fmla="*/ 2732 w 3138"/>
                <a:gd name="T37" fmla="*/ 369 h 1538"/>
                <a:gd name="T38" fmla="*/ 2692 w 3138"/>
                <a:gd name="T39" fmla="*/ 388 h 1538"/>
                <a:gd name="T40" fmla="*/ 2734 w 3138"/>
                <a:gd name="T41" fmla="*/ 421 h 1538"/>
                <a:gd name="T42" fmla="*/ 2720 w 3138"/>
                <a:gd name="T43" fmla="*/ 312 h 1538"/>
                <a:gd name="T44" fmla="*/ 2709 w 3138"/>
                <a:gd name="T45" fmla="*/ 315 h 1538"/>
                <a:gd name="T46" fmla="*/ 2791 w 3138"/>
                <a:gd name="T47" fmla="*/ 268 h 1538"/>
                <a:gd name="T48" fmla="*/ 2852 w 3138"/>
                <a:gd name="T49" fmla="*/ 306 h 1538"/>
                <a:gd name="T50" fmla="*/ 2812 w 3138"/>
                <a:gd name="T51" fmla="*/ 207 h 1538"/>
                <a:gd name="T52" fmla="*/ 2691 w 3138"/>
                <a:gd name="T53" fmla="*/ 205 h 1538"/>
                <a:gd name="T54" fmla="*/ 2776 w 3138"/>
                <a:gd name="T55" fmla="*/ 189 h 1538"/>
                <a:gd name="T56" fmla="*/ 2809 w 3138"/>
                <a:gd name="T57" fmla="*/ 318 h 1538"/>
                <a:gd name="T58" fmla="*/ 2725 w 3138"/>
                <a:gd name="T59" fmla="*/ 622 h 1538"/>
                <a:gd name="T60" fmla="*/ 2829 w 3138"/>
                <a:gd name="T61" fmla="*/ 467 h 1538"/>
                <a:gd name="T62" fmla="*/ 2725 w 3138"/>
                <a:gd name="T63" fmla="*/ 154 h 1538"/>
                <a:gd name="T64" fmla="*/ 2710 w 3138"/>
                <a:gd name="T65" fmla="*/ 193 h 1538"/>
                <a:gd name="T66" fmla="*/ 2890 w 3138"/>
                <a:gd name="T67" fmla="*/ 201 h 1538"/>
                <a:gd name="T68" fmla="*/ 2867 w 3138"/>
                <a:gd name="T69" fmla="*/ 442 h 1538"/>
                <a:gd name="T70" fmla="*/ 2883 w 3138"/>
                <a:gd name="T71" fmla="*/ 619 h 1538"/>
                <a:gd name="T72" fmla="*/ 2975 w 3138"/>
                <a:gd name="T73" fmla="*/ 285 h 1538"/>
                <a:gd name="T74" fmla="*/ 2876 w 3138"/>
                <a:gd name="T75" fmla="*/ 84 h 1538"/>
                <a:gd name="T76" fmla="*/ 2717 w 3138"/>
                <a:gd name="T77" fmla="*/ 127 h 1538"/>
                <a:gd name="T78" fmla="*/ 2820 w 3138"/>
                <a:gd name="T79" fmla="*/ 105 h 1538"/>
                <a:gd name="T80" fmla="*/ 2711 w 3138"/>
                <a:gd name="T81" fmla="*/ 50 h 1538"/>
                <a:gd name="T82" fmla="*/ 2735 w 3138"/>
                <a:gd name="T83" fmla="*/ 334 h 1538"/>
                <a:gd name="T84" fmla="*/ 2720 w 3138"/>
                <a:gd name="T85" fmla="*/ 556 h 1538"/>
                <a:gd name="T86" fmla="*/ 2722 w 3138"/>
                <a:gd name="T87" fmla="*/ 358 h 1538"/>
                <a:gd name="T88" fmla="*/ 2645 w 3138"/>
                <a:gd name="T89" fmla="*/ 203 h 1538"/>
                <a:gd name="T90" fmla="*/ 2668 w 3138"/>
                <a:gd name="T91" fmla="*/ 593 h 1538"/>
                <a:gd name="T92" fmla="*/ 2723 w 3138"/>
                <a:gd name="T93" fmla="*/ 643 h 1538"/>
                <a:gd name="T94" fmla="*/ 2758 w 3138"/>
                <a:gd name="T95" fmla="*/ 464 h 1538"/>
                <a:gd name="T96" fmla="*/ 2823 w 3138"/>
                <a:gd name="T97" fmla="*/ 169 h 1538"/>
                <a:gd name="T98" fmla="*/ 2986 w 3138"/>
                <a:gd name="T99" fmla="*/ 256 h 1538"/>
                <a:gd name="T100" fmla="*/ 2897 w 3138"/>
                <a:gd name="T101" fmla="*/ 587 h 1538"/>
                <a:gd name="T102" fmla="*/ 2981 w 3138"/>
                <a:gd name="T103" fmla="*/ 518 h 1538"/>
                <a:gd name="T104" fmla="*/ 2913 w 3138"/>
                <a:gd name="T105" fmla="*/ 617 h 1538"/>
                <a:gd name="T106" fmla="*/ 2835 w 3138"/>
                <a:gd name="T107" fmla="*/ 727 h 1538"/>
                <a:gd name="T108" fmla="*/ 2948 w 3138"/>
                <a:gd name="T109" fmla="*/ 629 h 1538"/>
                <a:gd name="T110" fmla="*/ 2736 w 3138"/>
                <a:gd name="T111" fmla="*/ 876 h 1538"/>
                <a:gd name="T112" fmla="*/ 2719 w 3138"/>
                <a:gd name="T113" fmla="*/ 879 h 1538"/>
                <a:gd name="T114" fmla="*/ 2521 w 3138"/>
                <a:gd name="T115" fmla="*/ 452 h 1538"/>
                <a:gd name="T116" fmla="*/ 2599 w 3138"/>
                <a:gd name="T117" fmla="*/ 504 h 1538"/>
                <a:gd name="T118" fmla="*/ 2709 w 3138"/>
                <a:gd name="T119" fmla="*/ 793 h 1538"/>
                <a:gd name="T120" fmla="*/ 2528 w 3138"/>
                <a:gd name="T121" fmla="*/ 315 h 1538"/>
                <a:gd name="T122" fmla="*/ 2646 w 3138"/>
                <a:gd name="T123" fmla="*/ 334 h 1538"/>
                <a:gd name="T124" fmla="*/ 2719 w 3138"/>
                <a:gd name="T125" fmla="*/ 24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8" h="1538">
                  <a:moveTo>
                    <a:pt x="1336" y="1081"/>
                  </a:moveTo>
                  <a:lnTo>
                    <a:pt x="1336" y="1496"/>
                  </a:lnTo>
                  <a:lnTo>
                    <a:pt x="1543" y="1496"/>
                  </a:lnTo>
                  <a:lnTo>
                    <a:pt x="1547" y="1487"/>
                  </a:lnTo>
                  <a:lnTo>
                    <a:pt x="1548" y="1478"/>
                  </a:lnTo>
                  <a:lnTo>
                    <a:pt x="1546" y="1467"/>
                  </a:lnTo>
                  <a:lnTo>
                    <a:pt x="1540" y="1455"/>
                  </a:lnTo>
                  <a:lnTo>
                    <a:pt x="1533" y="1441"/>
                  </a:lnTo>
                  <a:lnTo>
                    <a:pt x="1525" y="1425"/>
                  </a:lnTo>
                  <a:lnTo>
                    <a:pt x="1518" y="1410"/>
                  </a:lnTo>
                  <a:lnTo>
                    <a:pt x="1513" y="1392"/>
                  </a:lnTo>
                  <a:lnTo>
                    <a:pt x="1512" y="1375"/>
                  </a:lnTo>
                  <a:lnTo>
                    <a:pt x="1515" y="1355"/>
                  </a:lnTo>
                  <a:lnTo>
                    <a:pt x="1525" y="1336"/>
                  </a:lnTo>
                  <a:lnTo>
                    <a:pt x="1541" y="1319"/>
                  </a:lnTo>
                  <a:lnTo>
                    <a:pt x="1565" y="1301"/>
                  </a:lnTo>
                  <a:lnTo>
                    <a:pt x="1593" y="1283"/>
                  </a:lnTo>
                  <a:lnTo>
                    <a:pt x="1629" y="1267"/>
                  </a:lnTo>
                  <a:lnTo>
                    <a:pt x="1670" y="1248"/>
                  </a:lnTo>
                  <a:lnTo>
                    <a:pt x="1705" y="1228"/>
                  </a:lnTo>
                  <a:lnTo>
                    <a:pt x="1735" y="1208"/>
                  </a:lnTo>
                  <a:lnTo>
                    <a:pt x="1760" y="1186"/>
                  </a:lnTo>
                  <a:lnTo>
                    <a:pt x="1780" y="1165"/>
                  </a:lnTo>
                  <a:lnTo>
                    <a:pt x="1796" y="1144"/>
                  </a:lnTo>
                  <a:lnTo>
                    <a:pt x="1809" y="1123"/>
                  </a:lnTo>
                  <a:lnTo>
                    <a:pt x="1819" y="1104"/>
                  </a:lnTo>
                  <a:lnTo>
                    <a:pt x="1826" y="1085"/>
                  </a:lnTo>
                  <a:lnTo>
                    <a:pt x="1801" y="1094"/>
                  </a:lnTo>
                  <a:lnTo>
                    <a:pt x="1773" y="1101"/>
                  </a:lnTo>
                  <a:lnTo>
                    <a:pt x="1745" y="1106"/>
                  </a:lnTo>
                  <a:lnTo>
                    <a:pt x="1714" y="1111"/>
                  </a:lnTo>
                  <a:lnTo>
                    <a:pt x="1685" y="1113"/>
                  </a:lnTo>
                  <a:lnTo>
                    <a:pt x="1658" y="1115"/>
                  </a:lnTo>
                  <a:lnTo>
                    <a:pt x="1633" y="1117"/>
                  </a:lnTo>
                  <a:lnTo>
                    <a:pt x="1612" y="1117"/>
                  </a:lnTo>
                  <a:lnTo>
                    <a:pt x="1596" y="1117"/>
                  </a:lnTo>
                  <a:lnTo>
                    <a:pt x="1587" y="1118"/>
                  </a:lnTo>
                  <a:lnTo>
                    <a:pt x="1577" y="1117"/>
                  </a:lnTo>
                  <a:lnTo>
                    <a:pt x="1559" y="1117"/>
                  </a:lnTo>
                  <a:lnTo>
                    <a:pt x="1537" y="1116"/>
                  </a:lnTo>
                  <a:lnTo>
                    <a:pt x="1510" y="1115"/>
                  </a:lnTo>
                  <a:lnTo>
                    <a:pt x="1481" y="1113"/>
                  </a:lnTo>
                  <a:lnTo>
                    <a:pt x="1449" y="1110"/>
                  </a:lnTo>
                  <a:lnTo>
                    <a:pt x="1419" y="1104"/>
                  </a:lnTo>
                  <a:lnTo>
                    <a:pt x="1388" y="1099"/>
                  </a:lnTo>
                  <a:lnTo>
                    <a:pt x="1360" y="1091"/>
                  </a:lnTo>
                  <a:lnTo>
                    <a:pt x="1336" y="1081"/>
                  </a:lnTo>
                  <a:close/>
                  <a:moveTo>
                    <a:pt x="1584" y="1016"/>
                  </a:moveTo>
                  <a:lnTo>
                    <a:pt x="1617" y="1016"/>
                  </a:lnTo>
                  <a:lnTo>
                    <a:pt x="1649" y="1017"/>
                  </a:lnTo>
                  <a:lnTo>
                    <a:pt x="1678" y="1019"/>
                  </a:lnTo>
                  <a:lnTo>
                    <a:pt x="1702" y="1022"/>
                  </a:lnTo>
                  <a:lnTo>
                    <a:pt x="1723" y="1025"/>
                  </a:lnTo>
                  <a:lnTo>
                    <a:pt x="1738" y="1029"/>
                  </a:lnTo>
                  <a:lnTo>
                    <a:pt x="1748" y="1033"/>
                  </a:lnTo>
                  <a:lnTo>
                    <a:pt x="1751" y="1038"/>
                  </a:lnTo>
                  <a:lnTo>
                    <a:pt x="1748" y="1041"/>
                  </a:lnTo>
                  <a:lnTo>
                    <a:pt x="1738" y="1046"/>
                  </a:lnTo>
                  <a:lnTo>
                    <a:pt x="1723" y="1050"/>
                  </a:lnTo>
                  <a:lnTo>
                    <a:pt x="1702" y="1052"/>
                  </a:lnTo>
                  <a:lnTo>
                    <a:pt x="1678" y="1056"/>
                  </a:lnTo>
                  <a:lnTo>
                    <a:pt x="1649" y="1058"/>
                  </a:lnTo>
                  <a:lnTo>
                    <a:pt x="1617" y="1059"/>
                  </a:lnTo>
                  <a:lnTo>
                    <a:pt x="1584" y="1059"/>
                  </a:lnTo>
                  <a:lnTo>
                    <a:pt x="1550" y="1059"/>
                  </a:lnTo>
                  <a:lnTo>
                    <a:pt x="1518" y="1058"/>
                  </a:lnTo>
                  <a:lnTo>
                    <a:pt x="1491" y="1056"/>
                  </a:lnTo>
                  <a:lnTo>
                    <a:pt x="1466" y="1052"/>
                  </a:lnTo>
                  <a:lnTo>
                    <a:pt x="1445" y="1050"/>
                  </a:lnTo>
                  <a:lnTo>
                    <a:pt x="1429" y="1046"/>
                  </a:lnTo>
                  <a:lnTo>
                    <a:pt x="1420" y="1041"/>
                  </a:lnTo>
                  <a:lnTo>
                    <a:pt x="1416" y="1038"/>
                  </a:lnTo>
                  <a:lnTo>
                    <a:pt x="1420" y="1033"/>
                  </a:lnTo>
                  <a:lnTo>
                    <a:pt x="1429" y="1029"/>
                  </a:lnTo>
                  <a:lnTo>
                    <a:pt x="1445" y="1025"/>
                  </a:lnTo>
                  <a:lnTo>
                    <a:pt x="1466" y="1022"/>
                  </a:lnTo>
                  <a:lnTo>
                    <a:pt x="1491" y="1019"/>
                  </a:lnTo>
                  <a:lnTo>
                    <a:pt x="1518" y="1017"/>
                  </a:lnTo>
                  <a:lnTo>
                    <a:pt x="1550" y="1016"/>
                  </a:lnTo>
                  <a:lnTo>
                    <a:pt x="1584" y="1016"/>
                  </a:lnTo>
                  <a:close/>
                  <a:moveTo>
                    <a:pt x="1587" y="991"/>
                  </a:moveTo>
                  <a:lnTo>
                    <a:pt x="1535" y="992"/>
                  </a:lnTo>
                  <a:lnTo>
                    <a:pt x="1488" y="995"/>
                  </a:lnTo>
                  <a:lnTo>
                    <a:pt x="1447" y="1001"/>
                  </a:lnTo>
                  <a:lnTo>
                    <a:pt x="1413" y="1006"/>
                  </a:lnTo>
                  <a:lnTo>
                    <a:pt x="1384" y="1013"/>
                  </a:lnTo>
                  <a:lnTo>
                    <a:pt x="1363" y="1021"/>
                  </a:lnTo>
                  <a:lnTo>
                    <a:pt x="1346" y="1027"/>
                  </a:lnTo>
                  <a:lnTo>
                    <a:pt x="1338" y="1034"/>
                  </a:lnTo>
                  <a:lnTo>
                    <a:pt x="1346" y="1040"/>
                  </a:lnTo>
                  <a:lnTo>
                    <a:pt x="1363" y="1048"/>
                  </a:lnTo>
                  <a:lnTo>
                    <a:pt x="1384" y="1055"/>
                  </a:lnTo>
                  <a:lnTo>
                    <a:pt x="1413" y="1061"/>
                  </a:lnTo>
                  <a:lnTo>
                    <a:pt x="1447" y="1068"/>
                  </a:lnTo>
                  <a:lnTo>
                    <a:pt x="1488" y="1072"/>
                  </a:lnTo>
                  <a:lnTo>
                    <a:pt x="1535" y="1076"/>
                  </a:lnTo>
                  <a:lnTo>
                    <a:pt x="1587" y="1077"/>
                  </a:lnTo>
                  <a:lnTo>
                    <a:pt x="1638" y="1076"/>
                  </a:lnTo>
                  <a:lnTo>
                    <a:pt x="1685" y="1072"/>
                  </a:lnTo>
                  <a:lnTo>
                    <a:pt x="1726" y="1068"/>
                  </a:lnTo>
                  <a:lnTo>
                    <a:pt x="1761" y="1061"/>
                  </a:lnTo>
                  <a:lnTo>
                    <a:pt x="1790" y="1055"/>
                  </a:lnTo>
                  <a:lnTo>
                    <a:pt x="1812" y="1048"/>
                  </a:lnTo>
                  <a:lnTo>
                    <a:pt x="1827" y="1040"/>
                  </a:lnTo>
                  <a:lnTo>
                    <a:pt x="1836" y="1034"/>
                  </a:lnTo>
                  <a:lnTo>
                    <a:pt x="1827" y="1027"/>
                  </a:lnTo>
                  <a:lnTo>
                    <a:pt x="1812" y="1021"/>
                  </a:lnTo>
                  <a:lnTo>
                    <a:pt x="1790" y="1013"/>
                  </a:lnTo>
                  <a:lnTo>
                    <a:pt x="1761" y="1006"/>
                  </a:lnTo>
                  <a:lnTo>
                    <a:pt x="1726" y="1001"/>
                  </a:lnTo>
                  <a:lnTo>
                    <a:pt x="1685" y="995"/>
                  </a:lnTo>
                  <a:lnTo>
                    <a:pt x="1638" y="992"/>
                  </a:lnTo>
                  <a:lnTo>
                    <a:pt x="1587" y="991"/>
                  </a:lnTo>
                  <a:close/>
                  <a:moveTo>
                    <a:pt x="2733" y="858"/>
                  </a:moveTo>
                  <a:lnTo>
                    <a:pt x="2731" y="862"/>
                  </a:lnTo>
                  <a:lnTo>
                    <a:pt x="2731" y="864"/>
                  </a:lnTo>
                  <a:lnTo>
                    <a:pt x="2732" y="867"/>
                  </a:lnTo>
                  <a:lnTo>
                    <a:pt x="2733" y="864"/>
                  </a:lnTo>
                  <a:lnTo>
                    <a:pt x="2734" y="862"/>
                  </a:lnTo>
                  <a:lnTo>
                    <a:pt x="2733" y="858"/>
                  </a:lnTo>
                  <a:close/>
                  <a:moveTo>
                    <a:pt x="2732" y="851"/>
                  </a:moveTo>
                  <a:lnTo>
                    <a:pt x="2730" y="858"/>
                  </a:lnTo>
                  <a:lnTo>
                    <a:pt x="2730" y="861"/>
                  </a:lnTo>
                  <a:lnTo>
                    <a:pt x="2733" y="856"/>
                  </a:lnTo>
                  <a:lnTo>
                    <a:pt x="2732" y="851"/>
                  </a:lnTo>
                  <a:close/>
                  <a:moveTo>
                    <a:pt x="2712" y="814"/>
                  </a:moveTo>
                  <a:lnTo>
                    <a:pt x="2711" y="819"/>
                  </a:lnTo>
                  <a:lnTo>
                    <a:pt x="2713" y="829"/>
                  </a:lnTo>
                  <a:lnTo>
                    <a:pt x="2715" y="845"/>
                  </a:lnTo>
                  <a:lnTo>
                    <a:pt x="2718" y="858"/>
                  </a:lnTo>
                  <a:lnTo>
                    <a:pt x="2718" y="862"/>
                  </a:lnTo>
                  <a:lnTo>
                    <a:pt x="2719" y="867"/>
                  </a:lnTo>
                  <a:lnTo>
                    <a:pt x="2722" y="859"/>
                  </a:lnTo>
                  <a:lnTo>
                    <a:pt x="2725" y="850"/>
                  </a:lnTo>
                  <a:lnTo>
                    <a:pt x="2723" y="846"/>
                  </a:lnTo>
                  <a:lnTo>
                    <a:pt x="2722" y="840"/>
                  </a:lnTo>
                  <a:lnTo>
                    <a:pt x="2712" y="814"/>
                  </a:lnTo>
                  <a:close/>
                  <a:moveTo>
                    <a:pt x="2708" y="799"/>
                  </a:moveTo>
                  <a:lnTo>
                    <a:pt x="2708" y="803"/>
                  </a:lnTo>
                  <a:lnTo>
                    <a:pt x="2708" y="802"/>
                  </a:lnTo>
                  <a:lnTo>
                    <a:pt x="2708" y="799"/>
                  </a:lnTo>
                  <a:close/>
                  <a:moveTo>
                    <a:pt x="2718" y="781"/>
                  </a:moveTo>
                  <a:lnTo>
                    <a:pt x="2713" y="806"/>
                  </a:lnTo>
                  <a:lnTo>
                    <a:pt x="2717" y="815"/>
                  </a:lnTo>
                  <a:lnTo>
                    <a:pt x="2719" y="823"/>
                  </a:lnTo>
                  <a:lnTo>
                    <a:pt x="2722" y="831"/>
                  </a:lnTo>
                  <a:lnTo>
                    <a:pt x="2724" y="840"/>
                  </a:lnTo>
                  <a:lnTo>
                    <a:pt x="2725" y="843"/>
                  </a:lnTo>
                  <a:lnTo>
                    <a:pt x="2726" y="848"/>
                  </a:lnTo>
                  <a:lnTo>
                    <a:pt x="2729" y="843"/>
                  </a:lnTo>
                  <a:lnTo>
                    <a:pt x="2730" y="839"/>
                  </a:lnTo>
                  <a:lnTo>
                    <a:pt x="2724" y="813"/>
                  </a:lnTo>
                  <a:lnTo>
                    <a:pt x="2718" y="781"/>
                  </a:lnTo>
                  <a:close/>
                  <a:moveTo>
                    <a:pt x="2831" y="689"/>
                  </a:moveTo>
                  <a:lnTo>
                    <a:pt x="2813" y="693"/>
                  </a:lnTo>
                  <a:lnTo>
                    <a:pt x="2793" y="693"/>
                  </a:lnTo>
                  <a:lnTo>
                    <a:pt x="2787" y="692"/>
                  </a:lnTo>
                  <a:lnTo>
                    <a:pt x="2785" y="692"/>
                  </a:lnTo>
                  <a:lnTo>
                    <a:pt x="2774" y="729"/>
                  </a:lnTo>
                  <a:lnTo>
                    <a:pt x="2763" y="764"/>
                  </a:lnTo>
                  <a:lnTo>
                    <a:pt x="2752" y="796"/>
                  </a:lnTo>
                  <a:lnTo>
                    <a:pt x="2742" y="825"/>
                  </a:lnTo>
                  <a:lnTo>
                    <a:pt x="2733" y="849"/>
                  </a:lnTo>
                  <a:lnTo>
                    <a:pt x="2733" y="850"/>
                  </a:lnTo>
                  <a:lnTo>
                    <a:pt x="2734" y="853"/>
                  </a:lnTo>
                  <a:lnTo>
                    <a:pt x="2736" y="849"/>
                  </a:lnTo>
                  <a:lnTo>
                    <a:pt x="2743" y="836"/>
                  </a:lnTo>
                  <a:lnTo>
                    <a:pt x="2751" y="820"/>
                  </a:lnTo>
                  <a:lnTo>
                    <a:pt x="2755" y="813"/>
                  </a:lnTo>
                  <a:lnTo>
                    <a:pt x="2759" y="803"/>
                  </a:lnTo>
                  <a:lnTo>
                    <a:pt x="2770" y="784"/>
                  </a:lnTo>
                  <a:lnTo>
                    <a:pt x="2782" y="764"/>
                  </a:lnTo>
                  <a:lnTo>
                    <a:pt x="2796" y="742"/>
                  </a:lnTo>
                  <a:lnTo>
                    <a:pt x="2810" y="720"/>
                  </a:lnTo>
                  <a:lnTo>
                    <a:pt x="2826" y="697"/>
                  </a:lnTo>
                  <a:lnTo>
                    <a:pt x="2831" y="689"/>
                  </a:lnTo>
                  <a:close/>
                  <a:moveTo>
                    <a:pt x="1055" y="641"/>
                  </a:moveTo>
                  <a:lnTo>
                    <a:pt x="1055" y="940"/>
                  </a:lnTo>
                  <a:lnTo>
                    <a:pt x="1057" y="963"/>
                  </a:lnTo>
                  <a:lnTo>
                    <a:pt x="1065" y="985"/>
                  </a:lnTo>
                  <a:lnTo>
                    <a:pt x="1077" y="1004"/>
                  </a:lnTo>
                  <a:lnTo>
                    <a:pt x="1093" y="1021"/>
                  </a:lnTo>
                  <a:lnTo>
                    <a:pt x="1112" y="1033"/>
                  </a:lnTo>
                  <a:lnTo>
                    <a:pt x="1134" y="1040"/>
                  </a:lnTo>
                  <a:lnTo>
                    <a:pt x="1157" y="1043"/>
                  </a:lnTo>
                  <a:lnTo>
                    <a:pt x="1163" y="1043"/>
                  </a:lnTo>
                  <a:lnTo>
                    <a:pt x="1167" y="1041"/>
                  </a:lnTo>
                  <a:lnTo>
                    <a:pt x="1171" y="1040"/>
                  </a:lnTo>
                  <a:lnTo>
                    <a:pt x="1177" y="1041"/>
                  </a:lnTo>
                  <a:lnTo>
                    <a:pt x="1199" y="1034"/>
                  </a:lnTo>
                  <a:lnTo>
                    <a:pt x="1220" y="1022"/>
                  </a:lnTo>
                  <a:lnTo>
                    <a:pt x="1236" y="1006"/>
                  </a:lnTo>
                  <a:lnTo>
                    <a:pt x="1249" y="986"/>
                  </a:lnTo>
                  <a:lnTo>
                    <a:pt x="1257" y="964"/>
                  </a:lnTo>
                  <a:lnTo>
                    <a:pt x="1260" y="940"/>
                  </a:lnTo>
                  <a:lnTo>
                    <a:pt x="1260" y="641"/>
                  </a:lnTo>
                  <a:lnTo>
                    <a:pt x="1055" y="641"/>
                  </a:lnTo>
                  <a:close/>
                  <a:moveTo>
                    <a:pt x="2876" y="640"/>
                  </a:moveTo>
                  <a:lnTo>
                    <a:pt x="2866" y="653"/>
                  </a:lnTo>
                  <a:lnTo>
                    <a:pt x="2859" y="662"/>
                  </a:lnTo>
                  <a:lnTo>
                    <a:pt x="2853" y="671"/>
                  </a:lnTo>
                  <a:lnTo>
                    <a:pt x="2854" y="670"/>
                  </a:lnTo>
                  <a:lnTo>
                    <a:pt x="2866" y="656"/>
                  </a:lnTo>
                  <a:lnTo>
                    <a:pt x="2876" y="640"/>
                  </a:lnTo>
                  <a:close/>
                  <a:moveTo>
                    <a:pt x="2808" y="609"/>
                  </a:moveTo>
                  <a:lnTo>
                    <a:pt x="2803" y="625"/>
                  </a:lnTo>
                  <a:lnTo>
                    <a:pt x="2810" y="617"/>
                  </a:lnTo>
                  <a:lnTo>
                    <a:pt x="2818" y="610"/>
                  </a:lnTo>
                  <a:lnTo>
                    <a:pt x="2812" y="610"/>
                  </a:lnTo>
                  <a:lnTo>
                    <a:pt x="2808" y="609"/>
                  </a:lnTo>
                  <a:close/>
                  <a:moveTo>
                    <a:pt x="2790" y="605"/>
                  </a:moveTo>
                  <a:lnTo>
                    <a:pt x="2796" y="625"/>
                  </a:lnTo>
                  <a:lnTo>
                    <a:pt x="2800" y="609"/>
                  </a:lnTo>
                  <a:lnTo>
                    <a:pt x="2799" y="608"/>
                  </a:lnTo>
                  <a:lnTo>
                    <a:pt x="2790" y="605"/>
                  </a:lnTo>
                  <a:close/>
                  <a:moveTo>
                    <a:pt x="2866" y="601"/>
                  </a:moveTo>
                  <a:lnTo>
                    <a:pt x="2866" y="608"/>
                  </a:lnTo>
                  <a:lnTo>
                    <a:pt x="2864" y="609"/>
                  </a:lnTo>
                  <a:lnTo>
                    <a:pt x="2857" y="610"/>
                  </a:lnTo>
                  <a:lnTo>
                    <a:pt x="2848" y="615"/>
                  </a:lnTo>
                  <a:lnTo>
                    <a:pt x="2838" y="621"/>
                  </a:lnTo>
                  <a:lnTo>
                    <a:pt x="2826" y="632"/>
                  </a:lnTo>
                  <a:lnTo>
                    <a:pt x="2814" y="648"/>
                  </a:lnTo>
                  <a:lnTo>
                    <a:pt x="2804" y="669"/>
                  </a:lnTo>
                  <a:lnTo>
                    <a:pt x="2797" y="666"/>
                  </a:lnTo>
                  <a:lnTo>
                    <a:pt x="2798" y="664"/>
                  </a:lnTo>
                  <a:lnTo>
                    <a:pt x="2800" y="658"/>
                  </a:lnTo>
                  <a:lnTo>
                    <a:pt x="2803" y="649"/>
                  </a:lnTo>
                  <a:lnTo>
                    <a:pt x="2808" y="639"/>
                  </a:lnTo>
                  <a:lnTo>
                    <a:pt x="2815" y="628"/>
                  </a:lnTo>
                  <a:lnTo>
                    <a:pt x="2824" y="618"/>
                  </a:lnTo>
                  <a:lnTo>
                    <a:pt x="2835" y="609"/>
                  </a:lnTo>
                  <a:lnTo>
                    <a:pt x="2849" y="604"/>
                  </a:lnTo>
                  <a:lnTo>
                    <a:pt x="2866" y="601"/>
                  </a:lnTo>
                  <a:close/>
                  <a:moveTo>
                    <a:pt x="2752" y="573"/>
                  </a:moveTo>
                  <a:lnTo>
                    <a:pt x="2765" y="583"/>
                  </a:lnTo>
                  <a:lnTo>
                    <a:pt x="2775" y="594"/>
                  </a:lnTo>
                  <a:lnTo>
                    <a:pt x="2780" y="607"/>
                  </a:lnTo>
                  <a:lnTo>
                    <a:pt x="2784" y="620"/>
                  </a:lnTo>
                  <a:lnTo>
                    <a:pt x="2785" y="633"/>
                  </a:lnTo>
                  <a:lnTo>
                    <a:pt x="2784" y="644"/>
                  </a:lnTo>
                  <a:lnTo>
                    <a:pt x="2782" y="654"/>
                  </a:lnTo>
                  <a:lnTo>
                    <a:pt x="2781" y="660"/>
                  </a:lnTo>
                  <a:lnTo>
                    <a:pt x="2781" y="662"/>
                  </a:lnTo>
                  <a:lnTo>
                    <a:pt x="2774" y="661"/>
                  </a:lnTo>
                  <a:lnTo>
                    <a:pt x="2775" y="641"/>
                  </a:lnTo>
                  <a:lnTo>
                    <a:pt x="2773" y="623"/>
                  </a:lnTo>
                  <a:lnTo>
                    <a:pt x="2768" y="609"/>
                  </a:lnTo>
                  <a:lnTo>
                    <a:pt x="2764" y="598"/>
                  </a:lnTo>
                  <a:lnTo>
                    <a:pt x="2758" y="589"/>
                  </a:lnTo>
                  <a:lnTo>
                    <a:pt x="2753" y="584"/>
                  </a:lnTo>
                  <a:lnTo>
                    <a:pt x="2749" y="581"/>
                  </a:lnTo>
                  <a:lnTo>
                    <a:pt x="2748" y="578"/>
                  </a:lnTo>
                  <a:lnTo>
                    <a:pt x="2752" y="573"/>
                  </a:lnTo>
                  <a:close/>
                  <a:moveTo>
                    <a:pt x="1021" y="549"/>
                  </a:moveTo>
                  <a:lnTo>
                    <a:pt x="1021" y="599"/>
                  </a:lnTo>
                  <a:lnTo>
                    <a:pt x="1294" y="599"/>
                  </a:lnTo>
                  <a:lnTo>
                    <a:pt x="1294" y="549"/>
                  </a:lnTo>
                  <a:lnTo>
                    <a:pt x="1021" y="549"/>
                  </a:lnTo>
                  <a:close/>
                  <a:moveTo>
                    <a:pt x="2723" y="549"/>
                  </a:moveTo>
                  <a:lnTo>
                    <a:pt x="2723" y="561"/>
                  </a:lnTo>
                  <a:lnTo>
                    <a:pt x="2720" y="556"/>
                  </a:lnTo>
                  <a:lnTo>
                    <a:pt x="2722" y="552"/>
                  </a:lnTo>
                  <a:lnTo>
                    <a:pt x="2723" y="549"/>
                  </a:lnTo>
                  <a:close/>
                  <a:moveTo>
                    <a:pt x="2738" y="543"/>
                  </a:moveTo>
                  <a:lnTo>
                    <a:pt x="2737" y="545"/>
                  </a:lnTo>
                  <a:lnTo>
                    <a:pt x="2738" y="545"/>
                  </a:lnTo>
                  <a:lnTo>
                    <a:pt x="2740" y="546"/>
                  </a:lnTo>
                  <a:lnTo>
                    <a:pt x="2738" y="543"/>
                  </a:lnTo>
                  <a:close/>
                  <a:moveTo>
                    <a:pt x="2812" y="528"/>
                  </a:moveTo>
                  <a:lnTo>
                    <a:pt x="2816" y="549"/>
                  </a:lnTo>
                  <a:lnTo>
                    <a:pt x="2822" y="530"/>
                  </a:lnTo>
                  <a:lnTo>
                    <a:pt x="2821" y="531"/>
                  </a:lnTo>
                  <a:lnTo>
                    <a:pt x="2819" y="530"/>
                  </a:lnTo>
                  <a:lnTo>
                    <a:pt x="2812" y="528"/>
                  </a:lnTo>
                  <a:close/>
                  <a:moveTo>
                    <a:pt x="2830" y="528"/>
                  </a:moveTo>
                  <a:lnTo>
                    <a:pt x="2826" y="539"/>
                  </a:lnTo>
                  <a:lnTo>
                    <a:pt x="2832" y="533"/>
                  </a:lnTo>
                  <a:lnTo>
                    <a:pt x="2836" y="529"/>
                  </a:lnTo>
                  <a:lnTo>
                    <a:pt x="2830" y="528"/>
                  </a:lnTo>
                  <a:close/>
                  <a:moveTo>
                    <a:pt x="2667" y="521"/>
                  </a:moveTo>
                  <a:lnTo>
                    <a:pt x="2681" y="527"/>
                  </a:lnTo>
                  <a:lnTo>
                    <a:pt x="2693" y="535"/>
                  </a:lnTo>
                  <a:lnTo>
                    <a:pt x="2702" y="546"/>
                  </a:lnTo>
                  <a:lnTo>
                    <a:pt x="2709" y="557"/>
                  </a:lnTo>
                  <a:lnTo>
                    <a:pt x="2712" y="570"/>
                  </a:lnTo>
                  <a:lnTo>
                    <a:pt x="2715" y="579"/>
                  </a:lnTo>
                  <a:lnTo>
                    <a:pt x="2715" y="581"/>
                  </a:lnTo>
                  <a:lnTo>
                    <a:pt x="2715" y="581"/>
                  </a:lnTo>
                  <a:lnTo>
                    <a:pt x="2713" y="601"/>
                  </a:lnTo>
                  <a:lnTo>
                    <a:pt x="2710" y="601"/>
                  </a:lnTo>
                  <a:lnTo>
                    <a:pt x="2706" y="582"/>
                  </a:lnTo>
                  <a:lnTo>
                    <a:pt x="2699" y="565"/>
                  </a:lnTo>
                  <a:lnTo>
                    <a:pt x="2692" y="552"/>
                  </a:lnTo>
                  <a:lnTo>
                    <a:pt x="2685" y="543"/>
                  </a:lnTo>
                  <a:lnTo>
                    <a:pt x="2677" y="535"/>
                  </a:lnTo>
                  <a:lnTo>
                    <a:pt x="2670" y="531"/>
                  </a:lnTo>
                  <a:lnTo>
                    <a:pt x="2666" y="529"/>
                  </a:lnTo>
                  <a:lnTo>
                    <a:pt x="2665" y="528"/>
                  </a:lnTo>
                  <a:lnTo>
                    <a:pt x="2667" y="521"/>
                  </a:lnTo>
                  <a:close/>
                  <a:moveTo>
                    <a:pt x="2887" y="519"/>
                  </a:moveTo>
                  <a:lnTo>
                    <a:pt x="2887" y="526"/>
                  </a:lnTo>
                  <a:lnTo>
                    <a:pt x="2885" y="527"/>
                  </a:lnTo>
                  <a:lnTo>
                    <a:pt x="2878" y="528"/>
                  </a:lnTo>
                  <a:lnTo>
                    <a:pt x="2869" y="532"/>
                  </a:lnTo>
                  <a:lnTo>
                    <a:pt x="2858" y="540"/>
                  </a:lnTo>
                  <a:lnTo>
                    <a:pt x="2847" y="550"/>
                  </a:lnTo>
                  <a:lnTo>
                    <a:pt x="2835" y="565"/>
                  </a:lnTo>
                  <a:lnTo>
                    <a:pt x="2824" y="586"/>
                  </a:lnTo>
                  <a:lnTo>
                    <a:pt x="2818" y="584"/>
                  </a:lnTo>
                  <a:lnTo>
                    <a:pt x="2819" y="582"/>
                  </a:lnTo>
                  <a:lnTo>
                    <a:pt x="2821" y="575"/>
                  </a:lnTo>
                  <a:lnTo>
                    <a:pt x="2824" y="566"/>
                  </a:lnTo>
                  <a:lnTo>
                    <a:pt x="2829" y="556"/>
                  </a:lnTo>
                  <a:lnTo>
                    <a:pt x="2835" y="545"/>
                  </a:lnTo>
                  <a:lnTo>
                    <a:pt x="2845" y="535"/>
                  </a:lnTo>
                  <a:lnTo>
                    <a:pt x="2856" y="527"/>
                  </a:lnTo>
                  <a:lnTo>
                    <a:pt x="2869" y="521"/>
                  </a:lnTo>
                  <a:lnTo>
                    <a:pt x="2887" y="519"/>
                  </a:lnTo>
                  <a:close/>
                  <a:moveTo>
                    <a:pt x="1001" y="508"/>
                  </a:moveTo>
                  <a:lnTo>
                    <a:pt x="1315" y="508"/>
                  </a:lnTo>
                  <a:lnTo>
                    <a:pt x="1325" y="510"/>
                  </a:lnTo>
                  <a:lnTo>
                    <a:pt x="1333" y="518"/>
                  </a:lnTo>
                  <a:lnTo>
                    <a:pt x="1336" y="529"/>
                  </a:lnTo>
                  <a:lnTo>
                    <a:pt x="1336" y="620"/>
                  </a:lnTo>
                  <a:lnTo>
                    <a:pt x="1333" y="631"/>
                  </a:lnTo>
                  <a:lnTo>
                    <a:pt x="1325" y="638"/>
                  </a:lnTo>
                  <a:lnTo>
                    <a:pt x="1315" y="641"/>
                  </a:lnTo>
                  <a:lnTo>
                    <a:pt x="1301" y="641"/>
                  </a:lnTo>
                  <a:lnTo>
                    <a:pt x="1301" y="940"/>
                  </a:lnTo>
                  <a:lnTo>
                    <a:pt x="1299" y="970"/>
                  </a:lnTo>
                  <a:lnTo>
                    <a:pt x="1289" y="997"/>
                  </a:lnTo>
                  <a:lnTo>
                    <a:pt x="1275" y="1023"/>
                  </a:lnTo>
                  <a:lnTo>
                    <a:pt x="1256" y="1045"/>
                  </a:lnTo>
                  <a:lnTo>
                    <a:pt x="1233" y="1062"/>
                  </a:lnTo>
                  <a:lnTo>
                    <a:pt x="1208" y="1074"/>
                  </a:lnTo>
                  <a:lnTo>
                    <a:pt x="1208" y="1079"/>
                  </a:lnTo>
                  <a:lnTo>
                    <a:pt x="1207" y="1082"/>
                  </a:lnTo>
                  <a:lnTo>
                    <a:pt x="1207" y="1085"/>
                  </a:lnTo>
                  <a:lnTo>
                    <a:pt x="1207" y="1093"/>
                  </a:lnTo>
                  <a:lnTo>
                    <a:pt x="1209" y="1102"/>
                  </a:lnTo>
                  <a:lnTo>
                    <a:pt x="1214" y="1111"/>
                  </a:lnTo>
                  <a:lnTo>
                    <a:pt x="1223" y="1118"/>
                  </a:lnTo>
                  <a:lnTo>
                    <a:pt x="1236" y="1124"/>
                  </a:lnTo>
                  <a:lnTo>
                    <a:pt x="1253" y="1128"/>
                  </a:lnTo>
                  <a:lnTo>
                    <a:pt x="1272" y="1131"/>
                  </a:lnTo>
                  <a:lnTo>
                    <a:pt x="1294" y="1131"/>
                  </a:lnTo>
                  <a:lnTo>
                    <a:pt x="1294" y="1131"/>
                  </a:lnTo>
                  <a:lnTo>
                    <a:pt x="1294" y="1034"/>
                  </a:lnTo>
                  <a:lnTo>
                    <a:pt x="1296" y="1029"/>
                  </a:lnTo>
                  <a:lnTo>
                    <a:pt x="1298" y="1024"/>
                  </a:lnTo>
                  <a:lnTo>
                    <a:pt x="1304" y="1011"/>
                  </a:lnTo>
                  <a:lnTo>
                    <a:pt x="1316" y="999"/>
                  </a:lnTo>
                  <a:lnTo>
                    <a:pt x="1333" y="989"/>
                  </a:lnTo>
                  <a:lnTo>
                    <a:pt x="1353" y="980"/>
                  </a:lnTo>
                  <a:lnTo>
                    <a:pt x="1376" y="973"/>
                  </a:lnTo>
                  <a:lnTo>
                    <a:pt x="1400" y="967"/>
                  </a:lnTo>
                  <a:lnTo>
                    <a:pt x="1426" y="962"/>
                  </a:lnTo>
                  <a:lnTo>
                    <a:pt x="1453" y="959"/>
                  </a:lnTo>
                  <a:lnTo>
                    <a:pt x="1479" y="956"/>
                  </a:lnTo>
                  <a:lnTo>
                    <a:pt x="1504" y="953"/>
                  </a:lnTo>
                  <a:lnTo>
                    <a:pt x="1527" y="952"/>
                  </a:lnTo>
                  <a:lnTo>
                    <a:pt x="1548" y="951"/>
                  </a:lnTo>
                  <a:lnTo>
                    <a:pt x="1565" y="950"/>
                  </a:lnTo>
                  <a:lnTo>
                    <a:pt x="1579" y="950"/>
                  </a:lnTo>
                  <a:lnTo>
                    <a:pt x="1587" y="950"/>
                  </a:lnTo>
                  <a:lnTo>
                    <a:pt x="1595" y="950"/>
                  </a:lnTo>
                  <a:lnTo>
                    <a:pt x="1610" y="950"/>
                  </a:lnTo>
                  <a:lnTo>
                    <a:pt x="1628" y="951"/>
                  </a:lnTo>
                  <a:lnTo>
                    <a:pt x="1649" y="952"/>
                  </a:lnTo>
                  <a:lnTo>
                    <a:pt x="1674" y="953"/>
                  </a:lnTo>
                  <a:lnTo>
                    <a:pt x="1701" y="956"/>
                  </a:lnTo>
                  <a:lnTo>
                    <a:pt x="1727" y="959"/>
                  </a:lnTo>
                  <a:lnTo>
                    <a:pt x="1755" y="963"/>
                  </a:lnTo>
                  <a:lnTo>
                    <a:pt x="1781" y="969"/>
                  </a:lnTo>
                  <a:lnTo>
                    <a:pt x="1806" y="975"/>
                  </a:lnTo>
                  <a:lnTo>
                    <a:pt x="1829" y="983"/>
                  </a:lnTo>
                  <a:lnTo>
                    <a:pt x="1848" y="993"/>
                  </a:lnTo>
                  <a:lnTo>
                    <a:pt x="1863" y="1004"/>
                  </a:lnTo>
                  <a:lnTo>
                    <a:pt x="1873" y="1017"/>
                  </a:lnTo>
                  <a:lnTo>
                    <a:pt x="1878" y="1032"/>
                  </a:lnTo>
                  <a:lnTo>
                    <a:pt x="1878" y="1034"/>
                  </a:lnTo>
                  <a:lnTo>
                    <a:pt x="1878" y="1034"/>
                  </a:lnTo>
                  <a:lnTo>
                    <a:pt x="1878" y="1038"/>
                  </a:lnTo>
                  <a:lnTo>
                    <a:pt x="1878" y="1046"/>
                  </a:lnTo>
                  <a:lnTo>
                    <a:pt x="1875" y="1057"/>
                  </a:lnTo>
                  <a:lnTo>
                    <a:pt x="1873" y="1071"/>
                  </a:lnTo>
                  <a:lnTo>
                    <a:pt x="1869" y="1088"/>
                  </a:lnTo>
                  <a:lnTo>
                    <a:pt x="1862" y="1106"/>
                  </a:lnTo>
                  <a:lnTo>
                    <a:pt x="1853" y="1127"/>
                  </a:lnTo>
                  <a:lnTo>
                    <a:pt x="1841" y="1149"/>
                  </a:lnTo>
                  <a:lnTo>
                    <a:pt x="1827" y="1171"/>
                  </a:lnTo>
                  <a:lnTo>
                    <a:pt x="1808" y="1194"/>
                  </a:lnTo>
                  <a:lnTo>
                    <a:pt x="1785" y="1219"/>
                  </a:lnTo>
                  <a:lnTo>
                    <a:pt x="1758" y="1242"/>
                  </a:lnTo>
                  <a:lnTo>
                    <a:pt x="1726" y="1264"/>
                  </a:lnTo>
                  <a:lnTo>
                    <a:pt x="1689" y="1286"/>
                  </a:lnTo>
                  <a:lnTo>
                    <a:pt x="1646" y="1305"/>
                  </a:lnTo>
                  <a:lnTo>
                    <a:pt x="1616" y="1319"/>
                  </a:lnTo>
                  <a:lnTo>
                    <a:pt x="1593" y="1331"/>
                  </a:lnTo>
                  <a:lnTo>
                    <a:pt x="1577" y="1343"/>
                  </a:lnTo>
                  <a:lnTo>
                    <a:pt x="1566" y="1353"/>
                  </a:lnTo>
                  <a:lnTo>
                    <a:pt x="1558" y="1362"/>
                  </a:lnTo>
                  <a:lnTo>
                    <a:pt x="1555" y="1369"/>
                  </a:lnTo>
                  <a:lnTo>
                    <a:pt x="1554" y="1384"/>
                  </a:lnTo>
                  <a:lnTo>
                    <a:pt x="1559" y="1400"/>
                  </a:lnTo>
                  <a:lnTo>
                    <a:pt x="1569" y="1421"/>
                  </a:lnTo>
                  <a:lnTo>
                    <a:pt x="1577" y="1434"/>
                  </a:lnTo>
                  <a:lnTo>
                    <a:pt x="1583" y="1448"/>
                  </a:lnTo>
                  <a:lnTo>
                    <a:pt x="1588" y="1464"/>
                  </a:lnTo>
                  <a:lnTo>
                    <a:pt x="1590" y="1479"/>
                  </a:lnTo>
                  <a:lnTo>
                    <a:pt x="1588" y="1497"/>
                  </a:lnTo>
                  <a:lnTo>
                    <a:pt x="1580" y="1513"/>
                  </a:lnTo>
                  <a:lnTo>
                    <a:pt x="1567" y="1531"/>
                  </a:lnTo>
                  <a:lnTo>
                    <a:pt x="1562" y="1534"/>
                  </a:lnTo>
                  <a:lnTo>
                    <a:pt x="1557" y="1536"/>
                  </a:lnTo>
                  <a:lnTo>
                    <a:pt x="1551" y="1538"/>
                  </a:lnTo>
                  <a:lnTo>
                    <a:pt x="1315" y="1538"/>
                  </a:lnTo>
                  <a:lnTo>
                    <a:pt x="1305" y="1534"/>
                  </a:lnTo>
                  <a:lnTo>
                    <a:pt x="1298" y="1527"/>
                  </a:lnTo>
                  <a:lnTo>
                    <a:pt x="1294" y="1517"/>
                  </a:lnTo>
                  <a:lnTo>
                    <a:pt x="1294" y="1199"/>
                  </a:lnTo>
                  <a:lnTo>
                    <a:pt x="1285" y="1200"/>
                  </a:lnTo>
                  <a:lnTo>
                    <a:pt x="1252" y="1198"/>
                  </a:lnTo>
                  <a:lnTo>
                    <a:pt x="1223" y="1192"/>
                  </a:lnTo>
                  <a:lnTo>
                    <a:pt x="1198" y="1183"/>
                  </a:lnTo>
                  <a:lnTo>
                    <a:pt x="1177" y="1170"/>
                  </a:lnTo>
                  <a:lnTo>
                    <a:pt x="1160" y="1154"/>
                  </a:lnTo>
                  <a:lnTo>
                    <a:pt x="1148" y="1134"/>
                  </a:lnTo>
                  <a:lnTo>
                    <a:pt x="1141" y="1115"/>
                  </a:lnTo>
                  <a:lnTo>
                    <a:pt x="1138" y="1098"/>
                  </a:lnTo>
                  <a:lnTo>
                    <a:pt x="1137" y="1082"/>
                  </a:lnTo>
                  <a:lnTo>
                    <a:pt x="1109" y="1076"/>
                  </a:lnTo>
                  <a:lnTo>
                    <a:pt x="1082" y="1062"/>
                  </a:lnTo>
                  <a:lnTo>
                    <a:pt x="1059" y="1045"/>
                  </a:lnTo>
                  <a:lnTo>
                    <a:pt x="1041" y="1024"/>
                  </a:lnTo>
                  <a:lnTo>
                    <a:pt x="1025" y="999"/>
                  </a:lnTo>
                  <a:lnTo>
                    <a:pt x="1017" y="970"/>
                  </a:lnTo>
                  <a:lnTo>
                    <a:pt x="1013" y="940"/>
                  </a:lnTo>
                  <a:lnTo>
                    <a:pt x="1013" y="641"/>
                  </a:lnTo>
                  <a:lnTo>
                    <a:pt x="1001" y="641"/>
                  </a:lnTo>
                  <a:lnTo>
                    <a:pt x="990" y="638"/>
                  </a:lnTo>
                  <a:lnTo>
                    <a:pt x="984" y="631"/>
                  </a:lnTo>
                  <a:lnTo>
                    <a:pt x="980" y="620"/>
                  </a:lnTo>
                  <a:lnTo>
                    <a:pt x="980" y="529"/>
                  </a:lnTo>
                  <a:lnTo>
                    <a:pt x="984" y="518"/>
                  </a:lnTo>
                  <a:lnTo>
                    <a:pt x="990" y="510"/>
                  </a:lnTo>
                  <a:lnTo>
                    <a:pt x="1001" y="508"/>
                  </a:lnTo>
                  <a:close/>
                  <a:moveTo>
                    <a:pt x="2771" y="491"/>
                  </a:moveTo>
                  <a:lnTo>
                    <a:pt x="2776" y="494"/>
                  </a:lnTo>
                  <a:lnTo>
                    <a:pt x="2779" y="496"/>
                  </a:lnTo>
                  <a:lnTo>
                    <a:pt x="2779" y="497"/>
                  </a:lnTo>
                  <a:lnTo>
                    <a:pt x="2786" y="504"/>
                  </a:lnTo>
                  <a:lnTo>
                    <a:pt x="2792" y="509"/>
                  </a:lnTo>
                  <a:lnTo>
                    <a:pt x="2792" y="510"/>
                  </a:lnTo>
                  <a:lnTo>
                    <a:pt x="2801" y="526"/>
                  </a:lnTo>
                  <a:lnTo>
                    <a:pt x="2804" y="541"/>
                  </a:lnTo>
                  <a:lnTo>
                    <a:pt x="2805" y="555"/>
                  </a:lnTo>
                  <a:lnTo>
                    <a:pt x="2804" y="568"/>
                  </a:lnTo>
                  <a:lnTo>
                    <a:pt x="2802" y="577"/>
                  </a:lnTo>
                  <a:lnTo>
                    <a:pt x="2801" y="581"/>
                  </a:lnTo>
                  <a:lnTo>
                    <a:pt x="2794" y="579"/>
                  </a:lnTo>
                  <a:lnTo>
                    <a:pt x="2794" y="560"/>
                  </a:lnTo>
                  <a:lnTo>
                    <a:pt x="2792" y="542"/>
                  </a:lnTo>
                  <a:lnTo>
                    <a:pt x="2789" y="528"/>
                  </a:lnTo>
                  <a:lnTo>
                    <a:pt x="2784" y="517"/>
                  </a:lnTo>
                  <a:lnTo>
                    <a:pt x="2778" y="508"/>
                  </a:lnTo>
                  <a:lnTo>
                    <a:pt x="2774" y="502"/>
                  </a:lnTo>
                  <a:lnTo>
                    <a:pt x="2769" y="499"/>
                  </a:lnTo>
                  <a:lnTo>
                    <a:pt x="2768" y="498"/>
                  </a:lnTo>
                  <a:lnTo>
                    <a:pt x="2771" y="491"/>
                  </a:lnTo>
                  <a:close/>
                  <a:moveTo>
                    <a:pt x="2737" y="487"/>
                  </a:moveTo>
                  <a:lnTo>
                    <a:pt x="2735" y="501"/>
                  </a:lnTo>
                  <a:lnTo>
                    <a:pt x="2734" y="516"/>
                  </a:lnTo>
                  <a:lnTo>
                    <a:pt x="2734" y="516"/>
                  </a:lnTo>
                  <a:lnTo>
                    <a:pt x="2734" y="512"/>
                  </a:lnTo>
                  <a:lnTo>
                    <a:pt x="2735" y="501"/>
                  </a:lnTo>
                  <a:lnTo>
                    <a:pt x="2737" y="487"/>
                  </a:lnTo>
                  <a:close/>
                  <a:moveTo>
                    <a:pt x="2724" y="463"/>
                  </a:moveTo>
                  <a:lnTo>
                    <a:pt x="2723" y="464"/>
                  </a:lnTo>
                  <a:lnTo>
                    <a:pt x="2721" y="464"/>
                  </a:lnTo>
                  <a:lnTo>
                    <a:pt x="2715" y="463"/>
                  </a:lnTo>
                  <a:lnTo>
                    <a:pt x="2724" y="482"/>
                  </a:lnTo>
                  <a:lnTo>
                    <a:pt x="2724" y="463"/>
                  </a:lnTo>
                  <a:close/>
                  <a:moveTo>
                    <a:pt x="2738" y="458"/>
                  </a:moveTo>
                  <a:lnTo>
                    <a:pt x="2735" y="458"/>
                  </a:lnTo>
                  <a:lnTo>
                    <a:pt x="2732" y="458"/>
                  </a:lnTo>
                  <a:lnTo>
                    <a:pt x="2732" y="469"/>
                  </a:lnTo>
                  <a:lnTo>
                    <a:pt x="2735" y="464"/>
                  </a:lnTo>
                  <a:lnTo>
                    <a:pt x="2738" y="458"/>
                  </a:lnTo>
                  <a:close/>
                  <a:moveTo>
                    <a:pt x="2843" y="450"/>
                  </a:moveTo>
                  <a:lnTo>
                    <a:pt x="2842" y="451"/>
                  </a:lnTo>
                  <a:lnTo>
                    <a:pt x="2842" y="451"/>
                  </a:lnTo>
                  <a:lnTo>
                    <a:pt x="2841" y="453"/>
                  </a:lnTo>
                  <a:lnTo>
                    <a:pt x="2837" y="453"/>
                  </a:lnTo>
                  <a:lnTo>
                    <a:pt x="2835" y="452"/>
                  </a:lnTo>
                  <a:lnTo>
                    <a:pt x="2832" y="451"/>
                  </a:lnTo>
                  <a:lnTo>
                    <a:pt x="2836" y="472"/>
                  </a:lnTo>
                  <a:lnTo>
                    <a:pt x="2837" y="472"/>
                  </a:lnTo>
                  <a:lnTo>
                    <a:pt x="2843" y="450"/>
                  </a:lnTo>
                  <a:close/>
                  <a:moveTo>
                    <a:pt x="2852" y="441"/>
                  </a:moveTo>
                  <a:lnTo>
                    <a:pt x="2848" y="456"/>
                  </a:lnTo>
                  <a:lnTo>
                    <a:pt x="2853" y="452"/>
                  </a:lnTo>
                  <a:lnTo>
                    <a:pt x="2857" y="447"/>
                  </a:lnTo>
                  <a:lnTo>
                    <a:pt x="2855" y="447"/>
                  </a:lnTo>
                  <a:lnTo>
                    <a:pt x="2853" y="446"/>
                  </a:lnTo>
                  <a:lnTo>
                    <a:pt x="2853" y="444"/>
                  </a:lnTo>
                  <a:lnTo>
                    <a:pt x="2853" y="443"/>
                  </a:lnTo>
                  <a:lnTo>
                    <a:pt x="2852" y="441"/>
                  </a:lnTo>
                  <a:close/>
                  <a:moveTo>
                    <a:pt x="2907" y="438"/>
                  </a:moveTo>
                  <a:lnTo>
                    <a:pt x="2907" y="444"/>
                  </a:lnTo>
                  <a:lnTo>
                    <a:pt x="2904" y="445"/>
                  </a:lnTo>
                  <a:lnTo>
                    <a:pt x="2899" y="447"/>
                  </a:lnTo>
                  <a:lnTo>
                    <a:pt x="2890" y="451"/>
                  </a:lnTo>
                  <a:lnTo>
                    <a:pt x="2879" y="458"/>
                  </a:lnTo>
                  <a:lnTo>
                    <a:pt x="2867" y="468"/>
                  </a:lnTo>
                  <a:lnTo>
                    <a:pt x="2856" y="484"/>
                  </a:lnTo>
                  <a:lnTo>
                    <a:pt x="2845" y="505"/>
                  </a:lnTo>
                  <a:lnTo>
                    <a:pt x="2838" y="502"/>
                  </a:lnTo>
                  <a:lnTo>
                    <a:pt x="2840" y="499"/>
                  </a:lnTo>
                  <a:lnTo>
                    <a:pt x="2842" y="491"/>
                  </a:lnTo>
                  <a:lnTo>
                    <a:pt x="2845" y="482"/>
                  </a:lnTo>
                  <a:lnTo>
                    <a:pt x="2852" y="471"/>
                  </a:lnTo>
                  <a:lnTo>
                    <a:pt x="2860" y="458"/>
                  </a:lnTo>
                  <a:lnTo>
                    <a:pt x="2871" y="449"/>
                  </a:lnTo>
                  <a:lnTo>
                    <a:pt x="2887" y="441"/>
                  </a:lnTo>
                  <a:lnTo>
                    <a:pt x="2892" y="440"/>
                  </a:lnTo>
                  <a:lnTo>
                    <a:pt x="2898" y="439"/>
                  </a:lnTo>
                  <a:lnTo>
                    <a:pt x="2902" y="438"/>
                  </a:lnTo>
                  <a:lnTo>
                    <a:pt x="2907" y="438"/>
                  </a:lnTo>
                  <a:close/>
                  <a:moveTo>
                    <a:pt x="2667" y="438"/>
                  </a:moveTo>
                  <a:lnTo>
                    <a:pt x="2670" y="439"/>
                  </a:lnTo>
                  <a:lnTo>
                    <a:pt x="2675" y="440"/>
                  </a:lnTo>
                  <a:lnTo>
                    <a:pt x="2675" y="441"/>
                  </a:lnTo>
                  <a:lnTo>
                    <a:pt x="2682" y="445"/>
                  </a:lnTo>
                  <a:lnTo>
                    <a:pt x="2690" y="450"/>
                  </a:lnTo>
                  <a:lnTo>
                    <a:pt x="2691" y="450"/>
                  </a:lnTo>
                  <a:lnTo>
                    <a:pt x="2702" y="463"/>
                  </a:lnTo>
                  <a:lnTo>
                    <a:pt x="2710" y="477"/>
                  </a:lnTo>
                  <a:lnTo>
                    <a:pt x="2714" y="491"/>
                  </a:lnTo>
                  <a:lnTo>
                    <a:pt x="2717" y="505"/>
                  </a:lnTo>
                  <a:lnTo>
                    <a:pt x="2718" y="513"/>
                  </a:lnTo>
                  <a:lnTo>
                    <a:pt x="2718" y="517"/>
                  </a:lnTo>
                  <a:lnTo>
                    <a:pt x="2710" y="518"/>
                  </a:lnTo>
                  <a:lnTo>
                    <a:pt x="2706" y="498"/>
                  </a:lnTo>
                  <a:lnTo>
                    <a:pt x="2699" y="482"/>
                  </a:lnTo>
                  <a:lnTo>
                    <a:pt x="2692" y="468"/>
                  </a:lnTo>
                  <a:lnTo>
                    <a:pt x="2685" y="458"/>
                  </a:lnTo>
                  <a:lnTo>
                    <a:pt x="2677" y="452"/>
                  </a:lnTo>
                  <a:lnTo>
                    <a:pt x="2670" y="447"/>
                  </a:lnTo>
                  <a:lnTo>
                    <a:pt x="2666" y="445"/>
                  </a:lnTo>
                  <a:lnTo>
                    <a:pt x="2665" y="444"/>
                  </a:lnTo>
                  <a:lnTo>
                    <a:pt x="2667" y="438"/>
                  </a:lnTo>
                  <a:close/>
                  <a:moveTo>
                    <a:pt x="2791" y="413"/>
                  </a:moveTo>
                  <a:lnTo>
                    <a:pt x="2794" y="416"/>
                  </a:lnTo>
                  <a:lnTo>
                    <a:pt x="2798" y="418"/>
                  </a:lnTo>
                  <a:lnTo>
                    <a:pt x="2799" y="419"/>
                  </a:lnTo>
                  <a:lnTo>
                    <a:pt x="2804" y="425"/>
                  </a:lnTo>
                  <a:lnTo>
                    <a:pt x="2812" y="431"/>
                  </a:lnTo>
                  <a:lnTo>
                    <a:pt x="2812" y="432"/>
                  </a:lnTo>
                  <a:lnTo>
                    <a:pt x="2820" y="447"/>
                  </a:lnTo>
                  <a:lnTo>
                    <a:pt x="2824" y="463"/>
                  </a:lnTo>
                  <a:lnTo>
                    <a:pt x="2824" y="478"/>
                  </a:lnTo>
                  <a:lnTo>
                    <a:pt x="2823" y="490"/>
                  </a:lnTo>
                  <a:lnTo>
                    <a:pt x="2822" y="499"/>
                  </a:lnTo>
                  <a:lnTo>
                    <a:pt x="2821" y="504"/>
                  </a:lnTo>
                  <a:lnTo>
                    <a:pt x="2814" y="502"/>
                  </a:lnTo>
                  <a:lnTo>
                    <a:pt x="2814" y="482"/>
                  </a:lnTo>
                  <a:lnTo>
                    <a:pt x="2812" y="464"/>
                  </a:lnTo>
                  <a:lnTo>
                    <a:pt x="2809" y="450"/>
                  </a:lnTo>
                  <a:lnTo>
                    <a:pt x="2803" y="439"/>
                  </a:lnTo>
                  <a:lnTo>
                    <a:pt x="2798" y="430"/>
                  </a:lnTo>
                  <a:lnTo>
                    <a:pt x="2792" y="424"/>
                  </a:lnTo>
                  <a:lnTo>
                    <a:pt x="2789" y="421"/>
                  </a:lnTo>
                  <a:lnTo>
                    <a:pt x="2788" y="420"/>
                  </a:lnTo>
                  <a:lnTo>
                    <a:pt x="2791" y="413"/>
                  </a:lnTo>
                  <a:close/>
                  <a:moveTo>
                    <a:pt x="1745" y="412"/>
                  </a:moveTo>
                  <a:lnTo>
                    <a:pt x="1898" y="441"/>
                  </a:lnTo>
                  <a:lnTo>
                    <a:pt x="1820" y="480"/>
                  </a:lnTo>
                  <a:lnTo>
                    <a:pt x="1822" y="483"/>
                  </a:lnTo>
                  <a:lnTo>
                    <a:pt x="1825" y="497"/>
                  </a:lnTo>
                  <a:lnTo>
                    <a:pt x="1827" y="513"/>
                  </a:lnTo>
                  <a:lnTo>
                    <a:pt x="1829" y="530"/>
                  </a:lnTo>
                  <a:lnTo>
                    <a:pt x="1829" y="534"/>
                  </a:lnTo>
                  <a:lnTo>
                    <a:pt x="1830" y="539"/>
                  </a:lnTo>
                  <a:lnTo>
                    <a:pt x="1830" y="549"/>
                  </a:lnTo>
                  <a:lnTo>
                    <a:pt x="1829" y="566"/>
                  </a:lnTo>
                  <a:lnTo>
                    <a:pt x="1828" y="585"/>
                  </a:lnTo>
                  <a:lnTo>
                    <a:pt x="1825" y="604"/>
                  </a:lnTo>
                  <a:lnTo>
                    <a:pt x="1820" y="621"/>
                  </a:lnTo>
                  <a:lnTo>
                    <a:pt x="1816" y="640"/>
                  </a:lnTo>
                  <a:lnTo>
                    <a:pt x="1809" y="656"/>
                  </a:lnTo>
                  <a:lnTo>
                    <a:pt x="1802" y="673"/>
                  </a:lnTo>
                  <a:lnTo>
                    <a:pt x="1794" y="688"/>
                  </a:lnTo>
                  <a:lnTo>
                    <a:pt x="1786" y="703"/>
                  </a:lnTo>
                  <a:lnTo>
                    <a:pt x="1778" y="716"/>
                  </a:lnTo>
                  <a:lnTo>
                    <a:pt x="1760" y="739"/>
                  </a:lnTo>
                  <a:lnTo>
                    <a:pt x="1752" y="748"/>
                  </a:lnTo>
                  <a:lnTo>
                    <a:pt x="1745" y="757"/>
                  </a:lnTo>
                  <a:lnTo>
                    <a:pt x="1739" y="761"/>
                  </a:lnTo>
                  <a:lnTo>
                    <a:pt x="1735" y="765"/>
                  </a:lnTo>
                  <a:lnTo>
                    <a:pt x="1731" y="770"/>
                  </a:lnTo>
                  <a:lnTo>
                    <a:pt x="1727" y="773"/>
                  </a:lnTo>
                  <a:lnTo>
                    <a:pt x="1724" y="776"/>
                  </a:lnTo>
                  <a:lnTo>
                    <a:pt x="1722" y="779"/>
                  </a:lnTo>
                  <a:lnTo>
                    <a:pt x="1719" y="780"/>
                  </a:lnTo>
                  <a:lnTo>
                    <a:pt x="1719" y="780"/>
                  </a:lnTo>
                  <a:lnTo>
                    <a:pt x="1719" y="780"/>
                  </a:lnTo>
                  <a:lnTo>
                    <a:pt x="1720" y="777"/>
                  </a:lnTo>
                  <a:lnTo>
                    <a:pt x="1723" y="775"/>
                  </a:lnTo>
                  <a:lnTo>
                    <a:pt x="1725" y="772"/>
                  </a:lnTo>
                  <a:lnTo>
                    <a:pt x="1728" y="768"/>
                  </a:lnTo>
                  <a:lnTo>
                    <a:pt x="1733" y="760"/>
                  </a:lnTo>
                  <a:lnTo>
                    <a:pt x="1738" y="752"/>
                  </a:lnTo>
                  <a:lnTo>
                    <a:pt x="1744" y="742"/>
                  </a:lnTo>
                  <a:lnTo>
                    <a:pt x="1749" y="731"/>
                  </a:lnTo>
                  <a:lnTo>
                    <a:pt x="1761" y="707"/>
                  </a:lnTo>
                  <a:lnTo>
                    <a:pt x="1766" y="693"/>
                  </a:lnTo>
                  <a:lnTo>
                    <a:pt x="1771" y="678"/>
                  </a:lnTo>
                  <a:lnTo>
                    <a:pt x="1774" y="663"/>
                  </a:lnTo>
                  <a:lnTo>
                    <a:pt x="1778" y="648"/>
                  </a:lnTo>
                  <a:lnTo>
                    <a:pt x="1780" y="631"/>
                  </a:lnTo>
                  <a:lnTo>
                    <a:pt x="1781" y="616"/>
                  </a:lnTo>
                  <a:lnTo>
                    <a:pt x="1781" y="607"/>
                  </a:lnTo>
                  <a:lnTo>
                    <a:pt x="1781" y="599"/>
                  </a:lnTo>
                  <a:lnTo>
                    <a:pt x="1780" y="584"/>
                  </a:lnTo>
                  <a:lnTo>
                    <a:pt x="1778" y="568"/>
                  </a:lnTo>
                  <a:lnTo>
                    <a:pt x="1774" y="554"/>
                  </a:lnTo>
                  <a:lnTo>
                    <a:pt x="1773" y="548"/>
                  </a:lnTo>
                  <a:lnTo>
                    <a:pt x="1771" y="541"/>
                  </a:lnTo>
                  <a:lnTo>
                    <a:pt x="1767" y="528"/>
                  </a:lnTo>
                  <a:lnTo>
                    <a:pt x="1764" y="522"/>
                  </a:lnTo>
                  <a:lnTo>
                    <a:pt x="1762" y="517"/>
                  </a:lnTo>
                  <a:lnTo>
                    <a:pt x="1760" y="511"/>
                  </a:lnTo>
                  <a:lnTo>
                    <a:pt x="1688" y="549"/>
                  </a:lnTo>
                  <a:lnTo>
                    <a:pt x="1688" y="545"/>
                  </a:lnTo>
                  <a:lnTo>
                    <a:pt x="1691" y="537"/>
                  </a:lnTo>
                  <a:lnTo>
                    <a:pt x="1695" y="526"/>
                  </a:lnTo>
                  <a:lnTo>
                    <a:pt x="1702" y="511"/>
                  </a:lnTo>
                  <a:lnTo>
                    <a:pt x="1708" y="495"/>
                  </a:lnTo>
                  <a:lnTo>
                    <a:pt x="1715" y="478"/>
                  </a:lnTo>
                  <a:lnTo>
                    <a:pt x="1723" y="462"/>
                  </a:lnTo>
                  <a:lnTo>
                    <a:pt x="1729" y="446"/>
                  </a:lnTo>
                  <a:lnTo>
                    <a:pt x="1736" y="432"/>
                  </a:lnTo>
                  <a:lnTo>
                    <a:pt x="1740" y="421"/>
                  </a:lnTo>
                  <a:lnTo>
                    <a:pt x="1744" y="414"/>
                  </a:lnTo>
                  <a:lnTo>
                    <a:pt x="1745" y="412"/>
                  </a:lnTo>
                  <a:close/>
                  <a:moveTo>
                    <a:pt x="2725" y="380"/>
                  </a:moveTo>
                  <a:lnTo>
                    <a:pt x="2725" y="381"/>
                  </a:lnTo>
                  <a:lnTo>
                    <a:pt x="2724" y="381"/>
                  </a:lnTo>
                  <a:lnTo>
                    <a:pt x="2723" y="384"/>
                  </a:lnTo>
                  <a:lnTo>
                    <a:pt x="2721" y="384"/>
                  </a:lnTo>
                  <a:lnTo>
                    <a:pt x="2715" y="383"/>
                  </a:lnTo>
                  <a:lnTo>
                    <a:pt x="2725" y="402"/>
                  </a:lnTo>
                  <a:lnTo>
                    <a:pt x="2725" y="402"/>
                  </a:lnTo>
                  <a:lnTo>
                    <a:pt x="2725" y="380"/>
                  </a:lnTo>
                  <a:close/>
                  <a:moveTo>
                    <a:pt x="2732" y="369"/>
                  </a:moveTo>
                  <a:lnTo>
                    <a:pt x="2732" y="385"/>
                  </a:lnTo>
                  <a:lnTo>
                    <a:pt x="2735" y="379"/>
                  </a:lnTo>
                  <a:lnTo>
                    <a:pt x="2738" y="374"/>
                  </a:lnTo>
                  <a:lnTo>
                    <a:pt x="2737" y="374"/>
                  </a:lnTo>
                  <a:lnTo>
                    <a:pt x="2734" y="375"/>
                  </a:lnTo>
                  <a:lnTo>
                    <a:pt x="2733" y="372"/>
                  </a:lnTo>
                  <a:lnTo>
                    <a:pt x="2733" y="372"/>
                  </a:lnTo>
                  <a:lnTo>
                    <a:pt x="2732" y="369"/>
                  </a:lnTo>
                  <a:close/>
                  <a:moveTo>
                    <a:pt x="2864" y="367"/>
                  </a:moveTo>
                  <a:lnTo>
                    <a:pt x="2863" y="369"/>
                  </a:lnTo>
                  <a:lnTo>
                    <a:pt x="2861" y="370"/>
                  </a:lnTo>
                  <a:lnTo>
                    <a:pt x="2860" y="372"/>
                  </a:lnTo>
                  <a:lnTo>
                    <a:pt x="2858" y="372"/>
                  </a:lnTo>
                  <a:lnTo>
                    <a:pt x="2849" y="368"/>
                  </a:lnTo>
                  <a:lnTo>
                    <a:pt x="2854" y="383"/>
                  </a:lnTo>
                  <a:lnTo>
                    <a:pt x="2856" y="397"/>
                  </a:lnTo>
                  <a:lnTo>
                    <a:pt x="2864" y="367"/>
                  </a:lnTo>
                  <a:close/>
                  <a:moveTo>
                    <a:pt x="2872" y="359"/>
                  </a:moveTo>
                  <a:lnTo>
                    <a:pt x="2866" y="389"/>
                  </a:lnTo>
                  <a:lnTo>
                    <a:pt x="2874" y="377"/>
                  </a:lnTo>
                  <a:lnTo>
                    <a:pt x="2886" y="366"/>
                  </a:lnTo>
                  <a:lnTo>
                    <a:pt x="2876" y="365"/>
                  </a:lnTo>
                  <a:lnTo>
                    <a:pt x="2874" y="364"/>
                  </a:lnTo>
                  <a:lnTo>
                    <a:pt x="2872" y="362"/>
                  </a:lnTo>
                  <a:lnTo>
                    <a:pt x="2872" y="361"/>
                  </a:lnTo>
                  <a:lnTo>
                    <a:pt x="2872" y="359"/>
                  </a:lnTo>
                  <a:close/>
                  <a:moveTo>
                    <a:pt x="2667" y="357"/>
                  </a:moveTo>
                  <a:lnTo>
                    <a:pt x="2670" y="358"/>
                  </a:lnTo>
                  <a:lnTo>
                    <a:pt x="2674" y="359"/>
                  </a:lnTo>
                  <a:lnTo>
                    <a:pt x="2675" y="361"/>
                  </a:lnTo>
                  <a:lnTo>
                    <a:pt x="2682" y="365"/>
                  </a:lnTo>
                  <a:lnTo>
                    <a:pt x="2691" y="369"/>
                  </a:lnTo>
                  <a:lnTo>
                    <a:pt x="2691" y="370"/>
                  </a:lnTo>
                  <a:lnTo>
                    <a:pt x="2703" y="383"/>
                  </a:lnTo>
                  <a:lnTo>
                    <a:pt x="2710" y="397"/>
                  </a:lnTo>
                  <a:lnTo>
                    <a:pt x="2714" y="411"/>
                  </a:lnTo>
                  <a:lnTo>
                    <a:pt x="2717" y="424"/>
                  </a:lnTo>
                  <a:lnTo>
                    <a:pt x="2718" y="433"/>
                  </a:lnTo>
                  <a:lnTo>
                    <a:pt x="2718" y="438"/>
                  </a:lnTo>
                  <a:lnTo>
                    <a:pt x="2710" y="438"/>
                  </a:lnTo>
                  <a:lnTo>
                    <a:pt x="2706" y="418"/>
                  </a:lnTo>
                  <a:lnTo>
                    <a:pt x="2699" y="401"/>
                  </a:lnTo>
                  <a:lnTo>
                    <a:pt x="2692" y="388"/>
                  </a:lnTo>
                  <a:lnTo>
                    <a:pt x="2685" y="378"/>
                  </a:lnTo>
                  <a:lnTo>
                    <a:pt x="2677" y="372"/>
                  </a:lnTo>
                  <a:lnTo>
                    <a:pt x="2670" y="367"/>
                  </a:lnTo>
                  <a:lnTo>
                    <a:pt x="2666" y="365"/>
                  </a:lnTo>
                  <a:lnTo>
                    <a:pt x="2665" y="364"/>
                  </a:lnTo>
                  <a:lnTo>
                    <a:pt x="2667" y="357"/>
                  </a:lnTo>
                  <a:close/>
                  <a:moveTo>
                    <a:pt x="2934" y="357"/>
                  </a:moveTo>
                  <a:lnTo>
                    <a:pt x="2934" y="364"/>
                  </a:lnTo>
                  <a:lnTo>
                    <a:pt x="2932" y="365"/>
                  </a:lnTo>
                  <a:lnTo>
                    <a:pt x="2925" y="366"/>
                  </a:lnTo>
                  <a:lnTo>
                    <a:pt x="2916" y="370"/>
                  </a:lnTo>
                  <a:lnTo>
                    <a:pt x="2907" y="377"/>
                  </a:lnTo>
                  <a:lnTo>
                    <a:pt x="2894" y="388"/>
                  </a:lnTo>
                  <a:lnTo>
                    <a:pt x="2882" y="403"/>
                  </a:lnTo>
                  <a:lnTo>
                    <a:pt x="2872" y="424"/>
                  </a:lnTo>
                  <a:lnTo>
                    <a:pt x="2866" y="422"/>
                  </a:lnTo>
                  <a:lnTo>
                    <a:pt x="2866" y="420"/>
                  </a:lnTo>
                  <a:lnTo>
                    <a:pt x="2868" y="413"/>
                  </a:lnTo>
                  <a:lnTo>
                    <a:pt x="2871" y="405"/>
                  </a:lnTo>
                  <a:lnTo>
                    <a:pt x="2876" y="395"/>
                  </a:lnTo>
                  <a:lnTo>
                    <a:pt x="2883" y="384"/>
                  </a:lnTo>
                  <a:lnTo>
                    <a:pt x="2892" y="374"/>
                  </a:lnTo>
                  <a:lnTo>
                    <a:pt x="2903" y="365"/>
                  </a:lnTo>
                  <a:lnTo>
                    <a:pt x="2917" y="359"/>
                  </a:lnTo>
                  <a:lnTo>
                    <a:pt x="2934" y="357"/>
                  </a:lnTo>
                  <a:close/>
                  <a:moveTo>
                    <a:pt x="2774" y="357"/>
                  </a:moveTo>
                  <a:lnTo>
                    <a:pt x="2774" y="365"/>
                  </a:lnTo>
                  <a:lnTo>
                    <a:pt x="2770" y="370"/>
                  </a:lnTo>
                  <a:lnTo>
                    <a:pt x="2762" y="380"/>
                  </a:lnTo>
                  <a:lnTo>
                    <a:pt x="2753" y="394"/>
                  </a:lnTo>
                  <a:lnTo>
                    <a:pt x="2746" y="411"/>
                  </a:lnTo>
                  <a:lnTo>
                    <a:pt x="2741" y="432"/>
                  </a:lnTo>
                  <a:lnTo>
                    <a:pt x="2734" y="432"/>
                  </a:lnTo>
                  <a:lnTo>
                    <a:pt x="2734" y="429"/>
                  </a:lnTo>
                  <a:lnTo>
                    <a:pt x="2734" y="421"/>
                  </a:lnTo>
                  <a:lnTo>
                    <a:pt x="2736" y="410"/>
                  </a:lnTo>
                  <a:lnTo>
                    <a:pt x="2740" y="397"/>
                  </a:lnTo>
                  <a:lnTo>
                    <a:pt x="2745" y="384"/>
                  </a:lnTo>
                  <a:lnTo>
                    <a:pt x="2754" y="372"/>
                  </a:lnTo>
                  <a:lnTo>
                    <a:pt x="2766" y="361"/>
                  </a:lnTo>
                  <a:lnTo>
                    <a:pt x="2769" y="359"/>
                  </a:lnTo>
                  <a:lnTo>
                    <a:pt x="2774" y="357"/>
                  </a:lnTo>
                  <a:close/>
                  <a:moveTo>
                    <a:pt x="2811" y="336"/>
                  </a:moveTo>
                  <a:lnTo>
                    <a:pt x="2824" y="345"/>
                  </a:lnTo>
                  <a:lnTo>
                    <a:pt x="2834" y="357"/>
                  </a:lnTo>
                  <a:lnTo>
                    <a:pt x="2840" y="370"/>
                  </a:lnTo>
                  <a:lnTo>
                    <a:pt x="2843" y="384"/>
                  </a:lnTo>
                  <a:lnTo>
                    <a:pt x="2844" y="396"/>
                  </a:lnTo>
                  <a:lnTo>
                    <a:pt x="2844" y="408"/>
                  </a:lnTo>
                  <a:lnTo>
                    <a:pt x="2842" y="417"/>
                  </a:lnTo>
                  <a:lnTo>
                    <a:pt x="2841" y="423"/>
                  </a:lnTo>
                  <a:lnTo>
                    <a:pt x="2841" y="425"/>
                  </a:lnTo>
                  <a:lnTo>
                    <a:pt x="2833" y="424"/>
                  </a:lnTo>
                  <a:lnTo>
                    <a:pt x="2834" y="403"/>
                  </a:lnTo>
                  <a:lnTo>
                    <a:pt x="2832" y="386"/>
                  </a:lnTo>
                  <a:lnTo>
                    <a:pt x="2827" y="373"/>
                  </a:lnTo>
                  <a:lnTo>
                    <a:pt x="2823" y="361"/>
                  </a:lnTo>
                  <a:lnTo>
                    <a:pt x="2818" y="353"/>
                  </a:lnTo>
                  <a:lnTo>
                    <a:pt x="2812" y="346"/>
                  </a:lnTo>
                  <a:lnTo>
                    <a:pt x="2809" y="343"/>
                  </a:lnTo>
                  <a:lnTo>
                    <a:pt x="2808" y="342"/>
                  </a:lnTo>
                  <a:lnTo>
                    <a:pt x="2811" y="336"/>
                  </a:lnTo>
                  <a:close/>
                  <a:moveTo>
                    <a:pt x="2725" y="296"/>
                  </a:moveTo>
                  <a:lnTo>
                    <a:pt x="2725" y="297"/>
                  </a:lnTo>
                  <a:lnTo>
                    <a:pt x="2724" y="298"/>
                  </a:lnTo>
                  <a:lnTo>
                    <a:pt x="2723" y="300"/>
                  </a:lnTo>
                  <a:lnTo>
                    <a:pt x="2721" y="300"/>
                  </a:lnTo>
                  <a:lnTo>
                    <a:pt x="2717" y="299"/>
                  </a:lnTo>
                  <a:lnTo>
                    <a:pt x="2712" y="299"/>
                  </a:lnTo>
                  <a:lnTo>
                    <a:pt x="2720" y="312"/>
                  </a:lnTo>
                  <a:lnTo>
                    <a:pt x="2725" y="325"/>
                  </a:lnTo>
                  <a:lnTo>
                    <a:pt x="2725" y="296"/>
                  </a:lnTo>
                  <a:close/>
                  <a:moveTo>
                    <a:pt x="2882" y="290"/>
                  </a:moveTo>
                  <a:lnTo>
                    <a:pt x="2882" y="291"/>
                  </a:lnTo>
                  <a:lnTo>
                    <a:pt x="2881" y="292"/>
                  </a:lnTo>
                  <a:lnTo>
                    <a:pt x="2880" y="295"/>
                  </a:lnTo>
                  <a:lnTo>
                    <a:pt x="2878" y="293"/>
                  </a:lnTo>
                  <a:lnTo>
                    <a:pt x="2871" y="291"/>
                  </a:lnTo>
                  <a:lnTo>
                    <a:pt x="2875" y="303"/>
                  </a:lnTo>
                  <a:lnTo>
                    <a:pt x="2877" y="315"/>
                  </a:lnTo>
                  <a:lnTo>
                    <a:pt x="2882" y="290"/>
                  </a:lnTo>
                  <a:close/>
                  <a:moveTo>
                    <a:pt x="2733" y="285"/>
                  </a:moveTo>
                  <a:lnTo>
                    <a:pt x="2733" y="315"/>
                  </a:lnTo>
                  <a:lnTo>
                    <a:pt x="2738" y="302"/>
                  </a:lnTo>
                  <a:lnTo>
                    <a:pt x="2746" y="288"/>
                  </a:lnTo>
                  <a:lnTo>
                    <a:pt x="2737" y="289"/>
                  </a:lnTo>
                  <a:lnTo>
                    <a:pt x="2734" y="289"/>
                  </a:lnTo>
                  <a:lnTo>
                    <a:pt x="2733" y="287"/>
                  </a:lnTo>
                  <a:lnTo>
                    <a:pt x="2733" y="287"/>
                  </a:lnTo>
                  <a:lnTo>
                    <a:pt x="2733" y="285"/>
                  </a:lnTo>
                  <a:close/>
                  <a:moveTo>
                    <a:pt x="2893" y="277"/>
                  </a:moveTo>
                  <a:lnTo>
                    <a:pt x="2886" y="307"/>
                  </a:lnTo>
                  <a:lnTo>
                    <a:pt x="2894" y="296"/>
                  </a:lnTo>
                  <a:lnTo>
                    <a:pt x="2904" y="285"/>
                  </a:lnTo>
                  <a:lnTo>
                    <a:pt x="2901" y="284"/>
                  </a:lnTo>
                  <a:lnTo>
                    <a:pt x="2897" y="284"/>
                  </a:lnTo>
                  <a:lnTo>
                    <a:pt x="2893" y="284"/>
                  </a:lnTo>
                  <a:lnTo>
                    <a:pt x="2893" y="280"/>
                  </a:lnTo>
                  <a:lnTo>
                    <a:pt x="2893" y="279"/>
                  </a:lnTo>
                  <a:lnTo>
                    <a:pt x="2893" y="277"/>
                  </a:lnTo>
                  <a:close/>
                  <a:moveTo>
                    <a:pt x="2667" y="277"/>
                  </a:moveTo>
                  <a:lnTo>
                    <a:pt x="2682" y="284"/>
                  </a:lnTo>
                  <a:lnTo>
                    <a:pt x="2695" y="292"/>
                  </a:lnTo>
                  <a:lnTo>
                    <a:pt x="2703" y="303"/>
                  </a:lnTo>
                  <a:lnTo>
                    <a:pt x="2709" y="315"/>
                  </a:lnTo>
                  <a:lnTo>
                    <a:pt x="2713" y="328"/>
                  </a:lnTo>
                  <a:lnTo>
                    <a:pt x="2715" y="339"/>
                  </a:lnTo>
                  <a:lnTo>
                    <a:pt x="2717" y="348"/>
                  </a:lnTo>
                  <a:lnTo>
                    <a:pt x="2718" y="354"/>
                  </a:lnTo>
                  <a:lnTo>
                    <a:pt x="2718" y="357"/>
                  </a:lnTo>
                  <a:lnTo>
                    <a:pt x="2710" y="357"/>
                  </a:lnTo>
                  <a:lnTo>
                    <a:pt x="2706" y="337"/>
                  </a:lnTo>
                  <a:lnTo>
                    <a:pt x="2699" y="321"/>
                  </a:lnTo>
                  <a:lnTo>
                    <a:pt x="2692" y="308"/>
                  </a:lnTo>
                  <a:lnTo>
                    <a:pt x="2685" y="299"/>
                  </a:lnTo>
                  <a:lnTo>
                    <a:pt x="2677" y="291"/>
                  </a:lnTo>
                  <a:lnTo>
                    <a:pt x="2670" y="287"/>
                  </a:lnTo>
                  <a:lnTo>
                    <a:pt x="2666" y="285"/>
                  </a:lnTo>
                  <a:lnTo>
                    <a:pt x="2665" y="284"/>
                  </a:lnTo>
                  <a:lnTo>
                    <a:pt x="2667" y="277"/>
                  </a:lnTo>
                  <a:close/>
                  <a:moveTo>
                    <a:pt x="2955" y="275"/>
                  </a:moveTo>
                  <a:lnTo>
                    <a:pt x="2955" y="281"/>
                  </a:lnTo>
                  <a:lnTo>
                    <a:pt x="2953" y="282"/>
                  </a:lnTo>
                  <a:lnTo>
                    <a:pt x="2946" y="284"/>
                  </a:lnTo>
                  <a:lnTo>
                    <a:pt x="2937" y="288"/>
                  </a:lnTo>
                  <a:lnTo>
                    <a:pt x="2926" y="295"/>
                  </a:lnTo>
                  <a:lnTo>
                    <a:pt x="2915" y="306"/>
                  </a:lnTo>
                  <a:lnTo>
                    <a:pt x="2903" y="321"/>
                  </a:lnTo>
                  <a:lnTo>
                    <a:pt x="2892" y="342"/>
                  </a:lnTo>
                  <a:lnTo>
                    <a:pt x="2886" y="340"/>
                  </a:lnTo>
                  <a:lnTo>
                    <a:pt x="2887" y="337"/>
                  </a:lnTo>
                  <a:lnTo>
                    <a:pt x="2889" y="331"/>
                  </a:lnTo>
                  <a:lnTo>
                    <a:pt x="2892" y="322"/>
                  </a:lnTo>
                  <a:lnTo>
                    <a:pt x="2897" y="312"/>
                  </a:lnTo>
                  <a:lnTo>
                    <a:pt x="2904" y="301"/>
                  </a:lnTo>
                  <a:lnTo>
                    <a:pt x="2913" y="291"/>
                  </a:lnTo>
                  <a:lnTo>
                    <a:pt x="2924" y="282"/>
                  </a:lnTo>
                  <a:lnTo>
                    <a:pt x="2938" y="277"/>
                  </a:lnTo>
                  <a:lnTo>
                    <a:pt x="2955" y="275"/>
                  </a:lnTo>
                  <a:close/>
                  <a:moveTo>
                    <a:pt x="2791" y="268"/>
                  </a:moveTo>
                  <a:lnTo>
                    <a:pt x="2793" y="275"/>
                  </a:lnTo>
                  <a:lnTo>
                    <a:pt x="2791" y="275"/>
                  </a:lnTo>
                  <a:lnTo>
                    <a:pt x="2787" y="278"/>
                  </a:lnTo>
                  <a:lnTo>
                    <a:pt x="2781" y="282"/>
                  </a:lnTo>
                  <a:lnTo>
                    <a:pt x="2774" y="289"/>
                  </a:lnTo>
                  <a:lnTo>
                    <a:pt x="2766" y="299"/>
                  </a:lnTo>
                  <a:lnTo>
                    <a:pt x="2758" y="311"/>
                  </a:lnTo>
                  <a:lnTo>
                    <a:pt x="2753" y="328"/>
                  </a:lnTo>
                  <a:lnTo>
                    <a:pt x="2747" y="347"/>
                  </a:lnTo>
                  <a:lnTo>
                    <a:pt x="2741" y="347"/>
                  </a:lnTo>
                  <a:lnTo>
                    <a:pt x="2741" y="345"/>
                  </a:lnTo>
                  <a:lnTo>
                    <a:pt x="2741" y="339"/>
                  </a:lnTo>
                  <a:lnTo>
                    <a:pt x="2742" y="330"/>
                  </a:lnTo>
                  <a:lnTo>
                    <a:pt x="2744" y="318"/>
                  </a:lnTo>
                  <a:lnTo>
                    <a:pt x="2748" y="306"/>
                  </a:lnTo>
                  <a:lnTo>
                    <a:pt x="2755" y="293"/>
                  </a:lnTo>
                  <a:lnTo>
                    <a:pt x="2764" y="282"/>
                  </a:lnTo>
                  <a:lnTo>
                    <a:pt x="2776" y="274"/>
                  </a:lnTo>
                  <a:lnTo>
                    <a:pt x="2791" y="268"/>
                  </a:lnTo>
                  <a:close/>
                  <a:moveTo>
                    <a:pt x="2831" y="255"/>
                  </a:moveTo>
                  <a:lnTo>
                    <a:pt x="2835" y="257"/>
                  </a:lnTo>
                  <a:lnTo>
                    <a:pt x="2838" y="258"/>
                  </a:lnTo>
                  <a:lnTo>
                    <a:pt x="2838" y="259"/>
                  </a:lnTo>
                  <a:lnTo>
                    <a:pt x="2845" y="266"/>
                  </a:lnTo>
                  <a:lnTo>
                    <a:pt x="2852" y="273"/>
                  </a:lnTo>
                  <a:lnTo>
                    <a:pt x="2852" y="273"/>
                  </a:lnTo>
                  <a:lnTo>
                    <a:pt x="2860" y="288"/>
                  </a:lnTo>
                  <a:lnTo>
                    <a:pt x="2864" y="303"/>
                  </a:lnTo>
                  <a:lnTo>
                    <a:pt x="2865" y="319"/>
                  </a:lnTo>
                  <a:lnTo>
                    <a:pt x="2864" y="331"/>
                  </a:lnTo>
                  <a:lnTo>
                    <a:pt x="2861" y="341"/>
                  </a:lnTo>
                  <a:lnTo>
                    <a:pt x="2860" y="344"/>
                  </a:lnTo>
                  <a:lnTo>
                    <a:pt x="2854" y="343"/>
                  </a:lnTo>
                  <a:lnTo>
                    <a:pt x="2854" y="322"/>
                  </a:lnTo>
                  <a:lnTo>
                    <a:pt x="2852" y="306"/>
                  </a:lnTo>
                  <a:lnTo>
                    <a:pt x="2848" y="291"/>
                  </a:lnTo>
                  <a:lnTo>
                    <a:pt x="2843" y="279"/>
                  </a:lnTo>
                  <a:lnTo>
                    <a:pt x="2837" y="271"/>
                  </a:lnTo>
                  <a:lnTo>
                    <a:pt x="2833" y="265"/>
                  </a:lnTo>
                  <a:lnTo>
                    <a:pt x="2829" y="262"/>
                  </a:lnTo>
                  <a:lnTo>
                    <a:pt x="2827" y="260"/>
                  </a:lnTo>
                  <a:lnTo>
                    <a:pt x="2831" y="255"/>
                  </a:lnTo>
                  <a:close/>
                  <a:moveTo>
                    <a:pt x="2797" y="252"/>
                  </a:moveTo>
                  <a:lnTo>
                    <a:pt x="2796" y="255"/>
                  </a:lnTo>
                  <a:lnTo>
                    <a:pt x="2796" y="258"/>
                  </a:lnTo>
                  <a:lnTo>
                    <a:pt x="2790" y="262"/>
                  </a:lnTo>
                  <a:lnTo>
                    <a:pt x="2797" y="252"/>
                  </a:lnTo>
                  <a:close/>
                  <a:moveTo>
                    <a:pt x="2898" y="230"/>
                  </a:moveTo>
                  <a:lnTo>
                    <a:pt x="2896" y="231"/>
                  </a:lnTo>
                  <a:lnTo>
                    <a:pt x="2896" y="235"/>
                  </a:lnTo>
                  <a:lnTo>
                    <a:pt x="2898" y="230"/>
                  </a:lnTo>
                  <a:close/>
                  <a:moveTo>
                    <a:pt x="2725" y="215"/>
                  </a:moveTo>
                  <a:lnTo>
                    <a:pt x="2725" y="216"/>
                  </a:lnTo>
                  <a:lnTo>
                    <a:pt x="2724" y="218"/>
                  </a:lnTo>
                  <a:lnTo>
                    <a:pt x="2723" y="220"/>
                  </a:lnTo>
                  <a:lnTo>
                    <a:pt x="2721" y="220"/>
                  </a:lnTo>
                  <a:lnTo>
                    <a:pt x="2715" y="219"/>
                  </a:lnTo>
                  <a:lnTo>
                    <a:pt x="2721" y="230"/>
                  </a:lnTo>
                  <a:lnTo>
                    <a:pt x="2725" y="241"/>
                  </a:lnTo>
                  <a:lnTo>
                    <a:pt x="2725" y="215"/>
                  </a:lnTo>
                  <a:close/>
                  <a:moveTo>
                    <a:pt x="2812" y="207"/>
                  </a:moveTo>
                  <a:lnTo>
                    <a:pt x="2810" y="222"/>
                  </a:lnTo>
                  <a:lnTo>
                    <a:pt x="2804" y="236"/>
                  </a:lnTo>
                  <a:lnTo>
                    <a:pt x="2797" y="251"/>
                  </a:lnTo>
                  <a:lnTo>
                    <a:pt x="2797" y="252"/>
                  </a:lnTo>
                  <a:lnTo>
                    <a:pt x="2800" y="237"/>
                  </a:lnTo>
                  <a:lnTo>
                    <a:pt x="2803" y="226"/>
                  </a:lnTo>
                  <a:lnTo>
                    <a:pt x="2807" y="219"/>
                  </a:lnTo>
                  <a:lnTo>
                    <a:pt x="2809" y="214"/>
                  </a:lnTo>
                  <a:lnTo>
                    <a:pt x="2812" y="207"/>
                  </a:lnTo>
                  <a:close/>
                  <a:moveTo>
                    <a:pt x="2732" y="200"/>
                  </a:moveTo>
                  <a:lnTo>
                    <a:pt x="2733" y="231"/>
                  </a:lnTo>
                  <a:lnTo>
                    <a:pt x="2737" y="218"/>
                  </a:lnTo>
                  <a:lnTo>
                    <a:pt x="2745" y="204"/>
                  </a:lnTo>
                  <a:lnTo>
                    <a:pt x="2737" y="205"/>
                  </a:lnTo>
                  <a:lnTo>
                    <a:pt x="2734" y="205"/>
                  </a:lnTo>
                  <a:lnTo>
                    <a:pt x="2733" y="203"/>
                  </a:lnTo>
                  <a:lnTo>
                    <a:pt x="2733" y="202"/>
                  </a:lnTo>
                  <a:lnTo>
                    <a:pt x="2732" y="200"/>
                  </a:lnTo>
                  <a:close/>
                  <a:moveTo>
                    <a:pt x="2975" y="193"/>
                  </a:moveTo>
                  <a:lnTo>
                    <a:pt x="2975" y="200"/>
                  </a:lnTo>
                  <a:lnTo>
                    <a:pt x="2972" y="201"/>
                  </a:lnTo>
                  <a:lnTo>
                    <a:pt x="2967" y="202"/>
                  </a:lnTo>
                  <a:lnTo>
                    <a:pt x="2958" y="207"/>
                  </a:lnTo>
                  <a:lnTo>
                    <a:pt x="2947" y="213"/>
                  </a:lnTo>
                  <a:lnTo>
                    <a:pt x="2935" y="224"/>
                  </a:lnTo>
                  <a:lnTo>
                    <a:pt x="2924" y="240"/>
                  </a:lnTo>
                  <a:lnTo>
                    <a:pt x="2913" y="260"/>
                  </a:lnTo>
                  <a:lnTo>
                    <a:pt x="2907" y="258"/>
                  </a:lnTo>
                  <a:lnTo>
                    <a:pt x="2908" y="256"/>
                  </a:lnTo>
                  <a:lnTo>
                    <a:pt x="2909" y="249"/>
                  </a:lnTo>
                  <a:lnTo>
                    <a:pt x="2912" y="241"/>
                  </a:lnTo>
                  <a:lnTo>
                    <a:pt x="2917" y="231"/>
                  </a:lnTo>
                  <a:lnTo>
                    <a:pt x="2924" y="220"/>
                  </a:lnTo>
                  <a:lnTo>
                    <a:pt x="2933" y="210"/>
                  </a:lnTo>
                  <a:lnTo>
                    <a:pt x="2945" y="201"/>
                  </a:lnTo>
                  <a:lnTo>
                    <a:pt x="2958" y="196"/>
                  </a:lnTo>
                  <a:lnTo>
                    <a:pt x="2975" y="193"/>
                  </a:lnTo>
                  <a:close/>
                  <a:moveTo>
                    <a:pt x="2667" y="193"/>
                  </a:moveTo>
                  <a:lnTo>
                    <a:pt x="2670" y="194"/>
                  </a:lnTo>
                  <a:lnTo>
                    <a:pt x="2675" y="196"/>
                  </a:lnTo>
                  <a:lnTo>
                    <a:pt x="2675" y="197"/>
                  </a:lnTo>
                  <a:lnTo>
                    <a:pt x="2682" y="201"/>
                  </a:lnTo>
                  <a:lnTo>
                    <a:pt x="2690" y="205"/>
                  </a:lnTo>
                  <a:lnTo>
                    <a:pt x="2691" y="205"/>
                  </a:lnTo>
                  <a:lnTo>
                    <a:pt x="2702" y="219"/>
                  </a:lnTo>
                  <a:lnTo>
                    <a:pt x="2710" y="233"/>
                  </a:lnTo>
                  <a:lnTo>
                    <a:pt x="2714" y="247"/>
                  </a:lnTo>
                  <a:lnTo>
                    <a:pt x="2717" y="260"/>
                  </a:lnTo>
                  <a:lnTo>
                    <a:pt x="2718" y="269"/>
                  </a:lnTo>
                  <a:lnTo>
                    <a:pt x="2718" y="273"/>
                  </a:lnTo>
                  <a:lnTo>
                    <a:pt x="2710" y="274"/>
                  </a:lnTo>
                  <a:lnTo>
                    <a:pt x="2706" y="254"/>
                  </a:lnTo>
                  <a:lnTo>
                    <a:pt x="2699" y="237"/>
                  </a:lnTo>
                  <a:lnTo>
                    <a:pt x="2692" y="224"/>
                  </a:lnTo>
                  <a:lnTo>
                    <a:pt x="2685" y="214"/>
                  </a:lnTo>
                  <a:lnTo>
                    <a:pt x="2677" y="208"/>
                  </a:lnTo>
                  <a:lnTo>
                    <a:pt x="2670" y="203"/>
                  </a:lnTo>
                  <a:lnTo>
                    <a:pt x="2666" y="201"/>
                  </a:lnTo>
                  <a:lnTo>
                    <a:pt x="2665" y="200"/>
                  </a:lnTo>
                  <a:lnTo>
                    <a:pt x="2667" y="193"/>
                  </a:lnTo>
                  <a:close/>
                  <a:moveTo>
                    <a:pt x="2791" y="182"/>
                  </a:moveTo>
                  <a:lnTo>
                    <a:pt x="2793" y="189"/>
                  </a:lnTo>
                  <a:lnTo>
                    <a:pt x="2791" y="190"/>
                  </a:lnTo>
                  <a:lnTo>
                    <a:pt x="2787" y="192"/>
                  </a:lnTo>
                  <a:lnTo>
                    <a:pt x="2781" y="197"/>
                  </a:lnTo>
                  <a:lnTo>
                    <a:pt x="2774" y="204"/>
                  </a:lnTo>
                  <a:lnTo>
                    <a:pt x="2766" y="213"/>
                  </a:lnTo>
                  <a:lnTo>
                    <a:pt x="2758" y="226"/>
                  </a:lnTo>
                  <a:lnTo>
                    <a:pt x="2753" y="243"/>
                  </a:lnTo>
                  <a:lnTo>
                    <a:pt x="2747" y="263"/>
                  </a:lnTo>
                  <a:lnTo>
                    <a:pt x="2741" y="263"/>
                  </a:lnTo>
                  <a:lnTo>
                    <a:pt x="2741" y="260"/>
                  </a:lnTo>
                  <a:lnTo>
                    <a:pt x="2741" y="254"/>
                  </a:lnTo>
                  <a:lnTo>
                    <a:pt x="2742" y="244"/>
                  </a:lnTo>
                  <a:lnTo>
                    <a:pt x="2744" y="233"/>
                  </a:lnTo>
                  <a:lnTo>
                    <a:pt x="2748" y="221"/>
                  </a:lnTo>
                  <a:lnTo>
                    <a:pt x="2755" y="209"/>
                  </a:lnTo>
                  <a:lnTo>
                    <a:pt x="2764" y="198"/>
                  </a:lnTo>
                  <a:lnTo>
                    <a:pt x="2776" y="189"/>
                  </a:lnTo>
                  <a:lnTo>
                    <a:pt x="2791" y="182"/>
                  </a:lnTo>
                  <a:close/>
                  <a:moveTo>
                    <a:pt x="2850" y="177"/>
                  </a:moveTo>
                  <a:lnTo>
                    <a:pt x="2865" y="187"/>
                  </a:lnTo>
                  <a:lnTo>
                    <a:pt x="2874" y="198"/>
                  </a:lnTo>
                  <a:lnTo>
                    <a:pt x="2879" y="211"/>
                  </a:lnTo>
                  <a:lnTo>
                    <a:pt x="2882" y="224"/>
                  </a:lnTo>
                  <a:lnTo>
                    <a:pt x="2883" y="237"/>
                  </a:lnTo>
                  <a:lnTo>
                    <a:pt x="2883" y="248"/>
                  </a:lnTo>
                  <a:lnTo>
                    <a:pt x="2882" y="258"/>
                  </a:lnTo>
                  <a:lnTo>
                    <a:pt x="2881" y="264"/>
                  </a:lnTo>
                  <a:lnTo>
                    <a:pt x="2880" y="266"/>
                  </a:lnTo>
                  <a:lnTo>
                    <a:pt x="2874" y="265"/>
                  </a:lnTo>
                  <a:lnTo>
                    <a:pt x="2874" y="244"/>
                  </a:lnTo>
                  <a:lnTo>
                    <a:pt x="2871" y="227"/>
                  </a:lnTo>
                  <a:lnTo>
                    <a:pt x="2868" y="213"/>
                  </a:lnTo>
                  <a:lnTo>
                    <a:pt x="2863" y="202"/>
                  </a:lnTo>
                  <a:lnTo>
                    <a:pt x="2857" y="193"/>
                  </a:lnTo>
                  <a:lnTo>
                    <a:pt x="2852" y="187"/>
                  </a:lnTo>
                  <a:lnTo>
                    <a:pt x="2848" y="183"/>
                  </a:lnTo>
                  <a:lnTo>
                    <a:pt x="2847" y="182"/>
                  </a:lnTo>
                  <a:lnTo>
                    <a:pt x="2850" y="177"/>
                  </a:lnTo>
                  <a:close/>
                  <a:moveTo>
                    <a:pt x="2835" y="156"/>
                  </a:moveTo>
                  <a:lnTo>
                    <a:pt x="2831" y="166"/>
                  </a:lnTo>
                  <a:lnTo>
                    <a:pt x="2827" y="179"/>
                  </a:lnTo>
                  <a:lnTo>
                    <a:pt x="2824" y="197"/>
                  </a:lnTo>
                  <a:lnTo>
                    <a:pt x="2823" y="215"/>
                  </a:lnTo>
                  <a:lnTo>
                    <a:pt x="2826" y="234"/>
                  </a:lnTo>
                  <a:lnTo>
                    <a:pt x="2829" y="244"/>
                  </a:lnTo>
                  <a:lnTo>
                    <a:pt x="2821" y="238"/>
                  </a:lnTo>
                  <a:lnTo>
                    <a:pt x="2815" y="234"/>
                  </a:lnTo>
                  <a:lnTo>
                    <a:pt x="2811" y="244"/>
                  </a:lnTo>
                  <a:lnTo>
                    <a:pt x="2808" y="259"/>
                  </a:lnTo>
                  <a:lnTo>
                    <a:pt x="2804" y="277"/>
                  </a:lnTo>
                  <a:lnTo>
                    <a:pt x="2804" y="297"/>
                  </a:lnTo>
                  <a:lnTo>
                    <a:pt x="2809" y="318"/>
                  </a:lnTo>
                  <a:lnTo>
                    <a:pt x="2812" y="329"/>
                  </a:lnTo>
                  <a:lnTo>
                    <a:pt x="2802" y="321"/>
                  </a:lnTo>
                  <a:lnTo>
                    <a:pt x="2799" y="319"/>
                  </a:lnTo>
                  <a:lnTo>
                    <a:pt x="2794" y="315"/>
                  </a:lnTo>
                  <a:lnTo>
                    <a:pt x="2791" y="325"/>
                  </a:lnTo>
                  <a:lnTo>
                    <a:pt x="2787" y="339"/>
                  </a:lnTo>
                  <a:lnTo>
                    <a:pt x="2785" y="355"/>
                  </a:lnTo>
                  <a:lnTo>
                    <a:pt x="2784" y="374"/>
                  </a:lnTo>
                  <a:lnTo>
                    <a:pt x="2786" y="394"/>
                  </a:lnTo>
                  <a:lnTo>
                    <a:pt x="2789" y="403"/>
                  </a:lnTo>
                  <a:lnTo>
                    <a:pt x="2780" y="397"/>
                  </a:lnTo>
                  <a:lnTo>
                    <a:pt x="2775" y="394"/>
                  </a:lnTo>
                  <a:lnTo>
                    <a:pt x="2771" y="402"/>
                  </a:lnTo>
                  <a:lnTo>
                    <a:pt x="2768" y="417"/>
                  </a:lnTo>
                  <a:lnTo>
                    <a:pt x="2765" y="433"/>
                  </a:lnTo>
                  <a:lnTo>
                    <a:pt x="2764" y="452"/>
                  </a:lnTo>
                  <a:lnTo>
                    <a:pt x="2767" y="472"/>
                  </a:lnTo>
                  <a:lnTo>
                    <a:pt x="2769" y="480"/>
                  </a:lnTo>
                  <a:lnTo>
                    <a:pt x="2762" y="475"/>
                  </a:lnTo>
                  <a:lnTo>
                    <a:pt x="2758" y="473"/>
                  </a:lnTo>
                  <a:lnTo>
                    <a:pt x="2756" y="471"/>
                  </a:lnTo>
                  <a:lnTo>
                    <a:pt x="2752" y="482"/>
                  </a:lnTo>
                  <a:lnTo>
                    <a:pt x="2748" y="496"/>
                  </a:lnTo>
                  <a:lnTo>
                    <a:pt x="2745" y="515"/>
                  </a:lnTo>
                  <a:lnTo>
                    <a:pt x="2745" y="534"/>
                  </a:lnTo>
                  <a:lnTo>
                    <a:pt x="2749" y="554"/>
                  </a:lnTo>
                  <a:lnTo>
                    <a:pt x="2753" y="565"/>
                  </a:lnTo>
                  <a:lnTo>
                    <a:pt x="2743" y="559"/>
                  </a:lnTo>
                  <a:lnTo>
                    <a:pt x="2740" y="555"/>
                  </a:lnTo>
                  <a:lnTo>
                    <a:pt x="2735" y="552"/>
                  </a:lnTo>
                  <a:lnTo>
                    <a:pt x="2732" y="561"/>
                  </a:lnTo>
                  <a:lnTo>
                    <a:pt x="2729" y="573"/>
                  </a:lnTo>
                  <a:lnTo>
                    <a:pt x="2725" y="588"/>
                  </a:lnTo>
                  <a:lnTo>
                    <a:pt x="2724" y="605"/>
                  </a:lnTo>
                  <a:lnTo>
                    <a:pt x="2725" y="622"/>
                  </a:lnTo>
                  <a:lnTo>
                    <a:pt x="2730" y="640"/>
                  </a:lnTo>
                  <a:lnTo>
                    <a:pt x="2741" y="658"/>
                  </a:lnTo>
                  <a:lnTo>
                    <a:pt x="2757" y="672"/>
                  </a:lnTo>
                  <a:lnTo>
                    <a:pt x="2778" y="682"/>
                  </a:lnTo>
                  <a:lnTo>
                    <a:pt x="2779" y="680"/>
                  </a:lnTo>
                  <a:lnTo>
                    <a:pt x="2780" y="676"/>
                  </a:lnTo>
                  <a:lnTo>
                    <a:pt x="2782" y="673"/>
                  </a:lnTo>
                  <a:lnTo>
                    <a:pt x="2789" y="649"/>
                  </a:lnTo>
                  <a:lnTo>
                    <a:pt x="2790" y="632"/>
                  </a:lnTo>
                  <a:lnTo>
                    <a:pt x="2787" y="616"/>
                  </a:lnTo>
                  <a:lnTo>
                    <a:pt x="2780" y="599"/>
                  </a:lnTo>
                  <a:lnTo>
                    <a:pt x="2775" y="589"/>
                  </a:lnTo>
                  <a:lnTo>
                    <a:pt x="2785" y="595"/>
                  </a:lnTo>
                  <a:lnTo>
                    <a:pt x="2791" y="598"/>
                  </a:lnTo>
                  <a:lnTo>
                    <a:pt x="2798" y="600"/>
                  </a:lnTo>
                  <a:lnTo>
                    <a:pt x="2800" y="598"/>
                  </a:lnTo>
                  <a:lnTo>
                    <a:pt x="2801" y="594"/>
                  </a:lnTo>
                  <a:lnTo>
                    <a:pt x="2803" y="589"/>
                  </a:lnTo>
                  <a:lnTo>
                    <a:pt x="2805" y="585"/>
                  </a:lnTo>
                  <a:lnTo>
                    <a:pt x="2807" y="585"/>
                  </a:lnTo>
                  <a:lnTo>
                    <a:pt x="2811" y="570"/>
                  </a:lnTo>
                  <a:lnTo>
                    <a:pt x="2810" y="568"/>
                  </a:lnTo>
                  <a:lnTo>
                    <a:pt x="2810" y="545"/>
                  </a:lnTo>
                  <a:lnTo>
                    <a:pt x="2803" y="523"/>
                  </a:lnTo>
                  <a:lnTo>
                    <a:pt x="2799" y="515"/>
                  </a:lnTo>
                  <a:lnTo>
                    <a:pt x="2808" y="518"/>
                  </a:lnTo>
                  <a:lnTo>
                    <a:pt x="2813" y="520"/>
                  </a:lnTo>
                  <a:lnTo>
                    <a:pt x="2818" y="522"/>
                  </a:lnTo>
                  <a:lnTo>
                    <a:pt x="2821" y="516"/>
                  </a:lnTo>
                  <a:lnTo>
                    <a:pt x="2825" y="505"/>
                  </a:lnTo>
                  <a:lnTo>
                    <a:pt x="2829" y="506"/>
                  </a:lnTo>
                  <a:lnTo>
                    <a:pt x="2830" y="498"/>
                  </a:lnTo>
                  <a:lnTo>
                    <a:pt x="2832" y="490"/>
                  </a:lnTo>
                  <a:lnTo>
                    <a:pt x="2829" y="489"/>
                  </a:lnTo>
                  <a:lnTo>
                    <a:pt x="2829" y="467"/>
                  </a:lnTo>
                  <a:lnTo>
                    <a:pt x="2822" y="445"/>
                  </a:lnTo>
                  <a:lnTo>
                    <a:pt x="2819" y="436"/>
                  </a:lnTo>
                  <a:lnTo>
                    <a:pt x="2827" y="441"/>
                  </a:lnTo>
                  <a:lnTo>
                    <a:pt x="2832" y="443"/>
                  </a:lnTo>
                  <a:lnTo>
                    <a:pt x="2837" y="445"/>
                  </a:lnTo>
                  <a:lnTo>
                    <a:pt x="2841" y="439"/>
                  </a:lnTo>
                  <a:lnTo>
                    <a:pt x="2845" y="429"/>
                  </a:lnTo>
                  <a:lnTo>
                    <a:pt x="2848" y="416"/>
                  </a:lnTo>
                  <a:lnTo>
                    <a:pt x="2849" y="399"/>
                  </a:lnTo>
                  <a:lnTo>
                    <a:pt x="2847" y="381"/>
                  </a:lnTo>
                  <a:lnTo>
                    <a:pt x="2840" y="363"/>
                  </a:lnTo>
                  <a:lnTo>
                    <a:pt x="2834" y="352"/>
                  </a:lnTo>
                  <a:lnTo>
                    <a:pt x="2844" y="357"/>
                  </a:lnTo>
                  <a:lnTo>
                    <a:pt x="2850" y="361"/>
                  </a:lnTo>
                  <a:lnTo>
                    <a:pt x="2857" y="364"/>
                  </a:lnTo>
                  <a:lnTo>
                    <a:pt x="2860" y="357"/>
                  </a:lnTo>
                  <a:lnTo>
                    <a:pt x="2865" y="348"/>
                  </a:lnTo>
                  <a:lnTo>
                    <a:pt x="2868" y="335"/>
                  </a:lnTo>
                  <a:lnTo>
                    <a:pt x="2869" y="321"/>
                  </a:lnTo>
                  <a:lnTo>
                    <a:pt x="2868" y="304"/>
                  </a:lnTo>
                  <a:lnTo>
                    <a:pt x="2861" y="286"/>
                  </a:lnTo>
                  <a:lnTo>
                    <a:pt x="2858" y="277"/>
                  </a:lnTo>
                  <a:lnTo>
                    <a:pt x="2867" y="281"/>
                  </a:lnTo>
                  <a:lnTo>
                    <a:pt x="2872" y="284"/>
                  </a:lnTo>
                  <a:lnTo>
                    <a:pt x="2877" y="286"/>
                  </a:lnTo>
                  <a:lnTo>
                    <a:pt x="2880" y="280"/>
                  </a:lnTo>
                  <a:lnTo>
                    <a:pt x="2885" y="270"/>
                  </a:lnTo>
                  <a:lnTo>
                    <a:pt x="2888" y="258"/>
                  </a:lnTo>
                  <a:lnTo>
                    <a:pt x="2889" y="244"/>
                  </a:lnTo>
                  <a:lnTo>
                    <a:pt x="2888" y="227"/>
                  </a:lnTo>
                  <a:lnTo>
                    <a:pt x="2881" y="209"/>
                  </a:lnTo>
                  <a:lnTo>
                    <a:pt x="2870" y="190"/>
                  </a:lnTo>
                  <a:lnTo>
                    <a:pt x="2855" y="172"/>
                  </a:lnTo>
                  <a:lnTo>
                    <a:pt x="2835" y="156"/>
                  </a:lnTo>
                  <a:close/>
                  <a:moveTo>
                    <a:pt x="2725" y="154"/>
                  </a:moveTo>
                  <a:lnTo>
                    <a:pt x="2723" y="155"/>
                  </a:lnTo>
                  <a:lnTo>
                    <a:pt x="2724" y="157"/>
                  </a:lnTo>
                  <a:lnTo>
                    <a:pt x="2725" y="159"/>
                  </a:lnTo>
                  <a:lnTo>
                    <a:pt x="2725" y="154"/>
                  </a:lnTo>
                  <a:close/>
                  <a:moveTo>
                    <a:pt x="2930" y="115"/>
                  </a:moveTo>
                  <a:lnTo>
                    <a:pt x="2933" y="121"/>
                  </a:lnTo>
                  <a:lnTo>
                    <a:pt x="2932" y="122"/>
                  </a:lnTo>
                  <a:lnTo>
                    <a:pt x="2928" y="125"/>
                  </a:lnTo>
                  <a:lnTo>
                    <a:pt x="2923" y="131"/>
                  </a:lnTo>
                  <a:lnTo>
                    <a:pt x="2917" y="139"/>
                  </a:lnTo>
                  <a:lnTo>
                    <a:pt x="2911" y="150"/>
                  </a:lnTo>
                  <a:lnTo>
                    <a:pt x="2907" y="164"/>
                  </a:lnTo>
                  <a:lnTo>
                    <a:pt x="2903" y="181"/>
                  </a:lnTo>
                  <a:lnTo>
                    <a:pt x="2903" y="202"/>
                  </a:lnTo>
                  <a:lnTo>
                    <a:pt x="2896" y="203"/>
                  </a:lnTo>
                  <a:lnTo>
                    <a:pt x="2896" y="200"/>
                  </a:lnTo>
                  <a:lnTo>
                    <a:pt x="2894" y="194"/>
                  </a:lnTo>
                  <a:lnTo>
                    <a:pt x="2893" y="185"/>
                  </a:lnTo>
                  <a:lnTo>
                    <a:pt x="2894" y="174"/>
                  </a:lnTo>
                  <a:lnTo>
                    <a:pt x="2896" y="160"/>
                  </a:lnTo>
                  <a:lnTo>
                    <a:pt x="2900" y="147"/>
                  </a:lnTo>
                  <a:lnTo>
                    <a:pt x="2905" y="135"/>
                  </a:lnTo>
                  <a:lnTo>
                    <a:pt x="2916" y="124"/>
                  </a:lnTo>
                  <a:lnTo>
                    <a:pt x="2930" y="115"/>
                  </a:lnTo>
                  <a:close/>
                  <a:moveTo>
                    <a:pt x="2667" y="113"/>
                  </a:moveTo>
                  <a:lnTo>
                    <a:pt x="2682" y="119"/>
                  </a:lnTo>
                  <a:lnTo>
                    <a:pt x="2695" y="128"/>
                  </a:lnTo>
                  <a:lnTo>
                    <a:pt x="2703" y="139"/>
                  </a:lnTo>
                  <a:lnTo>
                    <a:pt x="2709" y="152"/>
                  </a:lnTo>
                  <a:lnTo>
                    <a:pt x="2713" y="164"/>
                  </a:lnTo>
                  <a:lnTo>
                    <a:pt x="2715" y="175"/>
                  </a:lnTo>
                  <a:lnTo>
                    <a:pt x="2717" y="183"/>
                  </a:lnTo>
                  <a:lnTo>
                    <a:pt x="2718" y="190"/>
                  </a:lnTo>
                  <a:lnTo>
                    <a:pt x="2718" y="192"/>
                  </a:lnTo>
                  <a:lnTo>
                    <a:pt x="2710" y="193"/>
                  </a:lnTo>
                  <a:lnTo>
                    <a:pt x="2706" y="174"/>
                  </a:lnTo>
                  <a:lnTo>
                    <a:pt x="2699" y="157"/>
                  </a:lnTo>
                  <a:lnTo>
                    <a:pt x="2692" y="144"/>
                  </a:lnTo>
                  <a:lnTo>
                    <a:pt x="2685" y="134"/>
                  </a:lnTo>
                  <a:lnTo>
                    <a:pt x="2677" y="127"/>
                  </a:lnTo>
                  <a:lnTo>
                    <a:pt x="2670" y="123"/>
                  </a:lnTo>
                  <a:lnTo>
                    <a:pt x="2666" y="121"/>
                  </a:lnTo>
                  <a:lnTo>
                    <a:pt x="2665" y="120"/>
                  </a:lnTo>
                  <a:lnTo>
                    <a:pt x="2667" y="113"/>
                  </a:lnTo>
                  <a:close/>
                  <a:moveTo>
                    <a:pt x="2791" y="99"/>
                  </a:moveTo>
                  <a:lnTo>
                    <a:pt x="2793" y="105"/>
                  </a:lnTo>
                  <a:lnTo>
                    <a:pt x="2791" y="106"/>
                  </a:lnTo>
                  <a:lnTo>
                    <a:pt x="2786" y="110"/>
                  </a:lnTo>
                  <a:lnTo>
                    <a:pt x="2778" y="116"/>
                  </a:lnTo>
                  <a:lnTo>
                    <a:pt x="2769" y="125"/>
                  </a:lnTo>
                  <a:lnTo>
                    <a:pt x="2760" y="138"/>
                  </a:lnTo>
                  <a:lnTo>
                    <a:pt x="2753" y="156"/>
                  </a:lnTo>
                  <a:lnTo>
                    <a:pt x="2747" y="179"/>
                  </a:lnTo>
                  <a:lnTo>
                    <a:pt x="2741" y="179"/>
                  </a:lnTo>
                  <a:lnTo>
                    <a:pt x="2741" y="176"/>
                  </a:lnTo>
                  <a:lnTo>
                    <a:pt x="2741" y="169"/>
                  </a:lnTo>
                  <a:lnTo>
                    <a:pt x="2742" y="160"/>
                  </a:lnTo>
                  <a:lnTo>
                    <a:pt x="2744" y="149"/>
                  </a:lnTo>
                  <a:lnTo>
                    <a:pt x="2748" y="137"/>
                  </a:lnTo>
                  <a:lnTo>
                    <a:pt x="2755" y="125"/>
                  </a:lnTo>
                  <a:lnTo>
                    <a:pt x="2764" y="114"/>
                  </a:lnTo>
                  <a:lnTo>
                    <a:pt x="2776" y="105"/>
                  </a:lnTo>
                  <a:lnTo>
                    <a:pt x="2791" y="99"/>
                  </a:lnTo>
                  <a:close/>
                  <a:moveTo>
                    <a:pt x="2947" y="95"/>
                  </a:moveTo>
                  <a:lnTo>
                    <a:pt x="2925" y="111"/>
                  </a:lnTo>
                  <a:lnTo>
                    <a:pt x="2909" y="127"/>
                  </a:lnTo>
                  <a:lnTo>
                    <a:pt x="2898" y="145"/>
                  </a:lnTo>
                  <a:lnTo>
                    <a:pt x="2890" y="164"/>
                  </a:lnTo>
                  <a:lnTo>
                    <a:pt x="2888" y="183"/>
                  </a:lnTo>
                  <a:lnTo>
                    <a:pt x="2890" y="201"/>
                  </a:lnTo>
                  <a:lnTo>
                    <a:pt x="2894" y="214"/>
                  </a:lnTo>
                  <a:lnTo>
                    <a:pt x="2898" y="222"/>
                  </a:lnTo>
                  <a:lnTo>
                    <a:pt x="2899" y="222"/>
                  </a:lnTo>
                  <a:lnTo>
                    <a:pt x="2900" y="216"/>
                  </a:lnTo>
                  <a:lnTo>
                    <a:pt x="2908" y="218"/>
                  </a:lnTo>
                  <a:lnTo>
                    <a:pt x="2908" y="219"/>
                  </a:lnTo>
                  <a:lnTo>
                    <a:pt x="2913" y="216"/>
                  </a:lnTo>
                  <a:lnTo>
                    <a:pt x="2925" y="211"/>
                  </a:lnTo>
                  <a:lnTo>
                    <a:pt x="2917" y="222"/>
                  </a:lnTo>
                  <a:lnTo>
                    <a:pt x="2908" y="238"/>
                  </a:lnTo>
                  <a:lnTo>
                    <a:pt x="2902" y="255"/>
                  </a:lnTo>
                  <a:lnTo>
                    <a:pt x="2900" y="268"/>
                  </a:lnTo>
                  <a:lnTo>
                    <a:pt x="2900" y="277"/>
                  </a:lnTo>
                  <a:lnTo>
                    <a:pt x="2908" y="278"/>
                  </a:lnTo>
                  <a:lnTo>
                    <a:pt x="2915" y="278"/>
                  </a:lnTo>
                  <a:lnTo>
                    <a:pt x="2926" y="278"/>
                  </a:lnTo>
                  <a:lnTo>
                    <a:pt x="2916" y="285"/>
                  </a:lnTo>
                  <a:lnTo>
                    <a:pt x="2901" y="298"/>
                  </a:lnTo>
                  <a:lnTo>
                    <a:pt x="2890" y="312"/>
                  </a:lnTo>
                  <a:lnTo>
                    <a:pt x="2885" y="326"/>
                  </a:lnTo>
                  <a:lnTo>
                    <a:pt x="2881" y="340"/>
                  </a:lnTo>
                  <a:lnTo>
                    <a:pt x="2880" y="351"/>
                  </a:lnTo>
                  <a:lnTo>
                    <a:pt x="2880" y="358"/>
                  </a:lnTo>
                  <a:lnTo>
                    <a:pt x="2888" y="359"/>
                  </a:lnTo>
                  <a:lnTo>
                    <a:pt x="2896" y="359"/>
                  </a:lnTo>
                  <a:lnTo>
                    <a:pt x="2909" y="359"/>
                  </a:lnTo>
                  <a:lnTo>
                    <a:pt x="2898" y="366"/>
                  </a:lnTo>
                  <a:lnTo>
                    <a:pt x="2881" y="379"/>
                  </a:lnTo>
                  <a:lnTo>
                    <a:pt x="2870" y="394"/>
                  </a:lnTo>
                  <a:lnTo>
                    <a:pt x="2864" y="409"/>
                  </a:lnTo>
                  <a:lnTo>
                    <a:pt x="2860" y="422"/>
                  </a:lnTo>
                  <a:lnTo>
                    <a:pt x="2859" y="433"/>
                  </a:lnTo>
                  <a:lnTo>
                    <a:pt x="2859" y="441"/>
                  </a:lnTo>
                  <a:lnTo>
                    <a:pt x="2863" y="441"/>
                  </a:lnTo>
                  <a:lnTo>
                    <a:pt x="2867" y="442"/>
                  </a:lnTo>
                  <a:lnTo>
                    <a:pt x="2877" y="442"/>
                  </a:lnTo>
                  <a:lnTo>
                    <a:pt x="2868" y="447"/>
                  </a:lnTo>
                  <a:lnTo>
                    <a:pt x="2855" y="460"/>
                  </a:lnTo>
                  <a:lnTo>
                    <a:pt x="2844" y="474"/>
                  </a:lnTo>
                  <a:lnTo>
                    <a:pt x="2832" y="519"/>
                  </a:lnTo>
                  <a:lnTo>
                    <a:pt x="2832" y="521"/>
                  </a:lnTo>
                  <a:lnTo>
                    <a:pt x="2840" y="522"/>
                  </a:lnTo>
                  <a:lnTo>
                    <a:pt x="2846" y="522"/>
                  </a:lnTo>
                  <a:lnTo>
                    <a:pt x="2858" y="522"/>
                  </a:lnTo>
                  <a:lnTo>
                    <a:pt x="2848" y="529"/>
                  </a:lnTo>
                  <a:lnTo>
                    <a:pt x="2833" y="542"/>
                  </a:lnTo>
                  <a:lnTo>
                    <a:pt x="2821" y="559"/>
                  </a:lnTo>
                  <a:lnTo>
                    <a:pt x="2811" y="595"/>
                  </a:lnTo>
                  <a:lnTo>
                    <a:pt x="2811" y="599"/>
                  </a:lnTo>
                  <a:lnTo>
                    <a:pt x="2811" y="603"/>
                  </a:lnTo>
                  <a:lnTo>
                    <a:pt x="2820" y="604"/>
                  </a:lnTo>
                  <a:lnTo>
                    <a:pt x="2827" y="604"/>
                  </a:lnTo>
                  <a:lnTo>
                    <a:pt x="2840" y="604"/>
                  </a:lnTo>
                  <a:lnTo>
                    <a:pt x="2830" y="610"/>
                  </a:lnTo>
                  <a:lnTo>
                    <a:pt x="2815" y="621"/>
                  </a:lnTo>
                  <a:lnTo>
                    <a:pt x="2803" y="636"/>
                  </a:lnTo>
                  <a:lnTo>
                    <a:pt x="2796" y="652"/>
                  </a:lnTo>
                  <a:lnTo>
                    <a:pt x="2796" y="652"/>
                  </a:lnTo>
                  <a:lnTo>
                    <a:pt x="2791" y="669"/>
                  </a:lnTo>
                  <a:lnTo>
                    <a:pt x="2792" y="669"/>
                  </a:lnTo>
                  <a:lnTo>
                    <a:pt x="2791" y="675"/>
                  </a:lnTo>
                  <a:lnTo>
                    <a:pt x="2791" y="681"/>
                  </a:lnTo>
                  <a:lnTo>
                    <a:pt x="2791" y="685"/>
                  </a:lnTo>
                  <a:lnTo>
                    <a:pt x="2809" y="686"/>
                  </a:lnTo>
                  <a:lnTo>
                    <a:pt x="2824" y="684"/>
                  </a:lnTo>
                  <a:lnTo>
                    <a:pt x="2838" y="680"/>
                  </a:lnTo>
                  <a:lnTo>
                    <a:pt x="2843" y="673"/>
                  </a:lnTo>
                  <a:lnTo>
                    <a:pt x="2860" y="650"/>
                  </a:lnTo>
                  <a:lnTo>
                    <a:pt x="2878" y="626"/>
                  </a:lnTo>
                  <a:lnTo>
                    <a:pt x="2883" y="619"/>
                  </a:lnTo>
                  <a:lnTo>
                    <a:pt x="2887" y="608"/>
                  </a:lnTo>
                  <a:lnTo>
                    <a:pt x="2888" y="598"/>
                  </a:lnTo>
                  <a:lnTo>
                    <a:pt x="2889" y="590"/>
                  </a:lnTo>
                  <a:lnTo>
                    <a:pt x="2883" y="592"/>
                  </a:lnTo>
                  <a:lnTo>
                    <a:pt x="2878" y="593"/>
                  </a:lnTo>
                  <a:lnTo>
                    <a:pt x="2866" y="595"/>
                  </a:lnTo>
                  <a:lnTo>
                    <a:pt x="2876" y="586"/>
                  </a:lnTo>
                  <a:lnTo>
                    <a:pt x="2887" y="573"/>
                  </a:lnTo>
                  <a:lnTo>
                    <a:pt x="2896" y="559"/>
                  </a:lnTo>
                  <a:lnTo>
                    <a:pt x="2902" y="543"/>
                  </a:lnTo>
                  <a:lnTo>
                    <a:pt x="2907" y="529"/>
                  </a:lnTo>
                  <a:lnTo>
                    <a:pt x="2909" y="517"/>
                  </a:lnTo>
                  <a:lnTo>
                    <a:pt x="2910" y="508"/>
                  </a:lnTo>
                  <a:lnTo>
                    <a:pt x="2900" y="510"/>
                  </a:lnTo>
                  <a:lnTo>
                    <a:pt x="2889" y="511"/>
                  </a:lnTo>
                  <a:lnTo>
                    <a:pt x="2898" y="504"/>
                  </a:lnTo>
                  <a:lnTo>
                    <a:pt x="2910" y="488"/>
                  </a:lnTo>
                  <a:lnTo>
                    <a:pt x="2920" y="471"/>
                  </a:lnTo>
                  <a:lnTo>
                    <a:pt x="2925" y="453"/>
                  </a:lnTo>
                  <a:lnTo>
                    <a:pt x="2928" y="438"/>
                  </a:lnTo>
                  <a:lnTo>
                    <a:pt x="2931" y="427"/>
                  </a:lnTo>
                  <a:lnTo>
                    <a:pt x="2920" y="429"/>
                  </a:lnTo>
                  <a:lnTo>
                    <a:pt x="2926" y="421"/>
                  </a:lnTo>
                  <a:lnTo>
                    <a:pt x="2938" y="406"/>
                  </a:lnTo>
                  <a:lnTo>
                    <a:pt x="2947" y="388"/>
                  </a:lnTo>
                  <a:lnTo>
                    <a:pt x="2953" y="372"/>
                  </a:lnTo>
                  <a:lnTo>
                    <a:pt x="2956" y="357"/>
                  </a:lnTo>
                  <a:lnTo>
                    <a:pt x="2957" y="346"/>
                  </a:lnTo>
                  <a:lnTo>
                    <a:pt x="2947" y="348"/>
                  </a:lnTo>
                  <a:lnTo>
                    <a:pt x="2934" y="351"/>
                  </a:lnTo>
                  <a:lnTo>
                    <a:pt x="2944" y="342"/>
                  </a:lnTo>
                  <a:lnTo>
                    <a:pt x="2956" y="329"/>
                  </a:lnTo>
                  <a:lnTo>
                    <a:pt x="2965" y="314"/>
                  </a:lnTo>
                  <a:lnTo>
                    <a:pt x="2970" y="299"/>
                  </a:lnTo>
                  <a:lnTo>
                    <a:pt x="2975" y="285"/>
                  </a:lnTo>
                  <a:lnTo>
                    <a:pt x="2977" y="273"/>
                  </a:lnTo>
                  <a:lnTo>
                    <a:pt x="2978" y="264"/>
                  </a:lnTo>
                  <a:lnTo>
                    <a:pt x="2973" y="265"/>
                  </a:lnTo>
                  <a:lnTo>
                    <a:pt x="2968" y="265"/>
                  </a:lnTo>
                  <a:lnTo>
                    <a:pt x="2957" y="267"/>
                  </a:lnTo>
                  <a:lnTo>
                    <a:pt x="2966" y="259"/>
                  </a:lnTo>
                  <a:lnTo>
                    <a:pt x="2979" y="244"/>
                  </a:lnTo>
                  <a:lnTo>
                    <a:pt x="2988" y="225"/>
                  </a:lnTo>
                  <a:lnTo>
                    <a:pt x="2993" y="209"/>
                  </a:lnTo>
                  <a:lnTo>
                    <a:pt x="2997" y="193"/>
                  </a:lnTo>
                  <a:lnTo>
                    <a:pt x="2999" y="182"/>
                  </a:lnTo>
                  <a:lnTo>
                    <a:pt x="2970" y="188"/>
                  </a:lnTo>
                  <a:lnTo>
                    <a:pt x="2947" y="198"/>
                  </a:lnTo>
                  <a:lnTo>
                    <a:pt x="2934" y="204"/>
                  </a:lnTo>
                  <a:lnTo>
                    <a:pt x="2943" y="192"/>
                  </a:lnTo>
                  <a:lnTo>
                    <a:pt x="2952" y="174"/>
                  </a:lnTo>
                  <a:lnTo>
                    <a:pt x="2955" y="155"/>
                  </a:lnTo>
                  <a:lnTo>
                    <a:pt x="2956" y="136"/>
                  </a:lnTo>
                  <a:lnTo>
                    <a:pt x="2954" y="119"/>
                  </a:lnTo>
                  <a:lnTo>
                    <a:pt x="2950" y="104"/>
                  </a:lnTo>
                  <a:lnTo>
                    <a:pt x="2947" y="95"/>
                  </a:lnTo>
                  <a:close/>
                  <a:moveTo>
                    <a:pt x="2864" y="88"/>
                  </a:moveTo>
                  <a:lnTo>
                    <a:pt x="2863" y="89"/>
                  </a:lnTo>
                  <a:lnTo>
                    <a:pt x="2861" y="90"/>
                  </a:lnTo>
                  <a:lnTo>
                    <a:pt x="2860" y="92"/>
                  </a:lnTo>
                  <a:lnTo>
                    <a:pt x="2858" y="91"/>
                  </a:lnTo>
                  <a:lnTo>
                    <a:pt x="2849" y="88"/>
                  </a:lnTo>
                  <a:lnTo>
                    <a:pt x="2854" y="102"/>
                  </a:lnTo>
                  <a:lnTo>
                    <a:pt x="2856" y="116"/>
                  </a:lnTo>
                  <a:lnTo>
                    <a:pt x="2864" y="88"/>
                  </a:lnTo>
                  <a:close/>
                  <a:moveTo>
                    <a:pt x="2872" y="79"/>
                  </a:moveTo>
                  <a:lnTo>
                    <a:pt x="2866" y="109"/>
                  </a:lnTo>
                  <a:lnTo>
                    <a:pt x="2874" y="97"/>
                  </a:lnTo>
                  <a:lnTo>
                    <a:pt x="2886" y="86"/>
                  </a:lnTo>
                  <a:lnTo>
                    <a:pt x="2876" y="84"/>
                  </a:lnTo>
                  <a:lnTo>
                    <a:pt x="2874" y="84"/>
                  </a:lnTo>
                  <a:lnTo>
                    <a:pt x="2872" y="81"/>
                  </a:lnTo>
                  <a:lnTo>
                    <a:pt x="2872" y="81"/>
                  </a:lnTo>
                  <a:lnTo>
                    <a:pt x="2872" y="79"/>
                  </a:lnTo>
                  <a:close/>
                  <a:moveTo>
                    <a:pt x="2928" y="77"/>
                  </a:moveTo>
                  <a:lnTo>
                    <a:pt x="2911" y="84"/>
                  </a:lnTo>
                  <a:lnTo>
                    <a:pt x="2894" y="93"/>
                  </a:lnTo>
                  <a:lnTo>
                    <a:pt x="2888" y="98"/>
                  </a:lnTo>
                  <a:lnTo>
                    <a:pt x="2899" y="88"/>
                  </a:lnTo>
                  <a:lnTo>
                    <a:pt x="2912" y="81"/>
                  </a:lnTo>
                  <a:lnTo>
                    <a:pt x="2928" y="77"/>
                  </a:lnTo>
                  <a:close/>
                  <a:moveTo>
                    <a:pt x="0" y="76"/>
                  </a:moveTo>
                  <a:lnTo>
                    <a:pt x="0" y="180"/>
                  </a:lnTo>
                  <a:lnTo>
                    <a:pt x="3" y="180"/>
                  </a:lnTo>
                  <a:lnTo>
                    <a:pt x="3" y="76"/>
                  </a:lnTo>
                  <a:lnTo>
                    <a:pt x="0" y="76"/>
                  </a:lnTo>
                  <a:close/>
                  <a:moveTo>
                    <a:pt x="2814" y="58"/>
                  </a:moveTo>
                  <a:lnTo>
                    <a:pt x="2827" y="69"/>
                  </a:lnTo>
                  <a:lnTo>
                    <a:pt x="2836" y="82"/>
                  </a:lnTo>
                  <a:lnTo>
                    <a:pt x="2842" y="97"/>
                  </a:lnTo>
                  <a:lnTo>
                    <a:pt x="2844" y="111"/>
                  </a:lnTo>
                  <a:lnTo>
                    <a:pt x="2837" y="91"/>
                  </a:lnTo>
                  <a:lnTo>
                    <a:pt x="2827" y="72"/>
                  </a:lnTo>
                  <a:lnTo>
                    <a:pt x="2814" y="58"/>
                  </a:lnTo>
                  <a:close/>
                  <a:moveTo>
                    <a:pt x="2729" y="34"/>
                  </a:moveTo>
                  <a:lnTo>
                    <a:pt x="2733" y="39"/>
                  </a:lnTo>
                  <a:lnTo>
                    <a:pt x="2732" y="40"/>
                  </a:lnTo>
                  <a:lnTo>
                    <a:pt x="2730" y="45"/>
                  </a:lnTo>
                  <a:lnTo>
                    <a:pt x="2725" y="51"/>
                  </a:lnTo>
                  <a:lnTo>
                    <a:pt x="2722" y="60"/>
                  </a:lnTo>
                  <a:lnTo>
                    <a:pt x="2719" y="72"/>
                  </a:lnTo>
                  <a:lnTo>
                    <a:pt x="2718" y="88"/>
                  </a:lnTo>
                  <a:lnTo>
                    <a:pt x="2719" y="104"/>
                  </a:lnTo>
                  <a:lnTo>
                    <a:pt x="2723" y="125"/>
                  </a:lnTo>
                  <a:lnTo>
                    <a:pt x="2717" y="127"/>
                  </a:lnTo>
                  <a:lnTo>
                    <a:pt x="2715" y="125"/>
                  </a:lnTo>
                  <a:lnTo>
                    <a:pt x="2713" y="120"/>
                  </a:lnTo>
                  <a:lnTo>
                    <a:pt x="2711" y="111"/>
                  </a:lnTo>
                  <a:lnTo>
                    <a:pt x="2708" y="99"/>
                  </a:lnTo>
                  <a:lnTo>
                    <a:pt x="2707" y="87"/>
                  </a:lnTo>
                  <a:lnTo>
                    <a:pt x="2707" y="73"/>
                  </a:lnTo>
                  <a:lnTo>
                    <a:pt x="2710" y="59"/>
                  </a:lnTo>
                  <a:lnTo>
                    <a:pt x="2718" y="46"/>
                  </a:lnTo>
                  <a:lnTo>
                    <a:pt x="2729" y="34"/>
                  </a:lnTo>
                  <a:close/>
                  <a:moveTo>
                    <a:pt x="2882" y="11"/>
                  </a:moveTo>
                  <a:lnTo>
                    <a:pt x="2882" y="11"/>
                  </a:lnTo>
                  <a:lnTo>
                    <a:pt x="2881" y="12"/>
                  </a:lnTo>
                  <a:lnTo>
                    <a:pt x="2880" y="14"/>
                  </a:lnTo>
                  <a:lnTo>
                    <a:pt x="2878" y="13"/>
                  </a:lnTo>
                  <a:lnTo>
                    <a:pt x="2871" y="11"/>
                  </a:lnTo>
                  <a:lnTo>
                    <a:pt x="2875" y="23"/>
                  </a:lnTo>
                  <a:lnTo>
                    <a:pt x="2877" y="35"/>
                  </a:lnTo>
                  <a:lnTo>
                    <a:pt x="2882" y="11"/>
                  </a:lnTo>
                  <a:close/>
                  <a:moveTo>
                    <a:pt x="2741" y="0"/>
                  </a:moveTo>
                  <a:lnTo>
                    <a:pt x="2744" y="3"/>
                  </a:lnTo>
                  <a:lnTo>
                    <a:pt x="2745" y="5"/>
                  </a:lnTo>
                  <a:lnTo>
                    <a:pt x="2749" y="12"/>
                  </a:lnTo>
                  <a:lnTo>
                    <a:pt x="2755" y="22"/>
                  </a:lnTo>
                  <a:lnTo>
                    <a:pt x="2760" y="34"/>
                  </a:lnTo>
                  <a:lnTo>
                    <a:pt x="2766" y="48"/>
                  </a:lnTo>
                  <a:lnTo>
                    <a:pt x="2769" y="64"/>
                  </a:lnTo>
                  <a:lnTo>
                    <a:pt x="2771" y="80"/>
                  </a:lnTo>
                  <a:lnTo>
                    <a:pt x="2769" y="98"/>
                  </a:lnTo>
                  <a:lnTo>
                    <a:pt x="2789" y="84"/>
                  </a:lnTo>
                  <a:lnTo>
                    <a:pt x="2813" y="75"/>
                  </a:lnTo>
                  <a:lnTo>
                    <a:pt x="2816" y="73"/>
                  </a:lnTo>
                  <a:lnTo>
                    <a:pt x="2818" y="78"/>
                  </a:lnTo>
                  <a:lnTo>
                    <a:pt x="2819" y="81"/>
                  </a:lnTo>
                  <a:lnTo>
                    <a:pt x="2820" y="91"/>
                  </a:lnTo>
                  <a:lnTo>
                    <a:pt x="2820" y="105"/>
                  </a:lnTo>
                  <a:lnTo>
                    <a:pt x="2820" y="123"/>
                  </a:lnTo>
                  <a:lnTo>
                    <a:pt x="2815" y="142"/>
                  </a:lnTo>
                  <a:lnTo>
                    <a:pt x="2809" y="160"/>
                  </a:lnTo>
                  <a:lnTo>
                    <a:pt x="2813" y="158"/>
                  </a:lnTo>
                  <a:lnTo>
                    <a:pt x="2816" y="157"/>
                  </a:lnTo>
                  <a:lnTo>
                    <a:pt x="2818" y="161"/>
                  </a:lnTo>
                  <a:lnTo>
                    <a:pt x="2818" y="163"/>
                  </a:lnTo>
                  <a:lnTo>
                    <a:pt x="2819" y="164"/>
                  </a:lnTo>
                  <a:lnTo>
                    <a:pt x="2814" y="183"/>
                  </a:lnTo>
                  <a:lnTo>
                    <a:pt x="2813" y="205"/>
                  </a:lnTo>
                  <a:lnTo>
                    <a:pt x="2812" y="207"/>
                  </a:lnTo>
                  <a:lnTo>
                    <a:pt x="2813" y="190"/>
                  </a:lnTo>
                  <a:lnTo>
                    <a:pt x="2812" y="177"/>
                  </a:lnTo>
                  <a:lnTo>
                    <a:pt x="2811" y="167"/>
                  </a:lnTo>
                  <a:lnTo>
                    <a:pt x="2807" y="168"/>
                  </a:lnTo>
                  <a:lnTo>
                    <a:pt x="2802" y="170"/>
                  </a:lnTo>
                  <a:lnTo>
                    <a:pt x="2791" y="175"/>
                  </a:lnTo>
                  <a:lnTo>
                    <a:pt x="2798" y="165"/>
                  </a:lnTo>
                  <a:lnTo>
                    <a:pt x="2807" y="146"/>
                  </a:lnTo>
                  <a:lnTo>
                    <a:pt x="2811" y="127"/>
                  </a:lnTo>
                  <a:lnTo>
                    <a:pt x="2813" y="109"/>
                  </a:lnTo>
                  <a:lnTo>
                    <a:pt x="2812" y="93"/>
                  </a:lnTo>
                  <a:lnTo>
                    <a:pt x="2811" y="83"/>
                  </a:lnTo>
                  <a:lnTo>
                    <a:pt x="2786" y="95"/>
                  </a:lnTo>
                  <a:lnTo>
                    <a:pt x="2765" y="110"/>
                  </a:lnTo>
                  <a:lnTo>
                    <a:pt x="2754" y="119"/>
                  </a:lnTo>
                  <a:lnTo>
                    <a:pt x="2759" y="105"/>
                  </a:lnTo>
                  <a:lnTo>
                    <a:pt x="2764" y="86"/>
                  </a:lnTo>
                  <a:lnTo>
                    <a:pt x="2763" y="67"/>
                  </a:lnTo>
                  <a:lnTo>
                    <a:pt x="2758" y="48"/>
                  </a:lnTo>
                  <a:lnTo>
                    <a:pt x="2752" y="32"/>
                  </a:lnTo>
                  <a:lnTo>
                    <a:pt x="2745" y="20"/>
                  </a:lnTo>
                  <a:lnTo>
                    <a:pt x="2740" y="11"/>
                  </a:lnTo>
                  <a:lnTo>
                    <a:pt x="2723" y="31"/>
                  </a:lnTo>
                  <a:lnTo>
                    <a:pt x="2711" y="50"/>
                  </a:lnTo>
                  <a:lnTo>
                    <a:pt x="2704" y="70"/>
                  </a:lnTo>
                  <a:lnTo>
                    <a:pt x="2702" y="91"/>
                  </a:lnTo>
                  <a:lnTo>
                    <a:pt x="2703" y="106"/>
                  </a:lnTo>
                  <a:lnTo>
                    <a:pt x="2708" y="121"/>
                  </a:lnTo>
                  <a:lnTo>
                    <a:pt x="2713" y="132"/>
                  </a:lnTo>
                  <a:lnTo>
                    <a:pt x="2720" y="141"/>
                  </a:lnTo>
                  <a:lnTo>
                    <a:pt x="2723" y="146"/>
                  </a:lnTo>
                  <a:lnTo>
                    <a:pt x="2724" y="145"/>
                  </a:lnTo>
                  <a:lnTo>
                    <a:pt x="2724" y="139"/>
                  </a:lnTo>
                  <a:lnTo>
                    <a:pt x="2732" y="139"/>
                  </a:lnTo>
                  <a:lnTo>
                    <a:pt x="2732" y="141"/>
                  </a:lnTo>
                  <a:lnTo>
                    <a:pt x="2736" y="136"/>
                  </a:lnTo>
                  <a:lnTo>
                    <a:pt x="2747" y="127"/>
                  </a:lnTo>
                  <a:lnTo>
                    <a:pt x="2742" y="141"/>
                  </a:lnTo>
                  <a:lnTo>
                    <a:pt x="2736" y="159"/>
                  </a:lnTo>
                  <a:lnTo>
                    <a:pt x="2735" y="176"/>
                  </a:lnTo>
                  <a:lnTo>
                    <a:pt x="2736" y="190"/>
                  </a:lnTo>
                  <a:lnTo>
                    <a:pt x="2738" y="198"/>
                  </a:lnTo>
                  <a:lnTo>
                    <a:pt x="2746" y="197"/>
                  </a:lnTo>
                  <a:lnTo>
                    <a:pt x="2754" y="196"/>
                  </a:lnTo>
                  <a:lnTo>
                    <a:pt x="2765" y="193"/>
                  </a:lnTo>
                  <a:lnTo>
                    <a:pt x="2757" y="201"/>
                  </a:lnTo>
                  <a:lnTo>
                    <a:pt x="2745" y="219"/>
                  </a:lnTo>
                  <a:lnTo>
                    <a:pt x="2738" y="235"/>
                  </a:lnTo>
                  <a:lnTo>
                    <a:pt x="2735" y="251"/>
                  </a:lnTo>
                  <a:lnTo>
                    <a:pt x="2735" y="264"/>
                  </a:lnTo>
                  <a:lnTo>
                    <a:pt x="2737" y="275"/>
                  </a:lnTo>
                  <a:lnTo>
                    <a:pt x="2738" y="281"/>
                  </a:lnTo>
                  <a:lnTo>
                    <a:pt x="2747" y="280"/>
                  </a:lnTo>
                  <a:lnTo>
                    <a:pt x="2755" y="279"/>
                  </a:lnTo>
                  <a:lnTo>
                    <a:pt x="2767" y="276"/>
                  </a:lnTo>
                  <a:lnTo>
                    <a:pt x="2758" y="285"/>
                  </a:lnTo>
                  <a:lnTo>
                    <a:pt x="2745" y="302"/>
                  </a:lnTo>
                  <a:lnTo>
                    <a:pt x="2738" y="319"/>
                  </a:lnTo>
                  <a:lnTo>
                    <a:pt x="2735" y="334"/>
                  </a:lnTo>
                  <a:lnTo>
                    <a:pt x="2735" y="348"/>
                  </a:lnTo>
                  <a:lnTo>
                    <a:pt x="2737" y="359"/>
                  </a:lnTo>
                  <a:lnTo>
                    <a:pt x="2738" y="367"/>
                  </a:lnTo>
                  <a:lnTo>
                    <a:pt x="2743" y="366"/>
                  </a:lnTo>
                  <a:lnTo>
                    <a:pt x="2746" y="366"/>
                  </a:lnTo>
                  <a:lnTo>
                    <a:pt x="2756" y="364"/>
                  </a:lnTo>
                  <a:lnTo>
                    <a:pt x="2749" y="372"/>
                  </a:lnTo>
                  <a:lnTo>
                    <a:pt x="2738" y="387"/>
                  </a:lnTo>
                  <a:lnTo>
                    <a:pt x="2732" y="403"/>
                  </a:lnTo>
                  <a:lnTo>
                    <a:pt x="2732" y="450"/>
                  </a:lnTo>
                  <a:lnTo>
                    <a:pt x="2732" y="451"/>
                  </a:lnTo>
                  <a:lnTo>
                    <a:pt x="2732" y="452"/>
                  </a:lnTo>
                  <a:lnTo>
                    <a:pt x="2740" y="451"/>
                  </a:lnTo>
                  <a:lnTo>
                    <a:pt x="2746" y="450"/>
                  </a:lnTo>
                  <a:lnTo>
                    <a:pt x="2751" y="449"/>
                  </a:lnTo>
                  <a:lnTo>
                    <a:pt x="2749" y="451"/>
                  </a:lnTo>
                  <a:lnTo>
                    <a:pt x="2748" y="453"/>
                  </a:lnTo>
                  <a:lnTo>
                    <a:pt x="2747" y="455"/>
                  </a:lnTo>
                  <a:lnTo>
                    <a:pt x="2746" y="457"/>
                  </a:lnTo>
                  <a:lnTo>
                    <a:pt x="2745" y="462"/>
                  </a:lnTo>
                  <a:lnTo>
                    <a:pt x="2736" y="476"/>
                  </a:lnTo>
                  <a:lnTo>
                    <a:pt x="2731" y="490"/>
                  </a:lnTo>
                  <a:lnTo>
                    <a:pt x="2730" y="529"/>
                  </a:lnTo>
                  <a:lnTo>
                    <a:pt x="2731" y="529"/>
                  </a:lnTo>
                  <a:lnTo>
                    <a:pt x="2729" y="532"/>
                  </a:lnTo>
                  <a:lnTo>
                    <a:pt x="2729" y="533"/>
                  </a:lnTo>
                  <a:lnTo>
                    <a:pt x="2728" y="535"/>
                  </a:lnTo>
                  <a:lnTo>
                    <a:pt x="2726" y="539"/>
                  </a:lnTo>
                  <a:lnTo>
                    <a:pt x="2724" y="543"/>
                  </a:lnTo>
                  <a:lnTo>
                    <a:pt x="2723" y="548"/>
                  </a:lnTo>
                  <a:lnTo>
                    <a:pt x="2723" y="544"/>
                  </a:lnTo>
                  <a:lnTo>
                    <a:pt x="2721" y="544"/>
                  </a:lnTo>
                  <a:lnTo>
                    <a:pt x="2712" y="543"/>
                  </a:lnTo>
                  <a:lnTo>
                    <a:pt x="2717" y="550"/>
                  </a:lnTo>
                  <a:lnTo>
                    <a:pt x="2720" y="556"/>
                  </a:lnTo>
                  <a:lnTo>
                    <a:pt x="2719" y="562"/>
                  </a:lnTo>
                  <a:lnTo>
                    <a:pt x="2718" y="567"/>
                  </a:lnTo>
                  <a:lnTo>
                    <a:pt x="2710" y="553"/>
                  </a:lnTo>
                  <a:lnTo>
                    <a:pt x="2700" y="540"/>
                  </a:lnTo>
                  <a:lnTo>
                    <a:pt x="2692" y="531"/>
                  </a:lnTo>
                  <a:lnTo>
                    <a:pt x="2704" y="534"/>
                  </a:lnTo>
                  <a:lnTo>
                    <a:pt x="2711" y="535"/>
                  </a:lnTo>
                  <a:lnTo>
                    <a:pt x="2719" y="537"/>
                  </a:lnTo>
                  <a:lnTo>
                    <a:pt x="2720" y="534"/>
                  </a:lnTo>
                  <a:lnTo>
                    <a:pt x="2721" y="530"/>
                  </a:lnTo>
                  <a:lnTo>
                    <a:pt x="2721" y="526"/>
                  </a:lnTo>
                  <a:lnTo>
                    <a:pt x="2722" y="520"/>
                  </a:lnTo>
                  <a:lnTo>
                    <a:pt x="2723" y="520"/>
                  </a:lnTo>
                  <a:lnTo>
                    <a:pt x="2723" y="504"/>
                  </a:lnTo>
                  <a:lnTo>
                    <a:pt x="2722" y="504"/>
                  </a:lnTo>
                  <a:lnTo>
                    <a:pt x="2719" y="488"/>
                  </a:lnTo>
                  <a:lnTo>
                    <a:pt x="2713" y="474"/>
                  </a:lnTo>
                  <a:lnTo>
                    <a:pt x="2704" y="461"/>
                  </a:lnTo>
                  <a:lnTo>
                    <a:pt x="2698" y="453"/>
                  </a:lnTo>
                  <a:lnTo>
                    <a:pt x="2708" y="455"/>
                  </a:lnTo>
                  <a:lnTo>
                    <a:pt x="2713" y="456"/>
                  </a:lnTo>
                  <a:lnTo>
                    <a:pt x="2719" y="456"/>
                  </a:lnTo>
                  <a:lnTo>
                    <a:pt x="2721" y="449"/>
                  </a:lnTo>
                  <a:lnTo>
                    <a:pt x="2722" y="438"/>
                  </a:lnTo>
                  <a:lnTo>
                    <a:pt x="2724" y="438"/>
                  </a:lnTo>
                  <a:lnTo>
                    <a:pt x="2724" y="421"/>
                  </a:lnTo>
                  <a:lnTo>
                    <a:pt x="2722" y="422"/>
                  </a:lnTo>
                  <a:lnTo>
                    <a:pt x="2715" y="400"/>
                  </a:lnTo>
                  <a:lnTo>
                    <a:pt x="2704" y="380"/>
                  </a:lnTo>
                  <a:lnTo>
                    <a:pt x="2698" y="373"/>
                  </a:lnTo>
                  <a:lnTo>
                    <a:pt x="2708" y="375"/>
                  </a:lnTo>
                  <a:lnTo>
                    <a:pt x="2713" y="376"/>
                  </a:lnTo>
                  <a:lnTo>
                    <a:pt x="2719" y="376"/>
                  </a:lnTo>
                  <a:lnTo>
                    <a:pt x="2721" y="369"/>
                  </a:lnTo>
                  <a:lnTo>
                    <a:pt x="2722" y="358"/>
                  </a:lnTo>
                  <a:lnTo>
                    <a:pt x="2722" y="345"/>
                  </a:lnTo>
                  <a:lnTo>
                    <a:pt x="2720" y="330"/>
                  </a:lnTo>
                  <a:lnTo>
                    <a:pt x="2712" y="312"/>
                  </a:lnTo>
                  <a:lnTo>
                    <a:pt x="2701" y="296"/>
                  </a:lnTo>
                  <a:lnTo>
                    <a:pt x="2692" y="287"/>
                  </a:lnTo>
                  <a:lnTo>
                    <a:pt x="2704" y="290"/>
                  </a:lnTo>
                  <a:lnTo>
                    <a:pt x="2711" y="291"/>
                  </a:lnTo>
                  <a:lnTo>
                    <a:pt x="2719" y="292"/>
                  </a:lnTo>
                  <a:lnTo>
                    <a:pt x="2721" y="284"/>
                  </a:lnTo>
                  <a:lnTo>
                    <a:pt x="2722" y="270"/>
                  </a:lnTo>
                  <a:lnTo>
                    <a:pt x="2721" y="254"/>
                  </a:lnTo>
                  <a:lnTo>
                    <a:pt x="2715" y="235"/>
                  </a:lnTo>
                  <a:lnTo>
                    <a:pt x="2704" y="216"/>
                  </a:lnTo>
                  <a:lnTo>
                    <a:pt x="2698" y="209"/>
                  </a:lnTo>
                  <a:lnTo>
                    <a:pt x="2708" y="211"/>
                  </a:lnTo>
                  <a:lnTo>
                    <a:pt x="2713" y="212"/>
                  </a:lnTo>
                  <a:lnTo>
                    <a:pt x="2719" y="212"/>
                  </a:lnTo>
                  <a:lnTo>
                    <a:pt x="2721" y="203"/>
                  </a:lnTo>
                  <a:lnTo>
                    <a:pt x="2722" y="190"/>
                  </a:lnTo>
                  <a:lnTo>
                    <a:pt x="2721" y="172"/>
                  </a:lnTo>
                  <a:lnTo>
                    <a:pt x="2715" y="154"/>
                  </a:lnTo>
                  <a:lnTo>
                    <a:pt x="2704" y="136"/>
                  </a:lnTo>
                  <a:lnTo>
                    <a:pt x="2689" y="121"/>
                  </a:lnTo>
                  <a:lnTo>
                    <a:pt x="2670" y="108"/>
                  </a:lnTo>
                  <a:lnTo>
                    <a:pt x="2646" y="97"/>
                  </a:lnTo>
                  <a:lnTo>
                    <a:pt x="2645" y="108"/>
                  </a:lnTo>
                  <a:lnTo>
                    <a:pt x="2645" y="122"/>
                  </a:lnTo>
                  <a:lnTo>
                    <a:pt x="2646" y="138"/>
                  </a:lnTo>
                  <a:lnTo>
                    <a:pt x="2650" y="157"/>
                  </a:lnTo>
                  <a:lnTo>
                    <a:pt x="2657" y="175"/>
                  </a:lnTo>
                  <a:lnTo>
                    <a:pt x="2662" y="183"/>
                  </a:lnTo>
                  <a:lnTo>
                    <a:pt x="2653" y="180"/>
                  </a:lnTo>
                  <a:lnTo>
                    <a:pt x="2646" y="177"/>
                  </a:lnTo>
                  <a:lnTo>
                    <a:pt x="2645" y="188"/>
                  </a:lnTo>
                  <a:lnTo>
                    <a:pt x="2645" y="203"/>
                  </a:lnTo>
                  <a:lnTo>
                    <a:pt x="2646" y="222"/>
                  </a:lnTo>
                  <a:lnTo>
                    <a:pt x="2651" y="241"/>
                  </a:lnTo>
                  <a:lnTo>
                    <a:pt x="2659" y="259"/>
                  </a:lnTo>
                  <a:lnTo>
                    <a:pt x="2666" y="269"/>
                  </a:lnTo>
                  <a:lnTo>
                    <a:pt x="2655" y="265"/>
                  </a:lnTo>
                  <a:lnTo>
                    <a:pt x="2646" y="262"/>
                  </a:lnTo>
                  <a:lnTo>
                    <a:pt x="2645" y="271"/>
                  </a:lnTo>
                  <a:lnTo>
                    <a:pt x="2645" y="286"/>
                  </a:lnTo>
                  <a:lnTo>
                    <a:pt x="2646" y="302"/>
                  </a:lnTo>
                  <a:lnTo>
                    <a:pt x="2650" y="321"/>
                  </a:lnTo>
                  <a:lnTo>
                    <a:pt x="2657" y="339"/>
                  </a:lnTo>
                  <a:lnTo>
                    <a:pt x="2662" y="347"/>
                  </a:lnTo>
                  <a:lnTo>
                    <a:pt x="2652" y="344"/>
                  </a:lnTo>
                  <a:lnTo>
                    <a:pt x="2646" y="341"/>
                  </a:lnTo>
                  <a:lnTo>
                    <a:pt x="2645" y="352"/>
                  </a:lnTo>
                  <a:lnTo>
                    <a:pt x="2645" y="366"/>
                  </a:lnTo>
                  <a:lnTo>
                    <a:pt x="2646" y="383"/>
                  </a:lnTo>
                  <a:lnTo>
                    <a:pt x="2650" y="401"/>
                  </a:lnTo>
                  <a:lnTo>
                    <a:pt x="2657" y="419"/>
                  </a:lnTo>
                  <a:lnTo>
                    <a:pt x="2662" y="428"/>
                  </a:lnTo>
                  <a:lnTo>
                    <a:pt x="2653" y="424"/>
                  </a:lnTo>
                  <a:lnTo>
                    <a:pt x="2646" y="421"/>
                  </a:lnTo>
                  <a:lnTo>
                    <a:pt x="2645" y="432"/>
                  </a:lnTo>
                  <a:lnTo>
                    <a:pt x="2645" y="447"/>
                  </a:lnTo>
                  <a:lnTo>
                    <a:pt x="2646" y="466"/>
                  </a:lnTo>
                  <a:lnTo>
                    <a:pt x="2651" y="485"/>
                  </a:lnTo>
                  <a:lnTo>
                    <a:pt x="2659" y="504"/>
                  </a:lnTo>
                  <a:lnTo>
                    <a:pt x="2666" y="513"/>
                  </a:lnTo>
                  <a:lnTo>
                    <a:pt x="2655" y="509"/>
                  </a:lnTo>
                  <a:lnTo>
                    <a:pt x="2651" y="507"/>
                  </a:lnTo>
                  <a:lnTo>
                    <a:pt x="2646" y="506"/>
                  </a:lnTo>
                  <a:lnTo>
                    <a:pt x="2645" y="517"/>
                  </a:lnTo>
                  <a:lnTo>
                    <a:pt x="2645" y="534"/>
                  </a:lnTo>
                  <a:lnTo>
                    <a:pt x="2657" y="564"/>
                  </a:lnTo>
                  <a:lnTo>
                    <a:pt x="2668" y="593"/>
                  </a:lnTo>
                  <a:lnTo>
                    <a:pt x="2670" y="600"/>
                  </a:lnTo>
                  <a:lnTo>
                    <a:pt x="2684" y="610"/>
                  </a:lnTo>
                  <a:lnTo>
                    <a:pt x="2698" y="617"/>
                  </a:lnTo>
                  <a:lnTo>
                    <a:pt x="2715" y="620"/>
                  </a:lnTo>
                  <a:lnTo>
                    <a:pt x="2717" y="628"/>
                  </a:lnTo>
                  <a:lnTo>
                    <a:pt x="2695" y="622"/>
                  </a:lnTo>
                  <a:lnTo>
                    <a:pt x="2675" y="614"/>
                  </a:lnTo>
                  <a:lnTo>
                    <a:pt x="2678" y="621"/>
                  </a:lnTo>
                  <a:lnTo>
                    <a:pt x="2687" y="650"/>
                  </a:lnTo>
                  <a:lnTo>
                    <a:pt x="2696" y="677"/>
                  </a:lnTo>
                  <a:lnTo>
                    <a:pt x="2703" y="704"/>
                  </a:lnTo>
                  <a:lnTo>
                    <a:pt x="2710" y="730"/>
                  </a:lnTo>
                  <a:lnTo>
                    <a:pt x="2714" y="748"/>
                  </a:lnTo>
                  <a:lnTo>
                    <a:pt x="2717" y="715"/>
                  </a:lnTo>
                  <a:lnTo>
                    <a:pt x="2719" y="677"/>
                  </a:lnTo>
                  <a:lnTo>
                    <a:pt x="2720" y="638"/>
                  </a:lnTo>
                  <a:lnTo>
                    <a:pt x="2722" y="642"/>
                  </a:lnTo>
                  <a:lnTo>
                    <a:pt x="2724" y="647"/>
                  </a:lnTo>
                  <a:lnTo>
                    <a:pt x="2726" y="652"/>
                  </a:lnTo>
                  <a:lnTo>
                    <a:pt x="2724" y="695"/>
                  </a:lnTo>
                  <a:lnTo>
                    <a:pt x="2722" y="735"/>
                  </a:lnTo>
                  <a:lnTo>
                    <a:pt x="2719" y="769"/>
                  </a:lnTo>
                  <a:lnTo>
                    <a:pt x="2721" y="777"/>
                  </a:lnTo>
                  <a:lnTo>
                    <a:pt x="2725" y="799"/>
                  </a:lnTo>
                  <a:lnTo>
                    <a:pt x="2729" y="818"/>
                  </a:lnTo>
                  <a:lnTo>
                    <a:pt x="2730" y="827"/>
                  </a:lnTo>
                  <a:lnTo>
                    <a:pt x="2731" y="836"/>
                  </a:lnTo>
                  <a:lnTo>
                    <a:pt x="2742" y="806"/>
                  </a:lnTo>
                  <a:lnTo>
                    <a:pt x="2753" y="772"/>
                  </a:lnTo>
                  <a:lnTo>
                    <a:pt x="2765" y="732"/>
                  </a:lnTo>
                  <a:lnTo>
                    <a:pt x="2778" y="689"/>
                  </a:lnTo>
                  <a:lnTo>
                    <a:pt x="2759" y="681"/>
                  </a:lnTo>
                  <a:lnTo>
                    <a:pt x="2744" y="671"/>
                  </a:lnTo>
                  <a:lnTo>
                    <a:pt x="2732" y="658"/>
                  </a:lnTo>
                  <a:lnTo>
                    <a:pt x="2723" y="643"/>
                  </a:lnTo>
                  <a:lnTo>
                    <a:pt x="2720" y="632"/>
                  </a:lnTo>
                  <a:lnTo>
                    <a:pt x="2720" y="638"/>
                  </a:lnTo>
                  <a:lnTo>
                    <a:pt x="2717" y="628"/>
                  </a:lnTo>
                  <a:lnTo>
                    <a:pt x="2719" y="628"/>
                  </a:lnTo>
                  <a:lnTo>
                    <a:pt x="2718" y="620"/>
                  </a:lnTo>
                  <a:lnTo>
                    <a:pt x="2715" y="620"/>
                  </a:lnTo>
                  <a:lnTo>
                    <a:pt x="2713" y="601"/>
                  </a:lnTo>
                  <a:lnTo>
                    <a:pt x="2717" y="601"/>
                  </a:lnTo>
                  <a:lnTo>
                    <a:pt x="2718" y="599"/>
                  </a:lnTo>
                  <a:lnTo>
                    <a:pt x="2717" y="592"/>
                  </a:lnTo>
                  <a:lnTo>
                    <a:pt x="2715" y="581"/>
                  </a:lnTo>
                  <a:lnTo>
                    <a:pt x="2715" y="581"/>
                  </a:lnTo>
                  <a:lnTo>
                    <a:pt x="2715" y="579"/>
                  </a:lnTo>
                  <a:lnTo>
                    <a:pt x="2717" y="574"/>
                  </a:lnTo>
                  <a:lnTo>
                    <a:pt x="2718" y="567"/>
                  </a:lnTo>
                  <a:lnTo>
                    <a:pt x="2719" y="573"/>
                  </a:lnTo>
                  <a:lnTo>
                    <a:pt x="2720" y="577"/>
                  </a:lnTo>
                  <a:lnTo>
                    <a:pt x="2724" y="564"/>
                  </a:lnTo>
                  <a:lnTo>
                    <a:pt x="2728" y="553"/>
                  </a:lnTo>
                  <a:lnTo>
                    <a:pt x="2730" y="548"/>
                  </a:lnTo>
                  <a:lnTo>
                    <a:pt x="2730" y="543"/>
                  </a:lnTo>
                  <a:lnTo>
                    <a:pt x="2732" y="543"/>
                  </a:lnTo>
                  <a:lnTo>
                    <a:pt x="2733" y="542"/>
                  </a:lnTo>
                  <a:lnTo>
                    <a:pt x="2733" y="542"/>
                  </a:lnTo>
                  <a:lnTo>
                    <a:pt x="2738" y="542"/>
                  </a:lnTo>
                  <a:lnTo>
                    <a:pt x="2737" y="526"/>
                  </a:lnTo>
                  <a:lnTo>
                    <a:pt x="2738" y="510"/>
                  </a:lnTo>
                  <a:lnTo>
                    <a:pt x="2741" y="496"/>
                  </a:lnTo>
                  <a:lnTo>
                    <a:pt x="2744" y="484"/>
                  </a:lnTo>
                  <a:lnTo>
                    <a:pt x="2747" y="474"/>
                  </a:lnTo>
                  <a:lnTo>
                    <a:pt x="2749" y="467"/>
                  </a:lnTo>
                  <a:lnTo>
                    <a:pt x="2751" y="464"/>
                  </a:lnTo>
                  <a:lnTo>
                    <a:pt x="2753" y="461"/>
                  </a:lnTo>
                  <a:lnTo>
                    <a:pt x="2756" y="463"/>
                  </a:lnTo>
                  <a:lnTo>
                    <a:pt x="2758" y="464"/>
                  </a:lnTo>
                  <a:lnTo>
                    <a:pt x="2757" y="447"/>
                  </a:lnTo>
                  <a:lnTo>
                    <a:pt x="2758" y="432"/>
                  </a:lnTo>
                  <a:lnTo>
                    <a:pt x="2760" y="418"/>
                  </a:lnTo>
                  <a:lnTo>
                    <a:pt x="2764" y="406"/>
                  </a:lnTo>
                  <a:lnTo>
                    <a:pt x="2767" y="396"/>
                  </a:lnTo>
                  <a:lnTo>
                    <a:pt x="2769" y="389"/>
                  </a:lnTo>
                  <a:lnTo>
                    <a:pt x="2770" y="386"/>
                  </a:lnTo>
                  <a:lnTo>
                    <a:pt x="2773" y="383"/>
                  </a:lnTo>
                  <a:lnTo>
                    <a:pt x="2776" y="385"/>
                  </a:lnTo>
                  <a:lnTo>
                    <a:pt x="2777" y="386"/>
                  </a:lnTo>
                  <a:lnTo>
                    <a:pt x="2776" y="369"/>
                  </a:lnTo>
                  <a:lnTo>
                    <a:pt x="2777" y="354"/>
                  </a:lnTo>
                  <a:lnTo>
                    <a:pt x="2780" y="340"/>
                  </a:lnTo>
                  <a:lnTo>
                    <a:pt x="2782" y="328"/>
                  </a:lnTo>
                  <a:lnTo>
                    <a:pt x="2786" y="318"/>
                  </a:lnTo>
                  <a:lnTo>
                    <a:pt x="2789" y="311"/>
                  </a:lnTo>
                  <a:lnTo>
                    <a:pt x="2790" y="309"/>
                  </a:lnTo>
                  <a:lnTo>
                    <a:pt x="2792" y="304"/>
                  </a:lnTo>
                  <a:lnTo>
                    <a:pt x="2796" y="307"/>
                  </a:lnTo>
                  <a:lnTo>
                    <a:pt x="2799" y="310"/>
                  </a:lnTo>
                  <a:lnTo>
                    <a:pt x="2797" y="292"/>
                  </a:lnTo>
                  <a:lnTo>
                    <a:pt x="2797" y="276"/>
                  </a:lnTo>
                  <a:lnTo>
                    <a:pt x="2800" y="262"/>
                  </a:lnTo>
                  <a:lnTo>
                    <a:pt x="2803" y="248"/>
                  </a:lnTo>
                  <a:lnTo>
                    <a:pt x="2807" y="237"/>
                  </a:lnTo>
                  <a:lnTo>
                    <a:pt x="2809" y="231"/>
                  </a:lnTo>
                  <a:lnTo>
                    <a:pt x="2810" y="227"/>
                  </a:lnTo>
                  <a:lnTo>
                    <a:pt x="2812" y="223"/>
                  </a:lnTo>
                  <a:lnTo>
                    <a:pt x="2815" y="226"/>
                  </a:lnTo>
                  <a:lnTo>
                    <a:pt x="2816" y="226"/>
                  </a:lnTo>
                  <a:lnTo>
                    <a:pt x="2818" y="227"/>
                  </a:lnTo>
                  <a:lnTo>
                    <a:pt x="2816" y="211"/>
                  </a:lnTo>
                  <a:lnTo>
                    <a:pt x="2818" y="196"/>
                  </a:lnTo>
                  <a:lnTo>
                    <a:pt x="2820" y="181"/>
                  </a:lnTo>
                  <a:lnTo>
                    <a:pt x="2823" y="169"/>
                  </a:lnTo>
                  <a:lnTo>
                    <a:pt x="2826" y="159"/>
                  </a:lnTo>
                  <a:lnTo>
                    <a:pt x="2829" y="153"/>
                  </a:lnTo>
                  <a:lnTo>
                    <a:pt x="2830" y="149"/>
                  </a:lnTo>
                  <a:lnTo>
                    <a:pt x="2832" y="146"/>
                  </a:lnTo>
                  <a:lnTo>
                    <a:pt x="2835" y="148"/>
                  </a:lnTo>
                  <a:lnTo>
                    <a:pt x="2854" y="163"/>
                  </a:lnTo>
                  <a:lnTo>
                    <a:pt x="2869" y="178"/>
                  </a:lnTo>
                  <a:lnTo>
                    <a:pt x="2881" y="193"/>
                  </a:lnTo>
                  <a:lnTo>
                    <a:pt x="2881" y="179"/>
                  </a:lnTo>
                  <a:lnTo>
                    <a:pt x="2883" y="163"/>
                  </a:lnTo>
                  <a:lnTo>
                    <a:pt x="2891" y="142"/>
                  </a:lnTo>
                  <a:lnTo>
                    <a:pt x="2904" y="122"/>
                  </a:lnTo>
                  <a:lnTo>
                    <a:pt x="2923" y="103"/>
                  </a:lnTo>
                  <a:lnTo>
                    <a:pt x="2947" y="87"/>
                  </a:lnTo>
                  <a:lnTo>
                    <a:pt x="2950" y="84"/>
                  </a:lnTo>
                  <a:lnTo>
                    <a:pt x="2952" y="89"/>
                  </a:lnTo>
                  <a:lnTo>
                    <a:pt x="2954" y="92"/>
                  </a:lnTo>
                  <a:lnTo>
                    <a:pt x="2956" y="102"/>
                  </a:lnTo>
                  <a:lnTo>
                    <a:pt x="2959" y="114"/>
                  </a:lnTo>
                  <a:lnTo>
                    <a:pt x="2963" y="131"/>
                  </a:lnTo>
                  <a:lnTo>
                    <a:pt x="2963" y="149"/>
                  </a:lnTo>
                  <a:lnTo>
                    <a:pt x="2960" y="168"/>
                  </a:lnTo>
                  <a:lnTo>
                    <a:pt x="2954" y="187"/>
                  </a:lnTo>
                  <a:lnTo>
                    <a:pt x="2977" y="179"/>
                  </a:lnTo>
                  <a:lnTo>
                    <a:pt x="3002" y="176"/>
                  </a:lnTo>
                  <a:lnTo>
                    <a:pt x="3006" y="175"/>
                  </a:lnTo>
                  <a:lnTo>
                    <a:pt x="3005" y="179"/>
                  </a:lnTo>
                  <a:lnTo>
                    <a:pt x="3005" y="183"/>
                  </a:lnTo>
                  <a:lnTo>
                    <a:pt x="3004" y="193"/>
                  </a:lnTo>
                  <a:lnTo>
                    <a:pt x="3001" y="208"/>
                  </a:lnTo>
                  <a:lnTo>
                    <a:pt x="2997" y="223"/>
                  </a:lnTo>
                  <a:lnTo>
                    <a:pt x="2989" y="241"/>
                  </a:lnTo>
                  <a:lnTo>
                    <a:pt x="2978" y="257"/>
                  </a:lnTo>
                  <a:lnTo>
                    <a:pt x="2981" y="256"/>
                  </a:lnTo>
                  <a:lnTo>
                    <a:pt x="2986" y="256"/>
                  </a:lnTo>
                  <a:lnTo>
                    <a:pt x="2986" y="260"/>
                  </a:lnTo>
                  <a:lnTo>
                    <a:pt x="2986" y="265"/>
                  </a:lnTo>
                  <a:lnTo>
                    <a:pt x="2983" y="275"/>
                  </a:lnTo>
                  <a:lnTo>
                    <a:pt x="2981" y="289"/>
                  </a:lnTo>
                  <a:lnTo>
                    <a:pt x="2976" y="306"/>
                  </a:lnTo>
                  <a:lnTo>
                    <a:pt x="2968" y="323"/>
                  </a:lnTo>
                  <a:lnTo>
                    <a:pt x="2956" y="340"/>
                  </a:lnTo>
                  <a:lnTo>
                    <a:pt x="2960" y="339"/>
                  </a:lnTo>
                  <a:lnTo>
                    <a:pt x="2965" y="339"/>
                  </a:lnTo>
                  <a:lnTo>
                    <a:pt x="2965" y="343"/>
                  </a:lnTo>
                  <a:lnTo>
                    <a:pt x="2965" y="347"/>
                  </a:lnTo>
                  <a:lnTo>
                    <a:pt x="2964" y="356"/>
                  </a:lnTo>
                  <a:lnTo>
                    <a:pt x="2960" y="370"/>
                  </a:lnTo>
                  <a:lnTo>
                    <a:pt x="2956" y="386"/>
                  </a:lnTo>
                  <a:lnTo>
                    <a:pt x="2948" y="403"/>
                  </a:lnTo>
                  <a:lnTo>
                    <a:pt x="2937" y="419"/>
                  </a:lnTo>
                  <a:lnTo>
                    <a:pt x="2937" y="423"/>
                  </a:lnTo>
                  <a:lnTo>
                    <a:pt x="2937" y="428"/>
                  </a:lnTo>
                  <a:lnTo>
                    <a:pt x="2936" y="438"/>
                  </a:lnTo>
                  <a:lnTo>
                    <a:pt x="2933" y="452"/>
                  </a:lnTo>
                  <a:lnTo>
                    <a:pt x="2928" y="467"/>
                  </a:lnTo>
                  <a:lnTo>
                    <a:pt x="2920" y="485"/>
                  </a:lnTo>
                  <a:lnTo>
                    <a:pt x="2909" y="501"/>
                  </a:lnTo>
                  <a:lnTo>
                    <a:pt x="2913" y="501"/>
                  </a:lnTo>
                  <a:lnTo>
                    <a:pt x="2917" y="500"/>
                  </a:lnTo>
                  <a:lnTo>
                    <a:pt x="2917" y="505"/>
                  </a:lnTo>
                  <a:lnTo>
                    <a:pt x="2916" y="509"/>
                  </a:lnTo>
                  <a:lnTo>
                    <a:pt x="2915" y="519"/>
                  </a:lnTo>
                  <a:lnTo>
                    <a:pt x="2913" y="533"/>
                  </a:lnTo>
                  <a:lnTo>
                    <a:pt x="2908" y="550"/>
                  </a:lnTo>
                  <a:lnTo>
                    <a:pt x="2899" y="567"/>
                  </a:lnTo>
                  <a:lnTo>
                    <a:pt x="2888" y="584"/>
                  </a:lnTo>
                  <a:lnTo>
                    <a:pt x="2892" y="584"/>
                  </a:lnTo>
                  <a:lnTo>
                    <a:pt x="2897" y="583"/>
                  </a:lnTo>
                  <a:lnTo>
                    <a:pt x="2897" y="587"/>
                  </a:lnTo>
                  <a:lnTo>
                    <a:pt x="2897" y="590"/>
                  </a:lnTo>
                  <a:lnTo>
                    <a:pt x="2896" y="597"/>
                  </a:lnTo>
                  <a:lnTo>
                    <a:pt x="2894" y="607"/>
                  </a:lnTo>
                  <a:lnTo>
                    <a:pt x="2898" y="603"/>
                  </a:lnTo>
                  <a:lnTo>
                    <a:pt x="2917" y="579"/>
                  </a:lnTo>
                  <a:lnTo>
                    <a:pt x="2937" y="556"/>
                  </a:lnTo>
                  <a:lnTo>
                    <a:pt x="2957" y="534"/>
                  </a:lnTo>
                  <a:lnTo>
                    <a:pt x="2977" y="513"/>
                  </a:lnTo>
                  <a:lnTo>
                    <a:pt x="2987" y="504"/>
                  </a:lnTo>
                  <a:lnTo>
                    <a:pt x="2997" y="494"/>
                  </a:lnTo>
                  <a:lnTo>
                    <a:pt x="3016" y="476"/>
                  </a:lnTo>
                  <a:lnTo>
                    <a:pt x="3035" y="458"/>
                  </a:lnTo>
                  <a:lnTo>
                    <a:pt x="3053" y="443"/>
                  </a:lnTo>
                  <a:lnTo>
                    <a:pt x="3069" y="429"/>
                  </a:lnTo>
                  <a:lnTo>
                    <a:pt x="3084" y="417"/>
                  </a:lnTo>
                  <a:lnTo>
                    <a:pt x="3099" y="406"/>
                  </a:lnTo>
                  <a:lnTo>
                    <a:pt x="3110" y="397"/>
                  </a:lnTo>
                  <a:lnTo>
                    <a:pt x="3120" y="390"/>
                  </a:lnTo>
                  <a:lnTo>
                    <a:pt x="3126" y="385"/>
                  </a:lnTo>
                  <a:lnTo>
                    <a:pt x="3131" y="381"/>
                  </a:lnTo>
                  <a:lnTo>
                    <a:pt x="3132" y="380"/>
                  </a:lnTo>
                  <a:lnTo>
                    <a:pt x="3131" y="381"/>
                  </a:lnTo>
                  <a:lnTo>
                    <a:pt x="3126" y="385"/>
                  </a:lnTo>
                  <a:lnTo>
                    <a:pt x="3120" y="391"/>
                  </a:lnTo>
                  <a:lnTo>
                    <a:pt x="3111" y="398"/>
                  </a:lnTo>
                  <a:lnTo>
                    <a:pt x="3100" y="408"/>
                  </a:lnTo>
                  <a:lnTo>
                    <a:pt x="3087" y="419"/>
                  </a:lnTo>
                  <a:lnTo>
                    <a:pt x="3071" y="432"/>
                  </a:lnTo>
                  <a:lnTo>
                    <a:pt x="3056" y="446"/>
                  </a:lnTo>
                  <a:lnTo>
                    <a:pt x="3047" y="454"/>
                  </a:lnTo>
                  <a:lnTo>
                    <a:pt x="3038" y="462"/>
                  </a:lnTo>
                  <a:lnTo>
                    <a:pt x="3020" y="479"/>
                  </a:lnTo>
                  <a:lnTo>
                    <a:pt x="3001" y="498"/>
                  </a:lnTo>
                  <a:lnTo>
                    <a:pt x="2991" y="508"/>
                  </a:lnTo>
                  <a:lnTo>
                    <a:pt x="2981" y="518"/>
                  </a:lnTo>
                  <a:lnTo>
                    <a:pt x="2961" y="539"/>
                  </a:lnTo>
                  <a:lnTo>
                    <a:pt x="2942" y="561"/>
                  </a:lnTo>
                  <a:lnTo>
                    <a:pt x="2922" y="584"/>
                  </a:lnTo>
                  <a:lnTo>
                    <a:pt x="2903" y="607"/>
                  </a:lnTo>
                  <a:lnTo>
                    <a:pt x="2890" y="622"/>
                  </a:lnTo>
                  <a:lnTo>
                    <a:pt x="2886" y="636"/>
                  </a:lnTo>
                  <a:lnTo>
                    <a:pt x="2879" y="650"/>
                  </a:lnTo>
                  <a:lnTo>
                    <a:pt x="2870" y="663"/>
                  </a:lnTo>
                  <a:lnTo>
                    <a:pt x="2858" y="675"/>
                  </a:lnTo>
                  <a:lnTo>
                    <a:pt x="2853" y="680"/>
                  </a:lnTo>
                  <a:lnTo>
                    <a:pt x="2847" y="683"/>
                  </a:lnTo>
                  <a:lnTo>
                    <a:pt x="2842" y="686"/>
                  </a:lnTo>
                  <a:lnTo>
                    <a:pt x="2831" y="700"/>
                  </a:lnTo>
                  <a:lnTo>
                    <a:pt x="2800" y="746"/>
                  </a:lnTo>
                  <a:lnTo>
                    <a:pt x="2787" y="766"/>
                  </a:lnTo>
                  <a:lnTo>
                    <a:pt x="2774" y="786"/>
                  </a:lnTo>
                  <a:lnTo>
                    <a:pt x="2762" y="807"/>
                  </a:lnTo>
                  <a:lnTo>
                    <a:pt x="2751" y="826"/>
                  </a:lnTo>
                  <a:lnTo>
                    <a:pt x="2741" y="842"/>
                  </a:lnTo>
                  <a:lnTo>
                    <a:pt x="2734" y="856"/>
                  </a:lnTo>
                  <a:lnTo>
                    <a:pt x="2734" y="861"/>
                  </a:lnTo>
                  <a:lnTo>
                    <a:pt x="2747" y="842"/>
                  </a:lnTo>
                  <a:lnTo>
                    <a:pt x="2753" y="836"/>
                  </a:lnTo>
                  <a:lnTo>
                    <a:pt x="2757" y="828"/>
                  </a:lnTo>
                  <a:lnTo>
                    <a:pt x="2764" y="820"/>
                  </a:lnTo>
                  <a:lnTo>
                    <a:pt x="2769" y="812"/>
                  </a:lnTo>
                  <a:lnTo>
                    <a:pt x="2792" y="782"/>
                  </a:lnTo>
                  <a:lnTo>
                    <a:pt x="2798" y="773"/>
                  </a:lnTo>
                  <a:lnTo>
                    <a:pt x="2803" y="765"/>
                  </a:lnTo>
                  <a:lnTo>
                    <a:pt x="2816" y="744"/>
                  </a:lnTo>
                  <a:lnTo>
                    <a:pt x="2831" y="724"/>
                  </a:lnTo>
                  <a:lnTo>
                    <a:pt x="2861" y="681"/>
                  </a:lnTo>
                  <a:lnTo>
                    <a:pt x="2878" y="659"/>
                  </a:lnTo>
                  <a:lnTo>
                    <a:pt x="2896" y="638"/>
                  </a:lnTo>
                  <a:lnTo>
                    <a:pt x="2913" y="617"/>
                  </a:lnTo>
                  <a:lnTo>
                    <a:pt x="2931" y="596"/>
                  </a:lnTo>
                  <a:lnTo>
                    <a:pt x="2949" y="576"/>
                  </a:lnTo>
                  <a:lnTo>
                    <a:pt x="2967" y="557"/>
                  </a:lnTo>
                  <a:lnTo>
                    <a:pt x="2976" y="549"/>
                  </a:lnTo>
                  <a:lnTo>
                    <a:pt x="2986" y="540"/>
                  </a:lnTo>
                  <a:lnTo>
                    <a:pt x="3003" y="523"/>
                  </a:lnTo>
                  <a:lnTo>
                    <a:pt x="3020" y="508"/>
                  </a:lnTo>
                  <a:lnTo>
                    <a:pt x="3036" y="494"/>
                  </a:lnTo>
                  <a:lnTo>
                    <a:pt x="3051" y="480"/>
                  </a:lnTo>
                  <a:lnTo>
                    <a:pt x="3065" y="469"/>
                  </a:lnTo>
                  <a:lnTo>
                    <a:pt x="3078" y="461"/>
                  </a:lnTo>
                  <a:lnTo>
                    <a:pt x="3088" y="452"/>
                  </a:lnTo>
                  <a:lnTo>
                    <a:pt x="3099" y="444"/>
                  </a:lnTo>
                  <a:lnTo>
                    <a:pt x="3105" y="439"/>
                  </a:lnTo>
                  <a:lnTo>
                    <a:pt x="3107" y="436"/>
                  </a:lnTo>
                  <a:lnTo>
                    <a:pt x="3105" y="439"/>
                  </a:lnTo>
                  <a:lnTo>
                    <a:pt x="3099" y="444"/>
                  </a:lnTo>
                  <a:lnTo>
                    <a:pt x="3089" y="453"/>
                  </a:lnTo>
                  <a:lnTo>
                    <a:pt x="3079" y="462"/>
                  </a:lnTo>
                  <a:lnTo>
                    <a:pt x="3067" y="472"/>
                  </a:lnTo>
                  <a:lnTo>
                    <a:pt x="3054" y="484"/>
                  </a:lnTo>
                  <a:lnTo>
                    <a:pt x="3038" y="497"/>
                  </a:lnTo>
                  <a:lnTo>
                    <a:pt x="3023" y="511"/>
                  </a:lnTo>
                  <a:lnTo>
                    <a:pt x="3006" y="527"/>
                  </a:lnTo>
                  <a:lnTo>
                    <a:pt x="2998" y="535"/>
                  </a:lnTo>
                  <a:lnTo>
                    <a:pt x="2990" y="544"/>
                  </a:lnTo>
                  <a:lnTo>
                    <a:pt x="2980" y="553"/>
                  </a:lnTo>
                  <a:lnTo>
                    <a:pt x="2971" y="562"/>
                  </a:lnTo>
                  <a:lnTo>
                    <a:pt x="2954" y="581"/>
                  </a:lnTo>
                  <a:lnTo>
                    <a:pt x="2936" y="600"/>
                  </a:lnTo>
                  <a:lnTo>
                    <a:pt x="2919" y="621"/>
                  </a:lnTo>
                  <a:lnTo>
                    <a:pt x="2901" y="642"/>
                  </a:lnTo>
                  <a:lnTo>
                    <a:pt x="2883" y="663"/>
                  </a:lnTo>
                  <a:lnTo>
                    <a:pt x="2867" y="685"/>
                  </a:lnTo>
                  <a:lnTo>
                    <a:pt x="2835" y="727"/>
                  </a:lnTo>
                  <a:lnTo>
                    <a:pt x="2821" y="748"/>
                  </a:lnTo>
                  <a:lnTo>
                    <a:pt x="2829" y="739"/>
                  </a:lnTo>
                  <a:lnTo>
                    <a:pt x="2865" y="700"/>
                  </a:lnTo>
                  <a:lnTo>
                    <a:pt x="2883" y="681"/>
                  </a:lnTo>
                  <a:lnTo>
                    <a:pt x="2903" y="661"/>
                  </a:lnTo>
                  <a:lnTo>
                    <a:pt x="2923" y="642"/>
                  </a:lnTo>
                  <a:lnTo>
                    <a:pt x="2944" y="625"/>
                  </a:lnTo>
                  <a:lnTo>
                    <a:pt x="2964" y="607"/>
                  </a:lnTo>
                  <a:lnTo>
                    <a:pt x="2984" y="590"/>
                  </a:lnTo>
                  <a:lnTo>
                    <a:pt x="2994" y="583"/>
                  </a:lnTo>
                  <a:lnTo>
                    <a:pt x="3004" y="575"/>
                  </a:lnTo>
                  <a:lnTo>
                    <a:pt x="3024" y="561"/>
                  </a:lnTo>
                  <a:lnTo>
                    <a:pt x="3042" y="548"/>
                  </a:lnTo>
                  <a:lnTo>
                    <a:pt x="3060" y="535"/>
                  </a:lnTo>
                  <a:lnTo>
                    <a:pt x="3077" y="524"/>
                  </a:lnTo>
                  <a:lnTo>
                    <a:pt x="3091" y="515"/>
                  </a:lnTo>
                  <a:lnTo>
                    <a:pt x="3104" y="507"/>
                  </a:lnTo>
                  <a:lnTo>
                    <a:pt x="3116" y="500"/>
                  </a:lnTo>
                  <a:lnTo>
                    <a:pt x="3128" y="493"/>
                  </a:lnTo>
                  <a:lnTo>
                    <a:pt x="3135" y="488"/>
                  </a:lnTo>
                  <a:lnTo>
                    <a:pt x="3138" y="487"/>
                  </a:lnTo>
                  <a:lnTo>
                    <a:pt x="3136" y="489"/>
                  </a:lnTo>
                  <a:lnTo>
                    <a:pt x="3128" y="494"/>
                  </a:lnTo>
                  <a:lnTo>
                    <a:pt x="3117" y="501"/>
                  </a:lnTo>
                  <a:lnTo>
                    <a:pt x="3106" y="508"/>
                  </a:lnTo>
                  <a:lnTo>
                    <a:pt x="3093" y="517"/>
                  </a:lnTo>
                  <a:lnTo>
                    <a:pt x="3078" y="527"/>
                  </a:lnTo>
                  <a:lnTo>
                    <a:pt x="3062" y="539"/>
                  </a:lnTo>
                  <a:lnTo>
                    <a:pt x="3045" y="551"/>
                  </a:lnTo>
                  <a:lnTo>
                    <a:pt x="3026" y="565"/>
                  </a:lnTo>
                  <a:lnTo>
                    <a:pt x="3008" y="579"/>
                  </a:lnTo>
                  <a:lnTo>
                    <a:pt x="2998" y="587"/>
                  </a:lnTo>
                  <a:lnTo>
                    <a:pt x="2988" y="595"/>
                  </a:lnTo>
                  <a:lnTo>
                    <a:pt x="2968" y="611"/>
                  </a:lnTo>
                  <a:lnTo>
                    <a:pt x="2948" y="629"/>
                  </a:lnTo>
                  <a:lnTo>
                    <a:pt x="2927" y="648"/>
                  </a:lnTo>
                  <a:lnTo>
                    <a:pt x="2908" y="666"/>
                  </a:lnTo>
                  <a:lnTo>
                    <a:pt x="2888" y="685"/>
                  </a:lnTo>
                  <a:lnTo>
                    <a:pt x="2869" y="705"/>
                  </a:lnTo>
                  <a:lnTo>
                    <a:pt x="2833" y="743"/>
                  </a:lnTo>
                  <a:lnTo>
                    <a:pt x="2800" y="780"/>
                  </a:lnTo>
                  <a:lnTo>
                    <a:pt x="2794" y="787"/>
                  </a:lnTo>
                  <a:lnTo>
                    <a:pt x="2789" y="796"/>
                  </a:lnTo>
                  <a:lnTo>
                    <a:pt x="2784" y="805"/>
                  </a:lnTo>
                  <a:lnTo>
                    <a:pt x="2774" y="821"/>
                  </a:lnTo>
                  <a:lnTo>
                    <a:pt x="2764" y="837"/>
                  </a:lnTo>
                  <a:lnTo>
                    <a:pt x="2756" y="851"/>
                  </a:lnTo>
                  <a:lnTo>
                    <a:pt x="2751" y="862"/>
                  </a:lnTo>
                  <a:lnTo>
                    <a:pt x="2744" y="874"/>
                  </a:lnTo>
                  <a:lnTo>
                    <a:pt x="2740" y="882"/>
                  </a:lnTo>
                  <a:lnTo>
                    <a:pt x="2738" y="884"/>
                  </a:lnTo>
                  <a:lnTo>
                    <a:pt x="2740" y="882"/>
                  </a:lnTo>
                  <a:lnTo>
                    <a:pt x="2743" y="874"/>
                  </a:lnTo>
                  <a:lnTo>
                    <a:pt x="2749" y="862"/>
                  </a:lnTo>
                  <a:lnTo>
                    <a:pt x="2755" y="850"/>
                  </a:lnTo>
                  <a:lnTo>
                    <a:pt x="2762" y="836"/>
                  </a:lnTo>
                  <a:lnTo>
                    <a:pt x="2766" y="828"/>
                  </a:lnTo>
                  <a:lnTo>
                    <a:pt x="2770" y="820"/>
                  </a:lnTo>
                  <a:lnTo>
                    <a:pt x="2774" y="815"/>
                  </a:lnTo>
                  <a:lnTo>
                    <a:pt x="2776" y="809"/>
                  </a:lnTo>
                  <a:lnTo>
                    <a:pt x="2773" y="815"/>
                  </a:lnTo>
                  <a:lnTo>
                    <a:pt x="2760" y="830"/>
                  </a:lnTo>
                  <a:lnTo>
                    <a:pt x="2749" y="843"/>
                  </a:lnTo>
                  <a:lnTo>
                    <a:pt x="2742" y="854"/>
                  </a:lnTo>
                  <a:lnTo>
                    <a:pt x="2735" y="864"/>
                  </a:lnTo>
                  <a:lnTo>
                    <a:pt x="2735" y="870"/>
                  </a:lnTo>
                  <a:lnTo>
                    <a:pt x="2736" y="874"/>
                  </a:lnTo>
                  <a:lnTo>
                    <a:pt x="2736" y="876"/>
                  </a:lnTo>
                  <a:lnTo>
                    <a:pt x="2736" y="878"/>
                  </a:lnTo>
                  <a:lnTo>
                    <a:pt x="2736" y="876"/>
                  </a:lnTo>
                  <a:lnTo>
                    <a:pt x="2736" y="874"/>
                  </a:lnTo>
                  <a:lnTo>
                    <a:pt x="2735" y="870"/>
                  </a:lnTo>
                  <a:lnTo>
                    <a:pt x="2734" y="864"/>
                  </a:lnTo>
                  <a:lnTo>
                    <a:pt x="2733" y="868"/>
                  </a:lnTo>
                  <a:lnTo>
                    <a:pt x="2732" y="868"/>
                  </a:lnTo>
                  <a:lnTo>
                    <a:pt x="2735" y="881"/>
                  </a:lnTo>
                  <a:lnTo>
                    <a:pt x="2737" y="890"/>
                  </a:lnTo>
                  <a:lnTo>
                    <a:pt x="2737" y="892"/>
                  </a:lnTo>
                  <a:lnTo>
                    <a:pt x="2737" y="890"/>
                  </a:lnTo>
                  <a:lnTo>
                    <a:pt x="2735" y="882"/>
                  </a:lnTo>
                  <a:lnTo>
                    <a:pt x="2731" y="870"/>
                  </a:lnTo>
                  <a:lnTo>
                    <a:pt x="2724" y="880"/>
                  </a:lnTo>
                  <a:lnTo>
                    <a:pt x="2720" y="886"/>
                  </a:lnTo>
                  <a:lnTo>
                    <a:pt x="2719" y="889"/>
                  </a:lnTo>
                  <a:lnTo>
                    <a:pt x="2720" y="885"/>
                  </a:lnTo>
                  <a:lnTo>
                    <a:pt x="2724" y="879"/>
                  </a:lnTo>
                  <a:lnTo>
                    <a:pt x="2731" y="868"/>
                  </a:lnTo>
                  <a:lnTo>
                    <a:pt x="2730" y="867"/>
                  </a:lnTo>
                  <a:lnTo>
                    <a:pt x="2730" y="864"/>
                  </a:lnTo>
                  <a:lnTo>
                    <a:pt x="2728" y="869"/>
                  </a:lnTo>
                  <a:lnTo>
                    <a:pt x="2725" y="872"/>
                  </a:lnTo>
                  <a:lnTo>
                    <a:pt x="2724" y="874"/>
                  </a:lnTo>
                  <a:lnTo>
                    <a:pt x="2724" y="874"/>
                  </a:lnTo>
                  <a:lnTo>
                    <a:pt x="2724" y="874"/>
                  </a:lnTo>
                  <a:lnTo>
                    <a:pt x="2725" y="872"/>
                  </a:lnTo>
                  <a:lnTo>
                    <a:pt x="2728" y="868"/>
                  </a:lnTo>
                  <a:lnTo>
                    <a:pt x="2730" y="863"/>
                  </a:lnTo>
                  <a:lnTo>
                    <a:pt x="2729" y="860"/>
                  </a:lnTo>
                  <a:lnTo>
                    <a:pt x="2720" y="878"/>
                  </a:lnTo>
                  <a:lnTo>
                    <a:pt x="2720" y="881"/>
                  </a:lnTo>
                  <a:lnTo>
                    <a:pt x="2720" y="882"/>
                  </a:lnTo>
                  <a:lnTo>
                    <a:pt x="2720" y="883"/>
                  </a:lnTo>
                  <a:lnTo>
                    <a:pt x="2720" y="882"/>
                  </a:lnTo>
                  <a:lnTo>
                    <a:pt x="2720" y="881"/>
                  </a:lnTo>
                  <a:lnTo>
                    <a:pt x="2719" y="879"/>
                  </a:lnTo>
                  <a:lnTo>
                    <a:pt x="2715" y="884"/>
                  </a:lnTo>
                  <a:lnTo>
                    <a:pt x="2712" y="887"/>
                  </a:lnTo>
                  <a:lnTo>
                    <a:pt x="2709" y="890"/>
                  </a:lnTo>
                  <a:lnTo>
                    <a:pt x="2707" y="883"/>
                  </a:lnTo>
                  <a:lnTo>
                    <a:pt x="2709" y="882"/>
                  </a:lnTo>
                  <a:lnTo>
                    <a:pt x="2711" y="879"/>
                  </a:lnTo>
                  <a:lnTo>
                    <a:pt x="2714" y="874"/>
                  </a:lnTo>
                  <a:lnTo>
                    <a:pt x="2718" y="868"/>
                  </a:lnTo>
                  <a:lnTo>
                    <a:pt x="2717" y="863"/>
                  </a:lnTo>
                  <a:lnTo>
                    <a:pt x="2715" y="858"/>
                  </a:lnTo>
                  <a:lnTo>
                    <a:pt x="2713" y="845"/>
                  </a:lnTo>
                  <a:lnTo>
                    <a:pt x="2710" y="829"/>
                  </a:lnTo>
                  <a:lnTo>
                    <a:pt x="2710" y="826"/>
                  </a:lnTo>
                  <a:lnTo>
                    <a:pt x="2708" y="831"/>
                  </a:lnTo>
                  <a:lnTo>
                    <a:pt x="2706" y="837"/>
                  </a:lnTo>
                  <a:lnTo>
                    <a:pt x="2702" y="839"/>
                  </a:lnTo>
                  <a:lnTo>
                    <a:pt x="2698" y="834"/>
                  </a:lnTo>
                  <a:lnTo>
                    <a:pt x="2702" y="826"/>
                  </a:lnTo>
                  <a:lnTo>
                    <a:pt x="2707" y="812"/>
                  </a:lnTo>
                  <a:lnTo>
                    <a:pt x="2702" y="793"/>
                  </a:lnTo>
                  <a:lnTo>
                    <a:pt x="2697" y="773"/>
                  </a:lnTo>
                  <a:lnTo>
                    <a:pt x="2693" y="764"/>
                  </a:lnTo>
                  <a:lnTo>
                    <a:pt x="2675" y="719"/>
                  </a:lnTo>
                  <a:lnTo>
                    <a:pt x="2652" y="671"/>
                  </a:lnTo>
                  <a:lnTo>
                    <a:pt x="2640" y="647"/>
                  </a:lnTo>
                  <a:lnTo>
                    <a:pt x="2628" y="622"/>
                  </a:lnTo>
                  <a:lnTo>
                    <a:pt x="2614" y="598"/>
                  </a:lnTo>
                  <a:lnTo>
                    <a:pt x="2601" y="575"/>
                  </a:lnTo>
                  <a:lnTo>
                    <a:pt x="2587" y="552"/>
                  </a:lnTo>
                  <a:lnTo>
                    <a:pt x="2574" y="530"/>
                  </a:lnTo>
                  <a:lnTo>
                    <a:pt x="2567" y="519"/>
                  </a:lnTo>
                  <a:lnTo>
                    <a:pt x="2559" y="508"/>
                  </a:lnTo>
                  <a:lnTo>
                    <a:pt x="2546" y="488"/>
                  </a:lnTo>
                  <a:lnTo>
                    <a:pt x="2533" y="469"/>
                  </a:lnTo>
                  <a:lnTo>
                    <a:pt x="2521" y="452"/>
                  </a:lnTo>
                  <a:lnTo>
                    <a:pt x="2509" y="436"/>
                  </a:lnTo>
                  <a:lnTo>
                    <a:pt x="2499" y="422"/>
                  </a:lnTo>
                  <a:lnTo>
                    <a:pt x="2489" y="410"/>
                  </a:lnTo>
                  <a:lnTo>
                    <a:pt x="2480" y="399"/>
                  </a:lnTo>
                  <a:lnTo>
                    <a:pt x="2473" y="389"/>
                  </a:lnTo>
                  <a:lnTo>
                    <a:pt x="2467" y="383"/>
                  </a:lnTo>
                  <a:lnTo>
                    <a:pt x="2465" y="379"/>
                  </a:lnTo>
                  <a:lnTo>
                    <a:pt x="2467" y="381"/>
                  </a:lnTo>
                  <a:lnTo>
                    <a:pt x="2473" y="388"/>
                  </a:lnTo>
                  <a:lnTo>
                    <a:pt x="2482" y="399"/>
                  </a:lnTo>
                  <a:lnTo>
                    <a:pt x="2490" y="409"/>
                  </a:lnTo>
                  <a:lnTo>
                    <a:pt x="2500" y="420"/>
                  </a:lnTo>
                  <a:lnTo>
                    <a:pt x="2512" y="434"/>
                  </a:lnTo>
                  <a:lnTo>
                    <a:pt x="2524" y="450"/>
                  </a:lnTo>
                  <a:lnTo>
                    <a:pt x="2538" y="466"/>
                  </a:lnTo>
                  <a:lnTo>
                    <a:pt x="2551" y="485"/>
                  </a:lnTo>
                  <a:lnTo>
                    <a:pt x="2565" y="505"/>
                  </a:lnTo>
                  <a:lnTo>
                    <a:pt x="2572" y="516"/>
                  </a:lnTo>
                  <a:lnTo>
                    <a:pt x="2578" y="527"/>
                  </a:lnTo>
                  <a:lnTo>
                    <a:pt x="2592" y="549"/>
                  </a:lnTo>
                  <a:lnTo>
                    <a:pt x="2607" y="572"/>
                  </a:lnTo>
                  <a:lnTo>
                    <a:pt x="2620" y="595"/>
                  </a:lnTo>
                  <a:lnTo>
                    <a:pt x="2633" y="619"/>
                  </a:lnTo>
                  <a:lnTo>
                    <a:pt x="2646" y="643"/>
                  </a:lnTo>
                  <a:lnTo>
                    <a:pt x="2658" y="667"/>
                  </a:lnTo>
                  <a:lnTo>
                    <a:pt x="2680" y="716"/>
                  </a:lnTo>
                  <a:lnTo>
                    <a:pt x="2685" y="727"/>
                  </a:lnTo>
                  <a:lnTo>
                    <a:pt x="2677" y="703"/>
                  </a:lnTo>
                  <a:lnTo>
                    <a:pt x="2661" y="652"/>
                  </a:lnTo>
                  <a:lnTo>
                    <a:pt x="2652" y="627"/>
                  </a:lnTo>
                  <a:lnTo>
                    <a:pt x="2642" y="601"/>
                  </a:lnTo>
                  <a:lnTo>
                    <a:pt x="2632" y="576"/>
                  </a:lnTo>
                  <a:lnTo>
                    <a:pt x="2621" y="551"/>
                  </a:lnTo>
                  <a:lnTo>
                    <a:pt x="2610" y="527"/>
                  </a:lnTo>
                  <a:lnTo>
                    <a:pt x="2599" y="504"/>
                  </a:lnTo>
                  <a:lnTo>
                    <a:pt x="2594" y="491"/>
                  </a:lnTo>
                  <a:lnTo>
                    <a:pt x="2588" y="480"/>
                  </a:lnTo>
                  <a:lnTo>
                    <a:pt x="2577" y="458"/>
                  </a:lnTo>
                  <a:lnTo>
                    <a:pt x="2567" y="439"/>
                  </a:lnTo>
                  <a:lnTo>
                    <a:pt x="2556" y="420"/>
                  </a:lnTo>
                  <a:lnTo>
                    <a:pt x="2546" y="402"/>
                  </a:lnTo>
                  <a:lnTo>
                    <a:pt x="2538" y="387"/>
                  </a:lnTo>
                  <a:lnTo>
                    <a:pt x="2530" y="374"/>
                  </a:lnTo>
                  <a:lnTo>
                    <a:pt x="2522" y="363"/>
                  </a:lnTo>
                  <a:lnTo>
                    <a:pt x="2516" y="352"/>
                  </a:lnTo>
                  <a:lnTo>
                    <a:pt x="2511" y="344"/>
                  </a:lnTo>
                  <a:lnTo>
                    <a:pt x="2509" y="342"/>
                  </a:lnTo>
                  <a:lnTo>
                    <a:pt x="2511" y="344"/>
                  </a:lnTo>
                  <a:lnTo>
                    <a:pt x="2516" y="351"/>
                  </a:lnTo>
                  <a:lnTo>
                    <a:pt x="2523" y="363"/>
                  </a:lnTo>
                  <a:lnTo>
                    <a:pt x="2531" y="374"/>
                  </a:lnTo>
                  <a:lnTo>
                    <a:pt x="2540" y="386"/>
                  </a:lnTo>
                  <a:lnTo>
                    <a:pt x="2550" y="401"/>
                  </a:lnTo>
                  <a:lnTo>
                    <a:pt x="2559" y="418"/>
                  </a:lnTo>
                  <a:lnTo>
                    <a:pt x="2570" y="436"/>
                  </a:lnTo>
                  <a:lnTo>
                    <a:pt x="2581" y="456"/>
                  </a:lnTo>
                  <a:lnTo>
                    <a:pt x="2594" y="478"/>
                  </a:lnTo>
                  <a:lnTo>
                    <a:pt x="2599" y="489"/>
                  </a:lnTo>
                  <a:lnTo>
                    <a:pt x="2605" y="500"/>
                  </a:lnTo>
                  <a:lnTo>
                    <a:pt x="2617" y="524"/>
                  </a:lnTo>
                  <a:lnTo>
                    <a:pt x="2628" y="549"/>
                  </a:lnTo>
                  <a:lnTo>
                    <a:pt x="2639" y="574"/>
                  </a:lnTo>
                  <a:lnTo>
                    <a:pt x="2648" y="599"/>
                  </a:lnTo>
                  <a:lnTo>
                    <a:pt x="2658" y="625"/>
                  </a:lnTo>
                  <a:lnTo>
                    <a:pt x="2667" y="651"/>
                  </a:lnTo>
                  <a:lnTo>
                    <a:pt x="2682" y="700"/>
                  </a:lnTo>
                  <a:lnTo>
                    <a:pt x="2690" y="726"/>
                  </a:lnTo>
                  <a:lnTo>
                    <a:pt x="2696" y="749"/>
                  </a:lnTo>
                  <a:lnTo>
                    <a:pt x="2701" y="769"/>
                  </a:lnTo>
                  <a:lnTo>
                    <a:pt x="2709" y="793"/>
                  </a:lnTo>
                  <a:lnTo>
                    <a:pt x="2713" y="762"/>
                  </a:lnTo>
                  <a:lnTo>
                    <a:pt x="2704" y="731"/>
                  </a:lnTo>
                  <a:lnTo>
                    <a:pt x="2698" y="706"/>
                  </a:lnTo>
                  <a:lnTo>
                    <a:pt x="2689" y="678"/>
                  </a:lnTo>
                  <a:lnTo>
                    <a:pt x="2681" y="651"/>
                  </a:lnTo>
                  <a:lnTo>
                    <a:pt x="2671" y="623"/>
                  </a:lnTo>
                  <a:lnTo>
                    <a:pt x="2665" y="606"/>
                  </a:lnTo>
                  <a:lnTo>
                    <a:pt x="2661" y="600"/>
                  </a:lnTo>
                  <a:lnTo>
                    <a:pt x="2657" y="596"/>
                  </a:lnTo>
                  <a:lnTo>
                    <a:pt x="2647" y="582"/>
                  </a:lnTo>
                  <a:lnTo>
                    <a:pt x="2642" y="565"/>
                  </a:lnTo>
                  <a:lnTo>
                    <a:pt x="2639" y="550"/>
                  </a:lnTo>
                  <a:lnTo>
                    <a:pt x="2637" y="534"/>
                  </a:lnTo>
                  <a:lnTo>
                    <a:pt x="2628" y="511"/>
                  </a:lnTo>
                  <a:lnTo>
                    <a:pt x="2615" y="485"/>
                  </a:lnTo>
                  <a:lnTo>
                    <a:pt x="2603" y="458"/>
                  </a:lnTo>
                  <a:lnTo>
                    <a:pt x="2601" y="452"/>
                  </a:lnTo>
                  <a:lnTo>
                    <a:pt x="2598" y="445"/>
                  </a:lnTo>
                  <a:lnTo>
                    <a:pt x="2591" y="433"/>
                  </a:lnTo>
                  <a:lnTo>
                    <a:pt x="2579" y="410"/>
                  </a:lnTo>
                  <a:lnTo>
                    <a:pt x="2567" y="387"/>
                  </a:lnTo>
                  <a:lnTo>
                    <a:pt x="2556" y="367"/>
                  </a:lnTo>
                  <a:lnTo>
                    <a:pt x="2545" y="348"/>
                  </a:lnTo>
                  <a:lnTo>
                    <a:pt x="2535" y="331"/>
                  </a:lnTo>
                  <a:lnTo>
                    <a:pt x="2527" y="317"/>
                  </a:lnTo>
                  <a:lnTo>
                    <a:pt x="2519" y="304"/>
                  </a:lnTo>
                  <a:lnTo>
                    <a:pt x="2512" y="293"/>
                  </a:lnTo>
                  <a:lnTo>
                    <a:pt x="2508" y="287"/>
                  </a:lnTo>
                  <a:lnTo>
                    <a:pt x="2505" y="281"/>
                  </a:lnTo>
                  <a:lnTo>
                    <a:pt x="2503" y="280"/>
                  </a:lnTo>
                  <a:lnTo>
                    <a:pt x="2505" y="281"/>
                  </a:lnTo>
                  <a:lnTo>
                    <a:pt x="2508" y="286"/>
                  </a:lnTo>
                  <a:lnTo>
                    <a:pt x="2513" y="293"/>
                  </a:lnTo>
                  <a:lnTo>
                    <a:pt x="2520" y="303"/>
                  </a:lnTo>
                  <a:lnTo>
                    <a:pt x="2528" y="315"/>
                  </a:lnTo>
                  <a:lnTo>
                    <a:pt x="2538" y="330"/>
                  </a:lnTo>
                  <a:lnTo>
                    <a:pt x="2549" y="346"/>
                  </a:lnTo>
                  <a:lnTo>
                    <a:pt x="2559" y="365"/>
                  </a:lnTo>
                  <a:lnTo>
                    <a:pt x="2572" y="385"/>
                  </a:lnTo>
                  <a:lnTo>
                    <a:pt x="2584" y="407"/>
                  </a:lnTo>
                  <a:lnTo>
                    <a:pt x="2597" y="431"/>
                  </a:lnTo>
                  <a:lnTo>
                    <a:pt x="2603" y="443"/>
                  </a:lnTo>
                  <a:lnTo>
                    <a:pt x="2609" y="456"/>
                  </a:lnTo>
                  <a:lnTo>
                    <a:pt x="2622" y="482"/>
                  </a:lnTo>
                  <a:lnTo>
                    <a:pt x="2634" y="509"/>
                  </a:lnTo>
                  <a:lnTo>
                    <a:pt x="2637" y="518"/>
                  </a:lnTo>
                  <a:lnTo>
                    <a:pt x="2639" y="509"/>
                  </a:lnTo>
                  <a:lnTo>
                    <a:pt x="2640" y="502"/>
                  </a:lnTo>
                  <a:lnTo>
                    <a:pt x="2640" y="500"/>
                  </a:lnTo>
                  <a:lnTo>
                    <a:pt x="2641" y="496"/>
                  </a:lnTo>
                  <a:lnTo>
                    <a:pt x="2645" y="497"/>
                  </a:lnTo>
                  <a:lnTo>
                    <a:pt x="2648" y="499"/>
                  </a:lnTo>
                  <a:lnTo>
                    <a:pt x="2642" y="480"/>
                  </a:lnTo>
                  <a:lnTo>
                    <a:pt x="2639" y="462"/>
                  </a:lnTo>
                  <a:lnTo>
                    <a:pt x="2637" y="444"/>
                  </a:lnTo>
                  <a:lnTo>
                    <a:pt x="2639" y="430"/>
                  </a:lnTo>
                  <a:lnTo>
                    <a:pt x="2640" y="420"/>
                  </a:lnTo>
                  <a:lnTo>
                    <a:pt x="2640" y="416"/>
                  </a:lnTo>
                  <a:lnTo>
                    <a:pt x="2641" y="412"/>
                  </a:lnTo>
                  <a:lnTo>
                    <a:pt x="2645" y="413"/>
                  </a:lnTo>
                  <a:lnTo>
                    <a:pt x="2646" y="414"/>
                  </a:lnTo>
                  <a:lnTo>
                    <a:pt x="2641" y="396"/>
                  </a:lnTo>
                  <a:lnTo>
                    <a:pt x="2639" y="378"/>
                  </a:lnTo>
                  <a:lnTo>
                    <a:pt x="2637" y="363"/>
                  </a:lnTo>
                  <a:lnTo>
                    <a:pt x="2639" y="350"/>
                  </a:lnTo>
                  <a:lnTo>
                    <a:pt x="2640" y="340"/>
                  </a:lnTo>
                  <a:lnTo>
                    <a:pt x="2640" y="335"/>
                  </a:lnTo>
                  <a:lnTo>
                    <a:pt x="2641" y="332"/>
                  </a:lnTo>
                  <a:lnTo>
                    <a:pt x="2644" y="333"/>
                  </a:lnTo>
                  <a:lnTo>
                    <a:pt x="2646" y="334"/>
                  </a:lnTo>
                  <a:lnTo>
                    <a:pt x="2641" y="315"/>
                  </a:lnTo>
                  <a:lnTo>
                    <a:pt x="2639" y="298"/>
                  </a:lnTo>
                  <a:lnTo>
                    <a:pt x="2637" y="282"/>
                  </a:lnTo>
                  <a:lnTo>
                    <a:pt x="2639" y="269"/>
                  </a:lnTo>
                  <a:lnTo>
                    <a:pt x="2640" y="259"/>
                  </a:lnTo>
                  <a:lnTo>
                    <a:pt x="2640" y="256"/>
                  </a:lnTo>
                  <a:lnTo>
                    <a:pt x="2641" y="252"/>
                  </a:lnTo>
                  <a:lnTo>
                    <a:pt x="2644" y="253"/>
                  </a:lnTo>
                  <a:lnTo>
                    <a:pt x="2648" y="255"/>
                  </a:lnTo>
                  <a:lnTo>
                    <a:pt x="2642" y="236"/>
                  </a:lnTo>
                  <a:lnTo>
                    <a:pt x="2639" y="218"/>
                  </a:lnTo>
                  <a:lnTo>
                    <a:pt x="2637" y="200"/>
                  </a:lnTo>
                  <a:lnTo>
                    <a:pt x="2639" y="186"/>
                  </a:lnTo>
                  <a:lnTo>
                    <a:pt x="2640" y="176"/>
                  </a:lnTo>
                  <a:lnTo>
                    <a:pt x="2640" y="171"/>
                  </a:lnTo>
                  <a:lnTo>
                    <a:pt x="2641" y="168"/>
                  </a:lnTo>
                  <a:lnTo>
                    <a:pt x="2644" y="169"/>
                  </a:lnTo>
                  <a:lnTo>
                    <a:pt x="2645" y="169"/>
                  </a:lnTo>
                  <a:lnTo>
                    <a:pt x="2646" y="170"/>
                  </a:lnTo>
                  <a:lnTo>
                    <a:pt x="2641" y="152"/>
                  </a:lnTo>
                  <a:lnTo>
                    <a:pt x="2639" y="134"/>
                  </a:lnTo>
                  <a:lnTo>
                    <a:pt x="2637" y="119"/>
                  </a:lnTo>
                  <a:lnTo>
                    <a:pt x="2639" y="104"/>
                  </a:lnTo>
                  <a:lnTo>
                    <a:pt x="2640" y="95"/>
                  </a:lnTo>
                  <a:lnTo>
                    <a:pt x="2640" y="91"/>
                  </a:lnTo>
                  <a:lnTo>
                    <a:pt x="2641" y="88"/>
                  </a:lnTo>
                  <a:lnTo>
                    <a:pt x="2644" y="89"/>
                  </a:lnTo>
                  <a:lnTo>
                    <a:pt x="2666" y="98"/>
                  </a:lnTo>
                  <a:lnTo>
                    <a:pt x="2686" y="109"/>
                  </a:lnTo>
                  <a:lnTo>
                    <a:pt x="2701" y="122"/>
                  </a:lnTo>
                  <a:lnTo>
                    <a:pt x="2697" y="108"/>
                  </a:lnTo>
                  <a:lnTo>
                    <a:pt x="2695" y="91"/>
                  </a:lnTo>
                  <a:lnTo>
                    <a:pt x="2698" y="69"/>
                  </a:lnTo>
                  <a:lnTo>
                    <a:pt x="2706" y="46"/>
                  </a:lnTo>
                  <a:lnTo>
                    <a:pt x="2719" y="24"/>
                  </a:lnTo>
                  <a:lnTo>
                    <a:pt x="2738" y="2"/>
                  </a:lnTo>
                  <a:lnTo>
                    <a:pt x="27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3"/>
            <p:cNvSpPr>
              <a:spLocks noEditPoints="1"/>
            </p:cNvSpPr>
            <p:nvPr/>
          </p:nvSpPr>
          <p:spPr bwMode="auto">
            <a:xfrm>
              <a:off x="5354638" y="4995863"/>
              <a:ext cx="523875" cy="368300"/>
            </a:xfrm>
            <a:custGeom>
              <a:avLst/>
              <a:gdLst>
                <a:gd name="T0" fmla="*/ 3089 w 3299"/>
                <a:gd name="T1" fmla="*/ 2028 h 2317"/>
                <a:gd name="T2" fmla="*/ 909 w 3299"/>
                <a:gd name="T3" fmla="*/ 2080 h 2317"/>
                <a:gd name="T4" fmla="*/ 1075 w 3299"/>
                <a:gd name="T5" fmla="*/ 2170 h 2317"/>
                <a:gd name="T6" fmla="*/ 3142 w 3299"/>
                <a:gd name="T7" fmla="*/ 1993 h 2317"/>
                <a:gd name="T8" fmla="*/ 3115 w 3299"/>
                <a:gd name="T9" fmla="*/ 1990 h 2317"/>
                <a:gd name="T10" fmla="*/ 2732 w 3299"/>
                <a:gd name="T11" fmla="*/ 2219 h 2317"/>
                <a:gd name="T12" fmla="*/ 2521 w 3299"/>
                <a:gd name="T13" fmla="*/ 2067 h 2317"/>
                <a:gd name="T14" fmla="*/ 1781 w 3299"/>
                <a:gd name="T15" fmla="*/ 1893 h 2317"/>
                <a:gd name="T16" fmla="*/ 3250 w 3299"/>
                <a:gd name="T17" fmla="*/ 1937 h 2317"/>
                <a:gd name="T18" fmla="*/ 3221 w 3299"/>
                <a:gd name="T19" fmla="*/ 2035 h 2317"/>
                <a:gd name="T20" fmla="*/ 3144 w 3299"/>
                <a:gd name="T21" fmla="*/ 1979 h 2317"/>
                <a:gd name="T22" fmla="*/ 3078 w 3299"/>
                <a:gd name="T23" fmla="*/ 2115 h 2317"/>
                <a:gd name="T24" fmla="*/ 3048 w 3299"/>
                <a:gd name="T25" fmla="*/ 2039 h 2317"/>
                <a:gd name="T26" fmla="*/ 3070 w 3299"/>
                <a:gd name="T27" fmla="*/ 1922 h 2317"/>
                <a:gd name="T28" fmla="*/ 1541 w 3299"/>
                <a:gd name="T29" fmla="*/ 1745 h 2317"/>
                <a:gd name="T30" fmla="*/ 1966 w 3299"/>
                <a:gd name="T31" fmla="*/ 2127 h 2317"/>
                <a:gd name="T32" fmla="*/ 1586 w 3299"/>
                <a:gd name="T33" fmla="*/ 2092 h 2317"/>
                <a:gd name="T34" fmla="*/ 1800 w 3299"/>
                <a:gd name="T35" fmla="*/ 2168 h 2317"/>
                <a:gd name="T36" fmla="*/ 1261 w 3299"/>
                <a:gd name="T37" fmla="*/ 1849 h 2317"/>
                <a:gd name="T38" fmla="*/ 216 w 3299"/>
                <a:gd name="T39" fmla="*/ 1929 h 2317"/>
                <a:gd name="T40" fmla="*/ 233 w 3299"/>
                <a:gd name="T41" fmla="*/ 1690 h 2317"/>
                <a:gd name="T42" fmla="*/ 2007 w 3299"/>
                <a:gd name="T43" fmla="*/ 1668 h 2317"/>
                <a:gd name="T44" fmla="*/ 1281 w 3299"/>
                <a:gd name="T45" fmla="*/ 1624 h 2317"/>
                <a:gd name="T46" fmla="*/ 1643 w 3299"/>
                <a:gd name="T47" fmla="*/ 1863 h 2317"/>
                <a:gd name="T48" fmla="*/ 1929 w 3299"/>
                <a:gd name="T49" fmla="*/ 1894 h 2317"/>
                <a:gd name="T50" fmla="*/ 661 w 3299"/>
                <a:gd name="T51" fmla="*/ 1675 h 2317"/>
                <a:gd name="T52" fmla="*/ 469 w 3299"/>
                <a:gd name="T53" fmla="*/ 2317 h 2317"/>
                <a:gd name="T54" fmla="*/ 153 w 3299"/>
                <a:gd name="T55" fmla="*/ 1949 h 2317"/>
                <a:gd name="T56" fmla="*/ 2001 w 3299"/>
                <a:gd name="T57" fmla="*/ 1383 h 2317"/>
                <a:gd name="T58" fmla="*/ 2355 w 3299"/>
                <a:gd name="T59" fmla="*/ 1659 h 2317"/>
                <a:gd name="T60" fmla="*/ 2373 w 3299"/>
                <a:gd name="T61" fmla="*/ 1591 h 2317"/>
                <a:gd name="T62" fmla="*/ 1938 w 3299"/>
                <a:gd name="T63" fmla="*/ 1936 h 2317"/>
                <a:gd name="T64" fmla="*/ 1979 w 3299"/>
                <a:gd name="T65" fmla="*/ 1421 h 2317"/>
                <a:gd name="T66" fmla="*/ 1824 w 3299"/>
                <a:gd name="T67" fmla="*/ 1367 h 2317"/>
                <a:gd name="T68" fmla="*/ 1297 w 3299"/>
                <a:gd name="T69" fmla="*/ 1575 h 2317"/>
                <a:gd name="T70" fmla="*/ 1364 w 3299"/>
                <a:gd name="T71" fmla="*/ 1443 h 2317"/>
                <a:gd name="T72" fmla="*/ 1220 w 3299"/>
                <a:gd name="T73" fmla="*/ 1397 h 2317"/>
                <a:gd name="T74" fmla="*/ 1410 w 3299"/>
                <a:gd name="T75" fmla="*/ 1188 h 2317"/>
                <a:gd name="T76" fmla="*/ 2796 w 3299"/>
                <a:gd name="T77" fmla="*/ 1048 h 2317"/>
                <a:gd name="T78" fmla="*/ 2290 w 3299"/>
                <a:gd name="T79" fmla="*/ 1068 h 2317"/>
                <a:gd name="T80" fmla="*/ 2303 w 3299"/>
                <a:gd name="T81" fmla="*/ 988 h 2317"/>
                <a:gd name="T82" fmla="*/ 1019 w 3299"/>
                <a:gd name="T83" fmla="*/ 1093 h 2317"/>
                <a:gd name="T84" fmla="*/ 956 w 3299"/>
                <a:gd name="T85" fmla="*/ 1044 h 2317"/>
                <a:gd name="T86" fmla="*/ 2999 w 3299"/>
                <a:gd name="T87" fmla="*/ 609 h 2317"/>
                <a:gd name="T88" fmla="*/ 2935 w 3299"/>
                <a:gd name="T89" fmla="*/ 678 h 2317"/>
                <a:gd name="T90" fmla="*/ 1123 w 3299"/>
                <a:gd name="T91" fmla="*/ 565 h 2317"/>
                <a:gd name="T92" fmla="*/ 999 w 3299"/>
                <a:gd name="T93" fmla="*/ 543 h 2317"/>
                <a:gd name="T94" fmla="*/ 712 w 3299"/>
                <a:gd name="T95" fmla="*/ 534 h 2317"/>
                <a:gd name="T96" fmla="*/ 2913 w 3299"/>
                <a:gd name="T97" fmla="*/ 570 h 2317"/>
                <a:gd name="T98" fmla="*/ 2838 w 3299"/>
                <a:gd name="T99" fmla="*/ 1144 h 2317"/>
                <a:gd name="T100" fmla="*/ 3076 w 3299"/>
                <a:gd name="T101" fmla="*/ 353 h 2317"/>
                <a:gd name="T102" fmla="*/ 3217 w 3299"/>
                <a:gd name="T103" fmla="*/ 327 h 2317"/>
                <a:gd name="T104" fmla="*/ 2690 w 3299"/>
                <a:gd name="T105" fmla="*/ 1108 h 2317"/>
                <a:gd name="T106" fmla="*/ 1051 w 3299"/>
                <a:gd name="T107" fmla="*/ 493 h 2317"/>
                <a:gd name="T108" fmla="*/ 646 w 3299"/>
                <a:gd name="T109" fmla="*/ 384 h 2317"/>
                <a:gd name="T110" fmla="*/ 1168 w 3299"/>
                <a:gd name="T111" fmla="*/ 94 h 2317"/>
                <a:gd name="T112" fmla="*/ 431 w 3299"/>
                <a:gd name="T113" fmla="*/ 601 h 2317"/>
                <a:gd name="T114" fmla="*/ 974 w 3299"/>
                <a:gd name="T115" fmla="*/ 256 h 2317"/>
                <a:gd name="T116" fmla="*/ 1124 w 3299"/>
                <a:gd name="T117" fmla="*/ 55 h 2317"/>
                <a:gd name="T118" fmla="*/ 1029 w 3299"/>
                <a:gd name="T119" fmla="*/ 76 h 2317"/>
                <a:gd name="T120" fmla="*/ 911 w 3299"/>
                <a:gd name="T121" fmla="*/ 40 h 2317"/>
                <a:gd name="T122" fmla="*/ 1016 w 3299"/>
                <a:gd name="T123" fmla="*/ 22 h 2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99" h="2317">
                  <a:moveTo>
                    <a:pt x="3137" y="2039"/>
                  </a:moveTo>
                  <a:lnTo>
                    <a:pt x="3130" y="2070"/>
                  </a:lnTo>
                  <a:lnTo>
                    <a:pt x="3138" y="2058"/>
                  </a:lnTo>
                  <a:lnTo>
                    <a:pt x="3149" y="2047"/>
                  </a:lnTo>
                  <a:lnTo>
                    <a:pt x="3141" y="2046"/>
                  </a:lnTo>
                  <a:lnTo>
                    <a:pt x="3137" y="2046"/>
                  </a:lnTo>
                  <a:lnTo>
                    <a:pt x="3137" y="2043"/>
                  </a:lnTo>
                  <a:lnTo>
                    <a:pt x="3137" y="2042"/>
                  </a:lnTo>
                  <a:lnTo>
                    <a:pt x="3137" y="2039"/>
                  </a:lnTo>
                  <a:close/>
                  <a:moveTo>
                    <a:pt x="3199" y="2037"/>
                  </a:moveTo>
                  <a:lnTo>
                    <a:pt x="3199" y="2044"/>
                  </a:lnTo>
                  <a:lnTo>
                    <a:pt x="3197" y="2045"/>
                  </a:lnTo>
                  <a:lnTo>
                    <a:pt x="3190" y="2047"/>
                  </a:lnTo>
                  <a:lnTo>
                    <a:pt x="3181" y="2050"/>
                  </a:lnTo>
                  <a:lnTo>
                    <a:pt x="3170" y="2058"/>
                  </a:lnTo>
                  <a:lnTo>
                    <a:pt x="3159" y="2068"/>
                  </a:lnTo>
                  <a:lnTo>
                    <a:pt x="3147" y="2083"/>
                  </a:lnTo>
                  <a:lnTo>
                    <a:pt x="3136" y="2104"/>
                  </a:lnTo>
                  <a:lnTo>
                    <a:pt x="3130" y="2102"/>
                  </a:lnTo>
                  <a:lnTo>
                    <a:pt x="3131" y="2100"/>
                  </a:lnTo>
                  <a:lnTo>
                    <a:pt x="3133" y="2093"/>
                  </a:lnTo>
                  <a:lnTo>
                    <a:pt x="3136" y="2086"/>
                  </a:lnTo>
                  <a:lnTo>
                    <a:pt x="3141" y="2075"/>
                  </a:lnTo>
                  <a:lnTo>
                    <a:pt x="3148" y="2064"/>
                  </a:lnTo>
                  <a:lnTo>
                    <a:pt x="3157" y="2054"/>
                  </a:lnTo>
                  <a:lnTo>
                    <a:pt x="3168" y="2045"/>
                  </a:lnTo>
                  <a:lnTo>
                    <a:pt x="3182" y="2039"/>
                  </a:lnTo>
                  <a:lnTo>
                    <a:pt x="3199" y="2037"/>
                  </a:lnTo>
                  <a:close/>
                  <a:moveTo>
                    <a:pt x="3075" y="2017"/>
                  </a:moveTo>
                  <a:lnTo>
                    <a:pt x="3082" y="2022"/>
                  </a:lnTo>
                  <a:lnTo>
                    <a:pt x="3082" y="2022"/>
                  </a:lnTo>
                  <a:lnTo>
                    <a:pt x="3089" y="2028"/>
                  </a:lnTo>
                  <a:lnTo>
                    <a:pt x="3096" y="2035"/>
                  </a:lnTo>
                  <a:lnTo>
                    <a:pt x="3096" y="2035"/>
                  </a:lnTo>
                  <a:lnTo>
                    <a:pt x="3104" y="2050"/>
                  </a:lnTo>
                  <a:lnTo>
                    <a:pt x="3108" y="2067"/>
                  </a:lnTo>
                  <a:lnTo>
                    <a:pt x="3109" y="2081"/>
                  </a:lnTo>
                  <a:lnTo>
                    <a:pt x="3108" y="2094"/>
                  </a:lnTo>
                  <a:lnTo>
                    <a:pt x="3105" y="2103"/>
                  </a:lnTo>
                  <a:lnTo>
                    <a:pt x="3104" y="2107"/>
                  </a:lnTo>
                  <a:lnTo>
                    <a:pt x="3098" y="2105"/>
                  </a:lnTo>
                  <a:lnTo>
                    <a:pt x="3098" y="2085"/>
                  </a:lnTo>
                  <a:lnTo>
                    <a:pt x="3096" y="2068"/>
                  </a:lnTo>
                  <a:lnTo>
                    <a:pt x="3092" y="2054"/>
                  </a:lnTo>
                  <a:lnTo>
                    <a:pt x="3087" y="2043"/>
                  </a:lnTo>
                  <a:lnTo>
                    <a:pt x="3081" y="2034"/>
                  </a:lnTo>
                  <a:lnTo>
                    <a:pt x="3077" y="2027"/>
                  </a:lnTo>
                  <a:lnTo>
                    <a:pt x="3073" y="2024"/>
                  </a:lnTo>
                  <a:lnTo>
                    <a:pt x="3071" y="2023"/>
                  </a:lnTo>
                  <a:lnTo>
                    <a:pt x="3075" y="2017"/>
                  </a:lnTo>
                  <a:close/>
                  <a:moveTo>
                    <a:pt x="821" y="2009"/>
                  </a:moveTo>
                  <a:lnTo>
                    <a:pt x="821" y="2009"/>
                  </a:lnTo>
                  <a:lnTo>
                    <a:pt x="822" y="2011"/>
                  </a:lnTo>
                  <a:lnTo>
                    <a:pt x="825" y="2013"/>
                  </a:lnTo>
                  <a:lnTo>
                    <a:pt x="828" y="2016"/>
                  </a:lnTo>
                  <a:lnTo>
                    <a:pt x="831" y="2020"/>
                  </a:lnTo>
                  <a:lnTo>
                    <a:pt x="836" y="2024"/>
                  </a:lnTo>
                  <a:lnTo>
                    <a:pt x="840" y="2028"/>
                  </a:lnTo>
                  <a:lnTo>
                    <a:pt x="844" y="2033"/>
                  </a:lnTo>
                  <a:lnTo>
                    <a:pt x="852" y="2041"/>
                  </a:lnTo>
                  <a:lnTo>
                    <a:pt x="862" y="2048"/>
                  </a:lnTo>
                  <a:lnTo>
                    <a:pt x="884" y="2064"/>
                  </a:lnTo>
                  <a:lnTo>
                    <a:pt x="896" y="2072"/>
                  </a:lnTo>
                  <a:lnTo>
                    <a:pt x="909" y="2080"/>
                  </a:lnTo>
                  <a:lnTo>
                    <a:pt x="923" y="2087"/>
                  </a:lnTo>
                  <a:lnTo>
                    <a:pt x="939" y="2093"/>
                  </a:lnTo>
                  <a:lnTo>
                    <a:pt x="953" y="2099"/>
                  </a:lnTo>
                  <a:lnTo>
                    <a:pt x="970" y="2102"/>
                  </a:lnTo>
                  <a:lnTo>
                    <a:pt x="977" y="2104"/>
                  </a:lnTo>
                  <a:lnTo>
                    <a:pt x="985" y="2107"/>
                  </a:lnTo>
                  <a:lnTo>
                    <a:pt x="1000" y="2108"/>
                  </a:lnTo>
                  <a:lnTo>
                    <a:pt x="1015" y="2110"/>
                  </a:lnTo>
                  <a:lnTo>
                    <a:pt x="1030" y="2110"/>
                  </a:lnTo>
                  <a:lnTo>
                    <a:pt x="1037" y="2110"/>
                  </a:lnTo>
                  <a:lnTo>
                    <a:pt x="1044" y="2109"/>
                  </a:lnTo>
                  <a:lnTo>
                    <a:pt x="1057" y="2107"/>
                  </a:lnTo>
                  <a:lnTo>
                    <a:pt x="1063" y="2107"/>
                  </a:lnTo>
                  <a:lnTo>
                    <a:pt x="1070" y="2105"/>
                  </a:lnTo>
                  <a:lnTo>
                    <a:pt x="1075" y="2103"/>
                  </a:lnTo>
                  <a:lnTo>
                    <a:pt x="1053" y="2025"/>
                  </a:lnTo>
                  <a:lnTo>
                    <a:pt x="1057" y="2026"/>
                  </a:lnTo>
                  <a:lnTo>
                    <a:pt x="1064" y="2031"/>
                  </a:lnTo>
                  <a:lnTo>
                    <a:pt x="1075" y="2038"/>
                  </a:lnTo>
                  <a:lnTo>
                    <a:pt x="1087" y="2047"/>
                  </a:lnTo>
                  <a:lnTo>
                    <a:pt x="1101" y="2057"/>
                  </a:lnTo>
                  <a:lnTo>
                    <a:pt x="1117" y="2067"/>
                  </a:lnTo>
                  <a:lnTo>
                    <a:pt x="1131" y="2078"/>
                  </a:lnTo>
                  <a:lnTo>
                    <a:pt x="1145" y="2088"/>
                  </a:lnTo>
                  <a:lnTo>
                    <a:pt x="1157" y="2097"/>
                  </a:lnTo>
                  <a:lnTo>
                    <a:pt x="1167" y="2103"/>
                  </a:lnTo>
                  <a:lnTo>
                    <a:pt x="1173" y="2108"/>
                  </a:lnTo>
                  <a:lnTo>
                    <a:pt x="1176" y="2110"/>
                  </a:lnTo>
                  <a:lnTo>
                    <a:pt x="1115" y="2254"/>
                  </a:lnTo>
                  <a:lnTo>
                    <a:pt x="1093" y="2170"/>
                  </a:lnTo>
                  <a:lnTo>
                    <a:pt x="1090" y="2170"/>
                  </a:lnTo>
                  <a:lnTo>
                    <a:pt x="1075" y="2170"/>
                  </a:lnTo>
                  <a:lnTo>
                    <a:pt x="1059" y="2169"/>
                  </a:lnTo>
                  <a:lnTo>
                    <a:pt x="1051" y="2168"/>
                  </a:lnTo>
                  <a:lnTo>
                    <a:pt x="1042" y="2168"/>
                  </a:lnTo>
                  <a:lnTo>
                    <a:pt x="1033" y="2167"/>
                  </a:lnTo>
                  <a:lnTo>
                    <a:pt x="1024" y="2165"/>
                  </a:lnTo>
                  <a:lnTo>
                    <a:pt x="1007" y="2160"/>
                  </a:lnTo>
                  <a:lnTo>
                    <a:pt x="989" y="2155"/>
                  </a:lnTo>
                  <a:lnTo>
                    <a:pt x="972" y="2148"/>
                  </a:lnTo>
                  <a:lnTo>
                    <a:pt x="963" y="2145"/>
                  </a:lnTo>
                  <a:lnTo>
                    <a:pt x="954" y="2141"/>
                  </a:lnTo>
                  <a:lnTo>
                    <a:pt x="938" y="2132"/>
                  </a:lnTo>
                  <a:lnTo>
                    <a:pt x="922" y="2122"/>
                  </a:lnTo>
                  <a:lnTo>
                    <a:pt x="908" y="2112"/>
                  </a:lnTo>
                  <a:lnTo>
                    <a:pt x="895" y="2101"/>
                  </a:lnTo>
                  <a:lnTo>
                    <a:pt x="883" y="2090"/>
                  </a:lnTo>
                  <a:lnTo>
                    <a:pt x="872" y="2079"/>
                  </a:lnTo>
                  <a:lnTo>
                    <a:pt x="853" y="2057"/>
                  </a:lnTo>
                  <a:lnTo>
                    <a:pt x="845" y="2047"/>
                  </a:lnTo>
                  <a:lnTo>
                    <a:pt x="839" y="2038"/>
                  </a:lnTo>
                  <a:lnTo>
                    <a:pt x="834" y="2032"/>
                  </a:lnTo>
                  <a:lnTo>
                    <a:pt x="831" y="2027"/>
                  </a:lnTo>
                  <a:lnTo>
                    <a:pt x="829" y="2022"/>
                  </a:lnTo>
                  <a:lnTo>
                    <a:pt x="826" y="2017"/>
                  </a:lnTo>
                  <a:lnTo>
                    <a:pt x="824" y="2014"/>
                  </a:lnTo>
                  <a:lnTo>
                    <a:pt x="822" y="2011"/>
                  </a:lnTo>
                  <a:lnTo>
                    <a:pt x="821" y="2009"/>
                  </a:lnTo>
                  <a:lnTo>
                    <a:pt x="821" y="2009"/>
                  </a:lnTo>
                  <a:close/>
                  <a:moveTo>
                    <a:pt x="3142" y="1993"/>
                  </a:moveTo>
                  <a:lnTo>
                    <a:pt x="3140" y="1993"/>
                  </a:lnTo>
                  <a:lnTo>
                    <a:pt x="3140" y="1995"/>
                  </a:lnTo>
                  <a:lnTo>
                    <a:pt x="3140" y="1999"/>
                  </a:lnTo>
                  <a:lnTo>
                    <a:pt x="3142" y="1993"/>
                  </a:lnTo>
                  <a:close/>
                  <a:moveTo>
                    <a:pt x="3219" y="1956"/>
                  </a:moveTo>
                  <a:lnTo>
                    <a:pt x="3219" y="1962"/>
                  </a:lnTo>
                  <a:lnTo>
                    <a:pt x="3216" y="1964"/>
                  </a:lnTo>
                  <a:lnTo>
                    <a:pt x="3211" y="1966"/>
                  </a:lnTo>
                  <a:lnTo>
                    <a:pt x="3202" y="1969"/>
                  </a:lnTo>
                  <a:lnTo>
                    <a:pt x="3191" y="1977"/>
                  </a:lnTo>
                  <a:lnTo>
                    <a:pt x="3179" y="1988"/>
                  </a:lnTo>
                  <a:lnTo>
                    <a:pt x="3168" y="2002"/>
                  </a:lnTo>
                  <a:lnTo>
                    <a:pt x="3157" y="2023"/>
                  </a:lnTo>
                  <a:lnTo>
                    <a:pt x="3151" y="2021"/>
                  </a:lnTo>
                  <a:lnTo>
                    <a:pt x="3152" y="2019"/>
                  </a:lnTo>
                  <a:lnTo>
                    <a:pt x="3153" y="2013"/>
                  </a:lnTo>
                  <a:lnTo>
                    <a:pt x="3156" y="2004"/>
                  </a:lnTo>
                  <a:lnTo>
                    <a:pt x="3161" y="1993"/>
                  </a:lnTo>
                  <a:lnTo>
                    <a:pt x="3168" y="1983"/>
                  </a:lnTo>
                  <a:lnTo>
                    <a:pt x="3177" y="1972"/>
                  </a:lnTo>
                  <a:lnTo>
                    <a:pt x="3188" y="1964"/>
                  </a:lnTo>
                  <a:lnTo>
                    <a:pt x="3202" y="1958"/>
                  </a:lnTo>
                  <a:lnTo>
                    <a:pt x="3219" y="1956"/>
                  </a:lnTo>
                  <a:close/>
                  <a:moveTo>
                    <a:pt x="3094" y="1939"/>
                  </a:moveTo>
                  <a:lnTo>
                    <a:pt x="3109" y="1949"/>
                  </a:lnTo>
                  <a:lnTo>
                    <a:pt x="3118" y="1961"/>
                  </a:lnTo>
                  <a:lnTo>
                    <a:pt x="3123" y="1973"/>
                  </a:lnTo>
                  <a:lnTo>
                    <a:pt x="3126" y="1987"/>
                  </a:lnTo>
                  <a:lnTo>
                    <a:pt x="3127" y="2000"/>
                  </a:lnTo>
                  <a:lnTo>
                    <a:pt x="3127" y="2011"/>
                  </a:lnTo>
                  <a:lnTo>
                    <a:pt x="3126" y="2021"/>
                  </a:lnTo>
                  <a:lnTo>
                    <a:pt x="3125" y="2026"/>
                  </a:lnTo>
                  <a:lnTo>
                    <a:pt x="3124" y="2030"/>
                  </a:lnTo>
                  <a:lnTo>
                    <a:pt x="3118" y="2027"/>
                  </a:lnTo>
                  <a:lnTo>
                    <a:pt x="3118" y="2008"/>
                  </a:lnTo>
                  <a:lnTo>
                    <a:pt x="3115" y="1990"/>
                  </a:lnTo>
                  <a:lnTo>
                    <a:pt x="3112" y="1976"/>
                  </a:lnTo>
                  <a:lnTo>
                    <a:pt x="3107" y="1965"/>
                  </a:lnTo>
                  <a:lnTo>
                    <a:pt x="3101" y="1956"/>
                  </a:lnTo>
                  <a:lnTo>
                    <a:pt x="3096" y="1950"/>
                  </a:lnTo>
                  <a:lnTo>
                    <a:pt x="3092" y="1947"/>
                  </a:lnTo>
                  <a:lnTo>
                    <a:pt x="3091" y="1946"/>
                  </a:lnTo>
                  <a:lnTo>
                    <a:pt x="3094" y="1939"/>
                  </a:lnTo>
                  <a:close/>
                  <a:moveTo>
                    <a:pt x="2528" y="1912"/>
                  </a:moveTo>
                  <a:lnTo>
                    <a:pt x="2525" y="1999"/>
                  </a:lnTo>
                  <a:lnTo>
                    <a:pt x="2527" y="1999"/>
                  </a:lnTo>
                  <a:lnTo>
                    <a:pt x="2541" y="2003"/>
                  </a:lnTo>
                  <a:lnTo>
                    <a:pt x="2556" y="2009"/>
                  </a:lnTo>
                  <a:lnTo>
                    <a:pt x="2572" y="2015"/>
                  </a:lnTo>
                  <a:lnTo>
                    <a:pt x="2579" y="2019"/>
                  </a:lnTo>
                  <a:lnTo>
                    <a:pt x="2587" y="2024"/>
                  </a:lnTo>
                  <a:lnTo>
                    <a:pt x="2604" y="2033"/>
                  </a:lnTo>
                  <a:lnTo>
                    <a:pt x="2619" y="2044"/>
                  </a:lnTo>
                  <a:lnTo>
                    <a:pt x="2626" y="2049"/>
                  </a:lnTo>
                  <a:lnTo>
                    <a:pt x="2633" y="2055"/>
                  </a:lnTo>
                  <a:lnTo>
                    <a:pt x="2641" y="2061"/>
                  </a:lnTo>
                  <a:lnTo>
                    <a:pt x="2648" y="2068"/>
                  </a:lnTo>
                  <a:lnTo>
                    <a:pt x="2660" y="2081"/>
                  </a:lnTo>
                  <a:lnTo>
                    <a:pt x="2672" y="2094"/>
                  </a:lnTo>
                  <a:lnTo>
                    <a:pt x="2683" y="2109"/>
                  </a:lnTo>
                  <a:lnTo>
                    <a:pt x="2693" y="2123"/>
                  </a:lnTo>
                  <a:lnTo>
                    <a:pt x="2700" y="2137"/>
                  </a:lnTo>
                  <a:lnTo>
                    <a:pt x="2708" y="2152"/>
                  </a:lnTo>
                  <a:lnTo>
                    <a:pt x="2719" y="2178"/>
                  </a:lnTo>
                  <a:lnTo>
                    <a:pt x="2723" y="2190"/>
                  </a:lnTo>
                  <a:lnTo>
                    <a:pt x="2727" y="2201"/>
                  </a:lnTo>
                  <a:lnTo>
                    <a:pt x="2730" y="2210"/>
                  </a:lnTo>
                  <a:lnTo>
                    <a:pt x="2732" y="2219"/>
                  </a:lnTo>
                  <a:lnTo>
                    <a:pt x="2733" y="2224"/>
                  </a:lnTo>
                  <a:lnTo>
                    <a:pt x="2734" y="2229"/>
                  </a:lnTo>
                  <a:lnTo>
                    <a:pt x="2734" y="2232"/>
                  </a:lnTo>
                  <a:lnTo>
                    <a:pt x="2735" y="2233"/>
                  </a:lnTo>
                  <a:lnTo>
                    <a:pt x="2735" y="2234"/>
                  </a:lnTo>
                  <a:lnTo>
                    <a:pt x="2734" y="2233"/>
                  </a:lnTo>
                  <a:lnTo>
                    <a:pt x="2734" y="2232"/>
                  </a:lnTo>
                  <a:lnTo>
                    <a:pt x="2733" y="2229"/>
                  </a:lnTo>
                  <a:lnTo>
                    <a:pt x="2731" y="2224"/>
                  </a:lnTo>
                  <a:lnTo>
                    <a:pt x="2729" y="2220"/>
                  </a:lnTo>
                  <a:lnTo>
                    <a:pt x="2727" y="2214"/>
                  </a:lnTo>
                  <a:lnTo>
                    <a:pt x="2723" y="2210"/>
                  </a:lnTo>
                  <a:lnTo>
                    <a:pt x="2720" y="2203"/>
                  </a:lnTo>
                  <a:lnTo>
                    <a:pt x="2708" y="2184"/>
                  </a:lnTo>
                  <a:lnTo>
                    <a:pt x="2691" y="2162"/>
                  </a:lnTo>
                  <a:lnTo>
                    <a:pt x="2683" y="2151"/>
                  </a:lnTo>
                  <a:lnTo>
                    <a:pt x="2672" y="2140"/>
                  </a:lnTo>
                  <a:lnTo>
                    <a:pt x="2661" y="2129"/>
                  </a:lnTo>
                  <a:lnTo>
                    <a:pt x="2649" y="2118"/>
                  </a:lnTo>
                  <a:lnTo>
                    <a:pt x="2635" y="2109"/>
                  </a:lnTo>
                  <a:lnTo>
                    <a:pt x="2622" y="2100"/>
                  </a:lnTo>
                  <a:lnTo>
                    <a:pt x="2616" y="2096"/>
                  </a:lnTo>
                  <a:lnTo>
                    <a:pt x="2608" y="2091"/>
                  </a:lnTo>
                  <a:lnTo>
                    <a:pt x="2594" y="2086"/>
                  </a:lnTo>
                  <a:lnTo>
                    <a:pt x="2581" y="2079"/>
                  </a:lnTo>
                  <a:lnTo>
                    <a:pt x="2566" y="2075"/>
                  </a:lnTo>
                  <a:lnTo>
                    <a:pt x="2560" y="2072"/>
                  </a:lnTo>
                  <a:lnTo>
                    <a:pt x="2552" y="2071"/>
                  </a:lnTo>
                  <a:lnTo>
                    <a:pt x="2545" y="2070"/>
                  </a:lnTo>
                  <a:lnTo>
                    <a:pt x="2539" y="2069"/>
                  </a:lnTo>
                  <a:lnTo>
                    <a:pt x="2530" y="2068"/>
                  </a:lnTo>
                  <a:lnTo>
                    <a:pt x="2521" y="2067"/>
                  </a:lnTo>
                  <a:lnTo>
                    <a:pt x="2518" y="2148"/>
                  </a:lnTo>
                  <a:lnTo>
                    <a:pt x="2515" y="2146"/>
                  </a:lnTo>
                  <a:lnTo>
                    <a:pt x="2509" y="2140"/>
                  </a:lnTo>
                  <a:lnTo>
                    <a:pt x="2501" y="2130"/>
                  </a:lnTo>
                  <a:lnTo>
                    <a:pt x="2493" y="2118"/>
                  </a:lnTo>
                  <a:lnTo>
                    <a:pt x="2482" y="2104"/>
                  </a:lnTo>
                  <a:lnTo>
                    <a:pt x="2471" y="2090"/>
                  </a:lnTo>
                  <a:lnTo>
                    <a:pt x="2460" y="2075"/>
                  </a:lnTo>
                  <a:lnTo>
                    <a:pt x="2450" y="2061"/>
                  </a:lnTo>
                  <a:lnTo>
                    <a:pt x="2440" y="2049"/>
                  </a:lnTo>
                  <a:lnTo>
                    <a:pt x="2433" y="2041"/>
                  </a:lnTo>
                  <a:lnTo>
                    <a:pt x="2429" y="2034"/>
                  </a:lnTo>
                  <a:lnTo>
                    <a:pt x="2427" y="2032"/>
                  </a:lnTo>
                  <a:lnTo>
                    <a:pt x="2528" y="1912"/>
                  </a:lnTo>
                  <a:close/>
                  <a:moveTo>
                    <a:pt x="1781" y="1893"/>
                  </a:moveTo>
                  <a:lnTo>
                    <a:pt x="1784" y="1896"/>
                  </a:lnTo>
                  <a:lnTo>
                    <a:pt x="1788" y="1899"/>
                  </a:lnTo>
                  <a:lnTo>
                    <a:pt x="1805" y="1937"/>
                  </a:lnTo>
                  <a:lnTo>
                    <a:pt x="1822" y="1980"/>
                  </a:lnTo>
                  <a:lnTo>
                    <a:pt x="1834" y="2027"/>
                  </a:lnTo>
                  <a:lnTo>
                    <a:pt x="1844" y="2077"/>
                  </a:lnTo>
                  <a:lnTo>
                    <a:pt x="1843" y="2088"/>
                  </a:lnTo>
                  <a:lnTo>
                    <a:pt x="1838" y="2096"/>
                  </a:lnTo>
                  <a:lnTo>
                    <a:pt x="1831" y="2099"/>
                  </a:lnTo>
                  <a:lnTo>
                    <a:pt x="1822" y="2097"/>
                  </a:lnTo>
                  <a:lnTo>
                    <a:pt x="1815" y="2090"/>
                  </a:lnTo>
                  <a:lnTo>
                    <a:pt x="1811" y="2080"/>
                  </a:lnTo>
                  <a:lnTo>
                    <a:pt x="1800" y="2026"/>
                  </a:lnTo>
                  <a:lnTo>
                    <a:pt x="1785" y="1978"/>
                  </a:lnTo>
                  <a:lnTo>
                    <a:pt x="1768" y="1934"/>
                  </a:lnTo>
                  <a:lnTo>
                    <a:pt x="1781" y="1934"/>
                  </a:lnTo>
                  <a:lnTo>
                    <a:pt x="1781" y="1893"/>
                  </a:lnTo>
                  <a:close/>
                  <a:moveTo>
                    <a:pt x="3174" y="1878"/>
                  </a:moveTo>
                  <a:lnTo>
                    <a:pt x="3177" y="1883"/>
                  </a:lnTo>
                  <a:lnTo>
                    <a:pt x="3176" y="1884"/>
                  </a:lnTo>
                  <a:lnTo>
                    <a:pt x="3172" y="1888"/>
                  </a:lnTo>
                  <a:lnTo>
                    <a:pt x="3167" y="1894"/>
                  </a:lnTo>
                  <a:lnTo>
                    <a:pt x="3161" y="1902"/>
                  </a:lnTo>
                  <a:lnTo>
                    <a:pt x="3155" y="1913"/>
                  </a:lnTo>
                  <a:lnTo>
                    <a:pt x="3151" y="1927"/>
                  </a:lnTo>
                  <a:lnTo>
                    <a:pt x="3147" y="1944"/>
                  </a:lnTo>
                  <a:lnTo>
                    <a:pt x="3147" y="1965"/>
                  </a:lnTo>
                  <a:lnTo>
                    <a:pt x="3140" y="1966"/>
                  </a:lnTo>
                  <a:lnTo>
                    <a:pt x="3140" y="1964"/>
                  </a:lnTo>
                  <a:lnTo>
                    <a:pt x="3138" y="1957"/>
                  </a:lnTo>
                  <a:lnTo>
                    <a:pt x="3137" y="1947"/>
                  </a:lnTo>
                  <a:lnTo>
                    <a:pt x="3137" y="1936"/>
                  </a:lnTo>
                  <a:lnTo>
                    <a:pt x="3140" y="1924"/>
                  </a:lnTo>
                  <a:lnTo>
                    <a:pt x="3143" y="1911"/>
                  </a:lnTo>
                  <a:lnTo>
                    <a:pt x="3149" y="1898"/>
                  </a:lnTo>
                  <a:lnTo>
                    <a:pt x="3160" y="1887"/>
                  </a:lnTo>
                  <a:lnTo>
                    <a:pt x="3174" y="1878"/>
                  </a:lnTo>
                  <a:close/>
                  <a:moveTo>
                    <a:pt x="3194" y="1847"/>
                  </a:moveTo>
                  <a:lnTo>
                    <a:pt x="3197" y="1851"/>
                  </a:lnTo>
                  <a:lnTo>
                    <a:pt x="3198" y="1855"/>
                  </a:lnTo>
                  <a:lnTo>
                    <a:pt x="3201" y="1865"/>
                  </a:lnTo>
                  <a:lnTo>
                    <a:pt x="3204" y="1878"/>
                  </a:lnTo>
                  <a:lnTo>
                    <a:pt x="3207" y="1893"/>
                  </a:lnTo>
                  <a:lnTo>
                    <a:pt x="3207" y="1912"/>
                  </a:lnTo>
                  <a:lnTo>
                    <a:pt x="3204" y="1931"/>
                  </a:lnTo>
                  <a:lnTo>
                    <a:pt x="3198" y="1949"/>
                  </a:lnTo>
                  <a:lnTo>
                    <a:pt x="3221" y="1942"/>
                  </a:lnTo>
                  <a:lnTo>
                    <a:pt x="3246" y="1938"/>
                  </a:lnTo>
                  <a:lnTo>
                    <a:pt x="3250" y="1937"/>
                  </a:lnTo>
                  <a:lnTo>
                    <a:pt x="3249" y="1942"/>
                  </a:lnTo>
                  <a:lnTo>
                    <a:pt x="3249" y="1946"/>
                  </a:lnTo>
                  <a:lnTo>
                    <a:pt x="3248" y="1956"/>
                  </a:lnTo>
                  <a:lnTo>
                    <a:pt x="3245" y="1970"/>
                  </a:lnTo>
                  <a:lnTo>
                    <a:pt x="3241" y="1987"/>
                  </a:lnTo>
                  <a:lnTo>
                    <a:pt x="3233" y="2003"/>
                  </a:lnTo>
                  <a:lnTo>
                    <a:pt x="3222" y="2020"/>
                  </a:lnTo>
                  <a:lnTo>
                    <a:pt x="3225" y="2020"/>
                  </a:lnTo>
                  <a:lnTo>
                    <a:pt x="3230" y="2019"/>
                  </a:lnTo>
                  <a:lnTo>
                    <a:pt x="3230" y="2023"/>
                  </a:lnTo>
                  <a:lnTo>
                    <a:pt x="3230" y="2027"/>
                  </a:lnTo>
                  <a:lnTo>
                    <a:pt x="3227" y="2037"/>
                  </a:lnTo>
                  <a:lnTo>
                    <a:pt x="3225" y="2052"/>
                  </a:lnTo>
                  <a:lnTo>
                    <a:pt x="3220" y="2068"/>
                  </a:lnTo>
                  <a:lnTo>
                    <a:pt x="3212" y="2086"/>
                  </a:lnTo>
                  <a:lnTo>
                    <a:pt x="3200" y="2102"/>
                  </a:lnTo>
                  <a:lnTo>
                    <a:pt x="3205" y="2102"/>
                  </a:lnTo>
                  <a:lnTo>
                    <a:pt x="3209" y="2101"/>
                  </a:lnTo>
                  <a:lnTo>
                    <a:pt x="3209" y="2105"/>
                  </a:lnTo>
                  <a:lnTo>
                    <a:pt x="3209" y="2107"/>
                  </a:lnTo>
                  <a:lnTo>
                    <a:pt x="3209" y="2109"/>
                  </a:lnTo>
                  <a:lnTo>
                    <a:pt x="3209" y="2112"/>
                  </a:lnTo>
                  <a:lnTo>
                    <a:pt x="3201" y="2113"/>
                  </a:lnTo>
                  <a:lnTo>
                    <a:pt x="3201" y="2109"/>
                  </a:lnTo>
                  <a:lnTo>
                    <a:pt x="3191" y="2111"/>
                  </a:lnTo>
                  <a:lnTo>
                    <a:pt x="3178" y="2113"/>
                  </a:lnTo>
                  <a:lnTo>
                    <a:pt x="3188" y="2104"/>
                  </a:lnTo>
                  <a:lnTo>
                    <a:pt x="3200" y="2091"/>
                  </a:lnTo>
                  <a:lnTo>
                    <a:pt x="3209" y="2077"/>
                  </a:lnTo>
                  <a:lnTo>
                    <a:pt x="3214" y="2061"/>
                  </a:lnTo>
                  <a:lnTo>
                    <a:pt x="3219" y="2047"/>
                  </a:lnTo>
                  <a:lnTo>
                    <a:pt x="3221" y="2035"/>
                  </a:lnTo>
                  <a:lnTo>
                    <a:pt x="3222" y="2026"/>
                  </a:lnTo>
                  <a:lnTo>
                    <a:pt x="3217" y="2027"/>
                  </a:lnTo>
                  <a:lnTo>
                    <a:pt x="3212" y="2028"/>
                  </a:lnTo>
                  <a:lnTo>
                    <a:pt x="3201" y="2030"/>
                  </a:lnTo>
                  <a:lnTo>
                    <a:pt x="3210" y="2022"/>
                  </a:lnTo>
                  <a:lnTo>
                    <a:pt x="3223" y="2006"/>
                  </a:lnTo>
                  <a:lnTo>
                    <a:pt x="3232" y="1989"/>
                  </a:lnTo>
                  <a:lnTo>
                    <a:pt x="3237" y="1971"/>
                  </a:lnTo>
                  <a:lnTo>
                    <a:pt x="3241" y="1956"/>
                  </a:lnTo>
                  <a:lnTo>
                    <a:pt x="3243" y="1946"/>
                  </a:lnTo>
                  <a:lnTo>
                    <a:pt x="3214" y="1950"/>
                  </a:lnTo>
                  <a:lnTo>
                    <a:pt x="3191" y="1960"/>
                  </a:lnTo>
                  <a:lnTo>
                    <a:pt x="3178" y="1967"/>
                  </a:lnTo>
                  <a:lnTo>
                    <a:pt x="3187" y="1955"/>
                  </a:lnTo>
                  <a:lnTo>
                    <a:pt x="3194" y="1939"/>
                  </a:lnTo>
                  <a:lnTo>
                    <a:pt x="3199" y="1923"/>
                  </a:lnTo>
                  <a:lnTo>
                    <a:pt x="3200" y="1906"/>
                  </a:lnTo>
                  <a:lnTo>
                    <a:pt x="3199" y="1891"/>
                  </a:lnTo>
                  <a:lnTo>
                    <a:pt x="3197" y="1878"/>
                  </a:lnTo>
                  <a:lnTo>
                    <a:pt x="3193" y="1866"/>
                  </a:lnTo>
                  <a:lnTo>
                    <a:pt x="3191" y="1858"/>
                  </a:lnTo>
                  <a:lnTo>
                    <a:pt x="3169" y="1873"/>
                  </a:lnTo>
                  <a:lnTo>
                    <a:pt x="3153" y="1890"/>
                  </a:lnTo>
                  <a:lnTo>
                    <a:pt x="3142" y="1907"/>
                  </a:lnTo>
                  <a:lnTo>
                    <a:pt x="3134" y="1926"/>
                  </a:lnTo>
                  <a:lnTo>
                    <a:pt x="3132" y="1947"/>
                  </a:lnTo>
                  <a:lnTo>
                    <a:pt x="3134" y="1964"/>
                  </a:lnTo>
                  <a:lnTo>
                    <a:pt x="3138" y="1977"/>
                  </a:lnTo>
                  <a:lnTo>
                    <a:pt x="3142" y="1986"/>
                  </a:lnTo>
                  <a:lnTo>
                    <a:pt x="3143" y="1984"/>
                  </a:lnTo>
                  <a:lnTo>
                    <a:pt x="3144" y="1982"/>
                  </a:lnTo>
                  <a:lnTo>
                    <a:pt x="3144" y="1979"/>
                  </a:lnTo>
                  <a:lnTo>
                    <a:pt x="3152" y="1981"/>
                  </a:lnTo>
                  <a:lnTo>
                    <a:pt x="3152" y="1982"/>
                  </a:lnTo>
                  <a:lnTo>
                    <a:pt x="3157" y="1979"/>
                  </a:lnTo>
                  <a:lnTo>
                    <a:pt x="3170" y="1973"/>
                  </a:lnTo>
                  <a:lnTo>
                    <a:pt x="3161" y="1984"/>
                  </a:lnTo>
                  <a:lnTo>
                    <a:pt x="3152" y="2002"/>
                  </a:lnTo>
                  <a:lnTo>
                    <a:pt x="3146" y="2017"/>
                  </a:lnTo>
                  <a:lnTo>
                    <a:pt x="3144" y="2031"/>
                  </a:lnTo>
                  <a:lnTo>
                    <a:pt x="3144" y="2039"/>
                  </a:lnTo>
                  <a:lnTo>
                    <a:pt x="3152" y="2041"/>
                  </a:lnTo>
                  <a:lnTo>
                    <a:pt x="3159" y="2041"/>
                  </a:lnTo>
                  <a:lnTo>
                    <a:pt x="3170" y="2041"/>
                  </a:lnTo>
                  <a:lnTo>
                    <a:pt x="3160" y="2047"/>
                  </a:lnTo>
                  <a:lnTo>
                    <a:pt x="3145" y="2060"/>
                  </a:lnTo>
                  <a:lnTo>
                    <a:pt x="3135" y="2075"/>
                  </a:lnTo>
                  <a:lnTo>
                    <a:pt x="3129" y="2089"/>
                  </a:lnTo>
                  <a:lnTo>
                    <a:pt x="3125" y="2102"/>
                  </a:lnTo>
                  <a:lnTo>
                    <a:pt x="3124" y="2113"/>
                  </a:lnTo>
                  <a:lnTo>
                    <a:pt x="3124" y="2121"/>
                  </a:lnTo>
                  <a:lnTo>
                    <a:pt x="3132" y="2122"/>
                  </a:lnTo>
                  <a:lnTo>
                    <a:pt x="3141" y="2122"/>
                  </a:lnTo>
                  <a:lnTo>
                    <a:pt x="3153" y="2122"/>
                  </a:lnTo>
                  <a:lnTo>
                    <a:pt x="3142" y="2129"/>
                  </a:lnTo>
                  <a:lnTo>
                    <a:pt x="3126" y="2142"/>
                  </a:lnTo>
                  <a:lnTo>
                    <a:pt x="3115" y="2156"/>
                  </a:lnTo>
                  <a:lnTo>
                    <a:pt x="3103" y="2169"/>
                  </a:lnTo>
                  <a:lnTo>
                    <a:pt x="3093" y="2184"/>
                  </a:lnTo>
                  <a:lnTo>
                    <a:pt x="3092" y="2176"/>
                  </a:lnTo>
                  <a:lnTo>
                    <a:pt x="3093" y="2160"/>
                  </a:lnTo>
                  <a:lnTo>
                    <a:pt x="3091" y="2144"/>
                  </a:lnTo>
                  <a:lnTo>
                    <a:pt x="3084" y="2125"/>
                  </a:lnTo>
                  <a:lnTo>
                    <a:pt x="3078" y="2115"/>
                  </a:lnTo>
                  <a:lnTo>
                    <a:pt x="3088" y="2120"/>
                  </a:lnTo>
                  <a:lnTo>
                    <a:pt x="3094" y="2123"/>
                  </a:lnTo>
                  <a:lnTo>
                    <a:pt x="3102" y="2126"/>
                  </a:lnTo>
                  <a:lnTo>
                    <a:pt x="3105" y="2120"/>
                  </a:lnTo>
                  <a:lnTo>
                    <a:pt x="3109" y="2111"/>
                  </a:lnTo>
                  <a:lnTo>
                    <a:pt x="3112" y="2098"/>
                  </a:lnTo>
                  <a:lnTo>
                    <a:pt x="3113" y="2083"/>
                  </a:lnTo>
                  <a:lnTo>
                    <a:pt x="3112" y="2067"/>
                  </a:lnTo>
                  <a:lnTo>
                    <a:pt x="3107" y="2048"/>
                  </a:lnTo>
                  <a:lnTo>
                    <a:pt x="3102" y="2039"/>
                  </a:lnTo>
                  <a:lnTo>
                    <a:pt x="3111" y="2044"/>
                  </a:lnTo>
                  <a:lnTo>
                    <a:pt x="3116" y="2046"/>
                  </a:lnTo>
                  <a:lnTo>
                    <a:pt x="3121" y="2048"/>
                  </a:lnTo>
                  <a:lnTo>
                    <a:pt x="3125" y="2041"/>
                  </a:lnTo>
                  <a:lnTo>
                    <a:pt x="3130" y="2027"/>
                  </a:lnTo>
                  <a:lnTo>
                    <a:pt x="3133" y="2011"/>
                  </a:lnTo>
                  <a:lnTo>
                    <a:pt x="3132" y="1990"/>
                  </a:lnTo>
                  <a:lnTo>
                    <a:pt x="3126" y="1971"/>
                  </a:lnTo>
                  <a:lnTo>
                    <a:pt x="3115" y="1953"/>
                  </a:lnTo>
                  <a:lnTo>
                    <a:pt x="3099" y="1935"/>
                  </a:lnTo>
                  <a:lnTo>
                    <a:pt x="3079" y="1918"/>
                  </a:lnTo>
                  <a:lnTo>
                    <a:pt x="3076" y="1928"/>
                  </a:lnTo>
                  <a:lnTo>
                    <a:pt x="3071" y="1943"/>
                  </a:lnTo>
                  <a:lnTo>
                    <a:pt x="3068" y="1959"/>
                  </a:lnTo>
                  <a:lnTo>
                    <a:pt x="3067" y="1978"/>
                  </a:lnTo>
                  <a:lnTo>
                    <a:pt x="3070" y="1997"/>
                  </a:lnTo>
                  <a:lnTo>
                    <a:pt x="3073" y="2006"/>
                  </a:lnTo>
                  <a:lnTo>
                    <a:pt x="3065" y="2001"/>
                  </a:lnTo>
                  <a:lnTo>
                    <a:pt x="3059" y="1997"/>
                  </a:lnTo>
                  <a:lnTo>
                    <a:pt x="3056" y="2006"/>
                  </a:lnTo>
                  <a:lnTo>
                    <a:pt x="3052" y="2022"/>
                  </a:lnTo>
                  <a:lnTo>
                    <a:pt x="3048" y="2039"/>
                  </a:lnTo>
                  <a:lnTo>
                    <a:pt x="3048" y="2060"/>
                  </a:lnTo>
                  <a:lnTo>
                    <a:pt x="3053" y="2080"/>
                  </a:lnTo>
                  <a:lnTo>
                    <a:pt x="3056" y="2091"/>
                  </a:lnTo>
                  <a:lnTo>
                    <a:pt x="3047" y="2085"/>
                  </a:lnTo>
                  <a:lnTo>
                    <a:pt x="3043" y="2081"/>
                  </a:lnTo>
                  <a:lnTo>
                    <a:pt x="3038" y="2078"/>
                  </a:lnTo>
                  <a:lnTo>
                    <a:pt x="3037" y="2082"/>
                  </a:lnTo>
                  <a:lnTo>
                    <a:pt x="3035" y="2088"/>
                  </a:lnTo>
                  <a:lnTo>
                    <a:pt x="3029" y="2087"/>
                  </a:lnTo>
                  <a:lnTo>
                    <a:pt x="3030" y="2081"/>
                  </a:lnTo>
                  <a:lnTo>
                    <a:pt x="3032" y="2077"/>
                  </a:lnTo>
                  <a:lnTo>
                    <a:pt x="3033" y="2075"/>
                  </a:lnTo>
                  <a:lnTo>
                    <a:pt x="3034" y="2072"/>
                  </a:lnTo>
                  <a:lnTo>
                    <a:pt x="3034" y="2071"/>
                  </a:lnTo>
                  <a:lnTo>
                    <a:pt x="3036" y="2068"/>
                  </a:lnTo>
                  <a:lnTo>
                    <a:pt x="3040" y="2070"/>
                  </a:lnTo>
                  <a:lnTo>
                    <a:pt x="3043" y="2072"/>
                  </a:lnTo>
                  <a:lnTo>
                    <a:pt x="3041" y="2055"/>
                  </a:lnTo>
                  <a:lnTo>
                    <a:pt x="3042" y="2039"/>
                  </a:lnTo>
                  <a:lnTo>
                    <a:pt x="3044" y="2024"/>
                  </a:lnTo>
                  <a:lnTo>
                    <a:pt x="3047" y="2011"/>
                  </a:lnTo>
                  <a:lnTo>
                    <a:pt x="3051" y="2000"/>
                  </a:lnTo>
                  <a:lnTo>
                    <a:pt x="3053" y="1993"/>
                  </a:lnTo>
                  <a:lnTo>
                    <a:pt x="3055" y="1990"/>
                  </a:lnTo>
                  <a:lnTo>
                    <a:pt x="3056" y="1987"/>
                  </a:lnTo>
                  <a:lnTo>
                    <a:pt x="3059" y="1989"/>
                  </a:lnTo>
                  <a:lnTo>
                    <a:pt x="3062" y="1990"/>
                  </a:lnTo>
                  <a:lnTo>
                    <a:pt x="3060" y="1973"/>
                  </a:lnTo>
                  <a:lnTo>
                    <a:pt x="3062" y="1958"/>
                  </a:lnTo>
                  <a:lnTo>
                    <a:pt x="3064" y="1944"/>
                  </a:lnTo>
                  <a:lnTo>
                    <a:pt x="3067" y="1932"/>
                  </a:lnTo>
                  <a:lnTo>
                    <a:pt x="3070" y="1922"/>
                  </a:lnTo>
                  <a:lnTo>
                    <a:pt x="3073" y="1915"/>
                  </a:lnTo>
                  <a:lnTo>
                    <a:pt x="3074" y="1912"/>
                  </a:lnTo>
                  <a:lnTo>
                    <a:pt x="3076" y="1909"/>
                  </a:lnTo>
                  <a:lnTo>
                    <a:pt x="3079" y="1911"/>
                  </a:lnTo>
                  <a:lnTo>
                    <a:pt x="3098" y="1925"/>
                  </a:lnTo>
                  <a:lnTo>
                    <a:pt x="3114" y="1940"/>
                  </a:lnTo>
                  <a:lnTo>
                    <a:pt x="3126" y="1956"/>
                  </a:lnTo>
                  <a:lnTo>
                    <a:pt x="3125" y="1942"/>
                  </a:lnTo>
                  <a:lnTo>
                    <a:pt x="3127" y="1925"/>
                  </a:lnTo>
                  <a:lnTo>
                    <a:pt x="3135" y="1904"/>
                  </a:lnTo>
                  <a:lnTo>
                    <a:pt x="3148" y="1884"/>
                  </a:lnTo>
                  <a:lnTo>
                    <a:pt x="3167" y="1867"/>
                  </a:lnTo>
                  <a:lnTo>
                    <a:pt x="3191" y="1849"/>
                  </a:lnTo>
                  <a:lnTo>
                    <a:pt x="3194" y="1847"/>
                  </a:lnTo>
                  <a:close/>
                  <a:moveTo>
                    <a:pt x="1512" y="1745"/>
                  </a:moveTo>
                  <a:lnTo>
                    <a:pt x="1512" y="1848"/>
                  </a:lnTo>
                  <a:lnTo>
                    <a:pt x="1525" y="1849"/>
                  </a:lnTo>
                  <a:lnTo>
                    <a:pt x="1543" y="1849"/>
                  </a:lnTo>
                  <a:lnTo>
                    <a:pt x="1558" y="1848"/>
                  </a:lnTo>
                  <a:lnTo>
                    <a:pt x="1572" y="1846"/>
                  </a:lnTo>
                  <a:lnTo>
                    <a:pt x="1586" y="1840"/>
                  </a:lnTo>
                  <a:lnTo>
                    <a:pt x="1597" y="1834"/>
                  </a:lnTo>
                  <a:lnTo>
                    <a:pt x="1605" y="1824"/>
                  </a:lnTo>
                  <a:lnTo>
                    <a:pt x="1610" y="1812"/>
                  </a:lnTo>
                  <a:lnTo>
                    <a:pt x="1612" y="1796"/>
                  </a:lnTo>
                  <a:lnTo>
                    <a:pt x="1610" y="1782"/>
                  </a:lnTo>
                  <a:lnTo>
                    <a:pt x="1605" y="1770"/>
                  </a:lnTo>
                  <a:lnTo>
                    <a:pt x="1597" y="1760"/>
                  </a:lnTo>
                  <a:lnTo>
                    <a:pt x="1586" y="1753"/>
                  </a:lnTo>
                  <a:lnTo>
                    <a:pt x="1572" y="1748"/>
                  </a:lnTo>
                  <a:lnTo>
                    <a:pt x="1557" y="1746"/>
                  </a:lnTo>
                  <a:lnTo>
                    <a:pt x="1541" y="1745"/>
                  </a:lnTo>
                  <a:lnTo>
                    <a:pt x="1512" y="1745"/>
                  </a:lnTo>
                  <a:close/>
                  <a:moveTo>
                    <a:pt x="1385" y="1731"/>
                  </a:moveTo>
                  <a:lnTo>
                    <a:pt x="1385" y="1775"/>
                  </a:lnTo>
                  <a:lnTo>
                    <a:pt x="1359" y="1781"/>
                  </a:lnTo>
                  <a:lnTo>
                    <a:pt x="1336" y="1788"/>
                  </a:lnTo>
                  <a:lnTo>
                    <a:pt x="1317" y="1793"/>
                  </a:lnTo>
                  <a:lnTo>
                    <a:pt x="1301" y="1799"/>
                  </a:lnTo>
                  <a:lnTo>
                    <a:pt x="1326" y="1840"/>
                  </a:lnTo>
                  <a:lnTo>
                    <a:pt x="1355" y="1878"/>
                  </a:lnTo>
                  <a:lnTo>
                    <a:pt x="1385" y="1912"/>
                  </a:lnTo>
                  <a:lnTo>
                    <a:pt x="1385" y="1927"/>
                  </a:lnTo>
                  <a:lnTo>
                    <a:pt x="1402" y="1929"/>
                  </a:lnTo>
                  <a:lnTo>
                    <a:pt x="1437" y="1960"/>
                  </a:lnTo>
                  <a:lnTo>
                    <a:pt x="1475" y="1988"/>
                  </a:lnTo>
                  <a:lnTo>
                    <a:pt x="1470" y="1936"/>
                  </a:lnTo>
                  <a:lnTo>
                    <a:pt x="1490" y="1937"/>
                  </a:lnTo>
                  <a:lnTo>
                    <a:pt x="1508" y="2009"/>
                  </a:lnTo>
                  <a:lnTo>
                    <a:pt x="1550" y="2033"/>
                  </a:lnTo>
                  <a:lnTo>
                    <a:pt x="1594" y="2053"/>
                  </a:lnTo>
                  <a:lnTo>
                    <a:pt x="1575" y="1931"/>
                  </a:lnTo>
                  <a:lnTo>
                    <a:pt x="1585" y="1928"/>
                  </a:lnTo>
                  <a:lnTo>
                    <a:pt x="1627" y="2066"/>
                  </a:lnTo>
                  <a:lnTo>
                    <a:pt x="1668" y="2080"/>
                  </a:lnTo>
                  <a:lnTo>
                    <a:pt x="1708" y="2091"/>
                  </a:lnTo>
                  <a:lnTo>
                    <a:pt x="1678" y="1943"/>
                  </a:lnTo>
                  <a:lnTo>
                    <a:pt x="1739" y="2099"/>
                  </a:lnTo>
                  <a:lnTo>
                    <a:pt x="1784" y="2109"/>
                  </a:lnTo>
                  <a:lnTo>
                    <a:pt x="1827" y="2115"/>
                  </a:lnTo>
                  <a:lnTo>
                    <a:pt x="1868" y="2121"/>
                  </a:lnTo>
                  <a:lnTo>
                    <a:pt x="1904" y="2124"/>
                  </a:lnTo>
                  <a:lnTo>
                    <a:pt x="1937" y="2126"/>
                  </a:lnTo>
                  <a:lnTo>
                    <a:pt x="1966" y="2127"/>
                  </a:lnTo>
                  <a:lnTo>
                    <a:pt x="1989" y="2127"/>
                  </a:lnTo>
                  <a:lnTo>
                    <a:pt x="2007" y="2126"/>
                  </a:lnTo>
                  <a:lnTo>
                    <a:pt x="2018" y="2126"/>
                  </a:lnTo>
                  <a:lnTo>
                    <a:pt x="2023" y="2126"/>
                  </a:lnTo>
                  <a:lnTo>
                    <a:pt x="2031" y="2129"/>
                  </a:lnTo>
                  <a:lnTo>
                    <a:pt x="2038" y="2135"/>
                  </a:lnTo>
                  <a:lnTo>
                    <a:pt x="2042" y="2146"/>
                  </a:lnTo>
                  <a:lnTo>
                    <a:pt x="2042" y="2149"/>
                  </a:lnTo>
                  <a:lnTo>
                    <a:pt x="2042" y="2152"/>
                  </a:lnTo>
                  <a:lnTo>
                    <a:pt x="2041" y="2157"/>
                  </a:lnTo>
                  <a:lnTo>
                    <a:pt x="2039" y="2160"/>
                  </a:lnTo>
                  <a:lnTo>
                    <a:pt x="2037" y="2164"/>
                  </a:lnTo>
                  <a:lnTo>
                    <a:pt x="2034" y="2167"/>
                  </a:lnTo>
                  <a:lnTo>
                    <a:pt x="2029" y="2167"/>
                  </a:lnTo>
                  <a:lnTo>
                    <a:pt x="2023" y="2168"/>
                  </a:lnTo>
                  <a:lnTo>
                    <a:pt x="2010" y="2168"/>
                  </a:lnTo>
                  <a:lnTo>
                    <a:pt x="1991" y="2169"/>
                  </a:lnTo>
                  <a:lnTo>
                    <a:pt x="1966" y="2169"/>
                  </a:lnTo>
                  <a:lnTo>
                    <a:pt x="1937" y="2168"/>
                  </a:lnTo>
                  <a:lnTo>
                    <a:pt x="1904" y="2166"/>
                  </a:lnTo>
                  <a:lnTo>
                    <a:pt x="1867" y="2163"/>
                  </a:lnTo>
                  <a:lnTo>
                    <a:pt x="1826" y="2158"/>
                  </a:lnTo>
                  <a:lnTo>
                    <a:pt x="1783" y="2151"/>
                  </a:lnTo>
                  <a:lnTo>
                    <a:pt x="1739" y="2142"/>
                  </a:lnTo>
                  <a:lnTo>
                    <a:pt x="1616" y="2202"/>
                  </a:lnTo>
                  <a:lnTo>
                    <a:pt x="1694" y="2131"/>
                  </a:lnTo>
                  <a:lnTo>
                    <a:pt x="1633" y="2111"/>
                  </a:lnTo>
                  <a:lnTo>
                    <a:pt x="1632" y="2112"/>
                  </a:lnTo>
                  <a:lnTo>
                    <a:pt x="1631" y="2112"/>
                  </a:lnTo>
                  <a:lnTo>
                    <a:pt x="1630" y="2113"/>
                  </a:lnTo>
                  <a:lnTo>
                    <a:pt x="1471" y="2168"/>
                  </a:lnTo>
                  <a:lnTo>
                    <a:pt x="1586" y="2092"/>
                  </a:lnTo>
                  <a:lnTo>
                    <a:pt x="1541" y="2071"/>
                  </a:lnTo>
                  <a:lnTo>
                    <a:pt x="1496" y="2046"/>
                  </a:lnTo>
                  <a:lnTo>
                    <a:pt x="1380" y="2057"/>
                  </a:lnTo>
                  <a:lnTo>
                    <a:pt x="1456" y="2020"/>
                  </a:lnTo>
                  <a:lnTo>
                    <a:pt x="1420" y="1993"/>
                  </a:lnTo>
                  <a:lnTo>
                    <a:pt x="1386" y="1962"/>
                  </a:lnTo>
                  <a:lnTo>
                    <a:pt x="1353" y="1928"/>
                  </a:lnTo>
                  <a:lnTo>
                    <a:pt x="1322" y="1892"/>
                  </a:lnTo>
                  <a:lnTo>
                    <a:pt x="1295" y="1851"/>
                  </a:lnTo>
                  <a:lnTo>
                    <a:pt x="1302" y="1909"/>
                  </a:lnTo>
                  <a:lnTo>
                    <a:pt x="1313" y="1960"/>
                  </a:lnTo>
                  <a:lnTo>
                    <a:pt x="1325" y="2006"/>
                  </a:lnTo>
                  <a:lnTo>
                    <a:pt x="1341" y="2048"/>
                  </a:lnTo>
                  <a:lnTo>
                    <a:pt x="1357" y="2085"/>
                  </a:lnTo>
                  <a:lnTo>
                    <a:pt x="1375" y="2118"/>
                  </a:lnTo>
                  <a:lnTo>
                    <a:pt x="1393" y="2146"/>
                  </a:lnTo>
                  <a:lnTo>
                    <a:pt x="1413" y="2170"/>
                  </a:lnTo>
                  <a:lnTo>
                    <a:pt x="1434" y="2191"/>
                  </a:lnTo>
                  <a:lnTo>
                    <a:pt x="1455" y="2209"/>
                  </a:lnTo>
                  <a:lnTo>
                    <a:pt x="1476" y="2223"/>
                  </a:lnTo>
                  <a:lnTo>
                    <a:pt x="1497" y="2235"/>
                  </a:lnTo>
                  <a:lnTo>
                    <a:pt x="1518" y="2245"/>
                  </a:lnTo>
                  <a:lnTo>
                    <a:pt x="1558" y="2257"/>
                  </a:lnTo>
                  <a:lnTo>
                    <a:pt x="1599" y="2263"/>
                  </a:lnTo>
                  <a:lnTo>
                    <a:pt x="1637" y="2263"/>
                  </a:lnTo>
                  <a:lnTo>
                    <a:pt x="1675" y="2256"/>
                  </a:lnTo>
                  <a:lnTo>
                    <a:pt x="1708" y="2246"/>
                  </a:lnTo>
                  <a:lnTo>
                    <a:pt x="1738" y="2232"/>
                  </a:lnTo>
                  <a:lnTo>
                    <a:pt x="1762" y="2214"/>
                  </a:lnTo>
                  <a:lnTo>
                    <a:pt x="1782" y="2196"/>
                  </a:lnTo>
                  <a:lnTo>
                    <a:pt x="1794" y="2175"/>
                  </a:lnTo>
                  <a:lnTo>
                    <a:pt x="1800" y="2168"/>
                  </a:lnTo>
                  <a:lnTo>
                    <a:pt x="1809" y="2166"/>
                  </a:lnTo>
                  <a:lnTo>
                    <a:pt x="1816" y="2169"/>
                  </a:lnTo>
                  <a:lnTo>
                    <a:pt x="1822" y="2176"/>
                  </a:lnTo>
                  <a:lnTo>
                    <a:pt x="1825" y="2184"/>
                  </a:lnTo>
                  <a:lnTo>
                    <a:pt x="1826" y="2191"/>
                  </a:lnTo>
                  <a:lnTo>
                    <a:pt x="1825" y="2195"/>
                  </a:lnTo>
                  <a:lnTo>
                    <a:pt x="1824" y="2198"/>
                  </a:lnTo>
                  <a:lnTo>
                    <a:pt x="1810" y="2222"/>
                  </a:lnTo>
                  <a:lnTo>
                    <a:pt x="1791" y="2244"/>
                  </a:lnTo>
                  <a:lnTo>
                    <a:pt x="1766" y="2264"/>
                  </a:lnTo>
                  <a:lnTo>
                    <a:pt x="1737" y="2280"/>
                  </a:lnTo>
                  <a:lnTo>
                    <a:pt x="1704" y="2292"/>
                  </a:lnTo>
                  <a:lnTo>
                    <a:pt x="1668" y="2301"/>
                  </a:lnTo>
                  <a:lnTo>
                    <a:pt x="1631" y="2305"/>
                  </a:lnTo>
                  <a:lnTo>
                    <a:pt x="1591" y="2303"/>
                  </a:lnTo>
                  <a:lnTo>
                    <a:pt x="1552" y="2297"/>
                  </a:lnTo>
                  <a:lnTo>
                    <a:pt x="1511" y="2284"/>
                  </a:lnTo>
                  <a:lnTo>
                    <a:pt x="1494" y="2276"/>
                  </a:lnTo>
                  <a:lnTo>
                    <a:pt x="1476" y="2267"/>
                  </a:lnTo>
                  <a:lnTo>
                    <a:pt x="1457" y="2255"/>
                  </a:lnTo>
                  <a:lnTo>
                    <a:pt x="1437" y="2241"/>
                  </a:lnTo>
                  <a:lnTo>
                    <a:pt x="1418" y="2223"/>
                  </a:lnTo>
                  <a:lnTo>
                    <a:pt x="1398" y="2203"/>
                  </a:lnTo>
                  <a:lnTo>
                    <a:pt x="1378" y="2180"/>
                  </a:lnTo>
                  <a:lnTo>
                    <a:pt x="1359" y="2154"/>
                  </a:lnTo>
                  <a:lnTo>
                    <a:pt x="1341" y="2123"/>
                  </a:lnTo>
                  <a:lnTo>
                    <a:pt x="1323" y="2089"/>
                  </a:lnTo>
                  <a:lnTo>
                    <a:pt x="1307" y="2050"/>
                  </a:lnTo>
                  <a:lnTo>
                    <a:pt x="1292" y="2008"/>
                  </a:lnTo>
                  <a:lnTo>
                    <a:pt x="1279" y="1959"/>
                  </a:lnTo>
                  <a:lnTo>
                    <a:pt x="1269" y="1906"/>
                  </a:lnTo>
                  <a:lnTo>
                    <a:pt x="1261" y="1849"/>
                  </a:lnTo>
                  <a:lnTo>
                    <a:pt x="1256" y="1785"/>
                  </a:lnTo>
                  <a:lnTo>
                    <a:pt x="1257" y="1777"/>
                  </a:lnTo>
                  <a:lnTo>
                    <a:pt x="1262" y="1770"/>
                  </a:lnTo>
                  <a:lnTo>
                    <a:pt x="1268" y="1767"/>
                  </a:lnTo>
                  <a:lnTo>
                    <a:pt x="1269" y="1766"/>
                  </a:lnTo>
                  <a:lnTo>
                    <a:pt x="1274" y="1764"/>
                  </a:lnTo>
                  <a:lnTo>
                    <a:pt x="1283" y="1760"/>
                  </a:lnTo>
                  <a:lnTo>
                    <a:pt x="1296" y="1756"/>
                  </a:lnTo>
                  <a:lnTo>
                    <a:pt x="1313" y="1750"/>
                  </a:lnTo>
                  <a:lnTo>
                    <a:pt x="1334" y="1744"/>
                  </a:lnTo>
                  <a:lnTo>
                    <a:pt x="1358" y="1737"/>
                  </a:lnTo>
                  <a:lnTo>
                    <a:pt x="1385" y="1731"/>
                  </a:lnTo>
                  <a:close/>
                  <a:moveTo>
                    <a:pt x="316" y="1690"/>
                  </a:moveTo>
                  <a:lnTo>
                    <a:pt x="341" y="1716"/>
                  </a:lnTo>
                  <a:lnTo>
                    <a:pt x="368" y="1690"/>
                  </a:lnTo>
                  <a:lnTo>
                    <a:pt x="316" y="1690"/>
                  </a:lnTo>
                  <a:close/>
                  <a:moveTo>
                    <a:pt x="225" y="1684"/>
                  </a:moveTo>
                  <a:lnTo>
                    <a:pt x="133" y="1777"/>
                  </a:lnTo>
                  <a:lnTo>
                    <a:pt x="223" y="1778"/>
                  </a:lnTo>
                  <a:lnTo>
                    <a:pt x="226" y="1778"/>
                  </a:lnTo>
                  <a:lnTo>
                    <a:pt x="228" y="1780"/>
                  </a:lnTo>
                  <a:lnTo>
                    <a:pt x="231" y="1782"/>
                  </a:lnTo>
                  <a:lnTo>
                    <a:pt x="231" y="1785"/>
                  </a:lnTo>
                  <a:lnTo>
                    <a:pt x="231" y="1788"/>
                  </a:lnTo>
                  <a:lnTo>
                    <a:pt x="228" y="1791"/>
                  </a:lnTo>
                  <a:lnTo>
                    <a:pt x="101" y="1918"/>
                  </a:lnTo>
                  <a:lnTo>
                    <a:pt x="209" y="1918"/>
                  </a:lnTo>
                  <a:lnTo>
                    <a:pt x="212" y="1918"/>
                  </a:lnTo>
                  <a:lnTo>
                    <a:pt x="214" y="1921"/>
                  </a:lnTo>
                  <a:lnTo>
                    <a:pt x="216" y="1923"/>
                  </a:lnTo>
                  <a:lnTo>
                    <a:pt x="216" y="1926"/>
                  </a:lnTo>
                  <a:lnTo>
                    <a:pt x="216" y="1929"/>
                  </a:lnTo>
                  <a:lnTo>
                    <a:pt x="214" y="1932"/>
                  </a:lnTo>
                  <a:lnTo>
                    <a:pt x="65" y="2081"/>
                  </a:lnTo>
                  <a:lnTo>
                    <a:pt x="155" y="2081"/>
                  </a:lnTo>
                  <a:lnTo>
                    <a:pt x="290" y="1945"/>
                  </a:lnTo>
                  <a:lnTo>
                    <a:pt x="277" y="1932"/>
                  </a:lnTo>
                  <a:lnTo>
                    <a:pt x="276" y="1929"/>
                  </a:lnTo>
                  <a:lnTo>
                    <a:pt x="274" y="1926"/>
                  </a:lnTo>
                  <a:lnTo>
                    <a:pt x="276" y="1923"/>
                  </a:lnTo>
                  <a:lnTo>
                    <a:pt x="277" y="1921"/>
                  </a:lnTo>
                  <a:lnTo>
                    <a:pt x="280" y="1920"/>
                  </a:lnTo>
                  <a:lnTo>
                    <a:pt x="282" y="1918"/>
                  </a:lnTo>
                  <a:lnTo>
                    <a:pt x="317" y="1918"/>
                  </a:lnTo>
                  <a:lnTo>
                    <a:pt x="347" y="1889"/>
                  </a:lnTo>
                  <a:lnTo>
                    <a:pt x="188" y="1889"/>
                  </a:lnTo>
                  <a:lnTo>
                    <a:pt x="185" y="1888"/>
                  </a:lnTo>
                  <a:lnTo>
                    <a:pt x="183" y="1887"/>
                  </a:lnTo>
                  <a:lnTo>
                    <a:pt x="181" y="1883"/>
                  </a:lnTo>
                  <a:lnTo>
                    <a:pt x="180" y="1881"/>
                  </a:lnTo>
                  <a:lnTo>
                    <a:pt x="181" y="1878"/>
                  </a:lnTo>
                  <a:lnTo>
                    <a:pt x="183" y="1876"/>
                  </a:lnTo>
                  <a:lnTo>
                    <a:pt x="265" y="1793"/>
                  </a:lnTo>
                  <a:lnTo>
                    <a:pt x="262" y="1791"/>
                  </a:lnTo>
                  <a:lnTo>
                    <a:pt x="261" y="1788"/>
                  </a:lnTo>
                  <a:lnTo>
                    <a:pt x="260" y="1785"/>
                  </a:lnTo>
                  <a:lnTo>
                    <a:pt x="261" y="1782"/>
                  </a:lnTo>
                  <a:lnTo>
                    <a:pt x="262" y="1780"/>
                  </a:lnTo>
                  <a:lnTo>
                    <a:pt x="265" y="1778"/>
                  </a:lnTo>
                  <a:lnTo>
                    <a:pt x="268" y="1778"/>
                  </a:lnTo>
                  <a:lnTo>
                    <a:pt x="281" y="1778"/>
                  </a:lnTo>
                  <a:lnTo>
                    <a:pt x="319" y="1738"/>
                  </a:lnTo>
                  <a:lnTo>
                    <a:pt x="271" y="1690"/>
                  </a:lnTo>
                  <a:lnTo>
                    <a:pt x="233" y="1690"/>
                  </a:lnTo>
                  <a:lnTo>
                    <a:pt x="229" y="1690"/>
                  </a:lnTo>
                  <a:lnTo>
                    <a:pt x="227" y="1687"/>
                  </a:lnTo>
                  <a:lnTo>
                    <a:pt x="225" y="1685"/>
                  </a:lnTo>
                  <a:lnTo>
                    <a:pt x="225" y="1684"/>
                  </a:lnTo>
                  <a:close/>
                  <a:moveTo>
                    <a:pt x="1933" y="1615"/>
                  </a:moveTo>
                  <a:lnTo>
                    <a:pt x="1913" y="1617"/>
                  </a:lnTo>
                  <a:lnTo>
                    <a:pt x="1895" y="1625"/>
                  </a:lnTo>
                  <a:lnTo>
                    <a:pt x="1880" y="1636"/>
                  </a:lnTo>
                  <a:lnTo>
                    <a:pt x="1868" y="1650"/>
                  </a:lnTo>
                  <a:lnTo>
                    <a:pt x="1858" y="1667"/>
                  </a:lnTo>
                  <a:lnTo>
                    <a:pt x="1851" y="1687"/>
                  </a:lnTo>
                  <a:lnTo>
                    <a:pt x="1847" y="1709"/>
                  </a:lnTo>
                  <a:lnTo>
                    <a:pt x="1846" y="1733"/>
                  </a:lnTo>
                  <a:lnTo>
                    <a:pt x="1847" y="1757"/>
                  </a:lnTo>
                  <a:lnTo>
                    <a:pt x="1851" y="1778"/>
                  </a:lnTo>
                  <a:lnTo>
                    <a:pt x="1859" y="1797"/>
                  </a:lnTo>
                  <a:lnTo>
                    <a:pt x="1869" y="1815"/>
                  </a:lnTo>
                  <a:lnTo>
                    <a:pt x="1881" y="1828"/>
                  </a:lnTo>
                  <a:lnTo>
                    <a:pt x="1896" y="1839"/>
                  </a:lnTo>
                  <a:lnTo>
                    <a:pt x="1913" y="1846"/>
                  </a:lnTo>
                  <a:lnTo>
                    <a:pt x="1933" y="1848"/>
                  </a:lnTo>
                  <a:lnTo>
                    <a:pt x="1952" y="1846"/>
                  </a:lnTo>
                  <a:lnTo>
                    <a:pt x="1970" y="1839"/>
                  </a:lnTo>
                  <a:lnTo>
                    <a:pt x="1985" y="1828"/>
                  </a:lnTo>
                  <a:lnTo>
                    <a:pt x="1997" y="1814"/>
                  </a:lnTo>
                  <a:lnTo>
                    <a:pt x="2007" y="1796"/>
                  </a:lnTo>
                  <a:lnTo>
                    <a:pt x="2014" y="1777"/>
                  </a:lnTo>
                  <a:lnTo>
                    <a:pt x="2018" y="1755"/>
                  </a:lnTo>
                  <a:lnTo>
                    <a:pt x="2021" y="1730"/>
                  </a:lnTo>
                  <a:lnTo>
                    <a:pt x="2018" y="1708"/>
                  </a:lnTo>
                  <a:lnTo>
                    <a:pt x="2015" y="1687"/>
                  </a:lnTo>
                  <a:lnTo>
                    <a:pt x="2007" y="1668"/>
                  </a:lnTo>
                  <a:lnTo>
                    <a:pt x="1999" y="1650"/>
                  </a:lnTo>
                  <a:lnTo>
                    <a:pt x="1985" y="1636"/>
                  </a:lnTo>
                  <a:lnTo>
                    <a:pt x="1971" y="1625"/>
                  </a:lnTo>
                  <a:lnTo>
                    <a:pt x="1954" y="1617"/>
                  </a:lnTo>
                  <a:lnTo>
                    <a:pt x="1933" y="1615"/>
                  </a:lnTo>
                  <a:close/>
                  <a:moveTo>
                    <a:pt x="1545" y="1614"/>
                  </a:moveTo>
                  <a:lnTo>
                    <a:pt x="1531" y="1615"/>
                  </a:lnTo>
                  <a:lnTo>
                    <a:pt x="1520" y="1615"/>
                  </a:lnTo>
                  <a:lnTo>
                    <a:pt x="1512" y="1616"/>
                  </a:lnTo>
                  <a:lnTo>
                    <a:pt x="1512" y="1703"/>
                  </a:lnTo>
                  <a:lnTo>
                    <a:pt x="1542" y="1703"/>
                  </a:lnTo>
                  <a:lnTo>
                    <a:pt x="1564" y="1701"/>
                  </a:lnTo>
                  <a:lnTo>
                    <a:pt x="1580" y="1694"/>
                  </a:lnTo>
                  <a:lnTo>
                    <a:pt x="1593" y="1684"/>
                  </a:lnTo>
                  <a:lnTo>
                    <a:pt x="1601" y="1672"/>
                  </a:lnTo>
                  <a:lnTo>
                    <a:pt x="1604" y="1657"/>
                  </a:lnTo>
                  <a:lnTo>
                    <a:pt x="1602" y="1643"/>
                  </a:lnTo>
                  <a:lnTo>
                    <a:pt x="1597" y="1632"/>
                  </a:lnTo>
                  <a:lnTo>
                    <a:pt x="1588" y="1625"/>
                  </a:lnTo>
                  <a:lnTo>
                    <a:pt x="1577" y="1619"/>
                  </a:lnTo>
                  <a:lnTo>
                    <a:pt x="1561" y="1615"/>
                  </a:lnTo>
                  <a:lnTo>
                    <a:pt x="1545" y="1614"/>
                  </a:lnTo>
                  <a:close/>
                  <a:moveTo>
                    <a:pt x="1297" y="1614"/>
                  </a:moveTo>
                  <a:lnTo>
                    <a:pt x="1308" y="1615"/>
                  </a:lnTo>
                  <a:lnTo>
                    <a:pt x="1347" y="1628"/>
                  </a:lnTo>
                  <a:lnTo>
                    <a:pt x="1386" y="1637"/>
                  </a:lnTo>
                  <a:lnTo>
                    <a:pt x="1386" y="1670"/>
                  </a:lnTo>
                  <a:lnTo>
                    <a:pt x="1341" y="1660"/>
                  </a:lnTo>
                  <a:lnTo>
                    <a:pt x="1295" y="1646"/>
                  </a:lnTo>
                  <a:lnTo>
                    <a:pt x="1285" y="1640"/>
                  </a:lnTo>
                  <a:lnTo>
                    <a:pt x="1280" y="1632"/>
                  </a:lnTo>
                  <a:lnTo>
                    <a:pt x="1281" y="1624"/>
                  </a:lnTo>
                  <a:lnTo>
                    <a:pt x="1287" y="1617"/>
                  </a:lnTo>
                  <a:lnTo>
                    <a:pt x="1297" y="1614"/>
                  </a:lnTo>
                  <a:close/>
                  <a:moveTo>
                    <a:pt x="1701" y="1574"/>
                  </a:moveTo>
                  <a:lnTo>
                    <a:pt x="1759" y="1574"/>
                  </a:lnTo>
                  <a:lnTo>
                    <a:pt x="1759" y="1890"/>
                  </a:lnTo>
                  <a:lnTo>
                    <a:pt x="1701" y="1890"/>
                  </a:lnTo>
                  <a:lnTo>
                    <a:pt x="1701" y="1574"/>
                  </a:lnTo>
                  <a:close/>
                  <a:moveTo>
                    <a:pt x="1538" y="1572"/>
                  </a:moveTo>
                  <a:lnTo>
                    <a:pt x="1568" y="1572"/>
                  </a:lnTo>
                  <a:lnTo>
                    <a:pt x="1592" y="1576"/>
                  </a:lnTo>
                  <a:lnTo>
                    <a:pt x="1612" y="1582"/>
                  </a:lnTo>
                  <a:lnTo>
                    <a:pt x="1630" y="1592"/>
                  </a:lnTo>
                  <a:lnTo>
                    <a:pt x="1643" y="1602"/>
                  </a:lnTo>
                  <a:lnTo>
                    <a:pt x="1653" y="1616"/>
                  </a:lnTo>
                  <a:lnTo>
                    <a:pt x="1659" y="1631"/>
                  </a:lnTo>
                  <a:lnTo>
                    <a:pt x="1661" y="1650"/>
                  </a:lnTo>
                  <a:lnTo>
                    <a:pt x="1659" y="1668"/>
                  </a:lnTo>
                  <a:lnTo>
                    <a:pt x="1653" y="1684"/>
                  </a:lnTo>
                  <a:lnTo>
                    <a:pt x="1643" y="1697"/>
                  </a:lnTo>
                  <a:lnTo>
                    <a:pt x="1628" y="1709"/>
                  </a:lnTo>
                  <a:lnTo>
                    <a:pt x="1610" y="1719"/>
                  </a:lnTo>
                  <a:lnTo>
                    <a:pt x="1610" y="1719"/>
                  </a:lnTo>
                  <a:lnTo>
                    <a:pt x="1625" y="1726"/>
                  </a:lnTo>
                  <a:lnTo>
                    <a:pt x="1641" y="1735"/>
                  </a:lnTo>
                  <a:lnTo>
                    <a:pt x="1654" y="1746"/>
                  </a:lnTo>
                  <a:lnTo>
                    <a:pt x="1664" y="1760"/>
                  </a:lnTo>
                  <a:lnTo>
                    <a:pt x="1670" y="1778"/>
                  </a:lnTo>
                  <a:lnTo>
                    <a:pt x="1672" y="1797"/>
                  </a:lnTo>
                  <a:lnTo>
                    <a:pt x="1671" y="1818"/>
                  </a:lnTo>
                  <a:lnTo>
                    <a:pt x="1665" y="1836"/>
                  </a:lnTo>
                  <a:lnTo>
                    <a:pt x="1655" y="1850"/>
                  </a:lnTo>
                  <a:lnTo>
                    <a:pt x="1643" y="1863"/>
                  </a:lnTo>
                  <a:lnTo>
                    <a:pt x="1627" y="1873"/>
                  </a:lnTo>
                  <a:lnTo>
                    <a:pt x="1609" y="1882"/>
                  </a:lnTo>
                  <a:lnTo>
                    <a:pt x="1586" y="1888"/>
                  </a:lnTo>
                  <a:lnTo>
                    <a:pt x="1558" y="1891"/>
                  </a:lnTo>
                  <a:lnTo>
                    <a:pt x="1525" y="1892"/>
                  </a:lnTo>
                  <a:lnTo>
                    <a:pt x="1497" y="1892"/>
                  </a:lnTo>
                  <a:lnTo>
                    <a:pt x="1473" y="1890"/>
                  </a:lnTo>
                  <a:lnTo>
                    <a:pt x="1455" y="1889"/>
                  </a:lnTo>
                  <a:lnTo>
                    <a:pt x="1455" y="1579"/>
                  </a:lnTo>
                  <a:lnTo>
                    <a:pt x="1471" y="1575"/>
                  </a:lnTo>
                  <a:lnTo>
                    <a:pt x="1491" y="1573"/>
                  </a:lnTo>
                  <a:lnTo>
                    <a:pt x="1514" y="1572"/>
                  </a:lnTo>
                  <a:lnTo>
                    <a:pt x="1538" y="1572"/>
                  </a:lnTo>
                  <a:close/>
                  <a:moveTo>
                    <a:pt x="1935" y="1569"/>
                  </a:moveTo>
                  <a:lnTo>
                    <a:pt x="1963" y="1571"/>
                  </a:lnTo>
                  <a:lnTo>
                    <a:pt x="1990" y="1579"/>
                  </a:lnTo>
                  <a:lnTo>
                    <a:pt x="2013" y="1590"/>
                  </a:lnTo>
                  <a:lnTo>
                    <a:pt x="2034" y="1606"/>
                  </a:lnTo>
                  <a:lnTo>
                    <a:pt x="2050" y="1625"/>
                  </a:lnTo>
                  <a:lnTo>
                    <a:pt x="2063" y="1647"/>
                  </a:lnTo>
                  <a:lnTo>
                    <a:pt x="2073" y="1672"/>
                  </a:lnTo>
                  <a:lnTo>
                    <a:pt x="2079" y="1700"/>
                  </a:lnTo>
                  <a:lnTo>
                    <a:pt x="2081" y="1728"/>
                  </a:lnTo>
                  <a:lnTo>
                    <a:pt x="2079" y="1762"/>
                  </a:lnTo>
                  <a:lnTo>
                    <a:pt x="2072" y="1792"/>
                  </a:lnTo>
                  <a:lnTo>
                    <a:pt x="2061" y="1818"/>
                  </a:lnTo>
                  <a:lnTo>
                    <a:pt x="2047" y="1841"/>
                  </a:lnTo>
                  <a:lnTo>
                    <a:pt x="2028" y="1860"/>
                  </a:lnTo>
                  <a:lnTo>
                    <a:pt x="2007" y="1874"/>
                  </a:lnTo>
                  <a:lnTo>
                    <a:pt x="1984" y="1885"/>
                  </a:lnTo>
                  <a:lnTo>
                    <a:pt x="1958" y="1892"/>
                  </a:lnTo>
                  <a:lnTo>
                    <a:pt x="1929" y="1894"/>
                  </a:lnTo>
                  <a:lnTo>
                    <a:pt x="1901" y="1892"/>
                  </a:lnTo>
                  <a:lnTo>
                    <a:pt x="1876" y="1885"/>
                  </a:lnTo>
                  <a:lnTo>
                    <a:pt x="1852" y="1873"/>
                  </a:lnTo>
                  <a:lnTo>
                    <a:pt x="1833" y="1858"/>
                  </a:lnTo>
                  <a:lnTo>
                    <a:pt x="1816" y="1839"/>
                  </a:lnTo>
                  <a:lnTo>
                    <a:pt x="1803" y="1817"/>
                  </a:lnTo>
                  <a:lnTo>
                    <a:pt x="1793" y="1792"/>
                  </a:lnTo>
                  <a:lnTo>
                    <a:pt x="1787" y="1763"/>
                  </a:lnTo>
                  <a:lnTo>
                    <a:pt x="1784" y="1734"/>
                  </a:lnTo>
                  <a:lnTo>
                    <a:pt x="1787" y="1703"/>
                  </a:lnTo>
                  <a:lnTo>
                    <a:pt x="1793" y="1674"/>
                  </a:lnTo>
                  <a:lnTo>
                    <a:pt x="1804" y="1648"/>
                  </a:lnTo>
                  <a:lnTo>
                    <a:pt x="1818" y="1625"/>
                  </a:lnTo>
                  <a:lnTo>
                    <a:pt x="1835" y="1606"/>
                  </a:lnTo>
                  <a:lnTo>
                    <a:pt x="1856" y="1590"/>
                  </a:lnTo>
                  <a:lnTo>
                    <a:pt x="1880" y="1579"/>
                  </a:lnTo>
                  <a:lnTo>
                    <a:pt x="1906" y="1571"/>
                  </a:lnTo>
                  <a:lnTo>
                    <a:pt x="1935" y="1569"/>
                  </a:lnTo>
                  <a:close/>
                  <a:moveTo>
                    <a:pt x="2010" y="1493"/>
                  </a:moveTo>
                  <a:lnTo>
                    <a:pt x="2017" y="1495"/>
                  </a:lnTo>
                  <a:lnTo>
                    <a:pt x="2022" y="1503"/>
                  </a:lnTo>
                  <a:lnTo>
                    <a:pt x="2022" y="1513"/>
                  </a:lnTo>
                  <a:lnTo>
                    <a:pt x="2017" y="1522"/>
                  </a:lnTo>
                  <a:lnTo>
                    <a:pt x="2004" y="1543"/>
                  </a:lnTo>
                  <a:lnTo>
                    <a:pt x="1973" y="1530"/>
                  </a:lnTo>
                  <a:lnTo>
                    <a:pt x="1992" y="1502"/>
                  </a:lnTo>
                  <a:lnTo>
                    <a:pt x="2001" y="1495"/>
                  </a:lnTo>
                  <a:lnTo>
                    <a:pt x="2010" y="1493"/>
                  </a:lnTo>
                  <a:close/>
                  <a:moveTo>
                    <a:pt x="445" y="1462"/>
                  </a:moveTo>
                  <a:lnTo>
                    <a:pt x="448" y="1462"/>
                  </a:lnTo>
                  <a:lnTo>
                    <a:pt x="450" y="1464"/>
                  </a:lnTo>
                  <a:lnTo>
                    <a:pt x="661" y="1675"/>
                  </a:lnTo>
                  <a:lnTo>
                    <a:pt x="663" y="1678"/>
                  </a:lnTo>
                  <a:lnTo>
                    <a:pt x="664" y="1680"/>
                  </a:lnTo>
                  <a:lnTo>
                    <a:pt x="664" y="1683"/>
                  </a:lnTo>
                  <a:lnTo>
                    <a:pt x="664" y="1685"/>
                  </a:lnTo>
                  <a:lnTo>
                    <a:pt x="662" y="1689"/>
                  </a:lnTo>
                  <a:lnTo>
                    <a:pt x="660" y="1690"/>
                  </a:lnTo>
                  <a:lnTo>
                    <a:pt x="657" y="1691"/>
                  </a:lnTo>
                  <a:lnTo>
                    <a:pt x="657" y="1691"/>
                  </a:lnTo>
                  <a:lnTo>
                    <a:pt x="522" y="1691"/>
                  </a:lnTo>
                  <a:lnTo>
                    <a:pt x="706" y="1876"/>
                  </a:lnTo>
                  <a:lnTo>
                    <a:pt x="708" y="1879"/>
                  </a:lnTo>
                  <a:lnTo>
                    <a:pt x="708" y="1881"/>
                  </a:lnTo>
                  <a:lnTo>
                    <a:pt x="708" y="1884"/>
                  </a:lnTo>
                  <a:lnTo>
                    <a:pt x="706" y="1887"/>
                  </a:lnTo>
                  <a:lnTo>
                    <a:pt x="704" y="1889"/>
                  </a:lnTo>
                  <a:lnTo>
                    <a:pt x="701" y="1889"/>
                  </a:lnTo>
                  <a:lnTo>
                    <a:pt x="541" y="1889"/>
                  </a:lnTo>
                  <a:lnTo>
                    <a:pt x="757" y="2104"/>
                  </a:lnTo>
                  <a:lnTo>
                    <a:pt x="759" y="2107"/>
                  </a:lnTo>
                  <a:lnTo>
                    <a:pt x="760" y="2109"/>
                  </a:lnTo>
                  <a:lnTo>
                    <a:pt x="760" y="2111"/>
                  </a:lnTo>
                  <a:lnTo>
                    <a:pt x="760" y="2114"/>
                  </a:lnTo>
                  <a:lnTo>
                    <a:pt x="758" y="2116"/>
                  </a:lnTo>
                  <a:lnTo>
                    <a:pt x="755" y="2119"/>
                  </a:lnTo>
                  <a:lnTo>
                    <a:pt x="752" y="2119"/>
                  </a:lnTo>
                  <a:lnTo>
                    <a:pt x="752" y="2119"/>
                  </a:lnTo>
                  <a:lnTo>
                    <a:pt x="477" y="2119"/>
                  </a:lnTo>
                  <a:lnTo>
                    <a:pt x="477" y="2309"/>
                  </a:lnTo>
                  <a:lnTo>
                    <a:pt x="475" y="2312"/>
                  </a:lnTo>
                  <a:lnTo>
                    <a:pt x="474" y="2314"/>
                  </a:lnTo>
                  <a:lnTo>
                    <a:pt x="472" y="2317"/>
                  </a:lnTo>
                  <a:lnTo>
                    <a:pt x="469" y="2317"/>
                  </a:lnTo>
                  <a:lnTo>
                    <a:pt x="420" y="2317"/>
                  </a:lnTo>
                  <a:lnTo>
                    <a:pt x="417" y="2317"/>
                  </a:lnTo>
                  <a:lnTo>
                    <a:pt x="415" y="2314"/>
                  </a:lnTo>
                  <a:lnTo>
                    <a:pt x="413" y="2312"/>
                  </a:lnTo>
                  <a:lnTo>
                    <a:pt x="413" y="2309"/>
                  </a:lnTo>
                  <a:lnTo>
                    <a:pt x="413" y="2119"/>
                  </a:lnTo>
                  <a:lnTo>
                    <a:pt x="279" y="2119"/>
                  </a:lnTo>
                  <a:lnTo>
                    <a:pt x="279" y="2246"/>
                  </a:lnTo>
                  <a:lnTo>
                    <a:pt x="278" y="2250"/>
                  </a:lnTo>
                  <a:lnTo>
                    <a:pt x="277" y="2252"/>
                  </a:lnTo>
                  <a:lnTo>
                    <a:pt x="273" y="2254"/>
                  </a:lnTo>
                  <a:lnTo>
                    <a:pt x="271" y="2254"/>
                  </a:lnTo>
                  <a:lnTo>
                    <a:pt x="221" y="2254"/>
                  </a:lnTo>
                  <a:lnTo>
                    <a:pt x="217" y="2254"/>
                  </a:lnTo>
                  <a:lnTo>
                    <a:pt x="215" y="2252"/>
                  </a:lnTo>
                  <a:lnTo>
                    <a:pt x="214" y="2250"/>
                  </a:lnTo>
                  <a:lnTo>
                    <a:pt x="213" y="2246"/>
                  </a:lnTo>
                  <a:lnTo>
                    <a:pt x="213" y="2119"/>
                  </a:lnTo>
                  <a:lnTo>
                    <a:pt x="137" y="2118"/>
                  </a:lnTo>
                  <a:lnTo>
                    <a:pt x="134" y="2118"/>
                  </a:lnTo>
                  <a:lnTo>
                    <a:pt x="132" y="2115"/>
                  </a:lnTo>
                  <a:lnTo>
                    <a:pt x="129" y="2113"/>
                  </a:lnTo>
                  <a:lnTo>
                    <a:pt x="129" y="2113"/>
                  </a:lnTo>
                  <a:lnTo>
                    <a:pt x="9" y="2113"/>
                  </a:lnTo>
                  <a:lnTo>
                    <a:pt x="5" y="2112"/>
                  </a:lnTo>
                  <a:lnTo>
                    <a:pt x="3" y="2110"/>
                  </a:lnTo>
                  <a:lnTo>
                    <a:pt x="1" y="2108"/>
                  </a:lnTo>
                  <a:lnTo>
                    <a:pt x="0" y="2104"/>
                  </a:lnTo>
                  <a:lnTo>
                    <a:pt x="0" y="2104"/>
                  </a:lnTo>
                  <a:lnTo>
                    <a:pt x="1" y="2102"/>
                  </a:lnTo>
                  <a:lnTo>
                    <a:pt x="3" y="2100"/>
                  </a:lnTo>
                  <a:lnTo>
                    <a:pt x="153" y="1949"/>
                  </a:lnTo>
                  <a:lnTo>
                    <a:pt x="45" y="1949"/>
                  </a:lnTo>
                  <a:lnTo>
                    <a:pt x="42" y="1949"/>
                  </a:lnTo>
                  <a:lnTo>
                    <a:pt x="39" y="1947"/>
                  </a:lnTo>
                  <a:lnTo>
                    <a:pt x="37" y="1945"/>
                  </a:lnTo>
                  <a:lnTo>
                    <a:pt x="37" y="1942"/>
                  </a:lnTo>
                  <a:lnTo>
                    <a:pt x="37" y="1938"/>
                  </a:lnTo>
                  <a:lnTo>
                    <a:pt x="39" y="1936"/>
                  </a:lnTo>
                  <a:lnTo>
                    <a:pt x="167" y="1808"/>
                  </a:lnTo>
                  <a:lnTo>
                    <a:pt x="76" y="1808"/>
                  </a:lnTo>
                  <a:lnTo>
                    <a:pt x="73" y="1807"/>
                  </a:lnTo>
                  <a:lnTo>
                    <a:pt x="70" y="1806"/>
                  </a:lnTo>
                  <a:lnTo>
                    <a:pt x="69" y="1803"/>
                  </a:lnTo>
                  <a:lnTo>
                    <a:pt x="68" y="1801"/>
                  </a:lnTo>
                  <a:lnTo>
                    <a:pt x="69" y="1797"/>
                  </a:lnTo>
                  <a:lnTo>
                    <a:pt x="70" y="1795"/>
                  </a:lnTo>
                  <a:lnTo>
                    <a:pt x="240" y="1625"/>
                  </a:lnTo>
                  <a:lnTo>
                    <a:pt x="243" y="1624"/>
                  </a:lnTo>
                  <a:lnTo>
                    <a:pt x="246" y="1623"/>
                  </a:lnTo>
                  <a:lnTo>
                    <a:pt x="249" y="1624"/>
                  </a:lnTo>
                  <a:lnTo>
                    <a:pt x="251" y="1625"/>
                  </a:lnTo>
                  <a:lnTo>
                    <a:pt x="265" y="1639"/>
                  </a:lnTo>
                  <a:lnTo>
                    <a:pt x="439" y="1464"/>
                  </a:lnTo>
                  <a:lnTo>
                    <a:pt x="441" y="1462"/>
                  </a:lnTo>
                  <a:lnTo>
                    <a:pt x="445" y="1462"/>
                  </a:lnTo>
                  <a:close/>
                  <a:moveTo>
                    <a:pt x="1918" y="1304"/>
                  </a:moveTo>
                  <a:lnTo>
                    <a:pt x="1925" y="1307"/>
                  </a:lnTo>
                  <a:lnTo>
                    <a:pt x="1929" y="1310"/>
                  </a:lnTo>
                  <a:lnTo>
                    <a:pt x="1938" y="1318"/>
                  </a:lnTo>
                  <a:lnTo>
                    <a:pt x="1949" y="1329"/>
                  </a:lnTo>
                  <a:lnTo>
                    <a:pt x="1964" y="1343"/>
                  </a:lnTo>
                  <a:lnTo>
                    <a:pt x="1981" y="1361"/>
                  </a:lnTo>
                  <a:lnTo>
                    <a:pt x="2001" y="1383"/>
                  </a:lnTo>
                  <a:lnTo>
                    <a:pt x="2022" y="1406"/>
                  </a:lnTo>
                  <a:lnTo>
                    <a:pt x="2044" y="1433"/>
                  </a:lnTo>
                  <a:lnTo>
                    <a:pt x="2067" y="1463"/>
                  </a:lnTo>
                  <a:lnTo>
                    <a:pt x="2090" y="1495"/>
                  </a:lnTo>
                  <a:lnTo>
                    <a:pt x="2112" y="1530"/>
                  </a:lnTo>
                  <a:lnTo>
                    <a:pt x="2241" y="1574"/>
                  </a:lnTo>
                  <a:lnTo>
                    <a:pt x="2136" y="1570"/>
                  </a:lnTo>
                  <a:lnTo>
                    <a:pt x="2165" y="1627"/>
                  </a:lnTo>
                  <a:lnTo>
                    <a:pt x="2165" y="1627"/>
                  </a:lnTo>
                  <a:lnTo>
                    <a:pt x="2167" y="1627"/>
                  </a:lnTo>
                  <a:lnTo>
                    <a:pt x="2170" y="1628"/>
                  </a:lnTo>
                  <a:lnTo>
                    <a:pt x="2320" y="1701"/>
                  </a:lnTo>
                  <a:lnTo>
                    <a:pt x="2185" y="1673"/>
                  </a:lnTo>
                  <a:lnTo>
                    <a:pt x="2203" y="1720"/>
                  </a:lnTo>
                  <a:lnTo>
                    <a:pt x="2217" y="1770"/>
                  </a:lnTo>
                  <a:lnTo>
                    <a:pt x="2306" y="1845"/>
                  </a:lnTo>
                  <a:lnTo>
                    <a:pt x="2227" y="1817"/>
                  </a:lnTo>
                  <a:lnTo>
                    <a:pt x="2234" y="1873"/>
                  </a:lnTo>
                  <a:lnTo>
                    <a:pt x="2236" y="1931"/>
                  </a:lnTo>
                  <a:lnTo>
                    <a:pt x="2231" y="1990"/>
                  </a:lnTo>
                  <a:lnTo>
                    <a:pt x="2221" y="2050"/>
                  </a:lnTo>
                  <a:lnTo>
                    <a:pt x="2256" y="2004"/>
                  </a:lnTo>
                  <a:lnTo>
                    <a:pt x="2285" y="1960"/>
                  </a:lnTo>
                  <a:lnTo>
                    <a:pt x="2309" y="1918"/>
                  </a:lnTo>
                  <a:lnTo>
                    <a:pt x="2328" y="1879"/>
                  </a:lnTo>
                  <a:lnTo>
                    <a:pt x="2342" y="1840"/>
                  </a:lnTo>
                  <a:lnTo>
                    <a:pt x="2352" y="1805"/>
                  </a:lnTo>
                  <a:lnTo>
                    <a:pt x="2359" y="1771"/>
                  </a:lnTo>
                  <a:lnTo>
                    <a:pt x="2362" y="1740"/>
                  </a:lnTo>
                  <a:lnTo>
                    <a:pt x="2362" y="1711"/>
                  </a:lnTo>
                  <a:lnTo>
                    <a:pt x="2360" y="1683"/>
                  </a:lnTo>
                  <a:lnTo>
                    <a:pt x="2355" y="1659"/>
                  </a:lnTo>
                  <a:lnTo>
                    <a:pt x="2349" y="1635"/>
                  </a:lnTo>
                  <a:lnTo>
                    <a:pt x="2341" y="1614"/>
                  </a:lnTo>
                  <a:lnTo>
                    <a:pt x="2326" y="1583"/>
                  </a:lnTo>
                  <a:lnTo>
                    <a:pt x="2306" y="1555"/>
                  </a:lnTo>
                  <a:lnTo>
                    <a:pt x="2284" y="1531"/>
                  </a:lnTo>
                  <a:lnTo>
                    <a:pt x="2261" y="1510"/>
                  </a:lnTo>
                  <a:lnTo>
                    <a:pt x="2236" y="1493"/>
                  </a:lnTo>
                  <a:lnTo>
                    <a:pt x="2210" y="1480"/>
                  </a:lnTo>
                  <a:lnTo>
                    <a:pt x="2185" y="1470"/>
                  </a:lnTo>
                  <a:lnTo>
                    <a:pt x="2160" y="1463"/>
                  </a:lnTo>
                  <a:lnTo>
                    <a:pt x="2137" y="1461"/>
                  </a:lnTo>
                  <a:lnTo>
                    <a:pt x="2115" y="1462"/>
                  </a:lnTo>
                  <a:lnTo>
                    <a:pt x="2096" y="1467"/>
                  </a:lnTo>
                  <a:lnTo>
                    <a:pt x="2087" y="1469"/>
                  </a:lnTo>
                  <a:lnTo>
                    <a:pt x="2080" y="1464"/>
                  </a:lnTo>
                  <a:lnTo>
                    <a:pt x="2077" y="1455"/>
                  </a:lnTo>
                  <a:lnTo>
                    <a:pt x="2078" y="1448"/>
                  </a:lnTo>
                  <a:lnTo>
                    <a:pt x="2081" y="1440"/>
                  </a:lnTo>
                  <a:lnTo>
                    <a:pt x="2086" y="1433"/>
                  </a:lnTo>
                  <a:lnTo>
                    <a:pt x="2089" y="1431"/>
                  </a:lnTo>
                  <a:lnTo>
                    <a:pt x="2092" y="1430"/>
                  </a:lnTo>
                  <a:lnTo>
                    <a:pt x="2116" y="1423"/>
                  </a:lnTo>
                  <a:lnTo>
                    <a:pt x="2142" y="1421"/>
                  </a:lnTo>
                  <a:lnTo>
                    <a:pt x="2171" y="1423"/>
                  </a:lnTo>
                  <a:lnTo>
                    <a:pt x="2200" y="1430"/>
                  </a:lnTo>
                  <a:lnTo>
                    <a:pt x="2229" y="1441"/>
                  </a:lnTo>
                  <a:lnTo>
                    <a:pt x="2258" y="1456"/>
                  </a:lnTo>
                  <a:lnTo>
                    <a:pt x="2285" y="1476"/>
                  </a:lnTo>
                  <a:lnTo>
                    <a:pt x="2312" y="1499"/>
                  </a:lnTo>
                  <a:lnTo>
                    <a:pt x="2336" y="1526"/>
                  </a:lnTo>
                  <a:lnTo>
                    <a:pt x="2357" y="1557"/>
                  </a:lnTo>
                  <a:lnTo>
                    <a:pt x="2373" y="1591"/>
                  </a:lnTo>
                  <a:lnTo>
                    <a:pt x="2380" y="1608"/>
                  </a:lnTo>
                  <a:lnTo>
                    <a:pt x="2386" y="1628"/>
                  </a:lnTo>
                  <a:lnTo>
                    <a:pt x="2392" y="1650"/>
                  </a:lnTo>
                  <a:lnTo>
                    <a:pt x="2395" y="1673"/>
                  </a:lnTo>
                  <a:lnTo>
                    <a:pt x="2397" y="1700"/>
                  </a:lnTo>
                  <a:lnTo>
                    <a:pt x="2397" y="1728"/>
                  </a:lnTo>
                  <a:lnTo>
                    <a:pt x="2395" y="1758"/>
                  </a:lnTo>
                  <a:lnTo>
                    <a:pt x="2389" y="1791"/>
                  </a:lnTo>
                  <a:lnTo>
                    <a:pt x="2381" y="1826"/>
                  </a:lnTo>
                  <a:lnTo>
                    <a:pt x="2369" y="1862"/>
                  </a:lnTo>
                  <a:lnTo>
                    <a:pt x="2353" y="1901"/>
                  </a:lnTo>
                  <a:lnTo>
                    <a:pt x="2332" y="1942"/>
                  </a:lnTo>
                  <a:lnTo>
                    <a:pt x="2308" y="1984"/>
                  </a:lnTo>
                  <a:lnTo>
                    <a:pt x="2279" y="2030"/>
                  </a:lnTo>
                  <a:lnTo>
                    <a:pt x="2243" y="2076"/>
                  </a:lnTo>
                  <a:lnTo>
                    <a:pt x="2203" y="2124"/>
                  </a:lnTo>
                  <a:lnTo>
                    <a:pt x="2195" y="2130"/>
                  </a:lnTo>
                  <a:lnTo>
                    <a:pt x="2187" y="2131"/>
                  </a:lnTo>
                  <a:lnTo>
                    <a:pt x="2180" y="2129"/>
                  </a:lnTo>
                  <a:lnTo>
                    <a:pt x="2179" y="2129"/>
                  </a:lnTo>
                  <a:lnTo>
                    <a:pt x="2174" y="2126"/>
                  </a:lnTo>
                  <a:lnTo>
                    <a:pt x="2163" y="2122"/>
                  </a:lnTo>
                  <a:lnTo>
                    <a:pt x="2149" y="2115"/>
                  </a:lnTo>
                  <a:lnTo>
                    <a:pt x="2130" y="2105"/>
                  </a:lnTo>
                  <a:lnTo>
                    <a:pt x="2109" y="2093"/>
                  </a:lnTo>
                  <a:lnTo>
                    <a:pt x="2085" y="2079"/>
                  </a:lnTo>
                  <a:lnTo>
                    <a:pt x="2060" y="2063"/>
                  </a:lnTo>
                  <a:lnTo>
                    <a:pt x="2035" y="2043"/>
                  </a:lnTo>
                  <a:lnTo>
                    <a:pt x="2008" y="2020"/>
                  </a:lnTo>
                  <a:lnTo>
                    <a:pt x="1983" y="1994"/>
                  </a:lnTo>
                  <a:lnTo>
                    <a:pt x="1960" y="1967"/>
                  </a:lnTo>
                  <a:lnTo>
                    <a:pt x="1938" y="1936"/>
                  </a:lnTo>
                  <a:lnTo>
                    <a:pt x="1960" y="1932"/>
                  </a:lnTo>
                  <a:lnTo>
                    <a:pt x="1980" y="1926"/>
                  </a:lnTo>
                  <a:lnTo>
                    <a:pt x="2005" y="1957"/>
                  </a:lnTo>
                  <a:lnTo>
                    <a:pt x="2031" y="1984"/>
                  </a:lnTo>
                  <a:lnTo>
                    <a:pt x="2060" y="2009"/>
                  </a:lnTo>
                  <a:lnTo>
                    <a:pt x="2089" y="2030"/>
                  </a:lnTo>
                  <a:lnTo>
                    <a:pt x="2115" y="2047"/>
                  </a:lnTo>
                  <a:lnTo>
                    <a:pt x="2140" y="2063"/>
                  </a:lnTo>
                  <a:lnTo>
                    <a:pt x="2161" y="2075"/>
                  </a:lnTo>
                  <a:lnTo>
                    <a:pt x="2179" y="2082"/>
                  </a:lnTo>
                  <a:lnTo>
                    <a:pt x="2192" y="2030"/>
                  </a:lnTo>
                  <a:lnTo>
                    <a:pt x="2198" y="1977"/>
                  </a:lnTo>
                  <a:lnTo>
                    <a:pt x="2201" y="1925"/>
                  </a:lnTo>
                  <a:lnTo>
                    <a:pt x="2197" y="1874"/>
                  </a:lnTo>
                  <a:lnTo>
                    <a:pt x="2190" y="1826"/>
                  </a:lnTo>
                  <a:lnTo>
                    <a:pt x="2075" y="1965"/>
                  </a:lnTo>
                  <a:lnTo>
                    <a:pt x="2182" y="1788"/>
                  </a:lnTo>
                  <a:lnTo>
                    <a:pt x="2168" y="1740"/>
                  </a:lnTo>
                  <a:lnTo>
                    <a:pt x="2151" y="1695"/>
                  </a:lnTo>
                  <a:lnTo>
                    <a:pt x="2100" y="1767"/>
                  </a:lnTo>
                  <a:lnTo>
                    <a:pt x="2103" y="1728"/>
                  </a:lnTo>
                  <a:lnTo>
                    <a:pt x="2137" y="1662"/>
                  </a:lnTo>
                  <a:lnTo>
                    <a:pt x="2118" y="1625"/>
                  </a:lnTo>
                  <a:lnTo>
                    <a:pt x="2098" y="1588"/>
                  </a:lnTo>
                  <a:lnTo>
                    <a:pt x="2079" y="1619"/>
                  </a:lnTo>
                  <a:lnTo>
                    <a:pt x="2066" y="1598"/>
                  </a:lnTo>
                  <a:lnTo>
                    <a:pt x="2082" y="1560"/>
                  </a:lnTo>
                  <a:lnTo>
                    <a:pt x="2061" y="1528"/>
                  </a:lnTo>
                  <a:lnTo>
                    <a:pt x="2039" y="1497"/>
                  </a:lnTo>
                  <a:lnTo>
                    <a:pt x="2018" y="1470"/>
                  </a:lnTo>
                  <a:lnTo>
                    <a:pt x="1999" y="1444"/>
                  </a:lnTo>
                  <a:lnTo>
                    <a:pt x="1979" y="1421"/>
                  </a:lnTo>
                  <a:lnTo>
                    <a:pt x="1961" y="1400"/>
                  </a:lnTo>
                  <a:lnTo>
                    <a:pt x="1945" y="1383"/>
                  </a:lnTo>
                  <a:lnTo>
                    <a:pt x="1930" y="1368"/>
                  </a:lnTo>
                  <a:lnTo>
                    <a:pt x="1918" y="1356"/>
                  </a:lnTo>
                  <a:lnTo>
                    <a:pt x="1908" y="1348"/>
                  </a:lnTo>
                  <a:lnTo>
                    <a:pt x="1903" y="1342"/>
                  </a:lnTo>
                  <a:lnTo>
                    <a:pt x="1901" y="1340"/>
                  </a:lnTo>
                  <a:lnTo>
                    <a:pt x="1896" y="1334"/>
                  </a:lnTo>
                  <a:lnTo>
                    <a:pt x="1895" y="1328"/>
                  </a:lnTo>
                  <a:lnTo>
                    <a:pt x="1896" y="1320"/>
                  </a:lnTo>
                  <a:lnTo>
                    <a:pt x="1901" y="1312"/>
                  </a:lnTo>
                  <a:lnTo>
                    <a:pt x="1902" y="1310"/>
                  </a:lnTo>
                  <a:lnTo>
                    <a:pt x="1904" y="1308"/>
                  </a:lnTo>
                  <a:lnTo>
                    <a:pt x="1912" y="1304"/>
                  </a:lnTo>
                  <a:lnTo>
                    <a:pt x="1918" y="1304"/>
                  </a:lnTo>
                  <a:close/>
                  <a:moveTo>
                    <a:pt x="1507" y="1179"/>
                  </a:moveTo>
                  <a:lnTo>
                    <a:pt x="1544" y="1180"/>
                  </a:lnTo>
                  <a:lnTo>
                    <a:pt x="1583" y="1186"/>
                  </a:lnTo>
                  <a:lnTo>
                    <a:pt x="1626" y="1194"/>
                  </a:lnTo>
                  <a:lnTo>
                    <a:pt x="1672" y="1205"/>
                  </a:lnTo>
                  <a:lnTo>
                    <a:pt x="1721" y="1220"/>
                  </a:lnTo>
                  <a:lnTo>
                    <a:pt x="1772" y="1239"/>
                  </a:lnTo>
                  <a:lnTo>
                    <a:pt x="1827" y="1263"/>
                  </a:lnTo>
                  <a:lnTo>
                    <a:pt x="1835" y="1268"/>
                  </a:lnTo>
                  <a:lnTo>
                    <a:pt x="1839" y="1276"/>
                  </a:lnTo>
                  <a:lnTo>
                    <a:pt x="1838" y="1283"/>
                  </a:lnTo>
                  <a:lnTo>
                    <a:pt x="1838" y="1284"/>
                  </a:lnTo>
                  <a:lnTo>
                    <a:pt x="1838" y="1290"/>
                  </a:lnTo>
                  <a:lnTo>
                    <a:pt x="1837" y="1301"/>
                  </a:lnTo>
                  <a:lnTo>
                    <a:pt x="1834" y="1319"/>
                  </a:lnTo>
                  <a:lnTo>
                    <a:pt x="1831" y="1341"/>
                  </a:lnTo>
                  <a:lnTo>
                    <a:pt x="1824" y="1367"/>
                  </a:lnTo>
                  <a:lnTo>
                    <a:pt x="1816" y="1396"/>
                  </a:lnTo>
                  <a:lnTo>
                    <a:pt x="1806" y="1428"/>
                  </a:lnTo>
                  <a:lnTo>
                    <a:pt x="1793" y="1460"/>
                  </a:lnTo>
                  <a:lnTo>
                    <a:pt x="1778" y="1493"/>
                  </a:lnTo>
                  <a:lnTo>
                    <a:pt x="1759" y="1526"/>
                  </a:lnTo>
                  <a:lnTo>
                    <a:pt x="1709" y="1526"/>
                  </a:lnTo>
                  <a:lnTo>
                    <a:pt x="1729" y="1494"/>
                  </a:lnTo>
                  <a:lnTo>
                    <a:pt x="1747" y="1461"/>
                  </a:lnTo>
                  <a:lnTo>
                    <a:pt x="1760" y="1428"/>
                  </a:lnTo>
                  <a:lnTo>
                    <a:pt x="1772" y="1396"/>
                  </a:lnTo>
                  <a:lnTo>
                    <a:pt x="1781" y="1366"/>
                  </a:lnTo>
                  <a:lnTo>
                    <a:pt x="1788" y="1339"/>
                  </a:lnTo>
                  <a:lnTo>
                    <a:pt x="1792" y="1316"/>
                  </a:lnTo>
                  <a:lnTo>
                    <a:pt x="1795" y="1298"/>
                  </a:lnTo>
                  <a:lnTo>
                    <a:pt x="1740" y="1301"/>
                  </a:lnTo>
                  <a:lnTo>
                    <a:pt x="1688" y="1309"/>
                  </a:lnTo>
                  <a:lnTo>
                    <a:pt x="1638" y="1322"/>
                  </a:lnTo>
                  <a:lnTo>
                    <a:pt x="1591" y="1340"/>
                  </a:lnTo>
                  <a:lnTo>
                    <a:pt x="1546" y="1362"/>
                  </a:lnTo>
                  <a:lnTo>
                    <a:pt x="1712" y="1431"/>
                  </a:lnTo>
                  <a:lnTo>
                    <a:pt x="1512" y="1381"/>
                  </a:lnTo>
                  <a:lnTo>
                    <a:pt x="1471" y="1408"/>
                  </a:lnTo>
                  <a:lnTo>
                    <a:pt x="1433" y="1437"/>
                  </a:lnTo>
                  <a:lnTo>
                    <a:pt x="1609" y="1497"/>
                  </a:lnTo>
                  <a:lnTo>
                    <a:pt x="1406" y="1460"/>
                  </a:lnTo>
                  <a:lnTo>
                    <a:pt x="1375" y="1488"/>
                  </a:lnTo>
                  <a:lnTo>
                    <a:pt x="1346" y="1518"/>
                  </a:lnTo>
                  <a:lnTo>
                    <a:pt x="1402" y="1535"/>
                  </a:lnTo>
                  <a:lnTo>
                    <a:pt x="1386" y="1538"/>
                  </a:lnTo>
                  <a:lnTo>
                    <a:pt x="1386" y="1550"/>
                  </a:lnTo>
                  <a:lnTo>
                    <a:pt x="1324" y="1542"/>
                  </a:lnTo>
                  <a:lnTo>
                    <a:pt x="1297" y="1575"/>
                  </a:lnTo>
                  <a:lnTo>
                    <a:pt x="1273" y="1606"/>
                  </a:lnTo>
                  <a:lnTo>
                    <a:pt x="1251" y="1637"/>
                  </a:lnTo>
                  <a:lnTo>
                    <a:pt x="1232" y="1665"/>
                  </a:lnTo>
                  <a:lnTo>
                    <a:pt x="1214" y="1693"/>
                  </a:lnTo>
                  <a:lnTo>
                    <a:pt x="1200" y="1717"/>
                  </a:lnTo>
                  <a:lnTo>
                    <a:pt x="1188" y="1738"/>
                  </a:lnTo>
                  <a:lnTo>
                    <a:pt x="1179" y="1756"/>
                  </a:lnTo>
                  <a:lnTo>
                    <a:pt x="1173" y="1769"/>
                  </a:lnTo>
                  <a:lnTo>
                    <a:pt x="1168" y="1777"/>
                  </a:lnTo>
                  <a:lnTo>
                    <a:pt x="1166" y="1780"/>
                  </a:lnTo>
                  <a:lnTo>
                    <a:pt x="1161" y="1788"/>
                  </a:lnTo>
                  <a:lnTo>
                    <a:pt x="1151" y="1790"/>
                  </a:lnTo>
                  <a:lnTo>
                    <a:pt x="1140" y="1789"/>
                  </a:lnTo>
                  <a:lnTo>
                    <a:pt x="1138" y="1788"/>
                  </a:lnTo>
                  <a:lnTo>
                    <a:pt x="1134" y="1785"/>
                  </a:lnTo>
                  <a:lnTo>
                    <a:pt x="1129" y="1780"/>
                  </a:lnTo>
                  <a:lnTo>
                    <a:pt x="1127" y="1773"/>
                  </a:lnTo>
                  <a:lnTo>
                    <a:pt x="1128" y="1767"/>
                  </a:lnTo>
                  <a:lnTo>
                    <a:pt x="1130" y="1761"/>
                  </a:lnTo>
                  <a:lnTo>
                    <a:pt x="1134" y="1751"/>
                  </a:lnTo>
                  <a:lnTo>
                    <a:pt x="1142" y="1737"/>
                  </a:lnTo>
                  <a:lnTo>
                    <a:pt x="1152" y="1718"/>
                  </a:lnTo>
                  <a:lnTo>
                    <a:pt x="1164" y="1697"/>
                  </a:lnTo>
                  <a:lnTo>
                    <a:pt x="1178" y="1672"/>
                  </a:lnTo>
                  <a:lnTo>
                    <a:pt x="1195" y="1646"/>
                  </a:lnTo>
                  <a:lnTo>
                    <a:pt x="1214" y="1616"/>
                  </a:lnTo>
                  <a:lnTo>
                    <a:pt x="1236" y="1586"/>
                  </a:lnTo>
                  <a:lnTo>
                    <a:pt x="1261" y="1554"/>
                  </a:lnTo>
                  <a:lnTo>
                    <a:pt x="1287" y="1522"/>
                  </a:lnTo>
                  <a:lnTo>
                    <a:pt x="1291" y="1386"/>
                  </a:lnTo>
                  <a:lnTo>
                    <a:pt x="1318" y="1488"/>
                  </a:lnTo>
                  <a:lnTo>
                    <a:pt x="1364" y="1443"/>
                  </a:lnTo>
                  <a:lnTo>
                    <a:pt x="1364" y="1442"/>
                  </a:lnTo>
                  <a:lnTo>
                    <a:pt x="1364" y="1442"/>
                  </a:lnTo>
                  <a:lnTo>
                    <a:pt x="1364" y="1439"/>
                  </a:lnTo>
                  <a:lnTo>
                    <a:pt x="1389" y="1273"/>
                  </a:lnTo>
                  <a:lnTo>
                    <a:pt x="1402" y="1410"/>
                  </a:lnTo>
                  <a:lnTo>
                    <a:pt x="1442" y="1381"/>
                  </a:lnTo>
                  <a:lnTo>
                    <a:pt x="1485" y="1352"/>
                  </a:lnTo>
                  <a:lnTo>
                    <a:pt x="1531" y="1245"/>
                  </a:lnTo>
                  <a:lnTo>
                    <a:pt x="1527" y="1329"/>
                  </a:lnTo>
                  <a:lnTo>
                    <a:pt x="1568" y="1310"/>
                  </a:lnTo>
                  <a:lnTo>
                    <a:pt x="1611" y="1295"/>
                  </a:lnTo>
                  <a:lnTo>
                    <a:pt x="1656" y="1282"/>
                  </a:lnTo>
                  <a:lnTo>
                    <a:pt x="1703" y="1272"/>
                  </a:lnTo>
                  <a:lnTo>
                    <a:pt x="1753" y="1266"/>
                  </a:lnTo>
                  <a:lnTo>
                    <a:pt x="1702" y="1247"/>
                  </a:lnTo>
                  <a:lnTo>
                    <a:pt x="1654" y="1233"/>
                  </a:lnTo>
                  <a:lnTo>
                    <a:pt x="1610" y="1223"/>
                  </a:lnTo>
                  <a:lnTo>
                    <a:pt x="1569" y="1216"/>
                  </a:lnTo>
                  <a:lnTo>
                    <a:pt x="1531" y="1212"/>
                  </a:lnTo>
                  <a:lnTo>
                    <a:pt x="1494" y="1211"/>
                  </a:lnTo>
                  <a:lnTo>
                    <a:pt x="1462" y="1213"/>
                  </a:lnTo>
                  <a:lnTo>
                    <a:pt x="1432" y="1218"/>
                  </a:lnTo>
                  <a:lnTo>
                    <a:pt x="1404" y="1224"/>
                  </a:lnTo>
                  <a:lnTo>
                    <a:pt x="1379" y="1232"/>
                  </a:lnTo>
                  <a:lnTo>
                    <a:pt x="1356" y="1242"/>
                  </a:lnTo>
                  <a:lnTo>
                    <a:pt x="1335" y="1253"/>
                  </a:lnTo>
                  <a:lnTo>
                    <a:pt x="1317" y="1265"/>
                  </a:lnTo>
                  <a:lnTo>
                    <a:pt x="1300" y="1278"/>
                  </a:lnTo>
                  <a:lnTo>
                    <a:pt x="1273" y="1305"/>
                  </a:lnTo>
                  <a:lnTo>
                    <a:pt x="1251" y="1334"/>
                  </a:lnTo>
                  <a:lnTo>
                    <a:pt x="1233" y="1365"/>
                  </a:lnTo>
                  <a:lnTo>
                    <a:pt x="1220" y="1397"/>
                  </a:lnTo>
                  <a:lnTo>
                    <a:pt x="1212" y="1429"/>
                  </a:lnTo>
                  <a:lnTo>
                    <a:pt x="1208" y="1460"/>
                  </a:lnTo>
                  <a:lnTo>
                    <a:pt x="1209" y="1488"/>
                  </a:lnTo>
                  <a:lnTo>
                    <a:pt x="1212" y="1515"/>
                  </a:lnTo>
                  <a:lnTo>
                    <a:pt x="1220" y="1537"/>
                  </a:lnTo>
                  <a:lnTo>
                    <a:pt x="1231" y="1555"/>
                  </a:lnTo>
                  <a:lnTo>
                    <a:pt x="1235" y="1564"/>
                  </a:lnTo>
                  <a:lnTo>
                    <a:pt x="1233" y="1572"/>
                  </a:lnTo>
                  <a:lnTo>
                    <a:pt x="1225" y="1577"/>
                  </a:lnTo>
                  <a:lnTo>
                    <a:pt x="1218" y="1580"/>
                  </a:lnTo>
                  <a:lnTo>
                    <a:pt x="1210" y="1579"/>
                  </a:lnTo>
                  <a:lnTo>
                    <a:pt x="1202" y="1575"/>
                  </a:lnTo>
                  <a:lnTo>
                    <a:pt x="1199" y="1573"/>
                  </a:lnTo>
                  <a:lnTo>
                    <a:pt x="1197" y="1571"/>
                  </a:lnTo>
                  <a:lnTo>
                    <a:pt x="1184" y="1550"/>
                  </a:lnTo>
                  <a:lnTo>
                    <a:pt x="1174" y="1525"/>
                  </a:lnTo>
                  <a:lnTo>
                    <a:pt x="1167" y="1497"/>
                  </a:lnTo>
                  <a:lnTo>
                    <a:pt x="1166" y="1467"/>
                  </a:lnTo>
                  <a:lnTo>
                    <a:pt x="1167" y="1437"/>
                  </a:lnTo>
                  <a:lnTo>
                    <a:pt x="1174" y="1405"/>
                  </a:lnTo>
                  <a:lnTo>
                    <a:pt x="1185" y="1372"/>
                  </a:lnTo>
                  <a:lnTo>
                    <a:pt x="1199" y="1340"/>
                  </a:lnTo>
                  <a:lnTo>
                    <a:pt x="1218" y="1309"/>
                  </a:lnTo>
                  <a:lnTo>
                    <a:pt x="1241" y="1280"/>
                  </a:lnTo>
                  <a:lnTo>
                    <a:pt x="1268" y="1254"/>
                  </a:lnTo>
                  <a:lnTo>
                    <a:pt x="1283" y="1243"/>
                  </a:lnTo>
                  <a:lnTo>
                    <a:pt x="1298" y="1233"/>
                  </a:lnTo>
                  <a:lnTo>
                    <a:pt x="1315" y="1222"/>
                  </a:lnTo>
                  <a:lnTo>
                    <a:pt x="1336" y="1212"/>
                  </a:lnTo>
                  <a:lnTo>
                    <a:pt x="1358" y="1202"/>
                  </a:lnTo>
                  <a:lnTo>
                    <a:pt x="1382" y="1195"/>
                  </a:lnTo>
                  <a:lnTo>
                    <a:pt x="1410" y="1188"/>
                  </a:lnTo>
                  <a:lnTo>
                    <a:pt x="1440" y="1183"/>
                  </a:lnTo>
                  <a:lnTo>
                    <a:pt x="1471" y="1179"/>
                  </a:lnTo>
                  <a:lnTo>
                    <a:pt x="1507" y="1179"/>
                  </a:lnTo>
                  <a:close/>
                  <a:moveTo>
                    <a:pt x="2965" y="1007"/>
                  </a:moveTo>
                  <a:lnTo>
                    <a:pt x="2977" y="1009"/>
                  </a:lnTo>
                  <a:lnTo>
                    <a:pt x="2987" y="1015"/>
                  </a:lnTo>
                  <a:lnTo>
                    <a:pt x="2993" y="1025"/>
                  </a:lnTo>
                  <a:lnTo>
                    <a:pt x="2996" y="1037"/>
                  </a:lnTo>
                  <a:lnTo>
                    <a:pt x="2993" y="1048"/>
                  </a:lnTo>
                  <a:lnTo>
                    <a:pt x="2987" y="1058"/>
                  </a:lnTo>
                  <a:lnTo>
                    <a:pt x="2977" y="1065"/>
                  </a:lnTo>
                  <a:lnTo>
                    <a:pt x="2965" y="1067"/>
                  </a:lnTo>
                  <a:lnTo>
                    <a:pt x="2953" y="1065"/>
                  </a:lnTo>
                  <a:lnTo>
                    <a:pt x="2944" y="1058"/>
                  </a:lnTo>
                  <a:lnTo>
                    <a:pt x="2937" y="1048"/>
                  </a:lnTo>
                  <a:lnTo>
                    <a:pt x="2934" y="1037"/>
                  </a:lnTo>
                  <a:lnTo>
                    <a:pt x="2937" y="1025"/>
                  </a:lnTo>
                  <a:lnTo>
                    <a:pt x="2944" y="1015"/>
                  </a:lnTo>
                  <a:lnTo>
                    <a:pt x="2953" y="1009"/>
                  </a:lnTo>
                  <a:lnTo>
                    <a:pt x="2965" y="1007"/>
                  </a:lnTo>
                  <a:close/>
                  <a:moveTo>
                    <a:pt x="2824" y="1007"/>
                  </a:moveTo>
                  <a:lnTo>
                    <a:pt x="2836" y="1009"/>
                  </a:lnTo>
                  <a:lnTo>
                    <a:pt x="2845" y="1015"/>
                  </a:lnTo>
                  <a:lnTo>
                    <a:pt x="2852" y="1025"/>
                  </a:lnTo>
                  <a:lnTo>
                    <a:pt x="2855" y="1037"/>
                  </a:lnTo>
                  <a:lnTo>
                    <a:pt x="2852" y="1048"/>
                  </a:lnTo>
                  <a:lnTo>
                    <a:pt x="2845" y="1058"/>
                  </a:lnTo>
                  <a:lnTo>
                    <a:pt x="2836" y="1065"/>
                  </a:lnTo>
                  <a:lnTo>
                    <a:pt x="2824" y="1067"/>
                  </a:lnTo>
                  <a:lnTo>
                    <a:pt x="2812" y="1065"/>
                  </a:lnTo>
                  <a:lnTo>
                    <a:pt x="2802" y="1058"/>
                  </a:lnTo>
                  <a:lnTo>
                    <a:pt x="2796" y="1048"/>
                  </a:lnTo>
                  <a:lnTo>
                    <a:pt x="2794" y="1037"/>
                  </a:lnTo>
                  <a:lnTo>
                    <a:pt x="2796" y="1025"/>
                  </a:lnTo>
                  <a:lnTo>
                    <a:pt x="2802" y="1015"/>
                  </a:lnTo>
                  <a:lnTo>
                    <a:pt x="2812" y="1009"/>
                  </a:lnTo>
                  <a:lnTo>
                    <a:pt x="2824" y="1007"/>
                  </a:lnTo>
                  <a:close/>
                  <a:moveTo>
                    <a:pt x="2470" y="943"/>
                  </a:moveTo>
                  <a:lnTo>
                    <a:pt x="2475" y="943"/>
                  </a:lnTo>
                  <a:lnTo>
                    <a:pt x="2480" y="943"/>
                  </a:lnTo>
                  <a:lnTo>
                    <a:pt x="2483" y="944"/>
                  </a:lnTo>
                  <a:lnTo>
                    <a:pt x="2485" y="944"/>
                  </a:lnTo>
                  <a:lnTo>
                    <a:pt x="2485" y="944"/>
                  </a:lnTo>
                  <a:lnTo>
                    <a:pt x="2485" y="944"/>
                  </a:lnTo>
                  <a:lnTo>
                    <a:pt x="2483" y="944"/>
                  </a:lnTo>
                  <a:lnTo>
                    <a:pt x="2480" y="945"/>
                  </a:lnTo>
                  <a:lnTo>
                    <a:pt x="2475" y="945"/>
                  </a:lnTo>
                  <a:lnTo>
                    <a:pt x="2470" y="946"/>
                  </a:lnTo>
                  <a:lnTo>
                    <a:pt x="2464" y="947"/>
                  </a:lnTo>
                  <a:lnTo>
                    <a:pt x="2459" y="949"/>
                  </a:lnTo>
                  <a:lnTo>
                    <a:pt x="2452" y="950"/>
                  </a:lnTo>
                  <a:lnTo>
                    <a:pt x="2430" y="957"/>
                  </a:lnTo>
                  <a:lnTo>
                    <a:pt x="2405" y="968"/>
                  </a:lnTo>
                  <a:lnTo>
                    <a:pt x="2392" y="975"/>
                  </a:lnTo>
                  <a:lnTo>
                    <a:pt x="2377" y="981"/>
                  </a:lnTo>
                  <a:lnTo>
                    <a:pt x="2364" y="990"/>
                  </a:lnTo>
                  <a:lnTo>
                    <a:pt x="2351" y="999"/>
                  </a:lnTo>
                  <a:lnTo>
                    <a:pt x="2339" y="1009"/>
                  </a:lnTo>
                  <a:lnTo>
                    <a:pt x="2327" y="1020"/>
                  </a:lnTo>
                  <a:lnTo>
                    <a:pt x="2321" y="1025"/>
                  </a:lnTo>
                  <a:lnTo>
                    <a:pt x="2316" y="1031"/>
                  </a:lnTo>
                  <a:lnTo>
                    <a:pt x="2306" y="1044"/>
                  </a:lnTo>
                  <a:lnTo>
                    <a:pt x="2297" y="1056"/>
                  </a:lnTo>
                  <a:lnTo>
                    <a:pt x="2290" y="1068"/>
                  </a:lnTo>
                  <a:lnTo>
                    <a:pt x="2285" y="1074"/>
                  </a:lnTo>
                  <a:lnTo>
                    <a:pt x="2282" y="1080"/>
                  </a:lnTo>
                  <a:lnTo>
                    <a:pt x="2276" y="1092"/>
                  </a:lnTo>
                  <a:lnTo>
                    <a:pt x="2273" y="1101"/>
                  </a:lnTo>
                  <a:lnTo>
                    <a:pt x="2271" y="1110"/>
                  </a:lnTo>
                  <a:lnTo>
                    <a:pt x="2348" y="1133"/>
                  </a:lnTo>
                  <a:lnTo>
                    <a:pt x="2346" y="1135"/>
                  </a:lnTo>
                  <a:lnTo>
                    <a:pt x="2338" y="1139"/>
                  </a:lnTo>
                  <a:lnTo>
                    <a:pt x="2326" y="1144"/>
                  </a:lnTo>
                  <a:lnTo>
                    <a:pt x="2312" y="1151"/>
                  </a:lnTo>
                  <a:lnTo>
                    <a:pt x="2296" y="1157"/>
                  </a:lnTo>
                  <a:lnTo>
                    <a:pt x="2280" y="1164"/>
                  </a:lnTo>
                  <a:lnTo>
                    <a:pt x="2262" y="1172"/>
                  </a:lnTo>
                  <a:lnTo>
                    <a:pt x="2247" y="1178"/>
                  </a:lnTo>
                  <a:lnTo>
                    <a:pt x="2234" y="1184"/>
                  </a:lnTo>
                  <a:lnTo>
                    <a:pt x="2223" y="1188"/>
                  </a:lnTo>
                  <a:lnTo>
                    <a:pt x="2215" y="1191"/>
                  </a:lnTo>
                  <a:lnTo>
                    <a:pt x="2213" y="1192"/>
                  </a:lnTo>
                  <a:lnTo>
                    <a:pt x="2122" y="1064"/>
                  </a:lnTo>
                  <a:lnTo>
                    <a:pt x="2205" y="1089"/>
                  </a:lnTo>
                  <a:lnTo>
                    <a:pt x="2206" y="1088"/>
                  </a:lnTo>
                  <a:lnTo>
                    <a:pt x="2214" y="1075"/>
                  </a:lnTo>
                  <a:lnTo>
                    <a:pt x="2223" y="1062"/>
                  </a:lnTo>
                  <a:lnTo>
                    <a:pt x="2228" y="1055"/>
                  </a:lnTo>
                  <a:lnTo>
                    <a:pt x="2234" y="1047"/>
                  </a:lnTo>
                  <a:lnTo>
                    <a:pt x="2239" y="1041"/>
                  </a:lnTo>
                  <a:lnTo>
                    <a:pt x="2245" y="1034"/>
                  </a:lnTo>
                  <a:lnTo>
                    <a:pt x="2258" y="1021"/>
                  </a:lnTo>
                  <a:lnTo>
                    <a:pt x="2272" y="1009"/>
                  </a:lnTo>
                  <a:lnTo>
                    <a:pt x="2286" y="998"/>
                  </a:lnTo>
                  <a:lnTo>
                    <a:pt x="2294" y="992"/>
                  </a:lnTo>
                  <a:lnTo>
                    <a:pt x="2303" y="988"/>
                  </a:lnTo>
                  <a:lnTo>
                    <a:pt x="2318" y="978"/>
                  </a:lnTo>
                  <a:lnTo>
                    <a:pt x="2335" y="970"/>
                  </a:lnTo>
                  <a:lnTo>
                    <a:pt x="2351" y="964"/>
                  </a:lnTo>
                  <a:lnTo>
                    <a:pt x="2368" y="958"/>
                  </a:lnTo>
                  <a:lnTo>
                    <a:pt x="2383" y="954"/>
                  </a:lnTo>
                  <a:lnTo>
                    <a:pt x="2399" y="949"/>
                  </a:lnTo>
                  <a:lnTo>
                    <a:pt x="2427" y="945"/>
                  </a:lnTo>
                  <a:lnTo>
                    <a:pt x="2440" y="944"/>
                  </a:lnTo>
                  <a:lnTo>
                    <a:pt x="2451" y="943"/>
                  </a:lnTo>
                  <a:lnTo>
                    <a:pt x="2461" y="943"/>
                  </a:lnTo>
                  <a:lnTo>
                    <a:pt x="2470" y="943"/>
                  </a:lnTo>
                  <a:close/>
                  <a:moveTo>
                    <a:pt x="990" y="877"/>
                  </a:moveTo>
                  <a:lnTo>
                    <a:pt x="989" y="877"/>
                  </a:lnTo>
                  <a:lnTo>
                    <a:pt x="989" y="879"/>
                  </a:lnTo>
                  <a:lnTo>
                    <a:pt x="988" y="882"/>
                  </a:lnTo>
                  <a:lnTo>
                    <a:pt x="987" y="887"/>
                  </a:lnTo>
                  <a:lnTo>
                    <a:pt x="986" y="892"/>
                  </a:lnTo>
                  <a:lnTo>
                    <a:pt x="985" y="900"/>
                  </a:lnTo>
                  <a:lnTo>
                    <a:pt x="984" y="910"/>
                  </a:lnTo>
                  <a:lnTo>
                    <a:pt x="983" y="921"/>
                  </a:lnTo>
                  <a:lnTo>
                    <a:pt x="982" y="933"/>
                  </a:lnTo>
                  <a:lnTo>
                    <a:pt x="981" y="960"/>
                  </a:lnTo>
                  <a:lnTo>
                    <a:pt x="982" y="975"/>
                  </a:lnTo>
                  <a:lnTo>
                    <a:pt x="983" y="990"/>
                  </a:lnTo>
                  <a:lnTo>
                    <a:pt x="985" y="1005"/>
                  </a:lnTo>
                  <a:lnTo>
                    <a:pt x="988" y="1021"/>
                  </a:lnTo>
                  <a:lnTo>
                    <a:pt x="993" y="1037"/>
                  </a:lnTo>
                  <a:lnTo>
                    <a:pt x="998" y="1052"/>
                  </a:lnTo>
                  <a:lnTo>
                    <a:pt x="1001" y="1059"/>
                  </a:lnTo>
                  <a:lnTo>
                    <a:pt x="1005" y="1067"/>
                  </a:lnTo>
                  <a:lnTo>
                    <a:pt x="1012" y="1080"/>
                  </a:lnTo>
                  <a:lnTo>
                    <a:pt x="1019" y="1093"/>
                  </a:lnTo>
                  <a:lnTo>
                    <a:pt x="1028" y="1106"/>
                  </a:lnTo>
                  <a:lnTo>
                    <a:pt x="1032" y="1111"/>
                  </a:lnTo>
                  <a:lnTo>
                    <a:pt x="1037" y="1117"/>
                  </a:lnTo>
                  <a:lnTo>
                    <a:pt x="1046" y="1126"/>
                  </a:lnTo>
                  <a:lnTo>
                    <a:pt x="1050" y="1131"/>
                  </a:lnTo>
                  <a:lnTo>
                    <a:pt x="1054" y="1135"/>
                  </a:lnTo>
                  <a:lnTo>
                    <a:pt x="1059" y="1139"/>
                  </a:lnTo>
                  <a:lnTo>
                    <a:pt x="1111" y="1076"/>
                  </a:lnTo>
                  <a:lnTo>
                    <a:pt x="1111" y="1081"/>
                  </a:lnTo>
                  <a:lnTo>
                    <a:pt x="1112" y="1093"/>
                  </a:lnTo>
                  <a:lnTo>
                    <a:pt x="1112" y="1110"/>
                  </a:lnTo>
                  <a:lnTo>
                    <a:pt x="1112" y="1131"/>
                  </a:lnTo>
                  <a:lnTo>
                    <a:pt x="1112" y="1152"/>
                  </a:lnTo>
                  <a:lnTo>
                    <a:pt x="1112" y="1174"/>
                  </a:lnTo>
                  <a:lnTo>
                    <a:pt x="1112" y="1194"/>
                  </a:lnTo>
                  <a:lnTo>
                    <a:pt x="1112" y="1210"/>
                  </a:lnTo>
                  <a:lnTo>
                    <a:pt x="1112" y="1221"/>
                  </a:lnTo>
                  <a:lnTo>
                    <a:pt x="1112" y="1224"/>
                  </a:lnTo>
                  <a:lnTo>
                    <a:pt x="960" y="1258"/>
                  </a:lnTo>
                  <a:lnTo>
                    <a:pt x="1015" y="1191"/>
                  </a:lnTo>
                  <a:lnTo>
                    <a:pt x="1013" y="1190"/>
                  </a:lnTo>
                  <a:lnTo>
                    <a:pt x="1005" y="1178"/>
                  </a:lnTo>
                  <a:lnTo>
                    <a:pt x="996" y="1164"/>
                  </a:lnTo>
                  <a:lnTo>
                    <a:pt x="992" y="1156"/>
                  </a:lnTo>
                  <a:lnTo>
                    <a:pt x="987" y="1150"/>
                  </a:lnTo>
                  <a:lnTo>
                    <a:pt x="983" y="1142"/>
                  </a:lnTo>
                  <a:lnTo>
                    <a:pt x="979" y="1133"/>
                  </a:lnTo>
                  <a:lnTo>
                    <a:pt x="973" y="1117"/>
                  </a:lnTo>
                  <a:lnTo>
                    <a:pt x="967" y="1099"/>
                  </a:lnTo>
                  <a:lnTo>
                    <a:pt x="962" y="1080"/>
                  </a:lnTo>
                  <a:lnTo>
                    <a:pt x="959" y="1062"/>
                  </a:lnTo>
                  <a:lnTo>
                    <a:pt x="956" y="1044"/>
                  </a:lnTo>
                  <a:lnTo>
                    <a:pt x="956" y="1025"/>
                  </a:lnTo>
                  <a:lnTo>
                    <a:pt x="956" y="1008"/>
                  </a:lnTo>
                  <a:lnTo>
                    <a:pt x="957" y="990"/>
                  </a:lnTo>
                  <a:lnTo>
                    <a:pt x="960" y="974"/>
                  </a:lnTo>
                  <a:lnTo>
                    <a:pt x="962" y="958"/>
                  </a:lnTo>
                  <a:lnTo>
                    <a:pt x="965" y="944"/>
                  </a:lnTo>
                  <a:lnTo>
                    <a:pt x="968" y="931"/>
                  </a:lnTo>
                  <a:lnTo>
                    <a:pt x="973" y="919"/>
                  </a:lnTo>
                  <a:lnTo>
                    <a:pt x="976" y="908"/>
                  </a:lnTo>
                  <a:lnTo>
                    <a:pt x="979" y="899"/>
                  </a:lnTo>
                  <a:lnTo>
                    <a:pt x="983" y="891"/>
                  </a:lnTo>
                  <a:lnTo>
                    <a:pt x="985" y="886"/>
                  </a:lnTo>
                  <a:lnTo>
                    <a:pt x="987" y="881"/>
                  </a:lnTo>
                  <a:lnTo>
                    <a:pt x="988" y="879"/>
                  </a:lnTo>
                  <a:lnTo>
                    <a:pt x="989" y="877"/>
                  </a:lnTo>
                  <a:lnTo>
                    <a:pt x="990" y="877"/>
                  </a:lnTo>
                  <a:close/>
                  <a:moveTo>
                    <a:pt x="2987" y="607"/>
                  </a:moveTo>
                  <a:lnTo>
                    <a:pt x="2974" y="609"/>
                  </a:lnTo>
                  <a:lnTo>
                    <a:pt x="2964" y="617"/>
                  </a:lnTo>
                  <a:lnTo>
                    <a:pt x="2957" y="627"/>
                  </a:lnTo>
                  <a:lnTo>
                    <a:pt x="2954" y="640"/>
                  </a:lnTo>
                  <a:lnTo>
                    <a:pt x="2957" y="652"/>
                  </a:lnTo>
                  <a:lnTo>
                    <a:pt x="2964" y="663"/>
                  </a:lnTo>
                  <a:lnTo>
                    <a:pt x="2974" y="670"/>
                  </a:lnTo>
                  <a:lnTo>
                    <a:pt x="2987" y="672"/>
                  </a:lnTo>
                  <a:lnTo>
                    <a:pt x="2999" y="670"/>
                  </a:lnTo>
                  <a:lnTo>
                    <a:pt x="3010" y="663"/>
                  </a:lnTo>
                  <a:lnTo>
                    <a:pt x="3017" y="652"/>
                  </a:lnTo>
                  <a:lnTo>
                    <a:pt x="3020" y="640"/>
                  </a:lnTo>
                  <a:lnTo>
                    <a:pt x="3017" y="627"/>
                  </a:lnTo>
                  <a:lnTo>
                    <a:pt x="3010" y="617"/>
                  </a:lnTo>
                  <a:lnTo>
                    <a:pt x="2999" y="609"/>
                  </a:lnTo>
                  <a:lnTo>
                    <a:pt x="2987" y="607"/>
                  </a:lnTo>
                  <a:close/>
                  <a:moveTo>
                    <a:pt x="2751" y="607"/>
                  </a:moveTo>
                  <a:lnTo>
                    <a:pt x="2764" y="609"/>
                  </a:lnTo>
                  <a:lnTo>
                    <a:pt x="2774" y="617"/>
                  </a:lnTo>
                  <a:lnTo>
                    <a:pt x="2782" y="627"/>
                  </a:lnTo>
                  <a:lnTo>
                    <a:pt x="2784" y="640"/>
                  </a:lnTo>
                  <a:lnTo>
                    <a:pt x="2782" y="652"/>
                  </a:lnTo>
                  <a:lnTo>
                    <a:pt x="2774" y="663"/>
                  </a:lnTo>
                  <a:lnTo>
                    <a:pt x="2764" y="670"/>
                  </a:lnTo>
                  <a:lnTo>
                    <a:pt x="2751" y="672"/>
                  </a:lnTo>
                  <a:lnTo>
                    <a:pt x="2739" y="670"/>
                  </a:lnTo>
                  <a:lnTo>
                    <a:pt x="2728" y="663"/>
                  </a:lnTo>
                  <a:lnTo>
                    <a:pt x="2721" y="652"/>
                  </a:lnTo>
                  <a:lnTo>
                    <a:pt x="2719" y="640"/>
                  </a:lnTo>
                  <a:lnTo>
                    <a:pt x="2721" y="627"/>
                  </a:lnTo>
                  <a:lnTo>
                    <a:pt x="2728" y="617"/>
                  </a:lnTo>
                  <a:lnTo>
                    <a:pt x="2739" y="609"/>
                  </a:lnTo>
                  <a:lnTo>
                    <a:pt x="2751" y="607"/>
                  </a:lnTo>
                  <a:close/>
                  <a:moveTo>
                    <a:pt x="2987" y="576"/>
                  </a:moveTo>
                  <a:lnTo>
                    <a:pt x="3007" y="580"/>
                  </a:lnTo>
                  <a:lnTo>
                    <a:pt x="3024" y="589"/>
                  </a:lnTo>
                  <a:lnTo>
                    <a:pt x="3038" y="602"/>
                  </a:lnTo>
                  <a:lnTo>
                    <a:pt x="3047" y="619"/>
                  </a:lnTo>
                  <a:lnTo>
                    <a:pt x="3051" y="640"/>
                  </a:lnTo>
                  <a:lnTo>
                    <a:pt x="3047" y="660"/>
                  </a:lnTo>
                  <a:lnTo>
                    <a:pt x="3038" y="678"/>
                  </a:lnTo>
                  <a:lnTo>
                    <a:pt x="3024" y="691"/>
                  </a:lnTo>
                  <a:lnTo>
                    <a:pt x="3007" y="701"/>
                  </a:lnTo>
                  <a:lnTo>
                    <a:pt x="2987" y="704"/>
                  </a:lnTo>
                  <a:lnTo>
                    <a:pt x="2967" y="701"/>
                  </a:lnTo>
                  <a:lnTo>
                    <a:pt x="2950" y="691"/>
                  </a:lnTo>
                  <a:lnTo>
                    <a:pt x="2935" y="678"/>
                  </a:lnTo>
                  <a:lnTo>
                    <a:pt x="2926" y="660"/>
                  </a:lnTo>
                  <a:lnTo>
                    <a:pt x="2923" y="640"/>
                  </a:lnTo>
                  <a:lnTo>
                    <a:pt x="2926" y="619"/>
                  </a:lnTo>
                  <a:lnTo>
                    <a:pt x="2935" y="602"/>
                  </a:lnTo>
                  <a:lnTo>
                    <a:pt x="2950" y="589"/>
                  </a:lnTo>
                  <a:lnTo>
                    <a:pt x="2967" y="580"/>
                  </a:lnTo>
                  <a:lnTo>
                    <a:pt x="2987" y="576"/>
                  </a:lnTo>
                  <a:close/>
                  <a:moveTo>
                    <a:pt x="2751" y="576"/>
                  </a:moveTo>
                  <a:lnTo>
                    <a:pt x="2731" y="580"/>
                  </a:lnTo>
                  <a:lnTo>
                    <a:pt x="2713" y="589"/>
                  </a:lnTo>
                  <a:lnTo>
                    <a:pt x="2700" y="602"/>
                  </a:lnTo>
                  <a:lnTo>
                    <a:pt x="2690" y="619"/>
                  </a:lnTo>
                  <a:lnTo>
                    <a:pt x="2687" y="640"/>
                  </a:lnTo>
                  <a:lnTo>
                    <a:pt x="2690" y="660"/>
                  </a:lnTo>
                  <a:lnTo>
                    <a:pt x="2700" y="678"/>
                  </a:lnTo>
                  <a:lnTo>
                    <a:pt x="2713" y="691"/>
                  </a:lnTo>
                  <a:lnTo>
                    <a:pt x="2731" y="701"/>
                  </a:lnTo>
                  <a:lnTo>
                    <a:pt x="2751" y="704"/>
                  </a:lnTo>
                  <a:lnTo>
                    <a:pt x="2772" y="701"/>
                  </a:lnTo>
                  <a:lnTo>
                    <a:pt x="2789" y="691"/>
                  </a:lnTo>
                  <a:lnTo>
                    <a:pt x="2802" y="678"/>
                  </a:lnTo>
                  <a:lnTo>
                    <a:pt x="2811" y="660"/>
                  </a:lnTo>
                  <a:lnTo>
                    <a:pt x="2814" y="640"/>
                  </a:lnTo>
                  <a:lnTo>
                    <a:pt x="2811" y="619"/>
                  </a:lnTo>
                  <a:lnTo>
                    <a:pt x="2802" y="602"/>
                  </a:lnTo>
                  <a:lnTo>
                    <a:pt x="2789" y="589"/>
                  </a:lnTo>
                  <a:lnTo>
                    <a:pt x="2772" y="580"/>
                  </a:lnTo>
                  <a:lnTo>
                    <a:pt x="2751" y="576"/>
                  </a:lnTo>
                  <a:close/>
                  <a:moveTo>
                    <a:pt x="1031" y="565"/>
                  </a:moveTo>
                  <a:lnTo>
                    <a:pt x="1031" y="648"/>
                  </a:lnTo>
                  <a:lnTo>
                    <a:pt x="1123" y="648"/>
                  </a:lnTo>
                  <a:lnTo>
                    <a:pt x="1123" y="565"/>
                  </a:lnTo>
                  <a:lnTo>
                    <a:pt x="1031" y="565"/>
                  </a:lnTo>
                  <a:close/>
                  <a:moveTo>
                    <a:pt x="813" y="565"/>
                  </a:moveTo>
                  <a:lnTo>
                    <a:pt x="813" y="648"/>
                  </a:lnTo>
                  <a:lnTo>
                    <a:pt x="905" y="648"/>
                  </a:lnTo>
                  <a:lnTo>
                    <a:pt x="905" y="565"/>
                  </a:lnTo>
                  <a:lnTo>
                    <a:pt x="813" y="565"/>
                  </a:lnTo>
                  <a:close/>
                  <a:moveTo>
                    <a:pt x="598" y="565"/>
                  </a:moveTo>
                  <a:lnTo>
                    <a:pt x="598" y="648"/>
                  </a:lnTo>
                  <a:lnTo>
                    <a:pt x="691" y="648"/>
                  </a:lnTo>
                  <a:lnTo>
                    <a:pt x="691" y="565"/>
                  </a:lnTo>
                  <a:lnTo>
                    <a:pt x="598" y="565"/>
                  </a:lnTo>
                  <a:close/>
                  <a:moveTo>
                    <a:pt x="1015" y="532"/>
                  </a:moveTo>
                  <a:lnTo>
                    <a:pt x="1140" y="532"/>
                  </a:lnTo>
                  <a:lnTo>
                    <a:pt x="1144" y="534"/>
                  </a:lnTo>
                  <a:lnTo>
                    <a:pt x="1149" y="536"/>
                  </a:lnTo>
                  <a:lnTo>
                    <a:pt x="1153" y="539"/>
                  </a:lnTo>
                  <a:lnTo>
                    <a:pt x="1155" y="543"/>
                  </a:lnTo>
                  <a:lnTo>
                    <a:pt x="1155" y="549"/>
                  </a:lnTo>
                  <a:lnTo>
                    <a:pt x="1155" y="664"/>
                  </a:lnTo>
                  <a:lnTo>
                    <a:pt x="1155" y="669"/>
                  </a:lnTo>
                  <a:lnTo>
                    <a:pt x="1153" y="673"/>
                  </a:lnTo>
                  <a:lnTo>
                    <a:pt x="1149" y="678"/>
                  </a:lnTo>
                  <a:lnTo>
                    <a:pt x="1144" y="680"/>
                  </a:lnTo>
                  <a:lnTo>
                    <a:pt x="1140" y="680"/>
                  </a:lnTo>
                  <a:lnTo>
                    <a:pt x="1015" y="680"/>
                  </a:lnTo>
                  <a:lnTo>
                    <a:pt x="1009" y="680"/>
                  </a:lnTo>
                  <a:lnTo>
                    <a:pt x="1005" y="678"/>
                  </a:lnTo>
                  <a:lnTo>
                    <a:pt x="1001" y="673"/>
                  </a:lnTo>
                  <a:lnTo>
                    <a:pt x="999" y="669"/>
                  </a:lnTo>
                  <a:lnTo>
                    <a:pt x="998" y="664"/>
                  </a:lnTo>
                  <a:lnTo>
                    <a:pt x="998" y="549"/>
                  </a:lnTo>
                  <a:lnTo>
                    <a:pt x="999" y="543"/>
                  </a:lnTo>
                  <a:lnTo>
                    <a:pt x="1001" y="539"/>
                  </a:lnTo>
                  <a:lnTo>
                    <a:pt x="1005" y="536"/>
                  </a:lnTo>
                  <a:lnTo>
                    <a:pt x="1009" y="534"/>
                  </a:lnTo>
                  <a:lnTo>
                    <a:pt x="1015" y="532"/>
                  </a:lnTo>
                  <a:close/>
                  <a:moveTo>
                    <a:pt x="797" y="532"/>
                  </a:moveTo>
                  <a:lnTo>
                    <a:pt x="921" y="532"/>
                  </a:lnTo>
                  <a:lnTo>
                    <a:pt x="927" y="534"/>
                  </a:lnTo>
                  <a:lnTo>
                    <a:pt x="931" y="536"/>
                  </a:lnTo>
                  <a:lnTo>
                    <a:pt x="934" y="539"/>
                  </a:lnTo>
                  <a:lnTo>
                    <a:pt x="937" y="543"/>
                  </a:lnTo>
                  <a:lnTo>
                    <a:pt x="938" y="549"/>
                  </a:lnTo>
                  <a:lnTo>
                    <a:pt x="938" y="664"/>
                  </a:lnTo>
                  <a:lnTo>
                    <a:pt x="937" y="669"/>
                  </a:lnTo>
                  <a:lnTo>
                    <a:pt x="934" y="673"/>
                  </a:lnTo>
                  <a:lnTo>
                    <a:pt x="931" y="678"/>
                  </a:lnTo>
                  <a:lnTo>
                    <a:pt x="927" y="680"/>
                  </a:lnTo>
                  <a:lnTo>
                    <a:pt x="921" y="680"/>
                  </a:lnTo>
                  <a:lnTo>
                    <a:pt x="797" y="680"/>
                  </a:lnTo>
                  <a:lnTo>
                    <a:pt x="792" y="680"/>
                  </a:lnTo>
                  <a:lnTo>
                    <a:pt x="787" y="678"/>
                  </a:lnTo>
                  <a:lnTo>
                    <a:pt x="784" y="673"/>
                  </a:lnTo>
                  <a:lnTo>
                    <a:pt x="782" y="669"/>
                  </a:lnTo>
                  <a:lnTo>
                    <a:pt x="781" y="664"/>
                  </a:lnTo>
                  <a:lnTo>
                    <a:pt x="781" y="549"/>
                  </a:lnTo>
                  <a:lnTo>
                    <a:pt x="782" y="543"/>
                  </a:lnTo>
                  <a:lnTo>
                    <a:pt x="784" y="539"/>
                  </a:lnTo>
                  <a:lnTo>
                    <a:pt x="787" y="536"/>
                  </a:lnTo>
                  <a:lnTo>
                    <a:pt x="792" y="534"/>
                  </a:lnTo>
                  <a:lnTo>
                    <a:pt x="797" y="532"/>
                  </a:lnTo>
                  <a:close/>
                  <a:moveTo>
                    <a:pt x="582" y="532"/>
                  </a:moveTo>
                  <a:lnTo>
                    <a:pt x="706" y="532"/>
                  </a:lnTo>
                  <a:lnTo>
                    <a:pt x="712" y="534"/>
                  </a:lnTo>
                  <a:lnTo>
                    <a:pt x="716" y="536"/>
                  </a:lnTo>
                  <a:lnTo>
                    <a:pt x="719" y="539"/>
                  </a:lnTo>
                  <a:lnTo>
                    <a:pt x="722" y="543"/>
                  </a:lnTo>
                  <a:lnTo>
                    <a:pt x="722" y="549"/>
                  </a:lnTo>
                  <a:lnTo>
                    <a:pt x="722" y="664"/>
                  </a:lnTo>
                  <a:lnTo>
                    <a:pt x="722" y="669"/>
                  </a:lnTo>
                  <a:lnTo>
                    <a:pt x="719" y="673"/>
                  </a:lnTo>
                  <a:lnTo>
                    <a:pt x="716" y="678"/>
                  </a:lnTo>
                  <a:lnTo>
                    <a:pt x="712" y="680"/>
                  </a:lnTo>
                  <a:lnTo>
                    <a:pt x="706" y="680"/>
                  </a:lnTo>
                  <a:lnTo>
                    <a:pt x="582" y="680"/>
                  </a:lnTo>
                  <a:lnTo>
                    <a:pt x="576" y="680"/>
                  </a:lnTo>
                  <a:lnTo>
                    <a:pt x="572" y="678"/>
                  </a:lnTo>
                  <a:lnTo>
                    <a:pt x="569" y="673"/>
                  </a:lnTo>
                  <a:lnTo>
                    <a:pt x="567" y="669"/>
                  </a:lnTo>
                  <a:lnTo>
                    <a:pt x="565" y="664"/>
                  </a:lnTo>
                  <a:lnTo>
                    <a:pt x="565" y="549"/>
                  </a:lnTo>
                  <a:lnTo>
                    <a:pt x="567" y="543"/>
                  </a:lnTo>
                  <a:lnTo>
                    <a:pt x="569" y="539"/>
                  </a:lnTo>
                  <a:lnTo>
                    <a:pt x="572" y="536"/>
                  </a:lnTo>
                  <a:lnTo>
                    <a:pt x="576" y="534"/>
                  </a:lnTo>
                  <a:lnTo>
                    <a:pt x="582" y="532"/>
                  </a:lnTo>
                  <a:close/>
                  <a:moveTo>
                    <a:pt x="3214" y="360"/>
                  </a:moveTo>
                  <a:lnTo>
                    <a:pt x="3118" y="402"/>
                  </a:lnTo>
                  <a:lnTo>
                    <a:pt x="3114" y="403"/>
                  </a:lnTo>
                  <a:lnTo>
                    <a:pt x="3111" y="403"/>
                  </a:lnTo>
                  <a:lnTo>
                    <a:pt x="2917" y="403"/>
                  </a:lnTo>
                  <a:lnTo>
                    <a:pt x="2918" y="425"/>
                  </a:lnTo>
                  <a:lnTo>
                    <a:pt x="2918" y="453"/>
                  </a:lnTo>
                  <a:lnTo>
                    <a:pt x="2918" y="488"/>
                  </a:lnTo>
                  <a:lnTo>
                    <a:pt x="2917" y="528"/>
                  </a:lnTo>
                  <a:lnTo>
                    <a:pt x="2913" y="570"/>
                  </a:lnTo>
                  <a:lnTo>
                    <a:pt x="2908" y="614"/>
                  </a:lnTo>
                  <a:lnTo>
                    <a:pt x="2900" y="659"/>
                  </a:lnTo>
                  <a:lnTo>
                    <a:pt x="2890" y="702"/>
                  </a:lnTo>
                  <a:lnTo>
                    <a:pt x="2877" y="741"/>
                  </a:lnTo>
                  <a:lnTo>
                    <a:pt x="2863" y="769"/>
                  </a:lnTo>
                  <a:lnTo>
                    <a:pt x="2846" y="792"/>
                  </a:lnTo>
                  <a:lnTo>
                    <a:pt x="2825" y="809"/>
                  </a:lnTo>
                  <a:lnTo>
                    <a:pt x="2801" y="821"/>
                  </a:lnTo>
                  <a:lnTo>
                    <a:pt x="2779" y="826"/>
                  </a:lnTo>
                  <a:lnTo>
                    <a:pt x="2758" y="827"/>
                  </a:lnTo>
                  <a:lnTo>
                    <a:pt x="2738" y="826"/>
                  </a:lnTo>
                  <a:lnTo>
                    <a:pt x="2719" y="823"/>
                  </a:lnTo>
                  <a:lnTo>
                    <a:pt x="2701" y="818"/>
                  </a:lnTo>
                  <a:lnTo>
                    <a:pt x="2686" y="813"/>
                  </a:lnTo>
                  <a:lnTo>
                    <a:pt x="2673" y="807"/>
                  </a:lnTo>
                  <a:lnTo>
                    <a:pt x="2662" y="803"/>
                  </a:lnTo>
                  <a:lnTo>
                    <a:pt x="2655" y="800"/>
                  </a:lnTo>
                  <a:lnTo>
                    <a:pt x="2652" y="798"/>
                  </a:lnTo>
                  <a:lnTo>
                    <a:pt x="2651" y="796"/>
                  </a:lnTo>
                  <a:lnTo>
                    <a:pt x="2631" y="782"/>
                  </a:lnTo>
                  <a:lnTo>
                    <a:pt x="2626" y="854"/>
                  </a:lnTo>
                  <a:lnTo>
                    <a:pt x="2623" y="873"/>
                  </a:lnTo>
                  <a:lnTo>
                    <a:pt x="2622" y="891"/>
                  </a:lnTo>
                  <a:lnTo>
                    <a:pt x="2626" y="933"/>
                  </a:lnTo>
                  <a:lnTo>
                    <a:pt x="2635" y="972"/>
                  </a:lnTo>
                  <a:lnTo>
                    <a:pt x="2651" y="1009"/>
                  </a:lnTo>
                  <a:lnTo>
                    <a:pt x="2672" y="1043"/>
                  </a:lnTo>
                  <a:lnTo>
                    <a:pt x="2698" y="1073"/>
                  </a:lnTo>
                  <a:lnTo>
                    <a:pt x="2728" y="1098"/>
                  </a:lnTo>
                  <a:lnTo>
                    <a:pt x="2761" y="1119"/>
                  </a:lnTo>
                  <a:lnTo>
                    <a:pt x="2798" y="1134"/>
                  </a:lnTo>
                  <a:lnTo>
                    <a:pt x="2838" y="1144"/>
                  </a:lnTo>
                  <a:lnTo>
                    <a:pt x="2879" y="1147"/>
                  </a:lnTo>
                  <a:lnTo>
                    <a:pt x="2921" y="1144"/>
                  </a:lnTo>
                  <a:lnTo>
                    <a:pt x="2959" y="1134"/>
                  </a:lnTo>
                  <a:lnTo>
                    <a:pt x="2997" y="1119"/>
                  </a:lnTo>
                  <a:lnTo>
                    <a:pt x="3031" y="1098"/>
                  </a:lnTo>
                  <a:lnTo>
                    <a:pt x="3060" y="1073"/>
                  </a:lnTo>
                  <a:lnTo>
                    <a:pt x="3086" y="1043"/>
                  </a:lnTo>
                  <a:lnTo>
                    <a:pt x="3107" y="1009"/>
                  </a:lnTo>
                  <a:lnTo>
                    <a:pt x="3122" y="972"/>
                  </a:lnTo>
                  <a:lnTo>
                    <a:pt x="3132" y="933"/>
                  </a:lnTo>
                  <a:lnTo>
                    <a:pt x="3135" y="891"/>
                  </a:lnTo>
                  <a:lnTo>
                    <a:pt x="3135" y="873"/>
                  </a:lnTo>
                  <a:lnTo>
                    <a:pt x="3133" y="855"/>
                  </a:lnTo>
                  <a:lnTo>
                    <a:pt x="3105" y="509"/>
                  </a:lnTo>
                  <a:lnTo>
                    <a:pt x="3105" y="505"/>
                  </a:lnTo>
                  <a:lnTo>
                    <a:pt x="3107" y="501"/>
                  </a:lnTo>
                  <a:lnTo>
                    <a:pt x="3110" y="497"/>
                  </a:lnTo>
                  <a:lnTo>
                    <a:pt x="3113" y="494"/>
                  </a:lnTo>
                  <a:lnTo>
                    <a:pt x="3164" y="466"/>
                  </a:lnTo>
                  <a:lnTo>
                    <a:pt x="3167" y="465"/>
                  </a:lnTo>
                  <a:lnTo>
                    <a:pt x="3171" y="464"/>
                  </a:lnTo>
                  <a:lnTo>
                    <a:pt x="3231" y="464"/>
                  </a:lnTo>
                  <a:lnTo>
                    <a:pt x="3264" y="394"/>
                  </a:lnTo>
                  <a:lnTo>
                    <a:pt x="3214" y="360"/>
                  </a:lnTo>
                  <a:close/>
                  <a:moveTo>
                    <a:pt x="3053" y="345"/>
                  </a:moveTo>
                  <a:lnTo>
                    <a:pt x="3041" y="348"/>
                  </a:lnTo>
                  <a:lnTo>
                    <a:pt x="3030" y="353"/>
                  </a:lnTo>
                  <a:lnTo>
                    <a:pt x="3021" y="361"/>
                  </a:lnTo>
                  <a:lnTo>
                    <a:pt x="3014" y="372"/>
                  </a:lnTo>
                  <a:lnTo>
                    <a:pt x="3091" y="372"/>
                  </a:lnTo>
                  <a:lnTo>
                    <a:pt x="3085" y="361"/>
                  </a:lnTo>
                  <a:lnTo>
                    <a:pt x="3076" y="353"/>
                  </a:lnTo>
                  <a:lnTo>
                    <a:pt x="3065" y="348"/>
                  </a:lnTo>
                  <a:lnTo>
                    <a:pt x="3053" y="345"/>
                  </a:lnTo>
                  <a:close/>
                  <a:moveTo>
                    <a:pt x="2704" y="345"/>
                  </a:moveTo>
                  <a:lnTo>
                    <a:pt x="2690" y="348"/>
                  </a:lnTo>
                  <a:lnTo>
                    <a:pt x="2679" y="353"/>
                  </a:lnTo>
                  <a:lnTo>
                    <a:pt x="2671" y="361"/>
                  </a:lnTo>
                  <a:lnTo>
                    <a:pt x="2665" y="372"/>
                  </a:lnTo>
                  <a:lnTo>
                    <a:pt x="2742" y="372"/>
                  </a:lnTo>
                  <a:lnTo>
                    <a:pt x="2735" y="361"/>
                  </a:lnTo>
                  <a:lnTo>
                    <a:pt x="2727" y="353"/>
                  </a:lnTo>
                  <a:lnTo>
                    <a:pt x="2716" y="348"/>
                  </a:lnTo>
                  <a:lnTo>
                    <a:pt x="2704" y="345"/>
                  </a:lnTo>
                  <a:close/>
                  <a:moveTo>
                    <a:pt x="2704" y="315"/>
                  </a:moveTo>
                  <a:lnTo>
                    <a:pt x="2723" y="317"/>
                  </a:lnTo>
                  <a:lnTo>
                    <a:pt x="2741" y="326"/>
                  </a:lnTo>
                  <a:lnTo>
                    <a:pt x="2756" y="338"/>
                  </a:lnTo>
                  <a:lnTo>
                    <a:pt x="2767" y="353"/>
                  </a:lnTo>
                  <a:lnTo>
                    <a:pt x="2774" y="372"/>
                  </a:lnTo>
                  <a:lnTo>
                    <a:pt x="2982" y="372"/>
                  </a:lnTo>
                  <a:lnTo>
                    <a:pt x="2989" y="353"/>
                  </a:lnTo>
                  <a:lnTo>
                    <a:pt x="3000" y="338"/>
                  </a:lnTo>
                  <a:lnTo>
                    <a:pt x="3015" y="326"/>
                  </a:lnTo>
                  <a:lnTo>
                    <a:pt x="3033" y="317"/>
                  </a:lnTo>
                  <a:lnTo>
                    <a:pt x="3053" y="315"/>
                  </a:lnTo>
                  <a:lnTo>
                    <a:pt x="3071" y="317"/>
                  </a:lnTo>
                  <a:lnTo>
                    <a:pt x="3088" y="325"/>
                  </a:lnTo>
                  <a:lnTo>
                    <a:pt x="3103" y="334"/>
                  </a:lnTo>
                  <a:lnTo>
                    <a:pt x="3114" y="349"/>
                  </a:lnTo>
                  <a:lnTo>
                    <a:pt x="3122" y="366"/>
                  </a:lnTo>
                  <a:lnTo>
                    <a:pt x="3210" y="328"/>
                  </a:lnTo>
                  <a:lnTo>
                    <a:pt x="3213" y="327"/>
                  </a:lnTo>
                  <a:lnTo>
                    <a:pt x="3217" y="327"/>
                  </a:lnTo>
                  <a:lnTo>
                    <a:pt x="3221" y="328"/>
                  </a:lnTo>
                  <a:lnTo>
                    <a:pt x="3224" y="330"/>
                  </a:lnTo>
                  <a:lnTo>
                    <a:pt x="3292" y="376"/>
                  </a:lnTo>
                  <a:lnTo>
                    <a:pt x="3298" y="382"/>
                  </a:lnTo>
                  <a:lnTo>
                    <a:pt x="3299" y="388"/>
                  </a:lnTo>
                  <a:lnTo>
                    <a:pt x="3298" y="396"/>
                  </a:lnTo>
                  <a:lnTo>
                    <a:pt x="3255" y="487"/>
                  </a:lnTo>
                  <a:lnTo>
                    <a:pt x="3253" y="491"/>
                  </a:lnTo>
                  <a:lnTo>
                    <a:pt x="3249" y="494"/>
                  </a:lnTo>
                  <a:lnTo>
                    <a:pt x="3245" y="495"/>
                  </a:lnTo>
                  <a:lnTo>
                    <a:pt x="3241" y="496"/>
                  </a:lnTo>
                  <a:lnTo>
                    <a:pt x="3175" y="496"/>
                  </a:lnTo>
                  <a:lnTo>
                    <a:pt x="3137" y="517"/>
                  </a:lnTo>
                  <a:lnTo>
                    <a:pt x="3164" y="850"/>
                  </a:lnTo>
                  <a:lnTo>
                    <a:pt x="3166" y="871"/>
                  </a:lnTo>
                  <a:lnTo>
                    <a:pt x="3167" y="891"/>
                  </a:lnTo>
                  <a:lnTo>
                    <a:pt x="3164" y="933"/>
                  </a:lnTo>
                  <a:lnTo>
                    <a:pt x="3155" y="974"/>
                  </a:lnTo>
                  <a:lnTo>
                    <a:pt x="3140" y="1012"/>
                  </a:lnTo>
                  <a:lnTo>
                    <a:pt x="3120" y="1047"/>
                  </a:lnTo>
                  <a:lnTo>
                    <a:pt x="3096" y="1079"/>
                  </a:lnTo>
                  <a:lnTo>
                    <a:pt x="3067" y="1108"/>
                  </a:lnTo>
                  <a:lnTo>
                    <a:pt x="3035" y="1132"/>
                  </a:lnTo>
                  <a:lnTo>
                    <a:pt x="3000" y="1152"/>
                  </a:lnTo>
                  <a:lnTo>
                    <a:pt x="2962" y="1167"/>
                  </a:lnTo>
                  <a:lnTo>
                    <a:pt x="2921" y="1176"/>
                  </a:lnTo>
                  <a:lnTo>
                    <a:pt x="2879" y="1179"/>
                  </a:lnTo>
                  <a:lnTo>
                    <a:pt x="2836" y="1176"/>
                  </a:lnTo>
                  <a:lnTo>
                    <a:pt x="2796" y="1167"/>
                  </a:lnTo>
                  <a:lnTo>
                    <a:pt x="2757" y="1152"/>
                  </a:lnTo>
                  <a:lnTo>
                    <a:pt x="2722" y="1132"/>
                  </a:lnTo>
                  <a:lnTo>
                    <a:pt x="2690" y="1108"/>
                  </a:lnTo>
                  <a:lnTo>
                    <a:pt x="2662" y="1079"/>
                  </a:lnTo>
                  <a:lnTo>
                    <a:pt x="2638" y="1047"/>
                  </a:lnTo>
                  <a:lnTo>
                    <a:pt x="2618" y="1012"/>
                  </a:lnTo>
                  <a:lnTo>
                    <a:pt x="2604" y="974"/>
                  </a:lnTo>
                  <a:lnTo>
                    <a:pt x="2595" y="933"/>
                  </a:lnTo>
                  <a:lnTo>
                    <a:pt x="2592" y="891"/>
                  </a:lnTo>
                  <a:lnTo>
                    <a:pt x="2593" y="871"/>
                  </a:lnTo>
                  <a:lnTo>
                    <a:pt x="2595" y="849"/>
                  </a:lnTo>
                  <a:lnTo>
                    <a:pt x="2621" y="517"/>
                  </a:lnTo>
                  <a:lnTo>
                    <a:pt x="2582" y="496"/>
                  </a:lnTo>
                  <a:lnTo>
                    <a:pt x="2516" y="496"/>
                  </a:lnTo>
                  <a:lnTo>
                    <a:pt x="2511" y="495"/>
                  </a:lnTo>
                  <a:lnTo>
                    <a:pt x="2508" y="494"/>
                  </a:lnTo>
                  <a:lnTo>
                    <a:pt x="2505" y="491"/>
                  </a:lnTo>
                  <a:lnTo>
                    <a:pt x="2501" y="487"/>
                  </a:lnTo>
                  <a:lnTo>
                    <a:pt x="2459" y="396"/>
                  </a:lnTo>
                  <a:lnTo>
                    <a:pt x="2458" y="388"/>
                  </a:lnTo>
                  <a:lnTo>
                    <a:pt x="2459" y="382"/>
                  </a:lnTo>
                  <a:lnTo>
                    <a:pt x="2464" y="376"/>
                  </a:lnTo>
                  <a:lnTo>
                    <a:pt x="2532" y="330"/>
                  </a:lnTo>
                  <a:lnTo>
                    <a:pt x="2536" y="328"/>
                  </a:lnTo>
                  <a:lnTo>
                    <a:pt x="2539" y="327"/>
                  </a:lnTo>
                  <a:lnTo>
                    <a:pt x="2543" y="327"/>
                  </a:lnTo>
                  <a:lnTo>
                    <a:pt x="2547" y="328"/>
                  </a:lnTo>
                  <a:lnTo>
                    <a:pt x="2634" y="365"/>
                  </a:lnTo>
                  <a:lnTo>
                    <a:pt x="2642" y="349"/>
                  </a:lnTo>
                  <a:lnTo>
                    <a:pt x="2653" y="334"/>
                  </a:lnTo>
                  <a:lnTo>
                    <a:pt x="2667" y="323"/>
                  </a:lnTo>
                  <a:lnTo>
                    <a:pt x="2685" y="317"/>
                  </a:lnTo>
                  <a:lnTo>
                    <a:pt x="2704" y="315"/>
                  </a:lnTo>
                  <a:close/>
                  <a:moveTo>
                    <a:pt x="1079" y="120"/>
                  </a:moveTo>
                  <a:lnTo>
                    <a:pt x="1051" y="493"/>
                  </a:lnTo>
                  <a:lnTo>
                    <a:pt x="1050" y="497"/>
                  </a:lnTo>
                  <a:lnTo>
                    <a:pt x="1048" y="502"/>
                  </a:lnTo>
                  <a:lnTo>
                    <a:pt x="1044" y="505"/>
                  </a:lnTo>
                  <a:lnTo>
                    <a:pt x="1040" y="507"/>
                  </a:lnTo>
                  <a:lnTo>
                    <a:pt x="1034" y="507"/>
                  </a:lnTo>
                  <a:lnTo>
                    <a:pt x="979" y="507"/>
                  </a:lnTo>
                  <a:lnTo>
                    <a:pt x="975" y="507"/>
                  </a:lnTo>
                  <a:lnTo>
                    <a:pt x="972" y="505"/>
                  </a:lnTo>
                  <a:lnTo>
                    <a:pt x="968" y="503"/>
                  </a:lnTo>
                  <a:lnTo>
                    <a:pt x="966" y="499"/>
                  </a:lnTo>
                  <a:lnTo>
                    <a:pt x="964" y="496"/>
                  </a:lnTo>
                  <a:lnTo>
                    <a:pt x="964" y="492"/>
                  </a:lnTo>
                  <a:lnTo>
                    <a:pt x="964" y="304"/>
                  </a:lnTo>
                  <a:lnTo>
                    <a:pt x="830" y="397"/>
                  </a:lnTo>
                  <a:lnTo>
                    <a:pt x="827" y="399"/>
                  </a:lnTo>
                  <a:lnTo>
                    <a:pt x="822" y="399"/>
                  </a:lnTo>
                  <a:lnTo>
                    <a:pt x="818" y="399"/>
                  </a:lnTo>
                  <a:lnTo>
                    <a:pt x="814" y="398"/>
                  </a:lnTo>
                  <a:lnTo>
                    <a:pt x="810" y="395"/>
                  </a:lnTo>
                  <a:lnTo>
                    <a:pt x="807" y="392"/>
                  </a:lnTo>
                  <a:lnTo>
                    <a:pt x="806" y="388"/>
                  </a:lnTo>
                  <a:lnTo>
                    <a:pt x="805" y="384"/>
                  </a:lnTo>
                  <a:lnTo>
                    <a:pt x="805" y="304"/>
                  </a:lnTo>
                  <a:lnTo>
                    <a:pt x="672" y="397"/>
                  </a:lnTo>
                  <a:lnTo>
                    <a:pt x="668" y="399"/>
                  </a:lnTo>
                  <a:lnTo>
                    <a:pt x="663" y="399"/>
                  </a:lnTo>
                  <a:lnTo>
                    <a:pt x="659" y="399"/>
                  </a:lnTo>
                  <a:lnTo>
                    <a:pt x="654" y="398"/>
                  </a:lnTo>
                  <a:lnTo>
                    <a:pt x="651" y="395"/>
                  </a:lnTo>
                  <a:lnTo>
                    <a:pt x="649" y="392"/>
                  </a:lnTo>
                  <a:lnTo>
                    <a:pt x="647" y="388"/>
                  </a:lnTo>
                  <a:lnTo>
                    <a:pt x="646" y="384"/>
                  </a:lnTo>
                  <a:lnTo>
                    <a:pt x="646" y="304"/>
                  </a:lnTo>
                  <a:lnTo>
                    <a:pt x="520" y="392"/>
                  </a:lnTo>
                  <a:lnTo>
                    <a:pt x="520" y="605"/>
                  </a:lnTo>
                  <a:lnTo>
                    <a:pt x="519" y="611"/>
                  </a:lnTo>
                  <a:lnTo>
                    <a:pt x="517" y="615"/>
                  </a:lnTo>
                  <a:lnTo>
                    <a:pt x="513" y="618"/>
                  </a:lnTo>
                  <a:lnTo>
                    <a:pt x="508" y="620"/>
                  </a:lnTo>
                  <a:lnTo>
                    <a:pt x="504" y="622"/>
                  </a:lnTo>
                  <a:lnTo>
                    <a:pt x="463" y="622"/>
                  </a:lnTo>
                  <a:lnTo>
                    <a:pt x="463" y="787"/>
                  </a:lnTo>
                  <a:lnTo>
                    <a:pt x="1258" y="787"/>
                  </a:lnTo>
                  <a:lnTo>
                    <a:pt x="1258" y="622"/>
                  </a:lnTo>
                  <a:lnTo>
                    <a:pt x="1242" y="622"/>
                  </a:lnTo>
                  <a:lnTo>
                    <a:pt x="1238" y="620"/>
                  </a:lnTo>
                  <a:lnTo>
                    <a:pt x="1232" y="618"/>
                  </a:lnTo>
                  <a:lnTo>
                    <a:pt x="1229" y="615"/>
                  </a:lnTo>
                  <a:lnTo>
                    <a:pt x="1227" y="611"/>
                  </a:lnTo>
                  <a:lnTo>
                    <a:pt x="1225" y="605"/>
                  </a:lnTo>
                  <a:lnTo>
                    <a:pt x="1225" y="507"/>
                  </a:lnTo>
                  <a:lnTo>
                    <a:pt x="1182" y="507"/>
                  </a:lnTo>
                  <a:lnTo>
                    <a:pt x="1176" y="507"/>
                  </a:lnTo>
                  <a:lnTo>
                    <a:pt x="1172" y="505"/>
                  </a:lnTo>
                  <a:lnTo>
                    <a:pt x="1168" y="502"/>
                  </a:lnTo>
                  <a:lnTo>
                    <a:pt x="1166" y="497"/>
                  </a:lnTo>
                  <a:lnTo>
                    <a:pt x="1165" y="493"/>
                  </a:lnTo>
                  <a:lnTo>
                    <a:pt x="1140" y="120"/>
                  </a:lnTo>
                  <a:lnTo>
                    <a:pt x="1079" y="120"/>
                  </a:lnTo>
                  <a:close/>
                  <a:moveTo>
                    <a:pt x="1064" y="87"/>
                  </a:moveTo>
                  <a:lnTo>
                    <a:pt x="1155" y="87"/>
                  </a:lnTo>
                  <a:lnTo>
                    <a:pt x="1160" y="88"/>
                  </a:lnTo>
                  <a:lnTo>
                    <a:pt x="1164" y="90"/>
                  </a:lnTo>
                  <a:lnTo>
                    <a:pt x="1168" y="94"/>
                  </a:lnTo>
                  <a:lnTo>
                    <a:pt x="1171" y="98"/>
                  </a:lnTo>
                  <a:lnTo>
                    <a:pt x="1172" y="102"/>
                  </a:lnTo>
                  <a:lnTo>
                    <a:pt x="1196" y="475"/>
                  </a:lnTo>
                  <a:lnTo>
                    <a:pt x="1242" y="475"/>
                  </a:lnTo>
                  <a:lnTo>
                    <a:pt x="1247" y="476"/>
                  </a:lnTo>
                  <a:lnTo>
                    <a:pt x="1252" y="479"/>
                  </a:lnTo>
                  <a:lnTo>
                    <a:pt x="1255" y="482"/>
                  </a:lnTo>
                  <a:lnTo>
                    <a:pt x="1257" y="486"/>
                  </a:lnTo>
                  <a:lnTo>
                    <a:pt x="1258" y="492"/>
                  </a:lnTo>
                  <a:lnTo>
                    <a:pt x="1258" y="589"/>
                  </a:lnTo>
                  <a:lnTo>
                    <a:pt x="1275" y="589"/>
                  </a:lnTo>
                  <a:lnTo>
                    <a:pt x="1279" y="590"/>
                  </a:lnTo>
                  <a:lnTo>
                    <a:pt x="1285" y="592"/>
                  </a:lnTo>
                  <a:lnTo>
                    <a:pt x="1288" y="596"/>
                  </a:lnTo>
                  <a:lnTo>
                    <a:pt x="1290" y="601"/>
                  </a:lnTo>
                  <a:lnTo>
                    <a:pt x="1291" y="605"/>
                  </a:lnTo>
                  <a:lnTo>
                    <a:pt x="1290" y="608"/>
                  </a:lnTo>
                  <a:lnTo>
                    <a:pt x="1290" y="803"/>
                  </a:lnTo>
                  <a:lnTo>
                    <a:pt x="1290" y="807"/>
                  </a:lnTo>
                  <a:lnTo>
                    <a:pt x="1288" y="811"/>
                  </a:lnTo>
                  <a:lnTo>
                    <a:pt x="1286" y="814"/>
                  </a:lnTo>
                  <a:lnTo>
                    <a:pt x="1283" y="817"/>
                  </a:lnTo>
                  <a:lnTo>
                    <a:pt x="1278" y="818"/>
                  </a:lnTo>
                  <a:lnTo>
                    <a:pt x="1274" y="820"/>
                  </a:lnTo>
                  <a:lnTo>
                    <a:pt x="447" y="820"/>
                  </a:lnTo>
                  <a:lnTo>
                    <a:pt x="442" y="818"/>
                  </a:lnTo>
                  <a:lnTo>
                    <a:pt x="438" y="816"/>
                  </a:lnTo>
                  <a:lnTo>
                    <a:pt x="434" y="813"/>
                  </a:lnTo>
                  <a:lnTo>
                    <a:pt x="431" y="807"/>
                  </a:lnTo>
                  <a:lnTo>
                    <a:pt x="431" y="803"/>
                  </a:lnTo>
                  <a:lnTo>
                    <a:pt x="431" y="605"/>
                  </a:lnTo>
                  <a:lnTo>
                    <a:pt x="431" y="601"/>
                  </a:lnTo>
                  <a:lnTo>
                    <a:pt x="434" y="596"/>
                  </a:lnTo>
                  <a:lnTo>
                    <a:pt x="438" y="592"/>
                  </a:lnTo>
                  <a:lnTo>
                    <a:pt x="442" y="590"/>
                  </a:lnTo>
                  <a:lnTo>
                    <a:pt x="447" y="589"/>
                  </a:lnTo>
                  <a:lnTo>
                    <a:pt x="487" y="589"/>
                  </a:lnTo>
                  <a:lnTo>
                    <a:pt x="487" y="384"/>
                  </a:lnTo>
                  <a:lnTo>
                    <a:pt x="487" y="380"/>
                  </a:lnTo>
                  <a:lnTo>
                    <a:pt x="490" y="376"/>
                  </a:lnTo>
                  <a:lnTo>
                    <a:pt x="492" y="373"/>
                  </a:lnTo>
                  <a:lnTo>
                    <a:pt x="494" y="371"/>
                  </a:lnTo>
                  <a:lnTo>
                    <a:pt x="653" y="259"/>
                  </a:lnTo>
                  <a:lnTo>
                    <a:pt x="657" y="256"/>
                  </a:lnTo>
                  <a:lnTo>
                    <a:pt x="661" y="255"/>
                  </a:lnTo>
                  <a:lnTo>
                    <a:pt x="665" y="256"/>
                  </a:lnTo>
                  <a:lnTo>
                    <a:pt x="670" y="257"/>
                  </a:lnTo>
                  <a:lnTo>
                    <a:pt x="673" y="260"/>
                  </a:lnTo>
                  <a:lnTo>
                    <a:pt x="676" y="264"/>
                  </a:lnTo>
                  <a:lnTo>
                    <a:pt x="679" y="267"/>
                  </a:lnTo>
                  <a:lnTo>
                    <a:pt x="679" y="272"/>
                  </a:lnTo>
                  <a:lnTo>
                    <a:pt x="679" y="352"/>
                  </a:lnTo>
                  <a:lnTo>
                    <a:pt x="811" y="259"/>
                  </a:lnTo>
                  <a:lnTo>
                    <a:pt x="816" y="256"/>
                  </a:lnTo>
                  <a:lnTo>
                    <a:pt x="820" y="255"/>
                  </a:lnTo>
                  <a:lnTo>
                    <a:pt x="825" y="256"/>
                  </a:lnTo>
                  <a:lnTo>
                    <a:pt x="829" y="257"/>
                  </a:lnTo>
                  <a:lnTo>
                    <a:pt x="832" y="260"/>
                  </a:lnTo>
                  <a:lnTo>
                    <a:pt x="834" y="264"/>
                  </a:lnTo>
                  <a:lnTo>
                    <a:pt x="837" y="267"/>
                  </a:lnTo>
                  <a:lnTo>
                    <a:pt x="838" y="272"/>
                  </a:lnTo>
                  <a:lnTo>
                    <a:pt x="838" y="352"/>
                  </a:lnTo>
                  <a:lnTo>
                    <a:pt x="971" y="259"/>
                  </a:lnTo>
                  <a:lnTo>
                    <a:pt x="974" y="256"/>
                  </a:lnTo>
                  <a:lnTo>
                    <a:pt x="978" y="255"/>
                  </a:lnTo>
                  <a:lnTo>
                    <a:pt x="983" y="256"/>
                  </a:lnTo>
                  <a:lnTo>
                    <a:pt x="987" y="257"/>
                  </a:lnTo>
                  <a:lnTo>
                    <a:pt x="990" y="260"/>
                  </a:lnTo>
                  <a:lnTo>
                    <a:pt x="994" y="264"/>
                  </a:lnTo>
                  <a:lnTo>
                    <a:pt x="996" y="267"/>
                  </a:lnTo>
                  <a:lnTo>
                    <a:pt x="996" y="272"/>
                  </a:lnTo>
                  <a:lnTo>
                    <a:pt x="996" y="475"/>
                  </a:lnTo>
                  <a:lnTo>
                    <a:pt x="1019" y="475"/>
                  </a:lnTo>
                  <a:lnTo>
                    <a:pt x="1049" y="102"/>
                  </a:lnTo>
                  <a:lnTo>
                    <a:pt x="1050" y="97"/>
                  </a:lnTo>
                  <a:lnTo>
                    <a:pt x="1052" y="94"/>
                  </a:lnTo>
                  <a:lnTo>
                    <a:pt x="1055" y="90"/>
                  </a:lnTo>
                  <a:lnTo>
                    <a:pt x="1060" y="88"/>
                  </a:lnTo>
                  <a:lnTo>
                    <a:pt x="1064" y="87"/>
                  </a:lnTo>
                  <a:close/>
                  <a:moveTo>
                    <a:pt x="1068" y="0"/>
                  </a:moveTo>
                  <a:lnTo>
                    <a:pt x="1072" y="0"/>
                  </a:lnTo>
                  <a:lnTo>
                    <a:pt x="1074" y="1"/>
                  </a:lnTo>
                  <a:lnTo>
                    <a:pt x="1077" y="1"/>
                  </a:lnTo>
                  <a:lnTo>
                    <a:pt x="1079" y="2"/>
                  </a:lnTo>
                  <a:lnTo>
                    <a:pt x="1082" y="3"/>
                  </a:lnTo>
                  <a:lnTo>
                    <a:pt x="1087" y="6"/>
                  </a:lnTo>
                  <a:lnTo>
                    <a:pt x="1093" y="8"/>
                  </a:lnTo>
                  <a:lnTo>
                    <a:pt x="1101" y="13"/>
                  </a:lnTo>
                  <a:lnTo>
                    <a:pt x="1108" y="20"/>
                  </a:lnTo>
                  <a:lnTo>
                    <a:pt x="1113" y="26"/>
                  </a:lnTo>
                  <a:lnTo>
                    <a:pt x="1118" y="33"/>
                  </a:lnTo>
                  <a:lnTo>
                    <a:pt x="1120" y="37"/>
                  </a:lnTo>
                  <a:lnTo>
                    <a:pt x="1122" y="41"/>
                  </a:lnTo>
                  <a:lnTo>
                    <a:pt x="1124" y="45"/>
                  </a:lnTo>
                  <a:lnTo>
                    <a:pt x="1124" y="50"/>
                  </a:lnTo>
                  <a:lnTo>
                    <a:pt x="1124" y="55"/>
                  </a:lnTo>
                  <a:lnTo>
                    <a:pt x="1122" y="58"/>
                  </a:lnTo>
                  <a:lnTo>
                    <a:pt x="1120" y="63"/>
                  </a:lnTo>
                  <a:lnTo>
                    <a:pt x="1118" y="64"/>
                  </a:lnTo>
                  <a:lnTo>
                    <a:pt x="1115" y="67"/>
                  </a:lnTo>
                  <a:lnTo>
                    <a:pt x="1110" y="68"/>
                  </a:lnTo>
                  <a:lnTo>
                    <a:pt x="1106" y="68"/>
                  </a:lnTo>
                  <a:lnTo>
                    <a:pt x="1101" y="67"/>
                  </a:lnTo>
                  <a:lnTo>
                    <a:pt x="1101" y="67"/>
                  </a:lnTo>
                  <a:lnTo>
                    <a:pt x="1099" y="67"/>
                  </a:lnTo>
                  <a:lnTo>
                    <a:pt x="1096" y="65"/>
                  </a:lnTo>
                  <a:lnTo>
                    <a:pt x="1091" y="64"/>
                  </a:lnTo>
                  <a:lnTo>
                    <a:pt x="1082" y="59"/>
                  </a:lnTo>
                  <a:lnTo>
                    <a:pt x="1076" y="57"/>
                  </a:lnTo>
                  <a:lnTo>
                    <a:pt x="1071" y="55"/>
                  </a:lnTo>
                  <a:lnTo>
                    <a:pt x="1066" y="54"/>
                  </a:lnTo>
                  <a:lnTo>
                    <a:pt x="1062" y="53"/>
                  </a:lnTo>
                  <a:lnTo>
                    <a:pt x="1061" y="52"/>
                  </a:lnTo>
                  <a:lnTo>
                    <a:pt x="1057" y="52"/>
                  </a:lnTo>
                  <a:lnTo>
                    <a:pt x="1053" y="50"/>
                  </a:lnTo>
                  <a:lnTo>
                    <a:pt x="1048" y="48"/>
                  </a:lnTo>
                  <a:lnTo>
                    <a:pt x="1046" y="48"/>
                  </a:lnTo>
                  <a:lnTo>
                    <a:pt x="1045" y="50"/>
                  </a:lnTo>
                  <a:lnTo>
                    <a:pt x="1044" y="50"/>
                  </a:lnTo>
                  <a:lnTo>
                    <a:pt x="1042" y="51"/>
                  </a:lnTo>
                  <a:lnTo>
                    <a:pt x="1041" y="52"/>
                  </a:lnTo>
                  <a:lnTo>
                    <a:pt x="1040" y="54"/>
                  </a:lnTo>
                  <a:lnTo>
                    <a:pt x="1037" y="59"/>
                  </a:lnTo>
                  <a:lnTo>
                    <a:pt x="1037" y="59"/>
                  </a:lnTo>
                  <a:lnTo>
                    <a:pt x="1035" y="62"/>
                  </a:lnTo>
                  <a:lnTo>
                    <a:pt x="1035" y="63"/>
                  </a:lnTo>
                  <a:lnTo>
                    <a:pt x="1031" y="72"/>
                  </a:lnTo>
                  <a:lnTo>
                    <a:pt x="1029" y="76"/>
                  </a:lnTo>
                  <a:lnTo>
                    <a:pt x="1026" y="80"/>
                  </a:lnTo>
                  <a:lnTo>
                    <a:pt x="1022" y="84"/>
                  </a:lnTo>
                  <a:lnTo>
                    <a:pt x="1021" y="85"/>
                  </a:lnTo>
                  <a:lnTo>
                    <a:pt x="1018" y="88"/>
                  </a:lnTo>
                  <a:lnTo>
                    <a:pt x="1015" y="91"/>
                  </a:lnTo>
                  <a:lnTo>
                    <a:pt x="1012" y="94"/>
                  </a:lnTo>
                  <a:lnTo>
                    <a:pt x="1009" y="95"/>
                  </a:lnTo>
                  <a:lnTo>
                    <a:pt x="1005" y="98"/>
                  </a:lnTo>
                  <a:lnTo>
                    <a:pt x="1001" y="100"/>
                  </a:lnTo>
                  <a:lnTo>
                    <a:pt x="997" y="101"/>
                  </a:lnTo>
                  <a:lnTo>
                    <a:pt x="995" y="102"/>
                  </a:lnTo>
                  <a:lnTo>
                    <a:pt x="993" y="103"/>
                  </a:lnTo>
                  <a:lnTo>
                    <a:pt x="974" y="107"/>
                  </a:lnTo>
                  <a:lnTo>
                    <a:pt x="967" y="106"/>
                  </a:lnTo>
                  <a:lnTo>
                    <a:pt x="961" y="105"/>
                  </a:lnTo>
                  <a:lnTo>
                    <a:pt x="953" y="102"/>
                  </a:lnTo>
                  <a:lnTo>
                    <a:pt x="948" y="100"/>
                  </a:lnTo>
                  <a:lnTo>
                    <a:pt x="944" y="98"/>
                  </a:lnTo>
                  <a:lnTo>
                    <a:pt x="941" y="97"/>
                  </a:lnTo>
                  <a:lnTo>
                    <a:pt x="938" y="95"/>
                  </a:lnTo>
                  <a:lnTo>
                    <a:pt x="930" y="88"/>
                  </a:lnTo>
                  <a:lnTo>
                    <a:pt x="922" y="81"/>
                  </a:lnTo>
                  <a:lnTo>
                    <a:pt x="918" y="76"/>
                  </a:lnTo>
                  <a:lnTo>
                    <a:pt x="914" y="70"/>
                  </a:lnTo>
                  <a:lnTo>
                    <a:pt x="910" y="66"/>
                  </a:lnTo>
                  <a:lnTo>
                    <a:pt x="909" y="62"/>
                  </a:lnTo>
                  <a:lnTo>
                    <a:pt x="908" y="58"/>
                  </a:lnTo>
                  <a:lnTo>
                    <a:pt x="907" y="57"/>
                  </a:lnTo>
                  <a:lnTo>
                    <a:pt x="906" y="53"/>
                  </a:lnTo>
                  <a:lnTo>
                    <a:pt x="907" y="48"/>
                  </a:lnTo>
                  <a:lnTo>
                    <a:pt x="909" y="44"/>
                  </a:lnTo>
                  <a:lnTo>
                    <a:pt x="911" y="40"/>
                  </a:lnTo>
                  <a:lnTo>
                    <a:pt x="914" y="39"/>
                  </a:lnTo>
                  <a:lnTo>
                    <a:pt x="917" y="36"/>
                  </a:lnTo>
                  <a:lnTo>
                    <a:pt x="921" y="34"/>
                  </a:lnTo>
                  <a:lnTo>
                    <a:pt x="926" y="34"/>
                  </a:lnTo>
                  <a:lnTo>
                    <a:pt x="930" y="35"/>
                  </a:lnTo>
                  <a:lnTo>
                    <a:pt x="951" y="44"/>
                  </a:lnTo>
                  <a:lnTo>
                    <a:pt x="954" y="45"/>
                  </a:lnTo>
                  <a:lnTo>
                    <a:pt x="960" y="46"/>
                  </a:lnTo>
                  <a:lnTo>
                    <a:pt x="962" y="47"/>
                  </a:lnTo>
                  <a:lnTo>
                    <a:pt x="964" y="47"/>
                  </a:lnTo>
                  <a:lnTo>
                    <a:pt x="967" y="48"/>
                  </a:lnTo>
                  <a:lnTo>
                    <a:pt x="971" y="48"/>
                  </a:lnTo>
                  <a:lnTo>
                    <a:pt x="974" y="48"/>
                  </a:lnTo>
                  <a:lnTo>
                    <a:pt x="976" y="48"/>
                  </a:lnTo>
                  <a:lnTo>
                    <a:pt x="978" y="48"/>
                  </a:lnTo>
                  <a:lnTo>
                    <a:pt x="979" y="48"/>
                  </a:lnTo>
                  <a:lnTo>
                    <a:pt x="982" y="48"/>
                  </a:lnTo>
                  <a:lnTo>
                    <a:pt x="983" y="47"/>
                  </a:lnTo>
                  <a:lnTo>
                    <a:pt x="985" y="46"/>
                  </a:lnTo>
                  <a:lnTo>
                    <a:pt x="987" y="45"/>
                  </a:lnTo>
                  <a:lnTo>
                    <a:pt x="988" y="44"/>
                  </a:lnTo>
                  <a:lnTo>
                    <a:pt x="990" y="43"/>
                  </a:lnTo>
                  <a:lnTo>
                    <a:pt x="990" y="43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1000" y="35"/>
                  </a:lnTo>
                  <a:lnTo>
                    <a:pt x="1001" y="34"/>
                  </a:lnTo>
                  <a:lnTo>
                    <a:pt x="1007" y="29"/>
                  </a:lnTo>
                  <a:lnTo>
                    <a:pt x="1010" y="26"/>
                  </a:lnTo>
                  <a:lnTo>
                    <a:pt x="1012" y="24"/>
                  </a:lnTo>
                  <a:lnTo>
                    <a:pt x="1015" y="23"/>
                  </a:lnTo>
                  <a:lnTo>
                    <a:pt x="1016" y="22"/>
                  </a:lnTo>
                  <a:lnTo>
                    <a:pt x="1018" y="19"/>
                  </a:lnTo>
                  <a:lnTo>
                    <a:pt x="1022" y="17"/>
                  </a:lnTo>
                  <a:lnTo>
                    <a:pt x="1024" y="14"/>
                  </a:lnTo>
                  <a:lnTo>
                    <a:pt x="1027" y="12"/>
                  </a:lnTo>
                  <a:lnTo>
                    <a:pt x="1030" y="11"/>
                  </a:lnTo>
                  <a:lnTo>
                    <a:pt x="1032" y="9"/>
                  </a:lnTo>
                  <a:lnTo>
                    <a:pt x="1035" y="7"/>
                  </a:lnTo>
                  <a:lnTo>
                    <a:pt x="1038" y="6"/>
                  </a:lnTo>
                  <a:lnTo>
                    <a:pt x="1054" y="0"/>
                  </a:lnTo>
                  <a:lnTo>
                    <a:pt x="10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71520" y="1911520"/>
            <a:ext cx="549275" cy="565150"/>
            <a:chOff x="10960100" y="4999038"/>
            <a:chExt cx="549275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63"/>
            <p:cNvSpPr>
              <a:spLocks noEditPoints="1"/>
            </p:cNvSpPr>
            <p:nvPr/>
          </p:nvSpPr>
          <p:spPr bwMode="auto">
            <a:xfrm>
              <a:off x="10960100" y="5068888"/>
              <a:ext cx="549275" cy="495300"/>
            </a:xfrm>
            <a:custGeom>
              <a:avLst/>
              <a:gdLst>
                <a:gd name="T0" fmla="*/ 2796 w 3457"/>
                <a:gd name="T1" fmla="*/ 2920 h 3124"/>
                <a:gd name="T2" fmla="*/ 2096 w 3457"/>
                <a:gd name="T3" fmla="*/ 2373 h 3124"/>
                <a:gd name="T4" fmla="*/ 2699 w 3457"/>
                <a:gd name="T5" fmla="*/ 2138 h 3124"/>
                <a:gd name="T6" fmla="*/ 2170 w 3457"/>
                <a:gd name="T7" fmla="*/ 2160 h 3124"/>
                <a:gd name="T8" fmla="*/ 2809 w 3457"/>
                <a:gd name="T9" fmla="*/ 2198 h 3124"/>
                <a:gd name="T10" fmla="*/ 593 w 3457"/>
                <a:gd name="T11" fmla="*/ 1919 h 3124"/>
                <a:gd name="T12" fmla="*/ 1011 w 3457"/>
                <a:gd name="T13" fmla="*/ 2442 h 3124"/>
                <a:gd name="T14" fmla="*/ 318 w 3457"/>
                <a:gd name="T15" fmla="*/ 1960 h 3124"/>
                <a:gd name="T16" fmla="*/ 648 w 3457"/>
                <a:gd name="T17" fmla="*/ 1772 h 3124"/>
                <a:gd name="T18" fmla="*/ 3197 w 3457"/>
                <a:gd name="T19" fmla="*/ 2333 h 3124"/>
                <a:gd name="T20" fmla="*/ 2709 w 3457"/>
                <a:gd name="T21" fmla="*/ 1575 h 3124"/>
                <a:gd name="T22" fmla="*/ 782 w 3457"/>
                <a:gd name="T23" fmla="*/ 1410 h 3124"/>
                <a:gd name="T24" fmla="*/ 1575 w 3457"/>
                <a:gd name="T25" fmla="*/ 2392 h 3124"/>
                <a:gd name="T26" fmla="*/ 712 w 3457"/>
                <a:gd name="T27" fmla="*/ 1372 h 3124"/>
                <a:gd name="T28" fmla="*/ 812 w 3457"/>
                <a:gd name="T29" fmla="*/ 1205 h 3124"/>
                <a:gd name="T30" fmla="*/ 795 w 3457"/>
                <a:gd name="T31" fmla="*/ 1298 h 3124"/>
                <a:gd name="T32" fmla="*/ 604 w 3457"/>
                <a:gd name="T33" fmla="*/ 1156 h 3124"/>
                <a:gd name="T34" fmla="*/ 963 w 3457"/>
                <a:gd name="T35" fmla="*/ 1005 h 3124"/>
                <a:gd name="T36" fmla="*/ 498 w 3457"/>
                <a:gd name="T37" fmla="*/ 1035 h 3124"/>
                <a:gd name="T38" fmla="*/ 574 w 3457"/>
                <a:gd name="T39" fmla="*/ 880 h 3124"/>
                <a:gd name="T40" fmla="*/ 550 w 3457"/>
                <a:gd name="T41" fmla="*/ 889 h 3124"/>
                <a:gd name="T42" fmla="*/ 1003 w 3457"/>
                <a:gd name="T43" fmla="*/ 808 h 3124"/>
                <a:gd name="T44" fmla="*/ 807 w 3457"/>
                <a:gd name="T45" fmla="*/ 817 h 3124"/>
                <a:gd name="T46" fmla="*/ 987 w 3457"/>
                <a:gd name="T47" fmla="*/ 638 h 3124"/>
                <a:gd name="T48" fmla="*/ 976 w 3457"/>
                <a:gd name="T49" fmla="*/ 731 h 3124"/>
                <a:gd name="T50" fmla="*/ 830 w 3457"/>
                <a:gd name="T51" fmla="*/ 575 h 3124"/>
                <a:gd name="T52" fmla="*/ 569 w 3457"/>
                <a:gd name="T53" fmla="*/ 491 h 3124"/>
                <a:gd name="T54" fmla="*/ 994 w 3457"/>
                <a:gd name="T55" fmla="*/ 568 h 3124"/>
                <a:gd name="T56" fmla="*/ 729 w 3457"/>
                <a:gd name="T57" fmla="*/ 427 h 3124"/>
                <a:gd name="T58" fmla="*/ 888 w 3457"/>
                <a:gd name="T59" fmla="*/ 444 h 3124"/>
                <a:gd name="T60" fmla="*/ 672 w 3457"/>
                <a:gd name="T61" fmla="*/ 1024 h 3124"/>
                <a:gd name="T62" fmla="*/ 774 w 3457"/>
                <a:gd name="T63" fmla="*/ 1273 h 3124"/>
                <a:gd name="T64" fmla="*/ 945 w 3457"/>
                <a:gd name="T65" fmla="*/ 592 h 3124"/>
                <a:gd name="T66" fmla="*/ 517 w 3457"/>
                <a:gd name="T67" fmla="*/ 289 h 3124"/>
                <a:gd name="T68" fmla="*/ 635 w 3457"/>
                <a:gd name="T69" fmla="*/ 312 h 3124"/>
                <a:gd name="T70" fmla="*/ 931 w 3457"/>
                <a:gd name="T71" fmla="*/ 792 h 3124"/>
                <a:gd name="T72" fmla="*/ 732 w 3457"/>
                <a:gd name="T73" fmla="*/ 1524 h 3124"/>
                <a:gd name="T74" fmla="*/ 1096 w 3457"/>
                <a:gd name="T75" fmla="*/ 827 h 3124"/>
                <a:gd name="T76" fmla="*/ 888 w 3457"/>
                <a:gd name="T77" fmla="*/ 205 h 3124"/>
                <a:gd name="T78" fmla="*/ 585 w 3457"/>
                <a:gd name="T79" fmla="*/ 113 h 3124"/>
                <a:gd name="T80" fmla="*/ 683 w 3457"/>
                <a:gd name="T81" fmla="*/ 217 h 3124"/>
                <a:gd name="T82" fmla="*/ 661 w 3457"/>
                <a:gd name="T83" fmla="*/ 237 h 3124"/>
                <a:gd name="T84" fmla="*/ 607 w 3457"/>
                <a:gd name="T85" fmla="*/ 572 h 3124"/>
                <a:gd name="T86" fmla="*/ 575 w 3457"/>
                <a:gd name="T87" fmla="*/ 1218 h 3124"/>
                <a:gd name="T88" fmla="*/ 529 w 3457"/>
                <a:gd name="T89" fmla="*/ 663 h 3124"/>
                <a:gd name="T90" fmla="*/ 437 w 3457"/>
                <a:gd name="T91" fmla="*/ 581 h 3124"/>
                <a:gd name="T92" fmla="*/ 483 w 3457"/>
                <a:gd name="T93" fmla="*/ 1360 h 3124"/>
                <a:gd name="T94" fmla="*/ 571 w 3457"/>
                <a:gd name="T95" fmla="*/ 1405 h 3124"/>
                <a:gd name="T96" fmla="*/ 698 w 3457"/>
                <a:gd name="T97" fmla="*/ 862 h 3124"/>
                <a:gd name="T98" fmla="*/ 939 w 3457"/>
                <a:gd name="T99" fmla="*/ 364 h 3124"/>
                <a:gd name="T100" fmla="*/ 1121 w 3457"/>
                <a:gd name="T101" fmla="*/ 737 h 3124"/>
                <a:gd name="T102" fmla="*/ 971 w 3457"/>
                <a:gd name="T103" fmla="*/ 1348 h 3124"/>
                <a:gd name="T104" fmla="*/ 936 w 3457"/>
                <a:gd name="T105" fmla="*/ 1442 h 3124"/>
                <a:gd name="T106" fmla="*/ 1414 w 3457"/>
                <a:gd name="T107" fmla="*/ 1001 h 3124"/>
                <a:gd name="T108" fmla="*/ 1373 w 3457"/>
                <a:gd name="T109" fmla="*/ 1173 h 3124"/>
                <a:gd name="T110" fmla="*/ 615 w 3457"/>
                <a:gd name="T111" fmla="*/ 1977 h 3124"/>
                <a:gd name="T112" fmla="*/ 583 w 3457"/>
                <a:gd name="T113" fmla="*/ 1954 h 3124"/>
                <a:gd name="T114" fmla="*/ 305 w 3457"/>
                <a:gd name="T115" fmla="*/ 1285 h 3124"/>
                <a:gd name="T116" fmla="*/ 440 w 3457"/>
                <a:gd name="T117" fmla="*/ 1460 h 3124"/>
                <a:gd name="T118" fmla="*/ 489 w 3457"/>
                <a:gd name="T119" fmla="*/ 1568 h 3124"/>
                <a:gd name="T120" fmla="*/ 149 w 3457"/>
                <a:gd name="T121" fmla="*/ 716 h 3124"/>
                <a:gd name="T122" fmla="*/ 408 w 3457"/>
                <a:gd name="T123" fmla="*/ 748 h 3124"/>
                <a:gd name="T124" fmla="*/ 520 w 3457"/>
                <a:gd name="T125" fmla="*/ 165 h 3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7" h="3124">
                  <a:moveTo>
                    <a:pt x="1771" y="2589"/>
                  </a:moveTo>
                  <a:lnTo>
                    <a:pt x="2129" y="2602"/>
                  </a:lnTo>
                  <a:lnTo>
                    <a:pt x="2147" y="2605"/>
                  </a:lnTo>
                  <a:lnTo>
                    <a:pt x="2161" y="2614"/>
                  </a:lnTo>
                  <a:lnTo>
                    <a:pt x="2173" y="2626"/>
                  </a:lnTo>
                  <a:lnTo>
                    <a:pt x="2180" y="2642"/>
                  </a:lnTo>
                  <a:lnTo>
                    <a:pt x="2182" y="2659"/>
                  </a:lnTo>
                  <a:lnTo>
                    <a:pt x="2179" y="2677"/>
                  </a:lnTo>
                  <a:lnTo>
                    <a:pt x="2171" y="2692"/>
                  </a:lnTo>
                  <a:lnTo>
                    <a:pt x="2158" y="2703"/>
                  </a:lnTo>
                  <a:lnTo>
                    <a:pt x="2142" y="2711"/>
                  </a:lnTo>
                  <a:lnTo>
                    <a:pt x="2125" y="2713"/>
                  </a:lnTo>
                  <a:lnTo>
                    <a:pt x="1883" y="2704"/>
                  </a:lnTo>
                  <a:lnTo>
                    <a:pt x="1931" y="2746"/>
                  </a:lnTo>
                  <a:lnTo>
                    <a:pt x="1980" y="2785"/>
                  </a:lnTo>
                  <a:lnTo>
                    <a:pt x="2033" y="2818"/>
                  </a:lnTo>
                  <a:lnTo>
                    <a:pt x="2087" y="2845"/>
                  </a:lnTo>
                  <a:lnTo>
                    <a:pt x="2143" y="2868"/>
                  </a:lnTo>
                  <a:lnTo>
                    <a:pt x="2202" y="2887"/>
                  </a:lnTo>
                  <a:lnTo>
                    <a:pt x="2260" y="2900"/>
                  </a:lnTo>
                  <a:lnTo>
                    <a:pt x="2320" y="2909"/>
                  </a:lnTo>
                  <a:lnTo>
                    <a:pt x="2380" y="2912"/>
                  </a:lnTo>
                  <a:lnTo>
                    <a:pt x="2440" y="2910"/>
                  </a:lnTo>
                  <a:lnTo>
                    <a:pt x="2500" y="2905"/>
                  </a:lnTo>
                  <a:lnTo>
                    <a:pt x="2560" y="2893"/>
                  </a:lnTo>
                  <a:lnTo>
                    <a:pt x="2618" y="2876"/>
                  </a:lnTo>
                  <a:lnTo>
                    <a:pt x="2676" y="2855"/>
                  </a:lnTo>
                  <a:lnTo>
                    <a:pt x="2731" y="2829"/>
                  </a:lnTo>
                  <a:lnTo>
                    <a:pt x="2785" y="2797"/>
                  </a:lnTo>
                  <a:lnTo>
                    <a:pt x="2836" y="2761"/>
                  </a:lnTo>
                  <a:lnTo>
                    <a:pt x="2885" y="2719"/>
                  </a:lnTo>
                  <a:lnTo>
                    <a:pt x="2900" y="2709"/>
                  </a:lnTo>
                  <a:lnTo>
                    <a:pt x="2917" y="2704"/>
                  </a:lnTo>
                  <a:lnTo>
                    <a:pt x="2933" y="2706"/>
                  </a:lnTo>
                  <a:lnTo>
                    <a:pt x="2950" y="2711"/>
                  </a:lnTo>
                  <a:lnTo>
                    <a:pt x="2964" y="2722"/>
                  </a:lnTo>
                  <a:lnTo>
                    <a:pt x="2974" y="2736"/>
                  </a:lnTo>
                  <a:lnTo>
                    <a:pt x="2979" y="2754"/>
                  </a:lnTo>
                  <a:lnTo>
                    <a:pt x="2978" y="2770"/>
                  </a:lnTo>
                  <a:lnTo>
                    <a:pt x="2972" y="2787"/>
                  </a:lnTo>
                  <a:lnTo>
                    <a:pt x="2961" y="2801"/>
                  </a:lnTo>
                  <a:lnTo>
                    <a:pt x="2908" y="2845"/>
                  </a:lnTo>
                  <a:lnTo>
                    <a:pt x="2853" y="2885"/>
                  </a:lnTo>
                  <a:lnTo>
                    <a:pt x="2796" y="2920"/>
                  </a:lnTo>
                  <a:lnTo>
                    <a:pt x="2736" y="2950"/>
                  </a:lnTo>
                  <a:lnTo>
                    <a:pt x="2676" y="2974"/>
                  </a:lnTo>
                  <a:lnTo>
                    <a:pt x="2613" y="2994"/>
                  </a:lnTo>
                  <a:lnTo>
                    <a:pt x="2549" y="3009"/>
                  </a:lnTo>
                  <a:lnTo>
                    <a:pt x="2485" y="3018"/>
                  </a:lnTo>
                  <a:lnTo>
                    <a:pt x="2420" y="3022"/>
                  </a:lnTo>
                  <a:lnTo>
                    <a:pt x="2355" y="3022"/>
                  </a:lnTo>
                  <a:lnTo>
                    <a:pt x="2291" y="3017"/>
                  </a:lnTo>
                  <a:lnTo>
                    <a:pt x="2226" y="3007"/>
                  </a:lnTo>
                  <a:lnTo>
                    <a:pt x="2163" y="2992"/>
                  </a:lnTo>
                  <a:lnTo>
                    <a:pt x="2101" y="2972"/>
                  </a:lnTo>
                  <a:lnTo>
                    <a:pt x="2041" y="2946"/>
                  </a:lnTo>
                  <a:lnTo>
                    <a:pt x="1981" y="2917"/>
                  </a:lnTo>
                  <a:lnTo>
                    <a:pt x="1925" y="2882"/>
                  </a:lnTo>
                  <a:lnTo>
                    <a:pt x="1871" y="2842"/>
                  </a:lnTo>
                  <a:lnTo>
                    <a:pt x="1819" y="2797"/>
                  </a:lnTo>
                  <a:lnTo>
                    <a:pt x="1812" y="3004"/>
                  </a:lnTo>
                  <a:lnTo>
                    <a:pt x="1808" y="3021"/>
                  </a:lnTo>
                  <a:lnTo>
                    <a:pt x="1800" y="3036"/>
                  </a:lnTo>
                  <a:lnTo>
                    <a:pt x="1787" y="3048"/>
                  </a:lnTo>
                  <a:lnTo>
                    <a:pt x="1772" y="3054"/>
                  </a:lnTo>
                  <a:lnTo>
                    <a:pt x="1753" y="3056"/>
                  </a:lnTo>
                  <a:lnTo>
                    <a:pt x="1737" y="3053"/>
                  </a:lnTo>
                  <a:lnTo>
                    <a:pt x="1721" y="3044"/>
                  </a:lnTo>
                  <a:lnTo>
                    <a:pt x="1709" y="3032"/>
                  </a:lnTo>
                  <a:lnTo>
                    <a:pt x="1703" y="3017"/>
                  </a:lnTo>
                  <a:lnTo>
                    <a:pt x="1700" y="2999"/>
                  </a:lnTo>
                  <a:lnTo>
                    <a:pt x="1714" y="2642"/>
                  </a:lnTo>
                  <a:lnTo>
                    <a:pt x="1716" y="2627"/>
                  </a:lnTo>
                  <a:lnTo>
                    <a:pt x="1722" y="2614"/>
                  </a:lnTo>
                  <a:lnTo>
                    <a:pt x="1731" y="2603"/>
                  </a:lnTo>
                  <a:lnTo>
                    <a:pt x="1743" y="2594"/>
                  </a:lnTo>
                  <a:lnTo>
                    <a:pt x="1757" y="2590"/>
                  </a:lnTo>
                  <a:lnTo>
                    <a:pt x="1771" y="2589"/>
                  </a:lnTo>
                  <a:close/>
                  <a:moveTo>
                    <a:pt x="1954" y="2259"/>
                  </a:moveTo>
                  <a:lnTo>
                    <a:pt x="1954" y="2414"/>
                  </a:lnTo>
                  <a:lnTo>
                    <a:pt x="1974" y="2415"/>
                  </a:lnTo>
                  <a:lnTo>
                    <a:pt x="1999" y="2416"/>
                  </a:lnTo>
                  <a:lnTo>
                    <a:pt x="2020" y="2415"/>
                  </a:lnTo>
                  <a:lnTo>
                    <a:pt x="2040" y="2412"/>
                  </a:lnTo>
                  <a:lnTo>
                    <a:pt x="2057" y="2406"/>
                  </a:lnTo>
                  <a:lnTo>
                    <a:pt x="2073" y="2399"/>
                  </a:lnTo>
                  <a:lnTo>
                    <a:pt x="2086" y="2388"/>
                  </a:lnTo>
                  <a:lnTo>
                    <a:pt x="2096" y="2373"/>
                  </a:lnTo>
                  <a:lnTo>
                    <a:pt x="2103" y="2357"/>
                  </a:lnTo>
                  <a:lnTo>
                    <a:pt x="2105" y="2337"/>
                  </a:lnTo>
                  <a:lnTo>
                    <a:pt x="2103" y="2317"/>
                  </a:lnTo>
                  <a:lnTo>
                    <a:pt x="2096" y="2302"/>
                  </a:lnTo>
                  <a:lnTo>
                    <a:pt x="2086" y="2288"/>
                  </a:lnTo>
                  <a:lnTo>
                    <a:pt x="2073" y="2278"/>
                  </a:lnTo>
                  <a:lnTo>
                    <a:pt x="2057" y="2269"/>
                  </a:lnTo>
                  <a:lnTo>
                    <a:pt x="2039" y="2263"/>
                  </a:lnTo>
                  <a:lnTo>
                    <a:pt x="2019" y="2260"/>
                  </a:lnTo>
                  <a:lnTo>
                    <a:pt x="1997" y="2259"/>
                  </a:lnTo>
                  <a:lnTo>
                    <a:pt x="1954" y="2259"/>
                  </a:lnTo>
                  <a:close/>
                  <a:moveTo>
                    <a:pt x="2589" y="2064"/>
                  </a:moveTo>
                  <a:lnTo>
                    <a:pt x="2564" y="2066"/>
                  </a:lnTo>
                  <a:lnTo>
                    <a:pt x="2542" y="2073"/>
                  </a:lnTo>
                  <a:lnTo>
                    <a:pt x="2522" y="2084"/>
                  </a:lnTo>
                  <a:lnTo>
                    <a:pt x="2505" y="2098"/>
                  </a:lnTo>
                  <a:lnTo>
                    <a:pt x="2490" y="2116"/>
                  </a:lnTo>
                  <a:lnTo>
                    <a:pt x="2478" y="2137"/>
                  </a:lnTo>
                  <a:lnTo>
                    <a:pt x="2468" y="2160"/>
                  </a:lnTo>
                  <a:lnTo>
                    <a:pt x="2462" y="2185"/>
                  </a:lnTo>
                  <a:lnTo>
                    <a:pt x="2458" y="2213"/>
                  </a:lnTo>
                  <a:lnTo>
                    <a:pt x="2456" y="2241"/>
                  </a:lnTo>
                  <a:lnTo>
                    <a:pt x="2458" y="2273"/>
                  </a:lnTo>
                  <a:lnTo>
                    <a:pt x="2464" y="2302"/>
                  </a:lnTo>
                  <a:lnTo>
                    <a:pt x="2473" y="2329"/>
                  </a:lnTo>
                  <a:lnTo>
                    <a:pt x="2484" y="2354"/>
                  </a:lnTo>
                  <a:lnTo>
                    <a:pt x="2499" y="2374"/>
                  </a:lnTo>
                  <a:lnTo>
                    <a:pt x="2517" y="2391"/>
                  </a:lnTo>
                  <a:lnTo>
                    <a:pt x="2538" y="2404"/>
                  </a:lnTo>
                  <a:lnTo>
                    <a:pt x="2562" y="2412"/>
                  </a:lnTo>
                  <a:lnTo>
                    <a:pt x="2589" y="2415"/>
                  </a:lnTo>
                  <a:lnTo>
                    <a:pt x="2615" y="2412"/>
                  </a:lnTo>
                  <a:lnTo>
                    <a:pt x="2639" y="2404"/>
                  </a:lnTo>
                  <a:lnTo>
                    <a:pt x="2660" y="2391"/>
                  </a:lnTo>
                  <a:lnTo>
                    <a:pt x="2678" y="2373"/>
                  </a:lnTo>
                  <a:lnTo>
                    <a:pt x="2692" y="2352"/>
                  </a:lnTo>
                  <a:lnTo>
                    <a:pt x="2704" y="2328"/>
                  </a:lnTo>
                  <a:lnTo>
                    <a:pt x="2713" y="2301"/>
                  </a:lnTo>
                  <a:lnTo>
                    <a:pt x="2717" y="2270"/>
                  </a:lnTo>
                  <a:lnTo>
                    <a:pt x="2720" y="2238"/>
                  </a:lnTo>
                  <a:lnTo>
                    <a:pt x="2719" y="2212"/>
                  </a:lnTo>
                  <a:lnTo>
                    <a:pt x="2714" y="2185"/>
                  </a:lnTo>
                  <a:lnTo>
                    <a:pt x="2708" y="2161"/>
                  </a:lnTo>
                  <a:lnTo>
                    <a:pt x="2699" y="2138"/>
                  </a:lnTo>
                  <a:lnTo>
                    <a:pt x="2687" y="2118"/>
                  </a:lnTo>
                  <a:lnTo>
                    <a:pt x="2672" y="2099"/>
                  </a:lnTo>
                  <a:lnTo>
                    <a:pt x="2655" y="2085"/>
                  </a:lnTo>
                  <a:lnTo>
                    <a:pt x="2636" y="2074"/>
                  </a:lnTo>
                  <a:lnTo>
                    <a:pt x="2613" y="2066"/>
                  </a:lnTo>
                  <a:lnTo>
                    <a:pt x="2589" y="2064"/>
                  </a:lnTo>
                  <a:close/>
                  <a:moveTo>
                    <a:pt x="2003" y="2063"/>
                  </a:moveTo>
                  <a:lnTo>
                    <a:pt x="1981" y="2063"/>
                  </a:lnTo>
                  <a:lnTo>
                    <a:pt x="1965" y="2064"/>
                  </a:lnTo>
                  <a:lnTo>
                    <a:pt x="1954" y="2066"/>
                  </a:lnTo>
                  <a:lnTo>
                    <a:pt x="1954" y="2196"/>
                  </a:lnTo>
                  <a:lnTo>
                    <a:pt x="1998" y="2196"/>
                  </a:lnTo>
                  <a:lnTo>
                    <a:pt x="2022" y="2194"/>
                  </a:lnTo>
                  <a:lnTo>
                    <a:pt x="2043" y="2190"/>
                  </a:lnTo>
                  <a:lnTo>
                    <a:pt x="2060" y="2182"/>
                  </a:lnTo>
                  <a:lnTo>
                    <a:pt x="2074" y="2171"/>
                  </a:lnTo>
                  <a:lnTo>
                    <a:pt x="2084" y="2159"/>
                  </a:lnTo>
                  <a:lnTo>
                    <a:pt x="2089" y="2143"/>
                  </a:lnTo>
                  <a:lnTo>
                    <a:pt x="2092" y="2128"/>
                  </a:lnTo>
                  <a:lnTo>
                    <a:pt x="2089" y="2110"/>
                  </a:lnTo>
                  <a:lnTo>
                    <a:pt x="2084" y="2095"/>
                  </a:lnTo>
                  <a:lnTo>
                    <a:pt x="2074" y="2083"/>
                  </a:lnTo>
                  <a:lnTo>
                    <a:pt x="2061" y="2074"/>
                  </a:lnTo>
                  <a:lnTo>
                    <a:pt x="2044" y="2068"/>
                  </a:lnTo>
                  <a:lnTo>
                    <a:pt x="2025" y="2064"/>
                  </a:lnTo>
                  <a:lnTo>
                    <a:pt x="2003" y="2063"/>
                  </a:lnTo>
                  <a:close/>
                  <a:moveTo>
                    <a:pt x="2238" y="2003"/>
                  </a:moveTo>
                  <a:lnTo>
                    <a:pt x="2325" y="2003"/>
                  </a:lnTo>
                  <a:lnTo>
                    <a:pt x="2325" y="2477"/>
                  </a:lnTo>
                  <a:lnTo>
                    <a:pt x="2238" y="2477"/>
                  </a:lnTo>
                  <a:lnTo>
                    <a:pt x="2238" y="2003"/>
                  </a:lnTo>
                  <a:close/>
                  <a:moveTo>
                    <a:pt x="1993" y="1998"/>
                  </a:moveTo>
                  <a:lnTo>
                    <a:pt x="2030" y="1999"/>
                  </a:lnTo>
                  <a:lnTo>
                    <a:pt x="2060" y="2003"/>
                  </a:lnTo>
                  <a:lnTo>
                    <a:pt x="2086" y="2008"/>
                  </a:lnTo>
                  <a:lnTo>
                    <a:pt x="2109" y="2017"/>
                  </a:lnTo>
                  <a:lnTo>
                    <a:pt x="2130" y="2029"/>
                  </a:lnTo>
                  <a:lnTo>
                    <a:pt x="2147" y="2041"/>
                  </a:lnTo>
                  <a:lnTo>
                    <a:pt x="2160" y="2057"/>
                  </a:lnTo>
                  <a:lnTo>
                    <a:pt x="2170" y="2074"/>
                  </a:lnTo>
                  <a:lnTo>
                    <a:pt x="2176" y="2095"/>
                  </a:lnTo>
                  <a:lnTo>
                    <a:pt x="2179" y="2118"/>
                  </a:lnTo>
                  <a:lnTo>
                    <a:pt x="2176" y="2139"/>
                  </a:lnTo>
                  <a:lnTo>
                    <a:pt x="2170" y="2160"/>
                  </a:lnTo>
                  <a:lnTo>
                    <a:pt x="2159" y="2179"/>
                  </a:lnTo>
                  <a:lnTo>
                    <a:pt x="2143" y="2195"/>
                  </a:lnTo>
                  <a:lnTo>
                    <a:pt x="2123" y="2209"/>
                  </a:lnTo>
                  <a:lnTo>
                    <a:pt x="2100" y="2220"/>
                  </a:lnTo>
                  <a:lnTo>
                    <a:pt x="2100" y="2222"/>
                  </a:lnTo>
                  <a:lnTo>
                    <a:pt x="2121" y="2229"/>
                  </a:lnTo>
                  <a:lnTo>
                    <a:pt x="2141" y="2239"/>
                  </a:lnTo>
                  <a:lnTo>
                    <a:pt x="2159" y="2252"/>
                  </a:lnTo>
                  <a:lnTo>
                    <a:pt x="2174" y="2270"/>
                  </a:lnTo>
                  <a:lnTo>
                    <a:pt x="2186" y="2290"/>
                  </a:lnTo>
                  <a:lnTo>
                    <a:pt x="2193" y="2313"/>
                  </a:lnTo>
                  <a:lnTo>
                    <a:pt x="2196" y="2339"/>
                  </a:lnTo>
                  <a:lnTo>
                    <a:pt x="2194" y="2363"/>
                  </a:lnTo>
                  <a:lnTo>
                    <a:pt x="2187" y="2385"/>
                  </a:lnTo>
                  <a:lnTo>
                    <a:pt x="2179" y="2405"/>
                  </a:lnTo>
                  <a:lnTo>
                    <a:pt x="2165" y="2423"/>
                  </a:lnTo>
                  <a:lnTo>
                    <a:pt x="2150" y="2437"/>
                  </a:lnTo>
                  <a:lnTo>
                    <a:pt x="2131" y="2450"/>
                  </a:lnTo>
                  <a:lnTo>
                    <a:pt x="2109" y="2461"/>
                  </a:lnTo>
                  <a:lnTo>
                    <a:pt x="2082" y="2470"/>
                  </a:lnTo>
                  <a:lnTo>
                    <a:pt x="2051" y="2477"/>
                  </a:lnTo>
                  <a:lnTo>
                    <a:pt x="2014" y="2480"/>
                  </a:lnTo>
                  <a:lnTo>
                    <a:pt x="1974" y="2481"/>
                  </a:lnTo>
                  <a:lnTo>
                    <a:pt x="1941" y="2481"/>
                  </a:lnTo>
                  <a:lnTo>
                    <a:pt x="1911" y="2480"/>
                  </a:lnTo>
                  <a:lnTo>
                    <a:pt x="1887" y="2478"/>
                  </a:lnTo>
                  <a:lnTo>
                    <a:pt x="1868" y="2476"/>
                  </a:lnTo>
                  <a:lnTo>
                    <a:pt x="1868" y="2008"/>
                  </a:lnTo>
                  <a:lnTo>
                    <a:pt x="1887" y="2006"/>
                  </a:lnTo>
                  <a:lnTo>
                    <a:pt x="1910" y="2003"/>
                  </a:lnTo>
                  <a:lnTo>
                    <a:pt x="1936" y="2000"/>
                  </a:lnTo>
                  <a:lnTo>
                    <a:pt x="1965" y="1999"/>
                  </a:lnTo>
                  <a:lnTo>
                    <a:pt x="1993" y="1998"/>
                  </a:lnTo>
                  <a:close/>
                  <a:moveTo>
                    <a:pt x="2591" y="1995"/>
                  </a:moveTo>
                  <a:lnTo>
                    <a:pt x="2627" y="1997"/>
                  </a:lnTo>
                  <a:lnTo>
                    <a:pt x="2660" y="2005"/>
                  </a:lnTo>
                  <a:lnTo>
                    <a:pt x="2691" y="2016"/>
                  </a:lnTo>
                  <a:lnTo>
                    <a:pt x="2719" y="2032"/>
                  </a:lnTo>
                  <a:lnTo>
                    <a:pt x="2743" y="2052"/>
                  </a:lnTo>
                  <a:lnTo>
                    <a:pt x="2763" y="2076"/>
                  </a:lnTo>
                  <a:lnTo>
                    <a:pt x="2780" y="2103"/>
                  </a:lnTo>
                  <a:lnTo>
                    <a:pt x="2793" y="2132"/>
                  </a:lnTo>
                  <a:lnTo>
                    <a:pt x="2803" y="2164"/>
                  </a:lnTo>
                  <a:lnTo>
                    <a:pt x="2809" y="2198"/>
                  </a:lnTo>
                  <a:lnTo>
                    <a:pt x="2811" y="2235"/>
                  </a:lnTo>
                  <a:lnTo>
                    <a:pt x="2809" y="2277"/>
                  </a:lnTo>
                  <a:lnTo>
                    <a:pt x="2802" y="2315"/>
                  </a:lnTo>
                  <a:lnTo>
                    <a:pt x="2791" y="2349"/>
                  </a:lnTo>
                  <a:lnTo>
                    <a:pt x="2776" y="2380"/>
                  </a:lnTo>
                  <a:lnTo>
                    <a:pt x="2757" y="2407"/>
                  </a:lnTo>
                  <a:lnTo>
                    <a:pt x="2735" y="2431"/>
                  </a:lnTo>
                  <a:lnTo>
                    <a:pt x="2710" y="2449"/>
                  </a:lnTo>
                  <a:lnTo>
                    <a:pt x="2682" y="2465"/>
                  </a:lnTo>
                  <a:lnTo>
                    <a:pt x="2651" y="2476"/>
                  </a:lnTo>
                  <a:lnTo>
                    <a:pt x="2618" y="2482"/>
                  </a:lnTo>
                  <a:lnTo>
                    <a:pt x="2583" y="2484"/>
                  </a:lnTo>
                  <a:lnTo>
                    <a:pt x="2548" y="2482"/>
                  </a:lnTo>
                  <a:lnTo>
                    <a:pt x="2516" y="2475"/>
                  </a:lnTo>
                  <a:lnTo>
                    <a:pt x="2486" y="2464"/>
                  </a:lnTo>
                  <a:lnTo>
                    <a:pt x="2458" y="2447"/>
                  </a:lnTo>
                  <a:lnTo>
                    <a:pt x="2434" y="2427"/>
                  </a:lnTo>
                  <a:lnTo>
                    <a:pt x="2414" y="2404"/>
                  </a:lnTo>
                  <a:lnTo>
                    <a:pt x="2397" y="2377"/>
                  </a:lnTo>
                  <a:lnTo>
                    <a:pt x="2384" y="2347"/>
                  </a:lnTo>
                  <a:lnTo>
                    <a:pt x="2374" y="2315"/>
                  </a:lnTo>
                  <a:lnTo>
                    <a:pt x="2367" y="2280"/>
                  </a:lnTo>
                  <a:lnTo>
                    <a:pt x="2365" y="2242"/>
                  </a:lnTo>
                  <a:lnTo>
                    <a:pt x="2367" y="2201"/>
                  </a:lnTo>
                  <a:lnTo>
                    <a:pt x="2376" y="2161"/>
                  </a:lnTo>
                  <a:lnTo>
                    <a:pt x="2388" y="2125"/>
                  </a:lnTo>
                  <a:lnTo>
                    <a:pt x="2406" y="2093"/>
                  </a:lnTo>
                  <a:lnTo>
                    <a:pt x="2428" y="2064"/>
                  </a:lnTo>
                  <a:lnTo>
                    <a:pt x="2453" y="2040"/>
                  </a:lnTo>
                  <a:lnTo>
                    <a:pt x="2483" y="2020"/>
                  </a:lnTo>
                  <a:lnTo>
                    <a:pt x="2516" y="2006"/>
                  </a:lnTo>
                  <a:lnTo>
                    <a:pt x="2552" y="1997"/>
                  </a:lnTo>
                  <a:lnTo>
                    <a:pt x="2591" y="1995"/>
                  </a:lnTo>
                  <a:close/>
                  <a:moveTo>
                    <a:pt x="602" y="1919"/>
                  </a:moveTo>
                  <a:lnTo>
                    <a:pt x="598" y="1925"/>
                  </a:lnTo>
                  <a:lnTo>
                    <a:pt x="596" y="1929"/>
                  </a:lnTo>
                  <a:lnTo>
                    <a:pt x="598" y="1939"/>
                  </a:lnTo>
                  <a:lnTo>
                    <a:pt x="601" y="1934"/>
                  </a:lnTo>
                  <a:lnTo>
                    <a:pt x="604" y="1930"/>
                  </a:lnTo>
                  <a:lnTo>
                    <a:pt x="603" y="1925"/>
                  </a:lnTo>
                  <a:lnTo>
                    <a:pt x="602" y="1919"/>
                  </a:lnTo>
                  <a:close/>
                  <a:moveTo>
                    <a:pt x="599" y="1905"/>
                  </a:moveTo>
                  <a:lnTo>
                    <a:pt x="596" y="1912"/>
                  </a:lnTo>
                  <a:lnTo>
                    <a:pt x="593" y="1919"/>
                  </a:lnTo>
                  <a:lnTo>
                    <a:pt x="595" y="1927"/>
                  </a:lnTo>
                  <a:lnTo>
                    <a:pt x="598" y="1921"/>
                  </a:lnTo>
                  <a:lnTo>
                    <a:pt x="602" y="1915"/>
                  </a:lnTo>
                  <a:lnTo>
                    <a:pt x="599" y="1905"/>
                  </a:lnTo>
                  <a:close/>
                  <a:moveTo>
                    <a:pt x="325" y="1840"/>
                  </a:moveTo>
                  <a:lnTo>
                    <a:pt x="325" y="1844"/>
                  </a:lnTo>
                  <a:lnTo>
                    <a:pt x="326" y="1855"/>
                  </a:lnTo>
                  <a:lnTo>
                    <a:pt x="328" y="1872"/>
                  </a:lnTo>
                  <a:lnTo>
                    <a:pt x="333" y="1895"/>
                  </a:lnTo>
                  <a:lnTo>
                    <a:pt x="336" y="1914"/>
                  </a:lnTo>
                  <a:lnTo>
                    <a:pt x="341" y="1934"/>
                  </a:lnTo>
                  <a:lnTo>
                    <a:pt x="345" y="1956"/>
                  </a:lnTo>
                  <a:lnTo>
                    <a:pt x="355" y="1994"/>
                  </a:lnTo>
                  <a:lnTo>
                    <a:pt x="367" y="2035"/>
                  </a:lnTo>
                  <a:lnTo>
                    <a:pt x="381" y="2079"/>
                  </a:lnTo>
                  <a:lnTo>
                    <a:pt x="399" y="2125"/>
                  </a:lnTo>
                  <a:lnTo>
                    <a:pt x="412" y="2156"/>
                  </a:lnTo>
                  <a:lnTo>
                    <a:pt x="428" y="2187"/>
                  </a:lnTo>
                  <a:lnTo>
                    <a:pt x="443" y="2219"/>
                  </a:lnTo>
                  <a:lnTo>
                    <a:pt x="461" y="2251"/>
                  </a:lnTo>
                  <a:lnTo>
                    <a:pt x="479" y="2283"/>
                  </a:lnTo>
                  <a:lnTo>
                    <a:pt x="500" y="2314"/>
                  </a:lnTo>
                  <a:lnTo>
                    <a:pt x="522" y="2345"/>
                  </a:lnTo>
                  <a:lnTo>
                    <a:pt x="545" y="2373"/>
                  </a:lnTo>
                  <a:lnTo>
                    <a:pt x="570" y="2402"/>
                  </a:lnTo>
                  <a:lnTo>
                    <a:pt x="588" y="2422"/>
                  </a:lnTo>
                  <a:lnTo>
                    <a:pt x="608" y="2443"/>
                  </a:lnTo>
                  <a:lnTo>
                    <a:pt x="649" y="2478"/>
                  </a:lnTo>
                  <a:lnTo>
                    <a:pt x="669" y="2495"/>
                  </a:lnTo>
                  <a:lnTo>
                    <a:pt x="691" y="2511"/>
                  </a:lnTo>
                  <a:lnTo>
                    <a:pt x="712" y="2525"/>
                  </a:lnTo>
                  <a:lnTo>
                    <a:pt x="733" y="2539"/>
                  </a:lnTo>
                  <a:lnTo>
                    <a:pt x="754" y="2554"/>
                  </a:lnTo>
                  <a:lnTo>
                    <a:pt x="776" y="2565"/>
                  </a:lnTo>
                  <a:lnTo>
                    <a:pt x="818" y="2586"/>
                  </a:lnTo>
                  <a:lnTo>
                    <a:pt x="846" y="2599"/>
                  </a:lnTo>
                  <a:lnTo>
                    <a:pt x="874" y="2610"/>
                  </a:lnTo>
                  <a:lnTo>
                    <a:pt x="966" y="2341"/>
                  </a:lnTo>
                  <a:lnTo>
                    <a:pt x="970" y="2346"/>
                  </a:lnTo>
                  <a:lnTo>
                    <a:pt x="975" y="2357"/>
                  </a:lnTo>
                  <a:lnTo>
                    <a:pt x="982" y="2371"/>
                  </a:lnTo>
                  <a:lnTo>
                    <a:pt x="991" y="2391"/>
                  </a:lnTo>
                  <a:lnTo>
                    <a:pt x="1001" y="2415"/>
                  </a:lnTo>
                  <a:lnTo>
                    <a:pt x="1011" y="2442"/>
                  </a:lnTo>
                  <a:lnTo>
                    <a:pt x="1023" y="2471"/>
                  </a:lnTo>
                  <a:lnTo>
                    <a:pt x="1035" y="2503"/>
                  </a:lnTo>
                  <a:lnTo>
                    <a:pt x="1047" y="2536"/>
                  </a:lnTo>
                  <a:lnTo>
                    <a:pt x="1060" y="2569"/>
                  </a:lnTo>
                  <a:lnTo>
                    <a:pt x="1073" y="2603"/>
                  </a:lnTo>
                  <a:lnTo>
                    <a:pt x="1085" y="2637"/>
                  </a:lnTo>
                  <a:lnTo>
                    <a:pt x="1098" y="2670"/>
                  </a:lnTo>
                  <a:lnTo>
                    <a:pt x="1110" y="2701"/>
                  </a:lnTo>
                  <a:lnTo>
                    <a:pt x="1121" y="2730"/>
                  </a:lnTo>
                  <a:lnTo>
                    <a:pt x="1131" y="2756"/>
                  </a:lnTo>
                  <a:lnTo>
                    <a:pt x="1138" y="2779"/>
                  </a:lnTo>
                  <a:lnTo>
                    <a:pt x="1145" y="2798"/>
                  </a:lnTo>
                  <a:lnTo>
                    <a:pt x="1150" y="2812"/>
                  </a:lnTo>
                  <a:lnTo>
                    <a:pt x="1154" y="2821"/>
                  </a:lnTo>
                  <a:lnTo>
                    <a:pt x="1155" y="2823"/>
                  </a:lnTo>
                  <a:lnTo>
                    <a:pt x="698" y="3124"/>
                  </a:lnTo>
                  <a:lnTo>
                    <a:pt x="797" y="2836"/>
                  </a:lnTo>
                  <a:lnTo>
                    <a:pt x="790" y="2832"/>
                  </a:lnTo>
                  <a:lnTo>
                    <a:pt x="760" y="2813"/>
                  </a:lnTo>
                  <a:lnTo>
                    <a:pt x="731" y="2794"/>
                  </a:lnTo>
                  <a:lnTo>
                    <a:pt x="700" y="2769"/>
                  </a:lnTo>
                  <a:lnTo>
                    <a:pt x="655" y="2732"/>
                  </a:lnTo>
                  <a:lnTo>
                    <a:pt x="631" y="2712"/>
                  </a:lnTo>
                  <a:lnTo>
                    <a:pt x="609" y="2689"/>
                  </a:lnTo>
                  <a:lnTo>
                    <a:pt x="587" y="2666"/>
                  </a:lnTo>
                  <a:lnTo>
                    <a:pt x="566" y="2643"/>
                  </a:lnTo>
                  <a:lnTo>
                    <a:pt x="544" y="2619"/>
                  </a:lnTo>
                  <a:lnTo>
                    <a:pt x="526" y="2592"/>
                  </a:lnTo>
                  <a:lnTo>
                    <a:pt x="487" y="2539"/>
                  </a:lnTo>
                  <a:lnTo>
                    <a:pt x="469" y="2512"/>
                  </a:lnTo>
                  <a:lnTo>
                    <a:pt x="454" y="2483"/>
                  </a:lnTo>
                  <a:lnTo>
                    <a:pt x="433" y="2446"/>
                  </a:lnTo>
                  <a:lnTo>
                    <a:pt x="414" y="2406"/>
                  </a:lnTo>
                  <a:lnTo>
                    <a:pt x="398" y="2368"/>
                  </a:lnTo>
                  <a:lnTo>
                    <a:pt x="383" y="2329"/>
                  </a:lnTo>
                  <a:lnTo>
                    <a:pt x="370" y="2291"/>
                  </a:lnTo>
                  <a:lnTo>
                    <a:pt x="359" y="2252"/>
                  </a:lnTo>
                  <a:lnTo>
                    <a:pt x="349" y="2215"/>
                  </a:lnTo>
                  <a:lnTo>
                    <a:pt x="342" y="2178"/>
                  </a:lnTo>
                  <a:lnTo>
                    <a:pt x="335" y="2142"/>
                  </a:lnTo>
                  <a:lnTo>
                    <a:pt x="327" y="2091"/>
                  </a:lnTo>
                  <a:lnTo>
                    <a:pt x="323" y="2043"/>
                  </a:lnTo>
                  <a:lnTo>
                    <a:pt x="320" y="1999"/>
                  </a:lnTo>
                  <a:lnTo>
                    <a:pt x="318" y="1960"/>
                  </a:lnTo>
                  <a:lnTo>
                    <a:pt x="320" y="1925"/>
                  </a:lnTo>
                  <a:lnTo>
                    <a:pt x="321" y="1896"/>
                  </a:lnTo>
                  <a:lnTo>
                    <a:pt x="322" y="1872"/>
                  </a:lnTo>
                  <a:lnTo>
                    <a:pt x="323" y="1855"/>
                  </a:lnTo>
                  <a:lnTo>
                    <a:pt x="324" y="1844"/>
                  </a:lnTo>
                  <a:lnTo>
                    <a:pt x="325" y="1840"/>
                  </a:lnTo>
                  <a:close/>
                  <a:moveTo>
                    <a:pt x="555" y="1821"/>
                  </a:moveTo>
                  <a:lnTo>
                    <a:pt x="554" y="1828"/>
                  </a:lnTo>
                  <a:lnTo>
                    <a:pt x="552" y="1834"/>
                  </a:lnTo>
                  <a:lnTo>
                    <a:pt x="556" y="1855"/>
                  </a:lnTo>
                  <a:lnTo>
                    <a:pt x="562" y="1889"/>
                  </a:lnTo>
                  <a:lnTo>
                    <a:pt x="565" y="1919"/>
                  </a:lnTo>
                  <a:lnTo>
                    <a:pt x="569" y="1939"/>
                  </a:lnTo>
                  <a:lnTo>
                    <a:pt x="576" y="1922"/>
                  </a:lnTo>
                  <a:lnTo>
                    <a:pt x="584" y="1904"/>
                  </a:lnTo>
                  <a:lnTo>
                    <a:pt x="576" y="1882"/>
                  </a:lnTo>
                  <a:lnTo>
                    <a:pt x="566" y="1852"/>
                  </a:lnTo>
                  <a:lnTo>
                    <a:pt x="555" y="1821"/>
                  </a:lnTo>
                  <a:close/>
                  <a:moveTo>
                    <a:pt x="544" y="1789"/>
                  </a:moveTo>
                  <a:lnTo>
                    <a:pt x="545" y="1796"/>
                  </a:lnTo>
                  <a:lnTo>
                    <a:pt x="545" y="1794"/>
                  </a:lnTo>
                  <a:lnTo>
                    <a:pt x="544" y="1789"/>
                  </a:lnTo>
                  <a:close/>
                  <a:moveTo>
                    <a:pt x="566" y="1747"/>
                  </a:moveTo>
                  <a:lnTo>
                    <a:pt x="563" y="1777"/>
                  </a:lnTo>
                  <a:lnTo>
                    <a:pt x="559" y="1804"/>
                  </a:lnTo>
                  <a:lnTo>
                    <a:pt x="571" y="1841"/>
                  </a:lnTo>
                  <a:lnTo>
                    <a:pt x="582" y="1879"/>
                  </a:lnTo>
                  <a:lnTo>
                    <a:pt x="585" y="1888"/>
                  </a:lnTo>
                  <a:lnTo>
                    <a:pt x="587" y="1896"/>
                  </a:lnTo>
                  <a:lnTo>
                    <a:pt x="594" y="1877"/>
                  </a:lnTo>
                  <a:lnTo>
                    <a:pt x="587" y="1840"/>
                  </a:lnTo>
                  <a:lnTo>
                    <a:pt x="577" y="1796"/>
                  </a:lnTo>
                  <a:lnTo>
                    <a:pt x="566" y="1747"/>
                  </a:lnTo>
                  <a:close/>
                  <a:moveTo>
                    <a:pt x="821" y="1544"/>
                  </a:moveTo>
                  <a:lnTo>
                    <a:pt x="795" y="1549"/>
                  </a:lnTo>
                  <a:lnTo>
                    <a:pt x="767" y="1552"/>
                  </a:lnTo>
                  <a:lnTo>
                    <a:pt x="736" y="1549"/>
                  </a:lnTo>
                  <a:lnTo>
                    <a:pt x="729" y="1549"/>
                  </a:lnTo>
                  <a:lnTo>
                    <a:pt x="723" y="1548"/>
                  </a:lnTo>
                  <a:lnTo>
                    <a:pt x="717" y="1547"/>
                  </a:lnTo>
                  <a:lnTo>
                    <a:pt x="700" y="1608"/>
                  </a:lnTo>
                  <a:lnTo>
                    <a:pt x="682" y="1666"/>
                  </a:lnTo>
                  <a:lnTo>
                    <a:pt x="664" y="1721"/>
                  </a:lnTo>
                  <a:lnTo>
                    <a:pt x="648" y="1772"/>
                  </a:lnTo>
                  <a:lnTo>
                    <a:pt x="631" y="1819"/>
                  </a:lnTo>
                  <a:lnTo>
                    <a:pt x="616" y="1862"/>
                  </a:lnTo>
                  <a:lnTo>
                    <a:pt x="602" y="1899"/>
                  </a:lnTo>
                  <a:lnTo>
                    <a:pt x="602" y="1901"/>
                  </a:lnTo>
                  <a:lnTo>
                    <a:pt x="603" y="1906"/>
                  </a:lnTo>
                  <a:lnTo>
                    <a:pt x="603" y="1910"/>
                  </a:lnTo>
                  <a:lnTo>
                    <a:pt x="606" y="1906"/>
                  </a:lnTo>
                  <a:lnTo>
                    <a:pt x="608" y="1900"/>
                  </a:lnTo>
                  <a:lnTo>
                    <a:pt x="623" y="1871"/>
                  </a:lnTo>
                  <a:lnTo>
                    <a:pt x="640" y="1837"/>
                  </a:lnTo>
                  <a:lnTo>
                    <a:pt x="661" y="1798"/>
                  </a:lnTo>
                  <a:lnTo>
                    <a:pt x="685" y="1755"/>
                  </a:lnTo>
                  <a:lnTo>
                    <a:pt x="713" y="1710"/>
                  </a:lnTo>
                  <a:lnTo>
                    <a:pt x="743" y="1662"/>
                  </a:lnTo>
                  <a:lnTo>
                    <a:pt x="775" y="1611"/>
                  </a:lnTo>
                  <a:lnTo>
                    <a:pt x="810" y="1559"/>
                  </a:lnTo>
                  <a:lnTo>
                    <a:pt x="821" y="1544"/>
                  </a:lnTo>
                  <a:close/>
                  <a:moveTo>
                    <a:pt x="921" y="1433"/>
                  </a:moveTo>
                  <a:lnTo>
                    <a:pt x="899" y="1463"/>
                  </a:lnTo>
                  <a:lnTo>
                    <a:pt x="869" y="1501"/>
                  </a:lnTo>
                  <a:lnTo>
                    <a:pt x="873" y="1499"/>
                  </a:lnTo>
                  <a:lnTo>
                    <a:pt x="893" y="1479"/>
                  </a:lnTo>
                  <a:lnTo>
                    <a:pt x="909" y="1457"/>
                  </a:lnTo>
                  <a:lnTo>
                    <a:pt x="921" y="1433"/>
                  </a:lnTo>
                  <a:close/>
                  <a:moveTo>
                    <a:pt x="2526" y="1397"/>
                  </a:moveTo>
                  <a:lnTo>
                    <a:pt x="2543" y="1398"/>
                  </a:lnTo>
                  <a:lnTo>
                    <a:pt x="2614" y="1416"/>
                  </a:lnTo>
                  <a:lnTo>
                    <a:pt x="2682" y="1439"/>
                  </a:lnTo>
                  <a:lnTo>
                    <a:pt x="2746" y="1469"/>
                  </a:lnTo>
                  <a:lnTo>
                    <a:pt x="2808" y="1503"/>
                  </a:lnTo>
                  <a:lnTo>
                    <a:pt x="2865" y="1542"/>
                  </a:lnTo>
                  <a:lnTo>
                    <a:pt x="2919" y="1585"/>
                  </a:lnTo>
                  <a:lnTo>
                    <a:pt x="2969" y="1632"/>
                  </a:lnTo>
                  <a:lnTo>
                    <a:pt x="3014" y="1684"/>
                  </a:lnTo>
                  <a:lnTo>
                    <a:pt x="3056" y="1738"/>
                  </a:lnTo>
                  <a:lnTo>
                    <a:pt x="3092" y="1796"/>
                  </a:lnTo>
                  <a:lnTo>
                    <a:pt x="3124" y="1856"/>
                  </a:lnTo>
                  <a:lnTo>
                    <a:pt x="3152" y="1919"/>
                  </a:lnTo>
                  <a:lnTo>
                    <a:pt x="3173" y="1984"/>
                  </a:lnTo>
                  <a:lnTo>
                    <a:pt x="3189" y="2051"/>
                  </a:lnTo>
                  <a:lnTo>
                    <a:pt x="3200" y="2120"/>
                  </a:lnTo>
                  <a:lnTo>
                    <a:pt x="3206" y="2190"/>
                  </a:lnTo>
                  <a:lnTo>
                    <a:pt x="3205" y="2261"/>
                  </a:lnTo>
                  <a:lnTo>
                    <a:pt x="3197" y="2333"/>
                  </a:lnTo>
                  <a:lnTo>
                    <a:pt x="3371" y="2220"/>
                  </a:lnTo>
                  <a:lnTo>
                    <a:pt x="3386" y="2213"/>
                  </a:lnTo>
                  <a:lnTo>
                    <a:pt x="3404" y="2211"/>
                  </a:lnTo>
                  <a:lnTo>
                    <a:pt x="3420" y="2215"/>
                  </a:lnTo>
                  <a:lnTo>
                    <a:pt x="3436" y="2224"/>
                  </a:lnTo>
                  <a:lnTo>
                    <a:pt x="3448" y="2237"/>
                  </a:lnTo>
                  <a:lnTo>
                    <a:pt x="3455" y="2252"/>
                  </a:lnTo>
                  <a:lnTo>
                    <a:pt x="3457" y="2270"/>
                  </a:lnTo>
                  <a:lnTo>
                    <a:pt x="3452" y="2286"/>
                  </a:lnTo>
                  <a:lnTo>
                    <a:pt x="3445" y="2302"/>
                  </a:lnTo>
                  <a:lnTo>
                    <a:pt x="3432" y="2314"/>
                  </a:lnTo>
                  <a:lnTo>
                    <a:pt x="3131" y="2508"/>
                  </a:lnTo>
                  <a:lnTo>
                    <a:pt x="3117" y="2514"/>
                  </a:lnTo>
                  <a:lnTo>
                    <a:pt x="3103" y="2516"/>
                  </a:lnTo>
                  <a:lnTo>
                    <a:pt x="3089" y="2515"/>
                  </a:lnTo>
                  <a:lnTo>
                    <a:pt x="3074" y="2511"/>
                  </a:lnTo>
                  <a:lnTo>
                    <a:pt x="3063" y="2502"/>
                  </a:lnTo>
                  <a:lnTo>
                    <a:pt x="3054" y="2491"/>
                  </a:lnTo>
                  <a:lnTo>
                    <a:pt x="2858" y="2192"/>
                  </a:lnTo>
                  <a:lnTo>
                    <a:pt x="2852" y="2175"/>
                  </a:lnTo>
                  <a:lnTo>
                    <a:pt x="2850" y="2158"/>
                  </a:lnTo>
                  <a:lnTo>
                    <a:pt x="2854" y="2141"/>
                  </a:lnTo>
                  <a:lnTo>
                    <a:pt x="2862" y="2127"/>
                  </a:lnTo>
                  <a:lnTo>
                    <a:pt x="2875" y="2115"/>
                  </a:lnTo>
                  <a:lnTo>
                    <a:pt x="2892" y="2107"/>
                  </a:lnTo>
                  <a:lnTo>
                    <a:pt x="2909" y="2106"/>
                  </a:lnTo>
                  <a:lnTo>
                    <a:pt x="2926" y="2109"/>
                  </a:lnTo>
                  <a:lnTo>
                    <a:pt x="2940" y="2118"/>
                  </a:lnTo>
                  <a:lnTo>
                    <a:pt x="2952" y="2131"/>
                  </a:lnTo>
                  <a:lnTo>
                    <a:pt x="3084" y="2334"/>
                  </a:lnTo>
                  <a:lnTo>
                    <a:pt x="3092" y="2267"/>
                  </a:lnTo>
                  <a:lnTo>
                    <a:pt x="3094" y="2201"/>
                  </a:lnTo>
                  <a:lnTo>
                    <a:pt x="3090" y="2136"/>
                  </a:lnTo>
                  <a:lnTo>
                    <a:pt x="3080" y="2072"/>
                  </a:lnTo>
                  <a:lnTo>
                    <a:pt x="3065" y="2009"/>
                  </a:lnTo>
                  <a:lnTo>
                    <a:pt x="3044" y="1949"/>
                  </a:lnTo>
                  <a:lnTo>
                    <a:pt x="3017" y="1890"/>
                  </a:lnTo>
                  <a:lnTo>
                    <a:pt x="2986" y="1834"/>
                  </a:lnTo>
                  <a:lnTo>
                    <a:pt x="2950" y="1783"/>
                  </a:lnTo>
                  <a:lnTo>
                    <a:pt x="2910" y="1733"/>
                  </a:lnTo>
                  <a:lnTo>
                    <a:pt x="2865" y="1687"/>
                  </a:lnTo>
                  <a:lnTo>
                    <a:pt x="2817" y="1645"/>
                  </a:lnTo>
                  <a:lnTo>
                    <a:pt x="2765" y="1608"/>
                  </a:lnTo>
                  <a:lnTo>
                    <a:pt x="2709" y="1575"/>
                  </a:lnTo>
                  <a:lnTo>
                    <a:pt x="2649" y="1546"/>
                  </a:lnTo>
                  <a:lnTo>
                    <a:pt x="2586" y="1524"/>
                  </a:lnTo>
                  <a:lnTo>
                    <a:pt x="2520" y="1507"/>
                  </a:lnTo>
                  <a:lnTo>
                    <a:pt x="2504" y="1500"/>
                  </a:lnTo>
                  <a:lnTo>
                    <a:pt x="2490" y="1489"/>
                  </a:lnTo>
                  <a:lnTo>
                    <a:pt x="2481" y="1475"/>
                  </a:lnTo>
                  <a:lnTo>
                    <a:pt x="2476" y="1458"/>
                  </a:lnTo>
                  <a:lnTo>
                    <a:pt x="2477" y="1441"/>
                  </a:lnTo>
                  <a:lnTo>
                    <a:pt x="2484" y="1424"/>
                  </a:lnTo>
                  <a:lnTo>
                    <a:pt x="2495" y="1411"/>
                  </a:lnTo>
                  <a:lnTo>
                    <a:pt x="2509" y="1401"/>
                  </a:lnTo>
                  <a:lnTo>
                    <a:pt x="2526" y="1397"/>
                  </a:lnTo>
                  <a:close/>
                  <a:moveTo>
                    <a:pt x="769" y="1364"/>
                  </a:moveTo>
                  <a:lnTo>
                    <a:pt x="760" y="1397"/>
                  </a:lnTo>
                  <a:lnTo>
                    <a:pt x="775" y="1381"/>
                  </a:lnTo>
                  <a:lnTo>
                    <a:pt x="791" y="1366"/>
                  </a:lnTo>
                  <a:lnTo>
                    <a:pt x="769" y="1364"/>
                  </a:lnTo>
                  <a:close/>
                  <a:moveTo>
                    <a:pt x="731" y="1354"/>
                  </a:moveTo>
                  <a:lnTo>
                    <a:pt x="738" y="1376"/>
                  </a:lnTo>
                  <a:lnTo>
                    <a:pt x="743" y="1399"/>
                  </a:lnTo>
                  <a:lnTo>
                    <a:pt x="753" y="1362"/>
                  </a:lnTo>
                  <a:lnTo>
                    <a:pt x="749" y="1361"/>
                  </a:lnTo>
                  <a:lnTo>
                    <a:pt x="731" y="1354"/>
                  </a:lnTo>
                  <a:close/>
                  <a:moveTo>
                    <a:pt x="899" y="1346"/>
                  </a:moveTo>
                  <a:lnTo>
                    <a:pt x="900" y="1361"/>
                  </a:lnTo>
                  <a:lnTo>
                    <a:pt x="898" y="1362"/>
                  </a:lnTo>
                  <a:lnTo>
                    <a:pt x="891" y="1364"/>
                  </a:lnTo>
                  <a:lnTo>
                    <a:pt x="883" y="1367"/>
                  </a:lnTo>
                  <a:lnTo>
                    <a:pt x="871" y="1371"/>
                  </a:lnTo>
                  <a:lnTo>
                    <a:pt x="857" y="1379"/>
                  </a:lnTo>
                  <a:lnTo>
                    <a:pt x="842" y="1389"/>
                  </a:lnTo>
                  <a:lnTo>
                    <a:pt x="825" y="1402"/>
                  </a:lnTo>
                  <a:lnTo>
                    <a:pt x="809" y="1419"/>
                  </a:lnTo>
                  <a:lnTo>
                    <a:pt x="791" y="1439"/>
                  </a:lnTo>
                  <a:lnTo>
                    <a:pt x="776" y="1466"/>
                  </a:lnTo>
                  <a:lnTo>
                    <a:pt x="760" y="1497"/>
                  </a:lnTo>
                  <a:lnTo>
                    <a:pt x="746" y="1491"/>
                  </a:lnTo>
                  <a:lnTo>
                    <a:pt x="746" y="1489"/>
                  </a:lnTo>
                  <a:lnTo>
                    <a:pt x="748" y="1482"/>
                  </a:lnTo>
                  <a:lnTo>
                    <a:pt x="752" y="1471"/>
                  </a:lnTo>
                  <a:lnTo>
                    <a:pt x="757" y="1458"/>
                  </a:lnTo>
                  <a:lnTo>
                    <a:pt x="764" y="1443"/>
                  </a:lnTo>
                  <a:lnTo>
                    <a:pt x="772" y="1426"/>
                  </a:lnTo>
                  <a:lnTo>
                    <a:pt x="782" y="1410"/>
                  </a:lnTo>
                  <a:lnTo>
                    <a:pt x="796" y="1393"/>
                  </a:lnTo>
                  <a:lnTo>
                    <a:pt x="811" y="1379"/>
                  </a:lnTo>
                  <a:lnTo>
                    <a:pt x="829" y="1366"/>
                  </a:lnTo>
                  <a:lnTo>
                    <a:pt x="850" y="1355"/>
                  </a:lnTo>
                  <a:lnTo>
                    <a:pt x="873" y="1348"/>
                  </a:lnTo>
                  <a:lnTo>
                    <a:pt x="899" y="1346"/>
                  </a:lnTo>
                  <a:close/>
                  <a:moveTo>
                    <a:pt x="1894" y="1284"/>
                  </a:moveTo>
                  <a:lnTo>
                    <a:pt x="1911" y="1285"/>
                  </a:lnTo>
                  <a:lnTo>
                    <a:pt x="1927" y="1292"/>
                  </a:lnTo>
                  <a:lnTo>
                    <a:pt x="2233" y="1479"/>
                  </a:lnTo>
                  <a:lnTo>
                    <a:pt x="2244" y="1489"/>
                  </a:lnTo>
                  <a:lnTo>
                    <a:pt x="2252" y="1501"/>
                  </a:lnTo>
                  <a:lnTo>
                    <a:pt x="2257" y="1514"/>
                  </a:lnTo>
                  <a:lnTo>
                    <a:pt x="2259" y="1529"/>
                  </a:lnTo>
                  <a:lnTo>
                    <a:pt x="2256" y="1543"/>
                  </a:lnTo>
                  <a:lnTo>
                    <a:pt x="2250" y="1556"/>
                  </a:lnTo>
                  <a:lnTo>
                    <a:pt x="2062" y="1860"/>
                  </a:lnTo>
                  <a:lnTo>
                    <a:pt x="2051" y="1874"/>
                  </a:lnTo>
                  <a:lnTo>
                    <a:pt x="2035" y="1883"/>
                  </a:lnTo>
                  <a:lnTo>
                    <a:pt x="2019" y="1886"/>
                  </a:lnTo>
                  <a:lnTo>
                    <a:pt x="2002" y="1885"/>
                  </a:lnTo>
                  <a:lnTo>
                    <a:pt x="1986" y="1878"/>
                  </a:lnTo>
                  <a:lnTo>
                    <a:pt x="1971" y="1866"/>
                  </a:lnTo>
                  <a:lnTo>
                    <a:pt x="1963" y="1852"/>
                  </a:lnTo>
                  <a:lnTo>
                    <a:pt x="1959" y="1835"/>
                  </a:lnTo>
                  <a:lnTo>
                    <a:pt x="1960" y="1818"/>
                  </a:lnTo>
                  <a:lnTo>
                    <a:pt x="1967" y="1801"/>
                  </a:lnTo>
                  <a:lnTo>
                    <a:pt x="2095" y="1597"/>
                  </a:lnTo>
                  <a:lnTo>
                    <a:pt x="2031" y="1618"/>
                  </a:lnTo>
                  <a:lnTo>
                    <a:pt x="1970" y="1644"/>
                  </a:lnTo>
                  <a:lnTo>
                    <a:pt x="1913" y="1676"/>
                  </a:lnTo>
                  <a:lnTo>
                    <a:pt x="1859" y="1712"/>
                  </a:lnTo>
                  <a:lnTo>
                    <a:pt x="1809" y="1753"/>
                  </a:lnTo>
                  <a:lnTo>
                    <a:pt x="1763" y="1798"/>
                  </a:lnTo>
                  <a:lnTo>
                    <a:pt x="1722" y="1846"/>
                  </a:lnTo>
                  <a:lnTo>
                    <a:pt x="1685" y="1898"/>
                  </a:lnTo>
                  <a:lnTo>
                    <a:pt x="1653" y="1953"/>
                  </a:lnTo>
                  <a:lnTo>
                    <a:pt x="1625" y="2010"/>
                  </a:lnTo>
                  <a:lnTo>
                    <a:pt x="1602" y="2070"/>
                  </a:lnTo>
                  <a:lnTo>
                    <a:pt x="1586" y="2132"/>
                  </a:lnTo>
                  <a:lnTo>
                    <a:pt x="1574" y="2195"/>
                  </a:lnTo>
                  <a:lnTo>
                    <a:pt x="1568" y="2260"/>
                  </a:lnTo>
                  <a:lnTo>
                    <a:pt x="1568" y="2326"/>
                  </a:lnTo>
                  <a:lnTo>
                    <a:pt x="1575" y="2392"/>
                  </a:lnTo>
                  <a:lnTo>
                    <a:pt x="1587" y="2459"/>
                  </a:lnTo>
                  <a:lnTo>
                    <a:pt x="1588" y="2477"/>
                  </a:lnTo>
                  <a:lnTo>
                    <a:pt x="1584" y="2493"/>
                  </a:lnTo>
                  <a:lnTo>
                    <a:pt x="1575" y="2508"/>
                  </a:lnTo>
                  <a:lnTo>
                    <a:pt x="1561" y="2519"/>
                  </a:lnTo>
                  <a:lnTo>
                    <a:pt x="1545" y="2526"/>
                  </a:lnTo>
                  <a:lnTo>
                    <a:pt x="1527" y="2527"/>
                  </a:lnTo>
                  <a:lnTo>
                    <a:pt x="1511" y="2523"/>
                  </a:lnTo>
                  <a:lnTo>
                    <a:pt x="1496" y="2514"/>
                  </a:lnTo>
                  <a:lnTo>
                    <a:pt x="1485" y="2501"/>
                  </a:lnTo>
                  <a:lnTo>
                    <a:pt x="1478" y="2484"/>
                  </a:lnTo>
                  <a:lnTo>
                    <a:pt x="1465" y="2413"/>
                  </a:lnTo>
                  <a:lnTo>
                    <a:pt x="1457" y="2341"/>
                  </a:lnTo>
                  <a:lnTo>
                    <a:pt x="1456" y="2271"/>
                  </a:lnTo>
                  <a:lnTo>
                    <a:pt x="1461" y="2202"/>
                  </a:lnTo>
                  <a:lnTo>
                    <a:pt x="1471" y="2132"/>
                  </a:lnTo>
                  <a:lnTo>
                    <a:pt x="1488" y="2065"/>
                  </a:lnTo>
                  <a:lnTo>
                    <a:pt x="1509" y="2000"/>
                  </a:lnTo>
                  <a:lnTo>
                    <a:pt x="1535" y="1938"/>
                  </a:lnTo>
                  <a:lnTo>
                    <a:pt x="1567" y="1877"/>
                  </a:lnTo>
                  <a:lnTo>
                    <a:pt x="1603" y="1819"/>
                  </a:lnTo>
                  <a:lnTo>
                    <a:pt x="1645" y="1764"/>
                  </a:lnTo>
                  <a:lnTo>
                    <a:pt x="1690" y="1713"/>
                  </a:lnTo>
                  <a:lnTo>
                    <a:pt x="1739" y="1666"/>
                  </a:lnTo>
                  <a:lnTo>
                    <a:pt x="1794" y="1622"/>
                  </a:lnTo>
                  <a:lnTo>
                    <a:pt x="1851" y="1584"/>
                  </a:lnTo>
                  <a:lnTo>
                    <a:pt x="1912" y="1548"/>
                  </a:lnTo>
                  <a:lnTo>
                    <a:pt x="1977" y="1519"/>
                  </a:lnTo>
                  <a:lnTo>
                    <a:pt x="2045" y="1494"/>
                  </a:lnTo>
                  <a:lnTo>
                    <a:pt x="1869" y="1387"/>
                  </a:lnTo>
                  <a:lnTo>
                    <a:pt x="1856" y="1375"/>
                  </a:lnTo>
                  <a:lnTo>
                    <a:pt x="1847" y="1360"/>
                  </a:lnTo>
                  <a:lnTo>
                    <a:pt x="1842" y="1344"/>
                  </a:lnTo>
                  <a:lnTo>
                    <a:pt x="1844" y="1326"/>
                  </a:lnTo>
                  <a:lnTo>
                    <a:pt x="1851" y="1310"/>
                  </a:lnTo>
                  <a:lnTo>
                    <a:pt x="1862" y="1296"/>
                  </a:lnTo>
                  <a:lnTo>
                    <a:pt x="1878" y="1288"/>
                  </a:lnTo>
                  <a:lnTo>
                    <a:pt x="1894" y="1284"/>
                  </a:lnTo>
                  <a:close/>
                  <a:moveTo>
                    <a:pt x="644" y="1282"/>
                  </a:moveTo>
                  <a:lnTo>
                    <a:pt x="666" y="1296"/>
                  </a:lnTo>
                  <a:lnTo>
                    <a:pt x="682" y="1313"/>
                  </a:lnTo>
                  <a:lnTo>
                    <a:pt x="695" y="1333"/>
                  </a:lnTo>
                  <a:lnTo>
                    <a:pt x="705" y="1353"/>
                  </a:lnTo>
                  <a:lnTo>
                    <a:pt x="712" y="1372"/>
                  </a:lnTo>
                  <a:lnTo>
                    <a:pt x="715" y="1393"/>
                  </a:lnTo>
                  <a:lnTo>
                    <a:pt x="717" y="1413"/>
                  </a:lnTo>
                  <a:lnTo>
                    <a:pt x="717" y="1432"/>
                  </a:lnTo>
                  <a:lnTo>
                    <a:pt x="715" y="1448"/>
                  </a:lnTo>
                  <a:lnTo>
                    <a:pt x="714" y="1461"/>
                  </a:lnTo>
                  <a:lnTo>
                    <a:pt x="712" y="1472"/>
                  </a:lnTo>
                  <a:lnTo>
                    <a:pt x="710" y="1480"/>
                  </a:lnTo>
                  <a:lnTo>
                    <a:pt x="710" y="1482"/>
                  </a:lnTo>
                  <a:lnTo>
                    <a:pt x="694" y="1480"/>
                  </a:lnTo>
                  <a:lnTo>
                    <a:pt x="695" y="1446"/>
                  </a:lnTo>
                  <a:lnTo>
                    <a:pt x="693" y="1415"/>
                  </a:lnTo>
                  <a:lnTo>
                    <a:pt x="689" y="1389"/>
                  </a:lnTo>
                  <a:lnTo>
                    <a:pt x="682" y="1366"/>
                  </a:lnTo>
                  <a:lnTo>
                    <a:pt x="673" y="1346"/>
                  </a:lnTo>
                  <a:lnTo>
                    <a:pt x="664" y="1331"/>
                  </a:lnTo>
                  <a:lnTo>
                    <a:pt x="656" y="1317"/>
                  </a:lnTo>
                  <a:lnTo>
                    <a:pt x="648" y="1307"/>
                  </a:lnTo>
                  <a:lnTo>
                    <a:pt x="641" y="1301"/>
                  </a:lnTo>
                  <a:lnTo>
                    <a:pt x="637" y="1298"/>
                  </a:lnTo>
                  <a:lnTo>
                    <a:pt x="635" y="1295"/>
                  </a:lnTo>
                  <a:lnTo>
                    <a:pt x="644" y="1282"/>
                  </a:lnTo>
                  <a:close/>
                  <a:moveTo>
                    <a:pt x="412" y="1257"/>
                  </a:moveTo>
                  <a:lnTo>
                    <a:pt x="420" y="1281"/>
                  </a:lnTo>
                  <a:lnTo>
                    <a:pt x="430" y="1304"/>
                  </a:lnTo>
                  <a:lnTo>
                    <a:pt x="417" y="1269"/>
                  </a:lnTo>
                  <a:lnTo>
                    <a:pt x="412" y="1257"/>
                  </a:lnTo>
                  <a:close/>
                  <a:moveTo>
                    <a:pt x="579" y="1227"/>
                  </a:moveTo>
                  <a:lnTo>
                    <a:pt x="577" y="1256"/>
                  </a:lnTo>
                  <a:lnTo>
                    <a:pt x="575" y="1250"/>
                  </a:lnTo>
                  <a:lnTo>
                    <a:pt x="573" y="1246"/>
                  </a:lnTo>
                  <a:lnTo>
                    <a:pt x="579" y="1227"/>
                  </a:lnTo>
                  <a:close/>
                  <a:moveTo>
                    <a:pt x="615" y="1215"/>
                  </a:moveTo>
                  <a:lnTo>
                    <a:pt x="612" y="1221"/>
                  </a:lnTo>
                  <a:lnTo>
                    <a:pt x="616" y="1223"/>
                  </a:lnTo>
                  <a:lnTo>
                    <a:pt x="615" y="1215"/>
                  </a:lnTo>
                  <a:close/>
                  <a:moveTo>
                    <a:pt x="780" y="1182"/>
                  </a:moveTo>
                  <a:lnTo>
                    <a:pt x="786" y="1204"/>
                  </a:lnTo>
                  <a:lnTo>
                    <a:pt x="790" y="1227"/>
                  </a:lnTo>
                  <a:lnTo>
                    <a:pt x="801" y="1185"/>
                  </a:lnTo>
                  <a:lnTo>
                    <a:pt x="798" y="1189"/>
                  </a:lnTo>
                  <a:lnTo>
                    <a:pt x="792" y="1186"/>
                  </a:lnTo>
                  <a:lnTo>
                    <a:pt x="780" y="1182"/>
                  </a:lnTo>
                  <a:close/>
                  <a:moveTo>
                    <a:pt x="819" y="1182"/>
                  </a:moveTo>
                  <a:lnTo>
                    <a:pt x="812" y="1205"/>
                  </a:lnTo>
                  <a:lnTo>
                    <a:pt x="834" y="1184"/>
                  </a:lnTo>
                  <a:lnTo>
                    <a:pt x="826" y="1183"/>
                  </a:lnTo>
                  <a:lnTo>
                    <a:pt x="819" y="1182"/>
                  </a:lnTo>
                  <a:close/>
                  <a:moveTo>
                    <a:pt x="453" y="1167"/>
                  </a:moveTo>
                  <a:lnTo>
                    <a:pt x="476" y="1174"/>
                  </a:lnTo>
                  <a:lnTo>
                    <a:pt x="496" y="1185"/>
                  </a:lnTo>
                  <a:lnTo>
                    <a:pt x="512" y="1199"/>
                  </a:lnTo>
                  <a:lnTo>
                    <a:pt x="526" y="1214"/>
                  </a:lnTo>
                  <a:lnTo>
                    <a:pt x="538" y="1230"/>
                  </a:lnTo>
                  <a:lnTo>
                    <a:pt x="547" y="1248"/>
                  </a:lnTo>
                  <a:lnTo>
                    <a:pt x="553" y="1265"/>
                  </a:lnTo>
                  <a:lnTo>
                    <a:pt x="558" y="1282"/>
                  </a:lnTo>
                  <a:lnTo>
                    <a:pt x="562" y="1299"/>
                  </a:lnTo>
                  <a:lnTo>
                    <a:pt x="559" y="1322"/>
                  </a:lnTo>
                  <a:lnTo>
                    <a:pt x="559" y="1346"/>
                  </a:lnTo>
                  <a:lnTo>
                    <a:pt x="550" y="1346"/>
                  </a:lnTo>
                  <a:lnTo>
                    <a:pt x="543" y="1313"/>
                  </a:lnTo>
                  <a:lnTo>
                    <a:pt x="534" y="1284"/>
                  </a:lnTo>
                  <a:lnTo>
                    <a:pt x="523" y="1259"/>
                  </a:lnTo>
                  <a:lnTo>
                    <a:pt x="511" y="1239"/>
                  </a:lnTo>
                  <a:lnTo>
                    <a:pt x="498" y="1222"/>
                  </a:lnTo>
                  <a:lnTo>
                    <a:pt x="486" y="1208"/>
                  </a:lnTo>
                  <a:lnTo>
                    <a:pt x="474" y="1199"/>
                  </a:lnTo>
                  <a:lnTo>
                    <a:pt x="464" y="1191"/>
                  </a:lnTo>
                  <a:lnTo>
                    <a:pt x="456" y="1185"/>
                  </a:lnTo>
                  <a:lnTo>
                    <a:pt x="451" y="1183"/>
                  </a:lnTo>
                  <a:lnTo>
                    <a:pt x="448" y="1182"/>
                  </a:lnTo>
                  <a:lnTo>
                    <a:pt x="453" y="1167"/>
                  </a:lnTo>
                  <a:close/>
                  <a:moveTo>
                    <a:pt x="945" y="1161"/>
                  </a:moveTo>
                  <a:lnTo>
                    <a:pt x="947" y="1178"/>
                  </a:lnTo>
                  <a:lnTo>
                    <a:pt x="944" y="1178"/>
                  </a:lnTo>
                  <a:lnTo>
                    <a:pt x="938" y="1179"/>
                  </a:lnTo>
                  <a:lnTo>
                    <a:pt x="929" y="1182"/>
                  </a:lnTo>
                  <a:lnTo>
                    <a:pt x="917" y="1186"/>
                  </a:lnTo>
                  <a:lnTo>
                    <a:pt x="904" y="1194"/>
                  </a:lnTo>
                  <a:lnTo>
                    <a:pt x="888" y="1204"/>
                  </a:lnTo>
                  <a:lnTo>
                    <a:pt x="872" y="1217"/>
                  </a:lnTo>
                  <a:lnTo>
                    <a:pt x="855" y="1234"/>
                  </a:lnTo>
                  <a:lnTo>
                    <a:pt x="839" y="1255"/>
                  </a:lnTo>
                  <a:lnTo>
                    <a:pt x="822" y="1281"/>
                  </a:lnTo>
                  <a:lnTo>
                    <a:pt x="808" y="1312"/>
                  </a:lnTo>
                  <a:lnTo>
                    <a:pt x="792" y="1307"/>
                  </a:lnTo>
                  <a:lnTo>
                    <a:pt x="792" y="1304"/>
                  </a:lnTo>
                  <a:lnTo>
                    <a:pt x="795" y="1298"/>
                  </a:lnTo>
                  <a:lnTo>
                    <a:pt x="798" y="1287"/>
                  </a:lnTo>
                  <a:lnTo>
                    <a:pt x="803" y="1273"/>
                  </a:lnTo>
                  <a:lnTo>
                    <a:pt x="810" y="1258"/>
                  </a:lnTo>
                  <a:lnTo>
                    <a:pt x="819" y="1241"/>
                  </a:lnTo>
                  <a:lnTo>
                    <a:pt x="829" y="1225"/>
                  </a:lnTo>
                  <a:lnTo>
                    <a:pt x="842" y="1208"/>
                  </a:lnTo>
                  <a:lnTo>
                    <a:pt x="857" y="1194"/>
                  </a:lnTo>
                  <a:lnTo>
                    <a:pt x="875" y="1181"/>
                  </a:lnTo>
                  <a:lnTo>
                    <a:pt x="896" y="1171"/>
                  </a:lnTo>
                  <a:lnTo>
                    <a:pt x="919" y="1163"/>
                  </a:lnTo>
                  <a:lnTo>
                    <a:pt x="945" y="1161"/>
                  </a:lnTo>
                  <a:close/>
                  <a:moveTo>
                    <a:pt x="689" y="1100"/>
                  </a:moveTo>
                  <a:lnTo>
                    <a:pt x="696" y="1105"/>
                  </a:lnTo>
                  <a:lnTo>
                    <a:pt x="704" y="1109"/>
                  </a:lnTo>
                  <a:lnTo>
                    <a:pt x="705" y="1111"/>
                  </a:lnTo>
                  <a:lnTo>
                    <a:pt x="718" y="1126"/>
                  </a:lnTo>
                  <a:lnTo>
                    <a:pt x="734" y="1139"/>
                  </a:lnTo>
                  <a:lnTo>
                    <a:pt x="736" y="1141"/>
                  </a:lnTo>
                  <a:lnTo>
                    <a:pt x="748" y="1163"/>
                  </a:lnTo>
                  <a:lnTo>
                    <a:pt x="757" y="1188"/>
                  </a:lnTo>
                  <a:lnTo>
                    <a:pt x="761" y="1211"/>
                  </a:lnTo>
                  <a:lnTo>
                    <a:pt x="764" y="1234"/>
                  </a:lnTo>
                  <a:lnTo>
                    <a:pt x="763" y="1254"/>
                  </a:lnTo>
                  <a:lnTo>
                    <a:pt x="760" y="1272"/>
                  </a:lnTo>
                  <a:lnTo>
                    <a:pt x="758" y="1287"/>
                  </a:lnTo>
                  <a:lnTo>
                    <a:pt x="756" y="1296"/>
                  </a:lnTo>
                  <a:lnTo>
                    <a:pt x="755" y="1301"/>
                  </a:lnTo>
                  <a:lnTo>
                    <a:pt x="739" y="1298"/>
                  </a:lnTo>
                  <a:lnTo>
                    <a:pt x="741" y="1263"/>
                  </a:lnTo>
                  <a:lnTo>
                    <a:pt x="739" y="1233"/>
                  </a:lnTo>
                  <a:lnTo>
                    <a:pt x="734" y="1206"/>
                  </a:lnTo>
                  <a:lnTo>
                    <a:pt x="727" y="1184"/>
                  </a:lnTo>
                  <a:lnTo>
                    <a:pt x="720" y="1164"/>
                  </a:lnTo>
                  <a:lnTo>
                    <a:pt x="711" y="1148"/>
                  </a:lnTo>
                  <a:lnTo>
                    <a:pt x="702" y="1136"/>
                  </a:lnTo>
                  <a:lnTo>
                    <a:pt x="694" y="1126"/>
                  </a:lnTo>
                  <a:lnTo>
                    <a:pt x="687" y="1119"/>
                  </a:lnTo>
                  <a:lnTo>
                    <a:pt x="682" y="1115"/>
                  </a:lnTo>
                  <a:lnTo>
                    <a:pt x="681" y="1114"/>
                  </a:lnTo>
                  <a:lnTo>
                    <a:pt x="689" y="1100"/>
                  </a:lnTo>
                  <a:close/>
                  <a:moveTo>
                    <a:pt x="612" y="1091"/>
                  </a:moveTo>
                  <a:lnTo>
                    <a:pt x="606" y="1122"/>
                  </a:lnTo>
                  <a:lnTo>
                    <a:pt x="604" y="1156"/>
                  </a:lnTo>
                  <a:lnTo>
                    <a:pt x="604" y="1156"/>
                  </a:lnTo>
                  <a:lnTo>
                    <a:pt x="604" y="1151"/>
                  </a:lnTo>
                  <a:lnTo>
                    <a:pt x="604" y="1142"/>
                  </a:lnTo>
                  <a:lnTo>
                    <a:pt x="605" y="1128"/>
                  </a:lnTo>
                  <a:lnTo>
                    <a:pt x="607" y="1111"/>
                  </a:lnTo>
                  <a:lnTo>
                    <a:pt x="612" y="1091"/>
                  </a:lnTo>
                  <a:close/>
                  <a:moveTo>
                    <a:pt x="582" y="1035"/>
                  </a:moveTo>
                  <a:lnTo>
                    <a:pt x="581" y="1039"/>
                  </a:lnTo>
                  <a:lnTo>
                    <a:pt x="575" y="1038"/>
                  </a:lnTo>
                  <a:lnTo>
                    <a:pt x="569" y="1038"/>
                  </a:lnTo>
                  <a:lnTo>
                    <a:pt x="561" y="1037"/>
                  </a:lnTo>
                  <a:lnTo>
                    <a:pt x="573" y="1057"/>
                  </a:lnTo>
                  <a:lnTo>
                    <a:pt x="582" y="1079"/>
                  </a:lnTo>
                  <a:lnTo>
                    <a:pt x="582" y="1035"/>
                  </a:lnTo>
                  <a:close/>
                  <a:moveTo>
                    <a:pt x="614" y="1026"/>
                  </a:moveTo>
                  <a:lnTo>
                    <a:pt x="606" y="1027"/>
                  </a:lnTo>
                  <a:lnTo>
                    <a:pt x="598" y="1027"/>
                  </a:lnTo>
                  <a:lnTo>
                    <a:pt x="598" y="1052"/>
                  </a:lnTo>
                  <a:lnTo>
                    <a:pt x="614" y="1026"/>
                  </a:lnTo>
                  <a:close/>
                  <a:moveTo>
                    <a:pt x="847" y="1007"/>
                  </a:moveTo>
                  <a:lnTo>
                    <a:pt x="846" y="1008"/>
                  </a:lnTo>
                  <a:lnTo>
                    <a:pt x="845" y="1009"/>
                  </a:lnTo>
                  <a:lnTo>
                    <a:pt x="845" y="1010"/>
                  </a:lnTo>
                  <a:lnTo>
                    <a:pt x="842" y="1015"/>
                  </a:lnTo>
                  <a:lnTo>
                    <a:pt x="836" y="1013"/>
                  </a:lnTo>
                  <a:lnTo>
                    <a:pt x="824" y="1008"/>
                  </a:lnTo>
                  <a:lnTo>
                    <a:pt x="831" y="1032"/>
                  </a:lnTo>
                  <a:lnTo>
                    <a:pt x="834" y="1057"/>
                  </a:lnTo>
                  <a:lnTo>
                    <a:pt x="835" y="1056"/>
                  </a:lnTo>
                  <a:lnTo>
                    <a:pt x="847" y="1007"/>
                  </a:lnTo>
                  <a:close/>
                  <a:moveTo>
                    <a:pt x="868" y="988"/>
                  </a:moveTo>
                  <a:lnTo>
                    <a:pt x="861" y="1021"/>
                  </a:lnTo>
                  <a:lnTo>
                    <a:pt x="880" y="1002"/>
                  </a:lnTo>
                  <a:lnTo>
                    <a:pt x="876" y="1001"/>
                  </a:lnTo>
                  <a:lnTo>
                    <a:pt x="869" y="1001"/>
                  </a:lnTo>
                  <a:lnTo>
                    <a:pt x="869" y="994"/>
                  </a:lnTo>
                  <a:lnTo>
                    <a:pt x="869" y="994"/>
                  </a:lnTo>
                  <a:lnTo>
                    <a:pt x="869" y="992"/>
                  </a:lnTo>
                  <a:lnTo>
                    <a:pt x="868" y="988"/>
                  </a:lnTo>
                  <a:close/>
                  <a:moveTo>
                    <a:pt x="991" y="980"/>
                  </a:moveTo>
                  <a:lnTo>
                    <a:pt x="992" y="995"/>
                  </a:lnTo>
                  <a:lnTo>
                    <a:pt x="990" y="996"/>
                  </a:lnTo>
                  <a:lnTo>
                    <a:pt x="984" y="997"/>
                  </a:lnTo>
                  <a:lnTo>
                    <a:pt x="974" y="1001"/>
                  </a:lnTo>
                  <a:lnTo>
                    <a:pt x="963" y="1005"/>
                  </a:lnTo>
                  <a:lnTo>
                    <a:pt x="949" y="1012"/>
                  </a:lnTo>
                  <a:lnTo>
                    <a:pt x="933" y="1021"/>
                  </a:lnTo>
                  <a:lnTo>
                    <a:pt x="917" y="1035"/>
                  </a:lnTo>
                  <a:lnTo>
                    <a:pt x="900" y="1052"/>
                  </a:lnTo>
                  <a:lnTo>
                    <a:pt x="884" y="1073"/>
                  </a:lnTo>
                  <a:lnTo>
                    <a:pt x="867" y="1100"/>
                  </a:lnTo>
                  <a:lnTo>
                    <a:pt x="853" y="1130"/>
                  </a:lnTo>
                  <a:lnTo>
                    <a:pt x="837" y="1125"/>
                  </a:lnTo>
                  <a:lnTo>
                    <a:pt x="839" y="1122"/>
                  </a:lnTo>
                  <a:lnTo>
                    <a:pt x="841" y="1112"/>
                  </a:lnTo>
                  <a:lnTo>
                    <a:pt x="845" y="1100"/>
                  </a:lnTo>
                  <a:lnTo>
                    <a:pt x="852" y="1083"/>
                  </a:lnTo>
                  <a:lnTo>
                    <a:pt x="861" y="1065"/>
                  </a:lnTo>
                  <a:lnTo>
                    <a:pt x="872" y="1047"/>
                  </a:lnTo>
                  <a:lnTo>
                    <a:pt x="886" y="1029"/>
                  </a:lnTo>
                  <a:lnTo>
                    <a:pt x="903" y="1013"/>
                  </a:lnTo>
                  <a:lnTo>
                    <a:pt x="922" y="998"/>
                  </a:lnTo>
                  <a:lnTo>
                    <a:pt x="945" y="987"/>
                  </a:lnTo>
                  <a:lnTo>
                    <a:pt x="960" y="985"/>
                  </a:lnTo>
                  <a:lnTo>
                    <a:pt x="973" y="981"/>
                  </a:lnTo>
                  <a:lnTo>
                    <a:pt x="982" y="980"/>
                  </a:lnTo>
                  <a:lnTo>
                    <a:pt x="991" y="980"/>
                  </a:lnTo>
                  <a:close/>
                  <a:moveTo>
                    <a:pt x="453" y="980"/>
                  </a:moveTo>
                  <a:lnTo>
                    <a:pt x="462" y="982"/>
                  </a:lnTo>
                  <a:lnTo>
                    <a:pt x="469" y="985"/>
                  </a:lnTo>
                  <a:lnTo>
                    <a:pt x="472" y="986"/>
                  </a:lnTo>
                  <a:lnTo>
                    <a:pt x="488" y="997"/>
                  </a:lnTo>
                  <a:lnTo>
                    <a:pt x="506" y="1006"/>
                  </a:lnTo>
                  <a:lnTo>
                    <a:pt x="508" y="1007"/>
                  </a:lnTo>
                  <a:lnTo>
                    <a:pt x="527" y="1026"/>
                  </a:lnTo>
                  <a:lnTo>
                    <a:pt x="540" y="1047"/>
                  </a:lnTo>
                  <a:lnTo>
                    <a:pt x="550" y="1069"/>
                  </a:lnTo>
                  <a:lnTo>
                    <a:pt x="558" y="1091"/>
                  </a:lnTo>
                  <a:lnTo>
                    <a:pt x="562" y="1111"/>
                  </a:lnTo>
                  <a:lnTo>
                    <a:pt x="564" y="1128"/>
                  </a:lnTo>
                  <a:lnTo>
                    <a:pt x="566" y="1144"/>
                  </a:lnTo>
                  <a:lnTo>
                    <a:pt x="566" y="1153"/>
                  </a:lnTo>
                  <a:lnTo>
                    <a:pt x="566" y="1158"/>
                  </a:lnTo>
                  <a:lnTo>
                    <a:pt x="550" y="1159"/>
                  </a:lnTo>
                  <a:lnTo>
                    <a:pt x="543" y="1125"/>
                  </a:lnTo>
                  <a:lnTo>
                    <a:pt x="534" y="1096"/>
                  </a:lnTo>
                  <a:lnTo>
                    <a:pt x="523" y="1072"/>
                  </a:lnTo>
                  <a:lnTo>
                    <a:pt x="511" y="1051"/>
                  </a:lnTo>
                  <a:lnTo>
                    <a:pt x="498" y="1035"/>
                  </a:lnTo>
                  <a:lnTo>
                    <a:pt x="486" y="1021"/>
                  </a:lnTo>
                  <a:lnTo>
                    <a:pt x="474" y="1010"/>
                  </a:lnTo>
                  <a:lnTo>
                    <a:pt x="464" y="1003"/>
                  </a:lnTo>
                  <a:lnTo>
                    <a:pt x="456" y="998"/>
                  </a:lnTo>
                  <a:lnTo>
                    <a:pt x="451" y="995"/>
                  </a:lnTo>
                  <a:lnTo>
                    <a:pt x="448" y="994"/>
                  </a:lnTo>
                  <a:lnTo>
                    <a:pt x="453" y="980"/>
                  </a:lnTo>
                  <a:close/>
                  <a:moveTo>
                    <a:pt x="733" y="926"/>
                  </a:moveTo>
                  <a:lnTo>
                    <a:pt x="741" y="930"/>
                  </a:lnTo>
                  <a:lnTo>
                    <a:pt x="747" y="936"/>
                  </a:lnTo>
                  <a:lnTo>
                    <a:pt x="749" y="937"/>
                  </a:lnTo>
                  <a:lnTo>
                    <a:pt x="763" y="952"/>
                  </a:lnTo>
                  <a:lnTo>
                    <a:pt x="778" y="965"/>
                  </a:lnTo>
                  <a:lnTo>
                    <a:pt x="780" y="968"/>
                  </a:lnTo>
                  <a:lnTo>
                    <a:pt x="792" y="990"/>
                  </a:lnTo>
                  <a:lnTo>
                    <a:pt x="801" y="1013"/>
                  </a:lnTo>
                  <a:lnTo>
                    <a:pt x="806" y="1037"/>
                  </a:lnTo>
                  <a:lnTo>
                    <a:pt x="807" y="1059"/>
                  </a:lnTo>
                  <a:lnTo>
                    <a:pt x="807" y="1080"/>
                  </a:lnTo>
                  <a:lnTo>
                    <a:pt x="804" y="1098"/>
                  </a:lnTo>
                  <a:lnTo>
                    <a:pt x="802" y="1113"/>
                  </a:lnTo>
                  <a:lnTo>
                    <a:pt x="800" y="1123"/>
                  </a:lnTo>
                  <a:lnTo>
                    <a:pt x="799" y="1127"/>
                  </a:lnTo>
                  <a:lnTo>
                    <a:pt x="783" y="1124"/>
                  </a:lnTo>
                  <a:lnTo>
                    <a:pt x="785" y="1090"/>
                  </a:lnTo>
                  <a:lnTo>
                    <a:pt x="782" y="1059"/>
                  </a:lnTo>
                  <a:lnTo>
                    <a:pt x="778" y="1032"/>
                  </a:lnTo>
                  <a:lnTo>
                    <a:pt x="771" y="1009"/>
                  </a:lnTo>
                  <a:lnTo>
                    <a:pt x="764" y="990"/>
                  </a:lnTo>
                  <a:lnTo>
                    <a:pt x="755" y="974"/>
                  </a:lnTo>
                  <a:lnTo>
                    <a:pt x="746" y="961"/>
                  </a:lnTo>
                  <a:lnTo>
                    <a:pt x="737" y="952"/>
                  </a:lnTo>
                  <a:lnTo>
                    <a:pt x="731" y="944"/>
                  </a:lnTo>
                  <a:lnTo>
                    <a:pt x="726" y="941"/>
                  </a:lnTo>
                  <a:lnTo>
                    <a:pt x="724" y="940"/>
                  </a:lnTo>
                  <a:lnTo>
                    <a:pt x="733" y="926"/>
                  </a:lnTo>
                  <a:close/>
                  <a:moveTo>
                    <a:pt x="584" y="850"/>
                  </a:moveTo>
                  <a:lnTo>
                    <a:pt x="583" y="852"/>
                  </a:lnTo>
                  <a:lnTo>
                    <a:pt x="583" y="853"/>
                  </a:lnTo>
                  <a:lnTo>
                    <a:pt x="583" y="854"/>
                  </a:lnTo>
                  <a:lnTo>
                    <a:pt x="581" y="860"/>
                  </a:lnTo>
                  <a:lnTo>
                    <a:pt x="575" y="859"/>
                  </a:lnTo>
                  <a:lnTo>
                    <a:pt x="561" y="858"/>
                  </a:lnTo>
                  <a:lnTo>
                    <a:pt x="574" y="880"/>
                  </a:lnTo>
                  <a:lnTo>
                    <a:pt x="583" y="902"/>
                  </a:lnTo>
                  <a:lnTo>
                    <a:pt x="584" y="900"/>
                  </a:lnTo>
                  <a:lnTo>
                    <a:pt x="584" y="850"/>
                  </a:lnTo>
                  <a:close/>
                  <a:moveTo>
                    <a:pt x="601" y="827"/>
                  </a:moveTo>
                  <a:lnTo>
                    <a:pt x="599" y="861"/>
                  </a:lnTo>
                  <a:lnTo>
                    <a:pt x="615" y="838"/>
                  </a:lnTo>
                  <a:lnTo>
                    <a:pt x="610" y="838"/>
                  </a:lnTo>
                  <a:lnTo>
                    <a:pt x="604" y="838"/>
                  </a:lnTo>
                  <a:lnTo>
                    <a:pt x="602" y="833"/>
                  </a:lnTo>
                  <a:lnTo>
                    <a:pt x="602" y="832"/>
                  </a:lnTo>
                  <a:lnTo>
                    <a:pt x="602" y="830"/>
                  </a:lnTo>
                  <a:lnTo>
                    <a:pt x="601" y="827"/>
                  </a:lnTo>
                  <a:close/>
                  <a:moveTo>
                    <a:pt x="895" y="823"/>
                  </a:moveTo>
                  <a:lnTo>
                    <a:pt x="893" y="826"/>
                  </a:lnTo>
                  <a:lnTo>
                    <a:pt x="891" y="827"/>
                  </a:lnTo>
                  <a:lnTo>
                    <a:pt x="891" y="828"/>
                  </a:lnTo>
                  <a:lnTo>
                    <a:pt x="888" y="833"/>
                  </a:lnTo>
                  <a:lnTo>
                    <a:pt x="882" y="831"/>
                  </a:lnTo>
                  <a:lnTo>
                    <a:pt x="864" y="823"/>
                  </a:lnTo>
                  <a:lnTo>
                    <a:pt x="872" y="847"/>
                  </a:lnTo>
                  <a:lnTo>
                    <a:pt x="876" y="867"/>
                  </a:lnTo>
                  <a:lnTo>
                    <a:pt x="878" y="888"/>
                  </a:lnTo>
                  <a:lnTo>
                    <a:pt x="895" y="823"/>
                  </a:lnTo>
                  <a:close/>
                  <a:moveTo>
                    <a:pt x="916" y="805"/>
                  </a:moveTo>
                  <a:lnTo>
                    <a:pt x="898" y="871"/>
                  </a:lnTo>
                  <a:lnTo>
                    <a:pt x="911" y="853"/>
                  </a:lnTo>
                  <a:lnTo>
                    <a:pt x="926" y="836"/>
                  </a:lnTo>
                  <a:lnTo>
                    <a:pt x="944" y="819"/>
                  </a:lnTo>
                  <a:lnTo>
                    <a:pt x="922" y="817"/>
                  </a:lnTo>
                  <a:lnTo>
                    <a:pt x="917" y="816"/>
                  </a:lnTo>
                  <a:lnTo>
                    <a:pt x="916" y="809"/>
                  </a:lnTo>
                  <a:lnTo>
                    <a:pt x="916" y="809"/>
                  </a:lnTo>
                  <a:lnTo>
                    <a:pt x="916" y="807"/>
                  </a:lnTo>
                  <a:lnTo>
                    <a:pt x="916" y="805"/>
                  </a:lnTo>
                  <a:close/>
                  <a:moveTo>
                    <a:pt x="453" y="800"/>
                  </a:moveTo>
                  <a:lnTo>
                    <a:pt x="462" y="803"/>
                  </a:lnTo>
                  <a:lnTo>
                    <a:pt x="469" y="805"/>
                  </a:lnTo>
                  <a:lnTo>
                    <a:pt x="472" y="806"/>
                  </a:lnTo>
                  <a:lnTo>
                    <a:pt x="488" y="818"/>
                  </a:lnTo>
                  <a:lnTo>
                    <a:pt x="507" y="827"/>
                  </a:lnTo>
                  <a:lnTo>
                    <a:pt x="509" y="828"/>
                  </a:lnTo>
                  <a:lnTo>
                    <a:pt x="527" y="848"/>
                  </a:lnTo>
                  <a:lnTo>
                    <a:pt x="540" y="867"/>
                  </a:lnTo>
                  <a:lnTo>
                    <a:pt x="550" y="889"/>
                  </a:lnTo>
                  <a:lnTo>
                    <a:pt x="558" y="911"/>
                  </a:lnTo>
                  <a:lnTo>
                    <a:pt x="562" y="931"/>
                  </a:lnTo>
                  <a:lnTo>
                    <a:pt x="564" y="949"/>
                  </a:lnTo>
                  <a:lnTo>
                    <a:pt x="565" y="964"/>
                  </a:lnTo>
                  <a:lnTo>
                    <a:pt x="566" y="974"/>
                  </a:lnTo>
                  <a:lnTo>
                    <a:pt x="566" y="979"/>
                  </a:lnTo>
                  <a:lnTo>
                    <a:pt x="550" y="980"/>
                  </a:lnTo>
                  <a:lnTo>
                    <a:pt x="543" y="946"/>
                  </a:lnTo>
                  <a:lnTo>
                    <a:pt x="534" y="917"/>
                  </a:lnTo>
                  <a:lnTo>
                    <a:pt x="523" y="892"/>
                  </a:lnTo>
                  <a:lnTo>
                    <a:pt x="511" y="872"/>
                  </a:lnTo>
                  <a:lnTo>
                    <a:pt x="498" y="854"/>
                  </a:lnTo>
                  <a:lnTo>
                    <a:pt x="486" y="841"/>
                  </a:lnTo>
                  <a:lnTo>
                    <a:pt x="474" y="831"/>
                  </a:lnTo>
                  <a:lnTo>
                    <a:pt x="464" y="823"/>
                  </a:lnTo>
                  <a:lnTo>
                    <a:pt x="456" y="819"/>
                  </a:lnTo>
                  <a:lnTo>
                    <a:pt x="451" y="816"/>
                  </a:lnTo>
                  <a:lnTo>
                    <a:pt x="448" y="815"/>
                  </a:lnTo>
                  <a:lnTo>
                    <a:pt x="453" y="800"/>
                  </a:lnTo>
                  <a:close/>
                  <a:moveTo>
                    <a:pt x="1052" y="799"/>
                  </a:moveTo>
                  <a:lnTo>
                    <a:pt x="1053" y="815"/>
                  </a:lnTo>
                  <a:lnTo>
                    <a:pt x="1051" y="816"/>
                  </a:lnTo>
                  <a:lnTo>
                    <a:pt x="1045" y="817"/>
                  </a:lnTo>
                  <a:lnTo>
                    <a:pt x="1036" y="820"/>
                  </a:lnTo>
                  <a:lnTo>
                    <a:pt x="1024" y="825"/>
                  </a:lnTo>
                  <a:lnTo>
                    <a:pt x="1011" y="831"/>
                  </a:lnTo>
                  <a:lnTo>
                    <a:pt x="995" y="841"/>
                  </a:lnTo>
                  <a:lnTo>
                    <a:pt x="979" y="854"/>
                  </a:lnTo>
                  <a:lnTo>
                    <a:pt x="962" y="872"/>
                  </a:lnTo>
                  <a:lnTo>
                    <a:pt x="944" y="893"/>
                  </a:lnTo>
                  <a:lnTo>
                    <a:pt x="929" y="919"/>
                  </a:lnTo>
                  <a:lnTo>
                    <a:pt x="914" y="950"/>
                  </a:lnTo>
                  <a:lnTo>
                    <a:pt x="899" y="944"/>
                  </a:lnTo>
                  <a:lnTo>
                    <a:pt x="899" y="942"/>
                  </a:lnTo>
                  <a:lnTo>
                    <a:pt x="901" y="935"/>
                  </a:lnTo>
                  <a:lnTo>
                    <a:pt x="905" y="925"/>
                  </a:lnTo>
                  <a:lnTo>
                    <a:pt x="910" y="911"/>
                  </a:lnTo>
                  <a:lnTo>
                    <a:pt x="917" y="896"/>
                  </a:lnTo>
                  <a:lnTo>
                    <a:pt x="926" y="880"/>
                  </a:lnTo>
                  <a:lnTo>
                    <a:pt x="936" y="863"/>
                  </a:lnTo>
                  <a:lnTo>
                    <a:pt x="949" y="847"/>
                  </a:lnTo>
                  <a:lnTo>
                    <a:pt x="964" y="831"/>
                  </a:lnTo>
                  <a:lnTo>
                    <a:pt x="982" y="819"/>
                  </a:lnTo>
                  <a:lnTo>
                    <a:pt x="1003" y="808"/>
                  </a:lnTo>
                  <a:lnTo>
                    <a:pt x="1026" y="801"/>
                  </a:lnTo>
                  <a:lnTo>
                    <a:pt x="1052" y="799"/>
                  </a:lnTo>
                  <a:close/>
                  <a:moveTo>
                    <a:pt x="692" y="799"/>
                  </a:moveTo>
                  <a:lnTo>
                    <a:pt x="692" y="816"/>
                  </a:lnTo>
                  <a:lnTo>
                    <a:pt x="685" y="830"/>
                  </a:lnTo>
                  <a:lnTo>
                    <a:pt x="672" y="843"/>
                  </a:lnTo>
                  <a:lnTo>
                    <a:pt x="659" y="860"/>
                  </a:lnTo>
                  <a:lnTo>
                    <a:pt x="647" y="881"/>
                  </a:lnTo>
                  <a:lnTo>
                    <a:pt x="636" y="905"/>
                  </a:lnTo>
                  <a:lnTo>
                    <a:pt x="626" y="935"/>
                  </a:lnTo>
                  <a:lnTo>
                    <a:pt x="619" y="969"/>
                  </a:lnTo>
                  <a:lnTo>
                    <a:pt x="604" y="968"/>
                  </a:lnTo>
                  <a:lnTo>
                    <a:pt x="604" y="963"/>
                  </a:lnTo>
                  <a:lnTo>
                    <a:pt x="604" y="954"/>
                  </a:lnTo>
                  <a:lnTo>
                    <a:pt x="605" y="940"/>
                  </a:lnTo>
                  <a:lnTo>
                    <a:pt x="607" y="924"/>
                  </a:lnTo>
                  <a:lnTo>
                    <a:pt x="612" y="904"/>
                  </a:lnTo>
                  <a:lnTo>
                    <a:pt x="617" y="884"/>
                  </a:lnTo>
                  <a:lnTo>
                    <a:pt x="626" y="863"/>
                  </a:lnTo>
                  <a:lnTo>
                    <a:pt x="639" y="842"/>
                  </a:lnTo>
                  <a:lnTo>
                    <a:pt x="655" y="823"/>
                  </a:lnTo>
                  <a:lnTo>
                    <a:pt x="674" y="808"/>
                  </a:lnTo>
                  <a:lnTo>
                    <a:pt x="683" y="804"/>
                  </a:lnTo>
                  <a:lnTo>
                    <a:pt x="692" y="799"/>
                  </a:lnTo>
                  <a:close/>
                  <a:moveTo>
                    <a:pt x="777" y="752"/>
                  </a:moveTo>
                  <a:lnTo>
                    <a:pt x="799" y="766"/>
                  </a:lnTo>
                  <a:lnTo>
                    <a:pt x="815" y="784"/>
                  </a:lnTo>
                  <a:lnTo>
                    <a:pt x="829" y="803"/>
                  </a:lnTo>
                  <a:lnTo>
                    <a:pt x="839" y="822"/>
                  </a:lnTo>
                  <a:lnTo>
                    <a:pt x="845" y="842"/>
                  </a:lnTo>
                  <a:lnTo>
                    <a:pt x="849" y="863"/>
                  </a:lnTo>
                  <a:lnTo>
                    <a:pt x="851" y="883"/>
                  </a:lnTo>
                  <a:lnTo>
                    <a:pt x="850" y="902"/>
                  </a:lnTo>
                  <a:lnTo>
                    <a:pt x="849" y="918"/>
                  </a:lnTo>
                  <a:lnTo>
                    <a:pt x="847" y="932"/>
                  </a:lnTo>
                  <a:lnTo>
                    <a:pt x="845" y="942"/>
                  </a:lnTo>
                  <a:lnTo>
                    <a:pt x="843" y="950"/>
                  </a:lnTo>
                  <a:lnTo>
                    <a:pt x="843" y="952"/>
                  </a:lnTo>
                  <a:lnTo>
                    <a:pt x="828" y="950"/>
                  </a:lnTo>
                  <a:lnTo>
                    <a:pt x="829" y="916"/>
                  </a:lnTo>
                  <a:lnTo>
                    <a:pt x="826" y="885"/>
                  </a:lnTo>
                  <a:lnTo>
                    <a:pt x="822" y="859"/>
                  </a:lnTo>
                  <a:lnTo>
                    <a:pt x="815" y="836"/>
                  </a:lnTo>
                  <a:lnTo>
                    <a:pt x="807" y="817"/>
                  </a:lnTo>
                  <a:lnTo>
                    <a:pt x="798" y="800"/>
                  </a:lnTo>
                  <a:lnTo>
                    <a:pt x="789" y="787"/>
                  </a:lnTo>
                  <a:lnTo>
                    <a:pt x="781" y="777"/>
                  </a:lnTo>
                  <a:lnTo>
                    <a:pt x="775" y="771"/>
                  </a:lnTo>
                  <a:lnTo>
                    <a:pt x="770" y="767"/>
                  </a:lnTo>
                  <a:lnTo>
                    <a:pt x="768" y="765"/>
                  </a:lnTo>
                  <a:lnTo>
                    <a:pt x="777" y="752"/>
                  </a:lnTo>
                  <a:close/>
                  <a:moveTo>
                    <a:pt x="585" y="661"/>
                  </a:moveTo>
                  <a:lnTo>
                    <a:pt x="584" y="664"/>
                  </a:lnTo>
                  <a:lnTo>
                    <a:pt x="583" y="665"/>
                  </a:lnTo>
                  <a:lnTo>
                    <a:pt x="583" y="666"/>
                  </a:lnTo>
                  <a:lnTo>
                    <a:pt x="581" y="672"/>
                  </a:lnTo>
                  <a:lnTo>
                    <a:pt x="575" y="672"/>
                  </a:lnTo>
                  <a:lnTo>
                    <a:pt x="555" y="669"/>
                  </a:lnTo>
                  <a:lnTo>
                    <a:pt x="573" y="699"/>
                  </a:lnTo>
                  <a:lnTo>
                    <a:pt x="585" y="728"/>
                  </a:lnTo>
                  <a:lnTo>
                    <a:pt x="585" y="661"/>
                  </a:lnTo>
                  <a:close/>
                  <a:moveTo>
                    <a:pt x="937" y="651"/>
                  </a:moveTo>
                  <a:lnTo>
                    <a:pt x="936" y="652"/>
                  </a:lnTo>
                  <a:lnTo>
                    <a:pt x="936" y="653"/>
                  </a:lnTo>
                  <a:lnTo>
                    <a:pt x="934" y="654"/>
                  </a:lnTo>
                  <a:lnTo>
                    <a:pt x="931" y="658"/>
                  </a:lnTo>
                  <a:lnTo>
                    <a:pt x="926" y="657"/>
                  </a:lnTo>
                  <a:lnTo>
                    <a:pt x="914" y="652"/>
                  </a:lnTo>
                  <a:lnTo>
                    <a:pt x="920" y="679"/>
                  </a:lnTo>
                  <a:lnTo>
                    <a:pt x="923" y="706"/>
                  </a:lnTo>
                  <a:lnTo>
                    <a:pt x="937" y="651"/>
                  </a:lnTo>
                  <a:close/>
                  <a:moveTo>
                    <a:pt x="601" y="638"/>
                  </a:moveTo>
                  <a:lnTo>
                    <a:pt x="601" y="706"/>
                  </a:lnTo>
                  <a:lnTo>
                    <a:pt x="608" y="686"/>
                  </a:lnTo>
                  <a:lnTo>
                    <a:pt x="618" y="665"/>
                  </a:lnTo>
                  <a:lnTo>
                    <a:pt x="633" y="645"/>
                  </a:lnTo>
                  <a:lnTo>
                    <a:pt x="610" y="647"/>
                  </a:lnTo>
                  <a:lnTo>
                    <a:pt x="604" y="647"/>
                  </a:lnTo>
                  <a:lnTo>
                    <a:pt x="602" y="643"/>
                  </a:lnTo>
                  <a:lnTo>
                    <a:pt x="602" y="642"/>
                  </a:lnTo>
                  <a:lnTo>
                    <a:pt x="602" y="640"/>
                  </a:lnTo>
                  <a:lnTo>
                    <a:pt x="601" y="638"/>
                  </a:lnTo>
                  <a:close/>
                  <a:moveTo>
                    <a:pt x="961" y="621"/>
                  </a:moveTo>
                  <a:lnTo>
                    <a:pt x="953" y="653"/>
                  </a:lnTo>
                  <a:lnTo>
                    <a:pt x="944" y="687"/>
                  </a:lnTo>
                  <a:lnTo>
                    <a:pt x="957" y="671"/>
                  </a:lnTo>
                  <a:lnTo>
                    <a:pt x="970" y="653"/>
                  </a:lnTo>
                  <a:lnTo>
                    <a:pt x="987" y="638"/>
                  </a:lnTo>
                  <a:lnTo>
                    <a:pt x="968" y="634"/>
                  </a:lnTo>
                  <a:lnTo>
                    <a:pt x="962" y="633"/>
                  </a:lnTo>
                  <a:lnTo>
                    <a:pt x="961" y="628"/>
                  </a:lnTo>
                  <a:lnTo>
                    <a:pt x="961" y="627"/>
                  </a:lnTo>
                  <a:lnTo>
                    <a:pt x="961" y="624"/>
                  </a:lnTo>
                  <a:lnTo>
                    <a:pt x="961" y="621"/>
                  </a:lnTo>
                  <a:close/>
                  <a:moveTo>
                    <a:pt x="453" y="620"/>
                  </a:moveTo>
                  <a:lnTo>
                    <a:pt x="478" y="629"/>
                  </a:lnTo>
                  <a:lnTo>
                    <a:pt x="499" y="641"/>
                  </a:lnTo>
                  <a:lnTo>
                    <a:pt x="517" y="656"/>
                  </a:lnTo>
                  <a:lnTo>
                    <a:pt x="530" y="673"/>
                  </a:lnTo>
                  <a:lnTo>
                    <a:pt x="541" y="691"/>
                  </a:lnTo>
                  <a:lnTo>
                    <a:pt x="550" y="710"/>
                  </a:lnTo>
                  <a:lnTo>
                    <a:pt x="556" y="729"/>
                  </a:lnTo>
                  <a:lnTo>
                    <a:pt x="561" y="748"/>
                  </a:lnTo>
                  <a:lnTo>
                    <a:pt x="563" y="764"/>
                  </a:lnTo>
                  <a:lnTo>
                    <a:pt x="565" y="777"/>
                  </a:lnTo>
                  <a:lnTo>
                    <a:pt x="566" y="789"/>
                  </a:lnTo>
                  <a:lnTo>
                    <a:pt x="566" y="796"/>
                  </a:lnTo>
                  <a:lnTo>
                    <a:pt x="566" y="799"/>
                  </a:lnTo>
                  <a:lnTo>
                    <a:pt x="550" y="800"/>
                  </a:lnTo>
                  <a:lnTo>
                    <a:pt x="543" y="766"/>
                  </a:lnTo>
                  <a:lnTo>
                    <a:pt x="534" y="738"/>
                  </a:lnTo>
                  <a:lnTo>
                    <a:pt x="523" y="712"/>
                  </a:lnTo>
                  <a:lnTo>
                    <a:pt x="511" y="693"/>
                  </a:lnTo>
                  <a:lnTo>
                    <a:pt x="498" y="675"/>
                  </a:lnTo>
                  <a:lnTo>
                    <a:pt x="486" y="662"/>
                  </a:lnTo>
                  <a:lnTo>
                    <a:pt x="474" y="652"/>
                  </a:lnTo>
                  <a:lnTo>
                    <a:pt x="464" y="644"/>
                  </a:lnTo>
                  <a:lnTo>
                    <a:pt x="456" y="640"/>
                  </a:lnTo>
                  <a:lnTo>
                    <a:pt x="451" y="636"/>
                  </a:lnTo>
                  <a:lnTo>
                    <a:pt x="448" y="635"/>
                  </a:lnTo>
                  <a:lnTo>
                    <a:pt x="453" y="620"/>
                  </a:lnTo>
                  <a:close/>
                  <a:moveTo>
                    <a:pt x="1099" y="614"/>
                  </a:moveTo>
                  <a:lnTo>
                    <a:pt x="1100" y="631"/>
                  </a:lnTo>
                  <a:lnTo>
                    <a:pt x="1096" y="631"/>
                  </a:lnTo>
                  <a:lnTo>
                    <a:pt x="1090" y="633"/>
                  </a:lnTo>
                  <a:lnTo>
                    <a:pt x="1079" y="636"/>
                  </a:lnTo>
                  <a:lnTo>
                    <a:pt x="1066" y="642"/>
                  </a:lnTo>
                  <a:lnTo>
                    <a:pt x="1049" y="652"/>
                  </a:lnTo>
                  <a:lnTo>
                    <a:pt x="1031" y="664"/>
                  </a:lnTo>
                  <a:lnTo>
                    <a:pt x="1013" y="682"/>
                  </a:lnTo>
                  <a:lnTo>
                    <a:pt x="995" y="704"/>
                  </a:lnTo>
                  <a:lnTo>
                    <a:pt x="976" y="731"/>
                  </a:lnTo>
                  <a:lnTo>
                    <a:pt x="961" y="765"/>
                  </a:lnTo>
                  <a:lnTo>
                    <a:pt x="945" y="761"/>
                  </a:lnTo>
                  <a:lnTo>
                    <a:pt x="945" y="757"/>
                  </a:lnTo>
                  <a:lnTo>
                    <a:pt x="948" y="751"/>
                  </a:lnTo>
                  <a:lnTo>
                    <a:pt x="951" y="740"/>
                  </a:lnTo>
                  <a:lnTo>
                    <a:pt x="957" y="727"/>
                  </a:lnTo>
                  <a:lnTo>
                    <a:pt x="963" y="711"/>
                  </a:lnTo>
                  <a:lnTo>
                    <a:pt x="972" y="695"/>
                  </a:lnTo>
                  <a:lnTo>
                    <a:pt x="982" y="678"/>
                  </a:lnTo>
                  <a:lnTo>
                    <a:pt x="995" y="662"/>
                  </a:lnTo>
                  <a:lnTo>
                    <a:pt x="1011" y="647"/>
                  </a:lnTo>
                  <a:lnTo>
                    <a:pt x="1028" y="634"/>
                  </a:lnTo>
                  <a:lnTo>
                    <a:pt x="1049" y="623"/>
                  </a:lnTo>
                  <a:lnTo>
                    <a:pt x="1072" y="617"/>
                  </a:lnTo>
                  <a:lnTo>
                    <a:pt x="1099" y="614"/>
                  </a:lnTo>
                  <a:close/>
                  <a:moveTo>
                    <a:pt x="732" y="599"/>
                  </a:moveTo>
                  <a:lnTo>
                    <a:pt x="736" y="614"/>
                  </a:lnTo>
                  <a:lnTo>
                    <a:pt x="735" y="616"/>
                  </a:lnTo>
                  <a:lnTo>
                    <a:pt x="729" y="618"/>
                  </a:lnTo>
                  <a:lnTo>
                    <a:pt x="721" y="623"/>
                  </a:lnTo>
                  <a:lnTo>
                    <a:pt x="711" y="631"/>
                  </a:lnTo>
                  <a:lnTo>
                    <a:pt x="699" y="641"/>
                  </a:lnTo>
                  <a:lnTo>
                    <a:pt x="687" y="654"/>
                  </a:lnTo>
                  <a:lnTo>
                    <a:pt x="674" y="671"/>
                  </a:lnTo>
                  <a:lnTo>
                    <a:pt x="662" y="691"/>
                  </a:lnTo>
                  <a:lnTo>
                    <a:pt x="651" y="716"/>
                  </a:lnTo>
                  <a:lnTo>
                    <a:pt x="641" y="745"/>
                  </a:lnTo>
                  <a:lnTo>
                    <a:pt x="635" y="778"/>
                  </a:lnTo>
                  <a:lnTo>
                    <a:pt x="618" y="777"/>
                  </a:lnTo>
                  <a:lnTo>
                    <a:pt x="618" y="775"/>
                  </a:lnTo>
                  <a:lnTo>
                    <a:pt x="619" y="767"/>
                  </a:lnTo>
                  <a:lnTo>
                    <a:pt x="619" y="756"/>
                  </a:lnTo>
                  <a:lnTo>
                    <a:pt x="622" y="742"/>
                  </a:lnTo>
                  <a:lnTo>
                    <a:pt x="624" y="727"/>
                  </a:lnTo>
                  <a:lnTo>
                    <a:pt x="628" y="708"/>
                  </a:lnTo>
                  <a:lnTo>
                    <a:pt x="635" y="689"/>
                  </a:lnTo>
                  <a:lnTo>
                    <a:pt x="644" y="671"/>
                  </a:lnTo>
                  <a:lnTo>
                    <a:pt x="655" y="652"/>
                  </a:lnTo>
                  <a:lnTo>
                    <a:pt x="669" y="635"/>
                  </a:lnTo>
                  <a:lnTo>
                    <a:pt x="687" y="620"/>
                  </a:lnTo>
                  <a:lnTo>
                    <a:pt x="707" y="608"/>
                  </a:lnTo>
                  <a:lnTo>
                    <a:pt x="732" y="599"/>
                  </a:lnTo>
                  <a:close/>
                  <a:moveTo>
                    <a:pt x="822" y="570"/>
                  </a:moveTo>
                  <a:lnTo>
                    <a:pt x="830" y="575"/>
                  </a:lnTo>
                  <a:lnTo>
                    <a:pt x="837" y="579"/>
                  </a:lnTo>
                  <a:lnTo>
                    <a:pt x="839" y="581"/>
                  </a:lnTo>
                  <a:lnTo>
                    <a:pt x="852" y="596"/>
                  </a:lnTo>
                  <a:lnTo>
                    <a:pt x="867" y="609"/>
                  </a:lnTo>
                  <a:lnTo>
                    <a:pt x="869" y="611"/>
                  </a:lnTo>
                  <a:lnTo>
                    <a:pt x="882" y="633"/>
                  </a:lnTo>
                  <a:lnTo>
                    <a:pt x="890" y="657"/>
                  </a:lnTo>
                  <a:lnTo>
                    <a:pt x="895" y="680"/>
                  </a:lnTo>
                  <a:lnTo>
                    <a:pt x="897" y="704"/>
                  </a:lnTo>
                  <a:lnTo>
                    <a:pt x="896" y="723"/>
                  </a:lnTo>
                  <a:lnTo>
                    <a:pt x="894" y="742"/>
                  </a:lnTo>
                  <a:lnTo>
                    <a:pt x="891" y="756"/>
                  </a:lnTo>
                  <a:lnTo>
                    <a:pt x="889" y="766"/>
                  </a:lnTo>
                  <a:lnTo>
                    <a:pt x="888" y="771"/>
                  </a:lnTo>
                  <a:lnTo>
                    <a:pt x="873" y="767"/>
                  </a:lnTo>
                  <a:lnTo>
                    <a:pt x="874" y="733"/>
                  </a:lnTo>
                  <a:lnTo>
                    <a:pt x="873" y="704"/>
                  </a:lnTo>
                  <a:lnTo>
                    <a:pt x="867" y="676"/>
                  </a:lnTo>
                  <a:lnTo>
                    <a:pt x="861" y="654"/>
                  </a:lnTo>
                  <a:lnTo>
                    <a:pt x="853" y="634"/>
                  </a:lnTo>
                  <a:lnTo>
                    <a:pt x="844" y="619"/>
                  </a:lnTo>
                  <a:lnTo>
                    <a:pt x="835" y="606"/>
                  </a:lnTo>
                  <a:lnTo>
                    <a:pt x="826" y="596"/>
                  </a:lnTo>
                  <a:lnTo>
                    <a:pt x="820" y="589"/>
                  </a:lnTo>
                  <a:lnTo>
                    <a:pt x="815" y="585"/>
                  </a:lnTo>
                  <a:lnTo>
                    <a:pt x="813" y="584"/>
                  </a:lnTo>
                  <a:lnTo>
                    <a:pt x="822" y="570"/>
                  </a:lnTo>
                  <a:close/>
                  <a:moveTo>
                    <a:pt x="745" y="563"/>
                  </a:moveTo>
                  <a:lnTo>
                    <a:pt x="743" y="570"/>
                  </a:lnTo>
                  <a:lnTo>
                    <a:pt x="742" y="579"/>
                  </a:lnTo>
                  <a:lnTo>
                    <a:pt x="729" y="585"/>
                  </a:lnTo>
                  <a:lnTo>
                    <a:pt x="745" y="563"/>
                  </a:lnTo>
                  <a:close/>
                  <a:moveTo>
                    <a:pt x="970" y="515"/>
                  </a:moveTo>
                  <a:lnTo>
                    <a:pt x="966" y="517"/>
                  </a:lnTo>
                  <a:lnTo>
                    <a:pt x="966" y="522"/>
                  </a:lnTo>
                  <a:lnTo>
                    <a:pt x="968" y="528"/>
                  </a:lnTo>
                  <a:lnTo>
                    <a:pt x="969" y="521"/>
                  </a:lnTo>
                  <a:lnTo>
                    <a:pt x="970" y="515"/>
                  </a:lnTo>
                  <a:close/>
                  <a:moveTo>
                    <a:pt x="584" y="482"/>
                  </a:moveTo>
                  <a:lnTo>
                    <a:pt x="583" y="486"/>
                  </a:lnTo>
                  <a:lnTo>
                    <a:pt x="583" y="487"/>
                  </a:lnTo>
                  <a:lnTo>
                    <a:pt x="581" y="492"/>
                  </a:lnTo>
                  <a:lnTo>
                    <a:pt x="575" y="491"/>
                  </a:lnTo>
                  <a:lnTo>
                    <a:pt x="569" y="491"/>
                  </a:lnTo>
                  <a:lnTo>
                    <a:pt x="561" y="490"/>
                  </a:lnTo>
                  <a:lnTo>
                    <a:pt x="575" y="515"/>
                  </a:lnTo>
                  <a:lnTo>
                    <a:pt x="584" y="540"/>
                  </a:lnTo>
                  <a:lnTo>
                    <a:pt x="584" y="482"/>
                  </a:lnTo>
                  <a:close/>
                  <a:moveTo>
                    <a:pt x="779" y="464"/>
                  </a:moveTo>
                  <a:lnTo>
                    <a:pt x="776" y="488"/>
                  </a:lnTo>
                  <a:lnTo>
                    <a:pt x="769" y="513"/>
                  </a:lnTo>
                  <a:lnTo>
                    <a:pt x="759" y="537"/>
                  </a:lnTo>
                  <a:lnTo>
                    <a:pt x="745" y="562"/>
                  </a:lnTo>
                  <a:lnTo>
                    <a:pt x="745" y="563"/>
                  </a:lnTo>
                  <a:lnTo>
                    <a:pt x="749" y="542"/>
                  </a:lnTo>
                  <a:lnTo>
                    <a:pt x="755" y="523"/>
                  </a:lnTo>
                  <a:lnTo>
                    <a:pt x="760" y="507"/>
                  </a:lnTo>
                  <a:lnTo>
                    <a:pt x="765" y="495"/>
                  </a:lnTo>
                  <a:lnTo>
                    <a:pt x="769" y="485"/>
                  </a:lnTo>
                  <a:lnTo>
                    <a:pt x="771" y="480"/>
                  </a:lnTo>
                  <a:lnTo>
                    <a:pt x="779" y="464"/>
                  </a:lnTo>
                  <a:close/>
                  <a:moveTo>
                    <a:pt x="599" y="448"/>
                  </a:moveTo>
                  <a:lnTo>
                    <a:pt x="599" y="481"/>
                  </a:lnTo>
                  <a:lnTo>
                    <a:pt x="601" y="517"/>
                  </a:lnTo>
                  <a:lnTo>
                    <a:pt x="612" y="488"/>
                  </a:lnTo>
                  <a:lnTo>
                    <a:pt x="629" y="458"/>
                  </a:lnTo>
                  <a:lnTo>
                    <a:pt x="610" y="460"/>
                  </a:lnTo>
                  <a:lnTo>
                    <a:pt x="604" y="460"/>
                  </a:lnTo>
                  <a:lnTo>
                    <a:pt x="602" y="455"/>
                  </a:lnTo>
                  <a:lnTo>
                    <a:pt x="602" y="454"/>
                  </a:lnTo>
                  <a:lnTo>
                    <a:pt x="601" y="452"/>
                  </a:lnTo>
                  <a:lnTo>
                    <a:pt x="599" y="448"/>
                  </a:lnTo>
                  <a:close/>
                  <a:moveTo>
                    <a:pt x="1144" y="433"/>
                  </a:moveTo>
                  <a:lnTo>
                    <a:pt x="1145" y="448"/>
                  </a:lnTo>
                  <a:lnTo>
                    <a:pt x="1143" y="449"/>
                  </a:lnTo>
                  <a:lnTo>
                    <a:pt x="1137" y="451"/>
                  </a:lnTo>
                  <a:lnTo>
                    <a:pt x="1127" y="453"/>
                  </a:lnTo>
                  <a:lnTo>
                    <a:pt x="1116" y="458"/>
                  </a:lnTo>
                  <a:lnTo>
                    <a:pt x="1102" y="465"/>
                  </a:lnTo>
                  <a:lnTo>
                    <a:pt x="1087" y="475"/>
                  </a:lnTo>
                  <a:lnTo>
                    <a:pt x="1070" y="488"/>
                  </a:lnTo>
                  <a:lnTo>
                    <a:pt x="1053" y="506"/>
                  </a:lnTo>
                  <a:lnTo>
                    <a:pt x="1037" y="526"/>
                  </a:lnTo>
                  <a:lnTo>
                    <a:pt x="1020" y="552"/>
                  </a:lnTo>
                  <a:lnTo>
                    <a:pt x="1006" y="584"/>
                  </a:lnTo>
                  <a:lnTo>
                    <a:pt x="991" y="578"/>
                  </a:lnTo>
                  <a:lnTo>
                    <a:pt x="992" y="576"/>
                  </a:lnTo>
                  <a:lnTo>
                    <a:pt x="994" y="568"/>
                  </a:lnTo>
                  <a:lnTo>
                    <a:pt x="997" y="558"/>
                  </a:lnTo>
                  <a:lnTo>
                    <a:pt x="1002" y="545"/>
                  </a:lnTo>
                  <a:lnTo>
                    <a:pt x="1008" y="530"/>
                  </a:lnTo>
                  <a:lnTo>
                    <a:pt x="1017" y="513"/>
                  </a:lnTo>
                  <a:lnTo>
                    <a:pt x="1028" y="497"/>
                  </a:lnTo>
                  <a:lnTo>
                    <a:pt x="1041" y="480"/>
                  </a:lnTo>
                  <a:lnTo>
                    <a:pt x="1057" y="465"/>
                  </a:lnTo>
                  <a:lnTo>
                    <a:pt x="1074" y="452"/>
                  </a:lnTo>
                  <a:lnTo>
                    <a:pt x="1094" y="442"/>
                  </a:lnTo>
                  <a:lnTo>
                    <a:pt x="1118" y="435"/>
                  </a:lnTo>
                  <a:lnTo>
                    <a:pt x="1144" y="433"/>
                  </a:lnTo>
                  <a:close/>
                  <a:moveTo>
                    <a:pt x="453" y="433"/>
                  </a:moveTo>
                  <a:lnTo>
                    <a:pt x="462" y="435"/>
                  </a:lnTo>
                  <a:lnTo>
                    <a:pt x="469" y="438"/>
                  </a:lnTo>
                  <a:lnTo>
                    <a:pt x="472" y="440"/>
                  </a:lnTo>
                  <a:lnTo>
                    <a:pt x="488" y="451"/>
                  </a:lnTo>
                  <a:lnTo>
                    <a:pt x="506" y="459"/>
                  </a:lnTo>
                  <a:lnTo>
                    <a:pt x="508" y="460"/>
                  </a:lnTo>
                  <a:lnTo>
                    <a:pt x="527" y="480"/>
                  </a:lnTo>
                  <a:lnTo>
                    <a:pt x="540" y="500"/>
                  </a:lnTo>
                  <a:lnTo>
                    <a:pt x="550" y="522"/>
                  </a:lnTo>
                  <a:lnTo>
                    <a:pt x="558" y="544"/>
                  </a:lnTo>
                  <a:lnTo>
                    <a:pt x="562" y="564"/>
                  </a:lnTo>
                  <a:lnTo>
                    <a:pt x="564" y="583"/>
                  </a:lnTo>
                  <a:lnTo>
                    <a:pt x="566" y="597"/>
                  </a:lnTo>
                  <a:lnTo>
                    <a:pt x="566" y="607"/>
                  </a:lnTo>
                  <a:lnTo>
                    <a:pt x="566" y="611"/>
                  </a:lnTo>
                  <a:lnTo>
                    <a:pt x="550" y="612"/>
                  </a:lnTo>
                  <a:lnTo>
                    <a:pt x="543" y="578"/>
                  </a:lnTo>
                  <a:lnTo>
                    <a:pt x="534" y="550"/>
                  </a:lnTo>
                  <a:lnTo>
                    <a:pt x="523" y="525"/>
                  </a:lnTo>
                  <a:lnTo>
                    <a:pt x="511" y="504"/>
                  </a:lnTo>
                  <a:lnTo>
                    <a:pt x="498" y="488"/>
                  </a:lnTo>
                  <a:lnTo>
                    <a:pt x="486" y="475"/>
                  </a:lnTo>
                  <a:lnTo>
                    <a:pt x="474" y="464"/>
                  </a:lnTo>
                  <a:lnTo>
                    <a:pt x="464" y="457"/>
                  </a:lnTo>
                  <a:lnTo>
                    <a:pt x="456" y="452"/>
                  </a:lnTo>
                  <a:lnTo>
                    <a:pt x="451" y="448"/>
                  </a:lnTo>
                  <a:lnTo>
                    <a:pt x="448" y="448"/>
                  </a:lnTo>
                  <a:lnTo>
                    <a:pt x="453" y="433"/>
                  </a:lnTo>
                  <a:close/>
                  <a:moveTo>
                    <a:pt x="732" y="409"/>
                  </a:moveTo>
                  <a:lnTo>
                    <a:pt x="736" y="424"/>
                  </a:lnTo>
                  <a:lnTo>
                    <a:pt x="735" y="425"/>
                  </a:lnTo>
                  <a:lnTo>
                    <a:pt x="729" y="427"/>
                  </a:lnTo>
                  <a:lnTo>
                    <a:pt x="721" y="433"/>
                  </a:lnTo>
                  <a:lnTo>
                    <a:pt x="711" y="441"/>
                  </a:lnTo>
                  <a:lnTo>
                    <a:pt x="699" y="451"/>
                  </a:lnTo>
                  <a:lnTo>
                    <a:pt x="687" y="464"/>
                  </a:lnTo>
                  <a:lnTo>
                    <a:pt x="674" y="480"/>
                  </a:lnTo>
                  <a:lnTo>
                    <a:pt x="662" y="501"/>
                  </a:lnTo>
                  <a:lnTo>
                    <a:pt x="651" y="525"/>
                  </a:lnTo>
                  <a:lnTo>
                    <a:pt x="641" y="555"/>
                  </a:lnTo>
                  <a:lnTo>
                    <a:pt x="635" y="588"/>
                  </a:lnTo>
                  <a:lnTo>
                    <a:pt x="618" y="587"/>
                  </a:lnTo>
                  <a:lnTo>
                    <a:pt x="618" y="585"/>
                  </a:lnTo>
                  <a:lnTo>
                    <a:pt x="619" y="577"/>
                  </a:lnTo>
                  <a:lnTo>
                    <a:pt x="619" y="566"/>
                  </a:lnTo>
                  <a:lnTo>
                    <a:pt x="622" y="552"/>
                  </a:lnTo>
                  <a:lnTo>
                    <a:pt x="624" y="536"/>
                  </a:lnTo>
                  <a:lnTo>
                    <a:pt x="628" y="518"/>
                  </a:lnTo>
                  <a:lnTo>
                    <a:pt x="635" y="499"/>
                  </a:lnTo>
                  <a:lnTo>
                    <a:pt x="644" y="480"/>
                  </a:lnTo>
                  <a:lnTo>
                    <a:pt x="655" y="462"/>
                  </a:lnTo>
                  <a:lnTo>
                    <a:pt x="669" y="445"/>
                  </a:lnTo>
                  <a:lnTo>
                    <a:pt x="687" y="430"/>
                  </a:lnTo>
                  <a:lnTo>
                    <a:pt x="707" y="418"/>
                  </a:lnTo>
                  <a:lnTo>
                    <a:pt x="732" y="409"/>
                  </a:lnTo>
                  <a:close/>
                  <a:moveTo>
                    <a:pt x="866" y="396"/>
                  </a:moveTo>
                  <a:lnTo>
                    <a:pt x="888" y="410"/>
                  </a:lnTo>
                  <a:lnTo>
                    <a:pt x="906" y="427"/>
                  </a:lnTo>
                  <a:lnTo>
                    <a:pt x="919" y="446"/>
                  </a:lnTo>
                  <a:lnTo>
                    <a:pt x="928" y="466"/>
                  </a:lnTo>
                  <a:lnTo>
                    <a:pt x="934" y="487"/>
                  </a:lnTo>
                  <a:lnTo>
                    <a:pt x="938" y="507"/>
                  </a:lnTo>
                  <a:lnTo>
                    <a:pt x="940" y="526"/>
                  </a:lnTo>
                  <a:lnTo>
                    <a:pt x="940" y="545"/>
                  </a:lnTo>
                  <a:lnTo>
                    <a:pt x="939" y="562"/>
                  </a:lnTo>
                  <a:lnTo>
                    <a:pt x="937" y="576"/>
                  </a:lnTo>
                  <a:lnTo>
                    <a:pt x="934" y="587"/>
                  </a:lnTo>
                  <a:lnTo>
                    <a:pt x="933" y="594"/>
                  </a:lnTo>
                  <a:lnTo>
                    <a:pt x="932" y="597"/>
                  </a:lnTo>
                  <a:lnTo>
                    <a:pt x="917" y="594"/>
                  </a:lnTo>
                  <a:lnTo>
                    <a:pt x="918" y="559"/>
                  </a:lnTo>
                  <a:lnTo>
                    <a:pt x="916" y="529"/>
                  </a:lnTo>
                  <a:lnTo>
                    <a:pt x="911" y="502"/>
                  </a:lnTo>
                  <a:lnTo>
                    <a:pt x="905" y="479"/>
                  </a:lnTo>
                  <a:lnTo>
                    <a:pt x="897" y="459"/>
                  </a:lnTo>
                  <a:lnTo>
                    <a:pt x="888" y="444"/>
                  </a:lnTo>
                  <a:lnTo>
                    <a:pt x="879" y="431"/>
                  </a:lnTo>
                  <a:lnTo>
                    <a:pt x="871" y="422"/>
                  </a:lnTo>
                  <a:lnTo>
                    <a:pt x="864" y="414"/>
                  </a:lnTo>
                  <a:lnTo>
                    <a:pt x="860" y="411"/>
                  </a:lnTo>
                  <a:lnTo>
                    <a:pt x="857" y="410"/>
                  </a:lnTo>
                  <a:lnTo>
                    <a:pt x="866" y="396"/>
                  </a:lnTo>
                  <a:close/>
                  <a:moveTo>
                    <a:pt x="830" y="350"/>
                  </a:moveTo>
                  <a:lnTo>
                    <a:pt x="824" y="364"/>
                  </a:lnTo>
                  <a:lnTo>
                    <a:pt x="819" y="383"/>
                  </a:lnTo>
                  <a:lnTo>
                    <a:pt x="812" y="407"/>
                  </a:lnTo>
                  <a:lnTo>
                    <a:pt x="807" y="434"/>
                  </a:lnTo>
                  <a:lnTo>
                    <a:pt x="804" y="464"/>
                  </a:lnTo>
                  <a:lnTo>
                    <a:pt x="806" y="493"/>
                  </a:lnTo>
                  <a:lnTo>
                    <a:pt x="811" y="524"/>
                  </a:lnTo>
                  <a:lnTo>
                    <a:pt x="817" y="546"/>
                  </a:lnTo>
                  <a:lnTo>
                    <a:pt x="798" y="533"/>
                  </a:lnTo>
                  <a:lnTo>
                    <a:pt x="786" y="524"/>
                  </a:lnTo>
                  <a:lnTo>
                    <a:pt x="781" y="536"/>
                  </a:lnTo>
                  <a:lnTo>
                    <a:pt x="776" y="554"/>
                  </a:lnTo>
                  <a:lnTo>
                    <a:pt x="769" y="576"/>
                  </a:lnTo>
                  <a:lnTo>
                    <a:pt x="765" y="600"/>
                  </a:lnTo>
                  <a:lnTo>
                    <a:pt x="761" y="627"/>
                  </a:lnTo>
                  <a:lnTo>
                    <a:pt x="760" y="654"/>
                  </a:lnTo>
                  <a:lnTo>
                    <a:pt x="764" y="683"/>
                  </a:lnTo>
                  <a:lnTo>
                    <a:pt x="770" y="710"/>
                  </a:lnTo>
                  <a:lnTo>
                    <a:pt x="779" y="735"/>
                  </a:lnTo>
                  <a:lnTo>
                    <a:pt x="758" y="719"/>
                  </a:lnTo>
                  <a:lnTo>
                    <a:pt x="741" y="706"/>
                  </a:lnTo>
                  <a:lnTo>
                    <a:pt x="735" y="720"/>
                  </a:lnTo>
                  <a:lnTo>
                    <a:pt x="728" y="740"/>
                  </a:lnTo>
                  <a:lnTo>
                    <a:pt x="723" y="763"/>
                  </a:lnTo>
                  <a:lnTo>
                    <a:pt x="717" y="790"/>
                  </a:lnTo>
                  <a:lnTo>
                    <a:pt x="715" y="819"/>
                  </a:lnTo>
                  <a:lnTo>
                    <a:pt x="716" y="850"/>
                  </a:lnTo>
                  <a:lnTo>
                    <a:pt x="721" y="881"/>
                  </a:lnTo>
                  <a:lnTo>
                    <a:pt x="727" y="903"/>
                  </a:lnTo>
                  <a:lnTo>
                    <a:pt x="709" y="888"/>
                  </a:lnTo>
                  <a:lnTo>
                    <a:pt x="696" y="880"/>
                  </a:lnTo>
                  <a:lnTo>
                    <a:pt x="691" y="894"/>
                  </a:lnTo>
                  <a:lnTo>
                    <a:pt x="685" y="914"/>
                  </a:lnTo>
                  <a:lnTo>
                    <a:pt x="679" y="937"/>
                  </a:lnTo>
                  <a:lnTo>
                    <a:pt x="674" y="964"/>
                  </a:lnTo>
                  <a:lnTo>
                    <a:pt x="671" y="994"/>
                  </a:lnTo>
                  <a:lnTo>
                    <a:pt x="672" y="1024"/>
                  </a:lnTo>
                  <a:lnTo>
                    <a:pt x="678" y="1054"/>
                  </a:lnTo>
                  <a:lnTo>
                    <a:pt x="683" y="1076"/>
                  </a:lnTo>
                  <a:lnTo>
                    <a:pt x="666" y="1063"/>
                  </a:lnTo>
                  <a:lnTo>
                    <a:pt x="653" y="1054"/>
                  </a:lnTo>
                  <a:lnTo>
                    <a:pt x="648" y="1067"/>
                  </a:lnTo>
                  <a:lnTo>
                    <a:pt x="642" y="1084"/>
                  </a:lnTo>
                  <a:lnTo>
                    <a:pt x="637" y="1105"/>
                  </a:lnTo>
                  <a:lnTo>
                    <a:pt x="631" y="1129"/>
                  </a:lnTo>
                  <a:lnTo>
                    <a:pt x="628" y="1157"/>
                  </a:lnTo>
                  <a:lnTo>
                    <a:pt x="627" y="1184"/>
                  </a:lnTo>
                  <a:lnTo>
                    <a:pt x="630" y="1213"/>
                  </a:lnTo>
                  <a:lnTo>
                    <a:pt x="637" y="1240"/>
                  </a:lnTo>
                  <a:lnTo>
                    <a:pt x="646" y="1266"/>
                  </a:lnTo>
                  <a:lnTo>
                    <a:pt x="625" y="1249"/>
                  </a:lnTo>
                  <a:lnTo>
                    <a:pt x="607" y="1236"/>
                  </a:lnTo>
                  <a:lnTo>
                    <a:pt x="602" y="1249"/>
                  </a:lnTo>
                  <a:lnTo>
                    <a:pt x="596" y="1268"/>
                  </a:lnTo>
                  <a:lnTo>
                    <a:pt x="590" y="1291"/>
                  </a:lnTo>
                  <a:lnTo>
                    <a:pt x="585" y="1316"/>
                  </a:lnTo>
                  <a:lnTo>
                    <a:pt x="582" y="1345"/>
                  </a:lnTo>
                  <a:lnTo>
                    <a:pt x="582" y="1373"/>
                  </a:lnTo>
                  <a:lnTo>
                    <a:pt x="586" y="1403"/>
                  </a:lnTo>
                  <a:lnTo>
                    <a:pt x="595" y="1433"/>
                  </a:lnTo>
                  <a:lnTo>
                    <a:pt x="608" y="1457"/>
                  </a:lnTo>
                  <a:lnTo>
                    <a:pt x="626" y="1478"/>
                  </a:lnTo>
                  <a:lnTo>
                    <a:pt x="647" y="1498"/>
                  </a:lnTo>
                  <a:lnTo>
                    <a:pt x="672" y="1513"/>
                  </a:lnTo>
                  <a:lnTo>
                    <a:pt x="702" y="1526"/>
                  </a:lnTo>
                  <a:lnTo>
                    <a:pt x="706" y="1518"/>
                  </a:lnTo>
                  <a:lnTo>
                    <a:pt x="712" y="1507"/>
                  </a:lnTo>
                  <a:lnTo>
                    <a:pt x="727" y="1453"/>
                  </a:lnTo>
                  <a:lnTo>
                    <a:pt x="729" y="1424"/>
                  </a:lnTo>
                  <a:lnTo>
                    <a:pt x="726" y="1397"/>
                  </a:lnTo>
                  <a:lnTo>
                    <a:pt x="718" y="1368"/>
                  </a:lnTo>
                  <a:lnTo>
                    <a:pt x="706" y="1342"/>
                  </a:lnTo>
                  <a:lnTo>
                    <a:pt x="695" y="1318"/>
                  </a:lnTo>
                  <a:lnTo>
                    <a:pt x="717" y="1331"/>
                  </a:lnTo>
                  <a:lnTo>
                    <a:pt x="748" y="1344"/>
                  </a:lnTo>
                  <a:lnTo>
                    <a:pt x="753" y="1336"/>
                  </a:lnTo>
                  <a:lnTo>
                    <a:pt x="758" y="1324"/>
                  </a:lnTo>
                  <a:lnTo>
                    <a:pt x="765" y="1309"/>
                  </a:lnTo>
                  <a:lnTo>
                    <a:pt x="767" y="1310"/>
                  </a:lnTo>
                  <a:lnTo>
                    <a:pt x="777" y="1274"/>
                  </a:lnTo>
                  <a:lnTo>
                    <a:pt x="774" y="1273"/>
                  </a:lnTo>
                  <a:lnTo>
                    <a:pt x="775" y="1238"/>
                  </a:lnTo>
                  <a:lnTo>
                    <a:pt x="770" y="1204"/>
                  </a:lnTo>
                  <a:lnTo>
                    <a:pt x="758" y="1171"/>
                  </a:lnTo>
                  <a:lnTo>
                    <a:pt x="749" y="1150"/>
                  </a:lnTo>
                  <a:lnTo>
                    <a:pt x="769" y="1160"/>
                  </a:lnTo>
                  <a:lnTo>
                    <a:pt x="792" y="1170"/>
                  </a:lnTo>
                  <a:lnTo>
                    <a:pt x="797" y="1161"/>
                  </a:lnTo>
                  <a:lnTo>
                    <a:pt x="803" y="1147"/>
                  </a:lnTo>
                  <a:lnTo>
                    <a:pt x="810" y="1130"/>
                  </a:lnTo>
                  <a:lnTo>
                    <a:pt x="815" y="1131"/>
                  </a:lnTo>
                  <a:lnTo>
                    <a:pt x="824" y="1097"/>
                  </a:lnTo>
                  <a:lnTo>
                    <a:pt x="818" y="1096"/>
                  </a:lnTo>
                  <a:lnTo>
                    <a:pt x="819" y="1062"/>
                  </a:lnTo>
                  <a:lnTo>
                    <a:pt x="813" y="1029"/>
                  </a:lnTo>
                  <a:lnTo>
                    <a:pt x="802" y="996"/>
                  </a:lnTo>
                  <a:lnTo>
                    <a:pt x="793" y="976"/>
                  </a:lnTo>
                  <a:lnTo>
                    <a:pt x="813" y="986"/>
                  </a:lnTo>
                  <a:lnTo>
                    <a:pt x="835" y="996"/>
                  </a:lnTo>
                  <a:lnTo>
                    <a:pt x="841" y="987"/>
                  </a:lnTo>
                  <a:lnTo>
                    <a:pt x="846" y="975"/>
                  </a:lnTo>
                  <a:lnTo>
                    <a:pt x="853" y="959"/>
                  </a:lnTo>
                  <a:lnTo>
                    <a:pt x="858" y="940"/>
                  </a:lnTo>
                  <a:lnTo>
                    <a:pt x="862" y="918"/>
                  </a:lnTo>
                  <a:lnTo>
                    <a:pt x="863" y="894"/>
                  </a:lnTo>
                  <a:lnTo>
                    <a:pt x="860" y="869"/>
                  </a:lnTo>
                  <a:lnTo>
                    <a:pt x="853" y="840"/>
                  </a:lnTo>
                  <a:lnTo>
                    <a:pt x="840" y="811"/>
                  </a:lnTo>
                  <a:lnTo>
                    <a:pt x="828" y="788"/>
                  </a:lnTo>
                  <a:lnTo>
                    <a:pt x="851" y="800"/>
                  </a:lnTo>
                  <a:lnTo>
                    <a:pt x="882" y="814"/>
                  </a:lnTo>
                  <a:lnTo>
                    <a:pt x="887" y="805"/>
                  </a:lnTo>
                  <a:lnTo>
                    <a:pt x="893" y="790"/>
                  </a:lnTo>
                  <a:lnTo>
                    <a:pt x="899" y="773"/>
                  </a:lnTo>
                  <a:lnTo>
                    <a:pt x="905" y="751"/>
                  </a:lnTo>
                  <a:lnTo>
                    <a:pt x="908" y="727"/>
                  </a:lnTo>
                  <a:lnTo>
                    <a:pt x="907" y="699"/>
                  </a:lnTo>
                  <a:lnTo>
                    <a:pt x="903" y="671"/>
                  </a:lnTo>
                  <a:lnTo>
                    <a:pt x="891" y="641"/>
                  </a:lnTo>
                  <a:lnTo>
                    <a:pt x="883" y="620"/>
                  </a:lnTo>
                  <a:lnTo>
                    <a:pt x="903" y="630"/>
                  </a:lnTo>
                  <a:lnTo>
                    <a:pt x="926" y="640"/>
                  </a:lnTo>
                  <a:lnTo>
                    <a:pt x="931" y="629"/>
                  </a:lnTo>
                  <a:lnTo>
                    <a:pt x="938" y="613"/>
                  </a:lnTo>
                  <a:lnTo>
                    <a:pt x="945" y="592"/>
                  </a:lnTo>
                  <a:lnTo>
                    <a:pt x="950" y="568"/>
                  </a:lnTo>
                  <a:lnTo>
                    <a:pt x="952" y="540"/>
                  </a:lnTo>
                  <a:lnTo>
                    <a:pt x="949" y="510"/>
                  </a:lnTo>
                  <a:lnTo>
                    <a:pt x="939" y="475"/>
                  </a:lnTo>
                  <a:lnTo>
                    <a:pt x="922" y="442"/>
                  </a:lnTo>
                  <a:lnTo>
                    <a:pt x="898" y="410"/>
                  </a:lnTo>
                  <a:lnTo>
                    <a:pt x="867" y="379"/>
                  </a:lnTo>
                  <a:lnTo>
                    <a:pt x="830" y="350"/>
                  </a:lnTo>
                  <a:close/>
                  <a:moveTo>
                    <a:pt x="583" y="344"/>
                  </a:moveTo>
                  <a:lnTo>
                    <a:pt x="580" y="346"/>
                  </a:lnTo>
                  <a:lnTo>
                    <a:pt x="582" y="352"/>
                  </a:lnTo>
                  <a:lnTo>
                    <a:pt x="583" y="356"/>
                  </a:lnTo>
                  <a:lnTo>
                    <a:pt x="583" y="344"/>
                  </a:lnTo>
                  <a:close/>
                  <a:moveTo>
                    <a:pt x="1044" y="257"/>
                  </a:moveTo>
                  <a:lnTo>
                    <a:pt x="1051" y="271"/>
                  </a:lnTo>
                  <a:lnTo>
                    <a:pt x="1049" y="272"/>
                  </a:lnTo>
                  <a:lnTo>
                    <a:pt x="1045" y="277"/>
                  </a:lnTo>
                  <a:lnTo>
                    <a:pt x="1037" y="283"/>
                  </a:lnTo>
                  <a:lnTo>
                    <a:pt x="1029" y="292"/>
                  </a:lnTo>
                  <a:lnTo>
                    <a:pt x="1019" y="304"/>
                  </a:lnTo>
                  <a:lnTo>
                    <a:pt x="1009" y="320"/>
                  </a:lnTo>
                  <a:lnTo>
                    <a:pt x="1001" y="339"/>
                  </a:lnTo>
                  <a:lnTo>
                    <a:pt x="993" y="361"/>
                  </a:lnTo>
                  <a:lnTo>
                    <a:pt x="986" y="388"/>
                  </a:lnTo>
                  <a:lnTo>
                    <a:pt x="983" y="418"/>
                  </a:lnTo>
                  <a:lnTo>
                    <a:pt x="983" y="453"/>
                  </a:lnTo>
                  <a:lnTo>
                    <a:pt x="968" y="454"/>
                  </a:lnTo>
                  <a:lnTo>
                    <a:pt x="966" y="452"/>
                  </a:lnTo>
                  <a:lnTo>
                    <a:pt x="965" y="444"/>
                  </a:lnTo>
                  <a:lnTo>
                    <a:pt x="964" y="433"/>
                  </a:lnTo>
                  <a:lnTo>
                    <a:pt x="963" y="420"/>
                  </a:lnTo>
                  <a:lnTo>
                    <a:pt x="962" y="402"/>
                  </a:lnTo>
                  <a:lnTo>
                    <a:pt x="963" y="385"/>
                  </a:lnTo>
                  <a:lnTo>
                    <a:pt x="965" y="365"/>
                  </a:lnTo>
                  <a:lnTo>
                    <a:pt x="971" y="344"/>
                  </a:lnTo>
                  <a:lnTo>
                    <a:pt x="977" y="324"/>
                  </a:lnTo>
                  <a:lnTo>
                    <a:pt x="988" y="304"/>
                  </a:lnTo>
                  <a:lnTo>
                    <a:pt x="1003" y="287"/>
                  </a:lnTo>
                  <a:lnTo>
                    <a:pt x="1020" y="270"/>
                  </a:lnTo>
                  <a:lnTo>
                    <a:pt x="1044" y="257"/>
                  </a:lnTo>
                  <a:close/>
                  <a:moveTo>
                    <a:pt x="453" y="254"/>
                  </a:moveTo>
                  <a:lnTo>
                    <a:pt x="478" y="262"/>
                  </a:lnTo>
                  <a:lnTo>
                    <a:pt x="499" y="275"/>
                  </a:lnTo>
                  <a:lnTo>
                    <a:pt x="517" y="289"/>
                  </a:lnTo>
                  <a:lnTo>
                    <a:pt x="530" y="306"/>
                  </a:lnTo>
                  <a:lnTo>
                    <a:pt x="541" y="324"/>
                  </a:lnTo>
                  <a:lnTo>
                    <a:pt x="550" y="344"/>
                  </a:lnTo>
                  <a:lnTo>
                    <a:pt x="556" y="363"/>
                  </a:lnTo>
                  <a:lnTo>
                    <a:pt x="561" y="380"/>
                  </a:lnTo>
                  <a:lnTo>
                    <a:pt x="563" y="397"/>
                  </a:lnTo>
                  <a:lnTo>
                    <a:pt x="565" y="411"/>
                  </a:lnTo>
                  <a:lnTo>
                    <a:pt x="566" y="422"/>
                  </a:lnTo>
                  <a:lnTo>
                    <a:pt x="566" y="429"/>
                  </a:lnTo>
                  <a:lnTo>
                    <a:pt x="566" y="432"/>
                  </a:lnTo>
                  <a:lnTo>
                    <a:pt x="550" y="433"/>
                  </a:lnTo>
                  <a:lnTo>
                    <a:pt x="543" y="399"/>
                  </a:lnTo>
                  <a:lnTo>
                    <a:pt x="534" y="370"/>
                  </a:lnTo>
                  <a:lnTo>
                    <a:pt x="523" y="346"/>
                  </a:lnTo>
                  <a:lnTo>
                    <a:pt x="511" y="325"/>
                  </a:lnTo>
                  <a:lnTo>
                    <a:pt x="498" y="309"/>
                  </a:lnTo>
                  <a:lnTo>
                    <a:pt x="486" y="294"/>
                  </a:lnTo>
                  <a:lnTo>
                    <a:pt x="474" y="284"/>
                  </a:lnTo>
                  <a:lnTo>
                    <a:pt x="464" y="277"/>
                  </a:lnTo>
                  <a:lnTo>
                    <a:pt x="456" y="272"/>
                  </a:lnTo>
                  <a:lnTo>
                    <a:pt x="451" y="269"/>
                  </a:lnTo>
                  <a:lnTo>
                    <a:pt x="448" y="268"/>
                  </a:lnTo>
                  <a:lnTo>
                    <a:pt x="453" y="254"/>
                  </a:lnTo>
                  <a:close/>
                  <a:moveTo>
                    <a:pt x="732" y="222"/>
                  </a:moveTo>
                  <a:lnTo>
                    <a:pt x="736" y="237"/>
                  </a:lnTo>
                  <a:lnTo>
                    <a:pt x="735" y="237"/>
                  </a:lnTo>
                  <a:lnTo>
                    <a:pt x="729" y="240"/>
                  </a:lnTo>
                  <a:lnTo>
                    <a:pt x="721" y="245"/>
                  </a:lnTo>
                  <a:lnTo>
                    <a:pt x="711" y="253"/>
                  </a:lnTo>
                  <a:lnTo>
                    <a:pt x="699" y="264"/>
                  </a:lnTo>
                  <a:lnTo>
                    <a:pt x="687" y="277"/>
                  </a:lnTo>
                  <a:lnTo>
                    <a:pt x="674" y="293"/>
                  </a:lnTo>
                  <a:lnTo>
                    <a:pt x="662" y="314"/>
                  </a:lnTo>
                  <a:lnTo>
                    <a:pt x="651" y="338"/>
                  </a:lnTo>
                  <a:lnTo>
                    <a:pt x="641" y="367"/>
                  </a:lnTo>
                  <a:lnTo>
                    <a:pt x="635" y="401"/>
                  </a:lnTo>
                  <a:lnTo>
                    <a:pt x="618" y="400"/>
                  </a:lnTo>
                  <a:lnTo>
                    <a:pt x="618" y="397"/>
                  </a:lnTo>
                  <a:lnTo>
                    <a:pt x="619" y="390"/>
                  </a:lnTo>
                  <a:lnTo>
                    <a:pt x="619" y="379"/>
                  </a:lnTo>
                  <a:lnTo>
                    <a:pt x="622" y="365"/>
                  </a:lnTo>
                  <a:lnTo>
                    <a:pt x="624" y="348"/>
                  </a:lnTo>
                  <a:lnTo>
                    <a:pt x="628" y="331"/>
                  </a:lnTo>
                  <a:lnTo>
                    <a:pt x="635" y="312"/>
                  </a:lnTo>
                  <a:lnTo>
                    <a:pt x="644" y="293"/>
                  </a:lnTo>
                  <a:lnTo>
                    <a:pt x="655" y="275"/>
                  </a:lnTo>
                  <a:lnTo>
                    <a:pt x="669" y="257"/>
                  </a:lnTo>
                  <a:lnTo>
                    <a:pt x="687" y="243"/>
                  </a:lnTo>
                  <a:lnTo>
                    <a:pt x="707" y="231"/>
                  </a:lnTo>
                  <a:lnTo>
                    <a:pt x="732" y="222"/>
                  </a:lnTo>
                  <a:close/>
                  <a:moveTo>
                    <a:pt x="1082" y="213"/>
                  </a:moveTo>
                  <a:lnTo>
                    <a:pt x="1042" y="240"/>
                  </a:lnTo>
                  <a:lnTo>
                    <a:pt x="1011" y="270"/>
                  </a:lnTo>
                  <a:lnTo>
                    <a:pt x="985" y="301"/>
                  </a:lnTo>
                  <a:lnTo>
                    <a:pt x="966" y="333"/>
                  </a:lnTo>
                  <a:lnTo>
                    <a:pt x="954" y="367"/>
                  </a:lnTo>
                  <a:lnTo>
                    <a:pt x="950" y="398"/>
                  </a:lnTo>
                  <a:lnTo>
                    <a:pt x="951" y="425"/>
                  </a:lnTo>
                  <a:lnTo>
                    <a:pt x="954" y="451"/>
                  </a:lnTo>
                  <a:lnTo>
                    <a:pt x="961" y="470"/>
                  </a:lnTo>
                  <a:lnTo>
                    <a:pt x="966" y="487"/>
                  </a:lnTo>
                  <a:lnTo>
                    <a:pt x="972" y="498"/>
                  </a:lnTo>
                  <a:lnTo>
                    <a:pt x="974" y="497"/>
                  </a:lnTo>
                  <a:lnTo>
                    <a:pt x="977" y="485"/>
                  </a:lnTo>
                  <a:lnTo>
                    <a:pt x="993" y="488"/>
                  </a:lnTo>
                  <a:lnTo>
                    <a:pt x="993" y="489"/>
                  </a:lnTo>
                  <a:lnTo>
                    <a:pt x="992" y="490"/>
                  </a:lnTo>
                  <a:lnTo>
                    <a:pt x="998" y="488"/>
                  </a:lnTo>
                  <a:lnTo>
                    <a:pt x="1005" y="486"/>
                  </a:lnTo>
                  <a:lnTo>
                    <a:pt x="1034" y="471"/>
                  </a:lnTo>
                  <a:lnTo>
                    <a:pt x="1015" y="498"/>
                  </a:lnTo>
                  <a:lnTo>
                    <a:pt x="998" y="522"/>
                  </a:lnTo>
                  <a:lnTo>
                    <a:pt x="987" y="547"/>
                  </a:lnTo>
                  <a:lnTo>
                    <a:pt x="981" y="570"/>
                  </a:lnTo>
                  <a:lnTo>
                    <a:pt x="977" y="591"/>
                  </a:lnTo>
                  <a:lnTo>
                    <a:pt x="976" y="608"/>
                  </a:lnTo>
                  <a:lnTo>
                    <a:pt x="976" y="620"/>
                  </a:lnTo>
                  <a:lnTo>
                    <a:pt x="1009" y="622"/>
                  </a:lnTo>
                  <a:lnTo>
                    <a:pt x="1036" y="622"/>
                  </a:lnTo>
                  <a:lnTo>
                    <a:pt x="1014" y="638"/>
                  </a:lnTo>
                  <a:lnTo>
                    <a:pt x="990" y="656"/>
                  </a:lnTo>
                  <a:lnTo>
                    <a:pt x="970" y="677"/>
                  </a:lnTo>
                  <a:lnTo>
                    <a:pt x="955" y="699"/>
                  </a:lnTo>
                  <a:lnTo>
                    <a:pt x="944" y="721"/>
                  </a:lnTo>
                  <a:lnTo>
                    <a:pt x="938" y="742"/>
                  </a:lnTo>
                  <a:lnTo>
                    <a:pt x="933" y="761"/>
                  </a:lnTo>
                  <a:lnTo>
                    <a:pt x="931" y="778"/>
                  </a:lnTo>
                  <a:lnTo>
                    <a:pt x="931" y="792"/>
                  </a:lnTo>
                  <a:lnTo>
                    <a:pt x="931" y="801"/>
                  </a:lnTo>
                  <a:lnTo>
                    <a:pt x="968" y="804"/>
                  </a:lnTo>
                  <a:lnTo>
                    <a:pt x="995" y="804"/>
                  </a:lnTo>
                  <a:lnTo>
                    <a:pt x="972" y="819"/>
                  </a:lnTo>
                  <a:lnTo>
                    <a:pt x="945" y="838"/>
                  </a:lnTo>
                  <a:lnTo>
                    <a:pt x="926" y="860"/>
                  </a:lnTo>
                  <a:lnTo>
                    <a:pt x="910" y="882"/>
                  </a:lnTo>
                  <a:lnTo>
                    <a:pt x="899" y="904"/>
                  </a:lnTo>
                  <a:lnTo>
                    <a:pt x="893" y="925"/>
                  </a:lnTo>
                  <a:lnTo>
                    <a:pt x="887" y="944"/>
                  </a:lnTo>
                  <a:lnTo>
                    <a:pt x="885" y="962"/>
                  </a:lnTo>
                  <a:lnTo>
                    <a:pt x="885" y="976"/>
                  </a:lnTo>
                  <a:lnTo>
                    <a:pt x="885" y="986"/>
                  </a:lnTo>
                  <a:lnTo>
                    <a:pt x="894" y="987"/>
                  </a:lnTo>
                  <a:lnTo>
                    <a:pt x="901" y="988"/>
                  </a:lnTo>
                  <a:lnTo>
                    <a:pt x="925" y="990"/>
                  </a:lnTo>
                  <a:lnTo>
                    <a:pt x="906" y="1003"/>
                  </a:lnTo>
                  <a:lnTo>
                    <a:pt x="884" y="1019"/>
                  </a:lnTo>
                  <a:lnTo>
                    <a:pt x="865" y="1039"/>
                  </a:lnTo>
                  <a:lnTo>
                    <a:pt x="850" y="1061"/>
                  </a:lnTo>
                  <a:lnTo>
                    <a:pt x="823" y="1162"/>
                  </a:lnTo>
                  <a:lnTo>
                    <a:pt x="823" y="1167"/>
                  </a:lnTo>
                  <a:lnTo>
                    <a:pt x="856" y="1169"/>
                  </a:lnTo>
                  <a:lnTo>
                    <a:pt x="882" y="1170"/>
                  </a:lnTo>
                  <a:lnTo>
                    <a:pt x="861" y="1184"/>
                  </a:lnTo>
                  <a:lnTo>
                    <a:pt x="836" y="1203"/>
                  </a:lnTo>
                  <a:lnTo>
                    <a:pt x="817" y="1225"/>
                  </a:lnTo>
                  <a:lnTo>
                    <a:pt x="800" y="1250"/>
                  </a:lnTo>
                  <a:lnTo>
                    <a:pt x="778" y="1332"/>
                  </a:lnTo>
                  <a:lnTo>
                    <a:pt x="778" y="1338"/>
                  </a:lnTo>
                  <a:lnTo>
                    <a:pt x="778" y="1344"/>
                  </a:lnTo>
                  <a:lnTo>
                    <a:pt x="778" y="1348"/>
                  </a:lnTo>
                  <a:lnTo>
                    <a:pt x="814" y="1351"/>
                  </a:lnTo>
                  <a:lnTo>
                    <a:pt x="842" y="1350"/>
                  </a:lnTo>
                  <a:lnTo>
                    <a:pt x="819" y="1366"/>
                  </a:lnTo>
                  <a:lnTo>
                    <a:pt x="793" y="1384"/>
                  </a:lnTo>
                  <a:lnTo>
                    <a:pt x="772" y="1406"/>
                  </a:lnTo>
                  <a:lnTo>
                    <a:pt x="755" y="1432"/>
                  </a:lnTo>
                  <a:lnTo>
                    <a:pt x="743" y="1460"/>
                  </a:lnTo>
                  <a:lnTo>
                    <a:pt x="743" y="1460"/>
                  </a:lnTo>
                  <a:lnTo>
                    <a:pt x="732" y="1496"/>
                  </a:lnTo>
                  <a:lnTo>
                    <a:pt x="734" y="1496"/>
                  </a:lnTo>
                  <a:lnTo>
                    <a:pt x="732" y="1511"/>
                  </a:lnTo>
                  <a:lnTo>
                    <a:pt x="732" y="1524"/>
                  </a:lnTo>
                  <a:lnTo>
                    <a:pt x="732" y="1533"/>
                  </a:lnTo>
                  <a:lnTo>
                    <a:pt x="760" y="1535"/>
                  </a:lnTo>
                  <a:lnTo>
                    <a:pt x="788" y="1534"/>
                  </a:lnTo>
                  <a:lnTo>
                    <a:pt x="814" y="1530"/>
                  </a:lnTo>
                  <a:lnTo>
                    <a:pt x="837" y="1521"/>
                  </a:lnTo>
                  <a:lnTo>
                    <a:pt x="847" y="1507"/>
                  </a:lnTo>
                  <a:lnTo>
                    <a:pt x="867" y="1480"/>
                  </a:lnTo>
                  <a:lnTo>
                    <a:pt x="887" y="1454"/>
                  </a:lnTo>
                  <a:lnTo>
                    <a:pt x="907" y="1427"/>
                  </a:lnTo>
                  <a:lnTo>
                    <a:pt x="928" y="1400"/>
                  </a:lnTo>
                  <a:lnTo>
                    <a:pt x="940" y="1387"/>
                  </a:lnTo>
                  <a:lnTo>
                    <a:pt x="944" y="1367"/>
                  </a:lnTo>
                  <a:lnTo>
                    <a:pt x="949" y="1349"/>
                  </a:lnTo>
                  <a:lnTo>
                    <a:pt x="951" y="1334"/>
                  </a:lnTo>
                  <a:lnTo>
                    <a:pt x="952" y="1323"/>
                  </a:lnTo>
                  <a:lnTo>
                    <a:pt x="928" y="1326"/>
                  </a:lnTo>
                  <a:lnTo>
                    <a:pt x="900" y="1331"/>
                  </a:lnTo>
                  <a:lnTo>
                    <a:pt x="921" y="1312"/>
                  </a:lnTo>
                  <a:lnTo>
                    <a:pt x="942" y="1291"/>
                  </a:lnTo>
                  <a:lnTo>
                    <a:pt x="959" y="1267"/>
                  </a:lnTo>
                  <a:lnTo>
                    <a:pt x="972" y="1241"/>
                  </a:lnTo>
                  <a:lnTo>
                    <a:pt x="982" y="1216"/>
                  </a:lnTo>
                  <a:lnTo>
                    <a:pt x="988" y="1192"/>
                  </a:lnTo>
                  <a:lnTo>
                    <a:pt x="994" y="1170"/>
                  </a:lnTo>
                  <a:lnTo>
                    <a:pt x="997" y="1151"/>
                  </a:lnTo>
                  <a:lnTo>
                    <a:pt x="998" y="1138"/>
                  </a:lnTo>
                  <a:lnTo>
                    <a:pt x="976" y="1141"/>
                  </a:lnTo>
                  <a:lnTo>
                    <a:pt x="951" y="1146"/>
                  </a:lnTo>
                  <a:lnTo>
                    <a:pt x="970" y="1127"/>
                  </a:lnTo>
                  <a:lnTo>
                    <a:pt x="990" y="1106"/>
                  </a:lnTo>
                  <a:lnTo>
                    <a:pt x="1006" y="1082"/>
                  </a:lnTo>
                  <a:lnTo>
                    <a:pt x="1018" y="1058"/>
                  </a:lnTo>
                  <a:lnTo>
                    <a:pt x="1028" y="1032"/>
                  </a:lnTo>
                  <a:lnTo>
                    <a:pt x="1035" y="1009"/>
                  </a:lnTo>
                  <a:lnTo>
                    <a:pt x="1039" y="987"/>
                  </a:lnTo>
                  <a:lnTo>
                    <a:pt x="1042" y="970"/>
                  </a:lnTo>
                  <a:lnTo>
                    <a:pt x="1045" y="957"/>
                  </a:lnTo>
                  <a:lnTo>
                    <a:pt x="1019" y="959"/>
                  </a:lnTo>
                  <a:lnTo>
                    <a:pt x="1036" y="943"/>
                  </a:lnTo>
                  <a:lnTo>
                    <a:pt x="1055" y="921"/>
                  </a:lnTo>
                  <a:lnTo>
                    <a:pt x="1069" y="898"/>
                  </a:lnTo>
                  <a:lnTo>
                    <a:pt x="1081" y="874"/>
                  </a:lnTo>
                  <a:lnTo>
                    <a:pt x="1090" y="850"/>
                  </a:lnTo>
                  <a:lnTo>
                    <a:pt x="1096" y="827"/>
                  </a:lnTo>
                  <a:lnTo>
                    <a:pt x="1101" y="806"/>
                  </a:lnTo>
                  <a:lnTo>
                    <a:pt x="1104" y="789"/>
                  </a:lnTo>
                  <a:lnTo>
                    <a:pt x="1105" y="776"/>
                  </a:lnTo>
                  <a:lnTo>
                    <a:pt x="1081" y="779"/>
                  </a:lnTo>
                  <a:lnTo>
                    <a:pt x="1053" y="784"/>
                  </a:lnTo>
                  <a:lnTo>
                    <a:pt x="1074" y="765"/>
                  </a:lnTo>
                  <a:lnTo>
                    <a:pt x="1095" y="744"/>
                  </a:lnTo>
                  <a:lnTo>
                    <a:pt x="1112" y="720"/>
                  </a:lnTo>
                  <a:lnTo>
                    <a:pt x="1125" y="695"/>
                  </a:lnTo>
                  <a:lnTo>
                    <a:pt x="1135" y="669"/>
                  </a:lnTo>
                  <a:lnTo>
                    <a:pt x="1142" y="645"/>
                  </a:lnTo>
                  <a:lnTo>
                    <a:pt x="1147" y="623"/>
                  </a:lnTo>
                  <a:lnTo>
                    <a:pt x="1150" y="605"/>
                  </a:lnTo>
                  <a:lnTo>
                    <a:pt x="1152" y="591"/>
                  </a:lnTo>
                  <a:lnTo>
                    <a:pt x="1131" y="595"/>
                  </a:lnTo>
                  <a:lnTo>
                    <a:pt x="1104" y="599"/>
                  </a:lnTo>
                  <a:lnTo>
                    <a:pt x="1123" y="580"/>
                  </a:lnTo>
                  <a:lnTo>
                    <a:pt x="1143" y="559"/>
                  </a:lnTo>
                  <a:lnTo>
                    <a:pt x="1159" y="535"/>
                  </a:lnTo>
                  <a:lnTo>
                    <a:pt x="1171" y="511"/>
                  </a:lnTo>
                  <a:lnTo>
                    <a:pt x="1181" y="486"/>
                  </a:lnTo>
                  <a:lnTo>
                    <a:pt x="1188" y="463"/>
                  </a:lnTo>
                  <a:lnTo>
                    <a:pt x="1192" y="441"/>
                  </a:lnTo>
                  <a:lnTo>
                    <a:pt x="1196" y="423"/>
                  </a:lnTo>
                  <a:lnTo>
                    <a:pt x="1198" y="409"/>
                  </a:lnTo>
                  <a:lnTo>
                    <a:pt x="1155" y="416"/>
                  </a:lnTo>
                  <a:lnTo>
                    <a:pt x="1116" y="427"/>
                  </a:lnTo>
                  <a:lnTo>
                    <a:pt x="1082" y="442"/>
                  </a:lnTo>
                  <a:lnTo>
                    <a:pt x="1053" y="457"/>
                  </a:lnTo>
                  <a:lnTo>
                    <a:pt x="1071" y="431"/>
                  </a:lnTo>
                  <a:lnTo>
                    <a:pt x="1087" y="404"/>
                  </a:lnTo>
                  <a:lnTo>
                    <a:pt x="1095" y="376"/>
                  </a:lnTo>
                  <a:lnTo>
                    <a:pt x="1101" y="347"/>
                  </a:lnTo>
                  <a:lnTo>
                    <a:pt x="1101" y="319"/>
                  </a:lnTo>
                  <a:lnTo>
                    <a:pt x="1100" y="291"/>
                  </a:lnTo>
                  <a:lnTo>
                    <a:pt x="1095" y="267"/>
                  </a:lnTo>
                  <a:lnTo>
                    <a:pt x="1091" y="245"/>
                  </a:lnTo>
                  <a:lnTo>
                    <a:pt x="1085" y="226"/>
                  </a:lnTo>
                  <a:lnTo>
                    <a:pt x="1082" y="213"/>
                  </a:lnTo>
                  <a:close/>
                  <a:moveTo>
                    <a:pt x="895" y="196"/>
                  </a:moveTo>
                  <a:lnTo>
                    <a:pt x="893" y="199"/>
                  </a:lnTo>
                  <a:lnTo>
                    <a:pt x="891" y="200"/>
                  </a:lnTo>
                  <a:lnTo>
                    <a:pt x="891" y="201"/>
                  </a:lnTo>
                  <a:lnTo>
                    <a:pt x="888" y="205"/>
                  </a:lnTo>
                  <a:lnTo>
                    <a:pt x="882" y="204"/>
                  </a:lnTo>
                  <a:lnTo>
                    <a:pt x="864" y="196"/>
                  </a:lnTo>
                  <a:lnTo>
                    <a:pt x="872" y="220"/>
                  </a:lnTo>
                  <a:lnTo>
                    <a:pt x="876" y="240"/>
                  </a:lnTo>
                  <a:lnTo>
                    <a:pt x="878" y="261"/>
                  </a:lnTo>
                  <a:lnTo>
                    <a:pt x="895" y="196"/>
                  </a:lnTo>
                  <a:close/>
                  <a:moveTo>
                    <a:pt x="916" y="178"/>
                  </a:moveTo>
                  <a:lnTo>
                    <a:pt x="898" y="244"/>
                  </a:lnTo>
                  <a:lnTo>
                    <a:pt x="911" y="226"/>
                  </a:lnTo>
                  <a:lnTo>
                    <a:pt x="926" y="209"/>
                  </a:lnTo>
                  <a:lnTo>
                    <a:pt x="944" y="192"/>
                  </a:lnTo>
                  <a:lnTo>
                    <a:pt x="922" y="190"/>
                  </a:lnTo>
                  <a:lnTo>
                    <a:pt x="917" y="189"/>
                  </a:lnTo>
                  <a:lnTo>
                    <a:pt x="916" y="182"/>
                  </a:lnTo>
                  <a:lnTo>
                    <a:pt x="916" y="182"/>
                  </a:lnTo>
                  <a:lnTo>
                    <a:pt x="916" y="180"/>
                  </a:lnTo>
                  <a:lnTo>
                    <a:pt x="916" y="178"/>
                  </a:lnTo>
                  <a:close/>
                  <a:moveTo>
                    <a:pt x="1039" y="173"/>
                  </a:moveTo>
                  <a:lnTo>
                    <a:pt x="1001" y="189"/>
                  </a:lnTo>
                  <a:lnTo>
                    <a:pt x="964" y="209"/>
                  </a:lnTo>
                  <a:lnTo>
                    <a:pt x="949" y="220"/>
                  </a:lnTo>
                  <a:lnTo>
                    <a:pt x="963" y="206"/>
                  </a:lnTo>
                  <a:lnTo>
                    <a:pt x="979" y="194"/>
                  </a:lnTo>
                  <a:lnTo>
                    <a:pt x="996" y="184"/>
                  </a:lnTo>
                  <a:lnTo>
                    <a:pt x="1017" y="177"/>
                  </a:lnTo>
                  <a:lnTo>
                    <a:pt x="1039" y="173"/>
                  </a:lnTo>
                  <a:close/>
                  <a:moveTo>
                    <a:pt x="785" y="130"/>
                  </a:moveTo>
                  <a:lnTo>
                    <a:pt x="806" y="146"/>
                  </a:lnTo>
                  <a:lnTo>
                    <a:pt x="822" y="165"/>
                  </a:lnTo>
                  <a:lnTo>
                    <a:pt x="834" y="185"/>
                  </a:lnTo>
                  <a:lnTo>
                    <a:pt x="842" y="206"/>
                  </a:lnTo>
                  <a:lnTo>
                    <a:pt x="847" y="227"/>
                  </a:lnTo>
                  <a:lnTo>
                    <a:pt x="850" y="248"/>
                  </a:lnTo>
                  <a:lnTo>
                    <a:pt x="842" y="221"/>
                  </a:lnTo>
                  <a:lnTo>
                    <a:pt x="832" y="195"/>
                  </a:lnTo>
                  <a:lnTo>
                    <a:pt x="819" y="171"/>
                  </a:lnTo>
                  <a:lnTo>
                    <a:pt x="803" y="149"/>
                  </a:lnTo>
                  <a:lnTo>
                    <a:pt x="785" y="130"/>
                  </a:lnTo>
                  <a:close/>
                  <a:moveTo>
                    <a:pt x="592" y="75"/>
                  </a:moveTo>
                  <a:lnTo>
                    <a:pt x="602" y="88"/>
                  </a:lnTo>
                  <a:lnTo>
                    <a:pt x="601" y="89"/>
                  </a:lnTo>
                  <a:lnTo>
                    <a:pt x="597" y="94"/>
                  </a:lnTo>
                  <a:lnTo>
                    <a:pt x="592" y="102"/>
                  </a:lnTo>
                  <a:lnTo>
                    <a:pt x="585" y="113"/>
                  </a:lnTo>
                  <a:lnTo>
                    <a:pt x="580" y="127"/>
                  </a:lnTo>
                  <a:lnTo>
                    <a:pt x="574" y="145"/>
                  </a:lnTo>
                  <a:lnTo>
                    <a:pt x="570" y="166"/>
                  </a:lnTo>
                  <a:lnTo>
                    <a:pt x="568" y="189"/>
                  </a:lnTo>
                  <a:lnTo>
                    <a:pt x="569" y="216"/>
                  </a:lnTo>
                  <a:lnTo>
                    <a:pt x="572" y="246"/>
                  </a:lnTo>
                  <a:lnTo>
                    <a:pt x="581" y="279"/>
                  </a:lnTo>
                  <a:lnTo>
                    <a:pt x="565" y="286"/>
                  </a:lnTo>
                  <a:lnTo>
                    <a:pt x="564" y="282"/>
                  </a:lnTo>
                  <a:lnTo>
                    <a:pt x="561" y="276"/>
                  </a:lnTo>
                  <a:lnTo>
                    <a:pt x="558" y="266"/>
                  </a:lnTo>
                  <a:lnTo>
                    <a:pt x="553" y="253"/>
                  </a:lnTo>
                  <a:lnTo>
                    <a:pt x="548" y="236"/>
                  </a:lnTo>
                  <a:lnTo>
                    <a:pt x="544" y="218"/>
                  </a:lnTo>
                  <a:lnTo>
                    <a:pt x="542" y="199"/>
                  </a:lnTo>
                  <a:lnTo>
                    <a:pt x="542" y="178"/>
                  </a:lnTo>
                  <a:lnTo>
                    <a:pt x="544" y="157"/>
                  </a:lnTo>
                  <a:lnTo>
                    <a:pt x="550" y="135"/>
                  </a:lnTo>
                  <a:lnTo>
                    <a:pt x="559" y="114"/>
                  </a:lnTo>
                  <a:lnTo>
                    <a:pt x="573" y="94"/>
                  </a:lnTo>
                  <a:lnTo>
                    <a:pt x="592" y="75"/>
                  </a:lnTo>
                  <a:close/>
                  <a:moveTo>
                    <a:pt x="937" y="23"/>
                  </a:moveTo>
                  <a:lnTo>
                    <a:pt x="936" y="25"/>
                  </a:lnTo>
                  <a:lnTo>
                    <a:pt x="936" y="26"/>
                  </a:lnTo>
                  <a:lnTo>
                    <a:pt x="934" y="27"/>
                  </a:lnTo>
                  <a:lnTo>
                    <a:pt x="931" y="31"/>
                  </a:lnTo>
                  <a:lnTo>
                    <a:pt x="926" y="29"/>
                  </a:lnTo>
                  <a:lnTo>
                    <a:pt x="914" y="25"/>
                  </a:lnTo>
                  <a:lnTo>
                    <a:pt x="920" y="52"/>
                  </a:lnTo>
                  <a:lnTo>
                    <a:pt x="923" y="79"/>
                  </a:lnTo>
                  <a:lnTo>
                    <a:pt x="937" y="23"/>
                  </a:lnTo>
                  <a:close/>
                  <a:moveTo>
                    <a:pt x="619" y="0"/>
                  </a:moveTo>
                  <a:lnTo>
                    <a:pt x="625" y="6"/>
                  </a:lnTo>
                  <a:lnTo>
                    <a:pt x="628" y="11"/>
                  </a:lnTo>
                  <a:lnTo>
                    <a:pt x="634" y="18"/>
                  </a:lnTo>
                  <a:lnTo>
                    <a:pt x="640" y="30"/>
                  </a:lnTo>
                  <a:lnTo>
                    <a:pt x="650" y="46"/>
                  </a:lnTo>
                  <a:lnTo>
                    <a:pt x="659" y="64"/>
                  </a:lnTo>
                  <a:lnTo>
                    <a:pt x="668" y="86"/>
                  </a:lnTo>
                  <a:lnTo>
                    <a:pt x="677" y="110"/>
                  </a:lnTo>
                  <a:lnTo>
                    <a:pt x="682" y="135"/>
                  </a:lnTo>
                  <a:lnTo>
                    <a:pt x="687" y="162"/>
                  </a:lnTo>
                  <a:lnTo>
                    <a:pt x="687" y="190"/>
                  </a:lnTo>
                  <a:lnTo>
                    <a:pt x="683" y="217"/>
                  </a:lnTo>
                  <a:lnTo>
                    <a:pt x="712" y="199"/>
                  </a:lnTo>
                  <a:lnTo>
                    <a:pt x="745" y="182"/>
                  </a:lnTo>
                  <a:lnTo>
                    <a:pt x="781" y="168"/>
                  </a:lnTo>
                  <a:lnTo>
                    <a:pt x="790" y="165"/>
                  </a:lnTo>
                  <a:lnTo>
                    <a:pt x="792" y="173"/>
                  </a:lnTo>
                  <a:lnTo>
                    <a:pt x="793" y="178"/>
                  </a:lnTo>
                  <a:lnTo>
                    <a:pt x="795" y="189"/>
                  </a:lnTo>
                  <a:lnTo>
                    <a:pt x="797" y="205"/>
                  </a:lnTo>
                  <a:lnTo>
                    <a:pt x="798" y="225"/>
                  </a:lnTo>
                  <a:lnTo>
                    <a:pt x="798" y="249"/>
                  </a:lnTo>
                  <a:lnTo>
                    <a:pt x="796" y="276"/>
                  </a:lnTo>
                  <a:lnTo>
                    <a:pt x="791" y="302"/>
                  </a:lnTo>
                  <a:lnTo>
                    <a:pt x="783" y="331"/>
                  </a:lnTo>
                  <a:lnTo>
                    <a:pt x="772" y="358"/>
                  </a:lnTo>
                  <a:lnTo>
                    <a:pt x="781" y="355"/>
                  </a:lnTo>
                  <a:lnTo>
                    <a:pt x="790" y="352"/>
                  </a:lnTo>
                  <a:lnTo>
                    <a:pt x="792" y="361"/>
                  </a:lnTo>
                  <a:lnTo>
                    <a:pt x="792" y="363"/>
                  </a:lnTo>
                  <a:lnTo>
                    <a:pt x="792" y="365"/>
                  </a:lnTo>
                  <a:lnTo>
                    <a:pt x="793" y="367"/>
                  </a:lnTo>
                  <a:lnTo>
                    <a:pt x="787" y="396"/>
                  </a:lnTo>
                  <a:lnTo>
                    <a:pt x="782" y="426"/>
                  </a:lnTo>
                  <a:lnTo>
                    <a:pt x="781" y="459"/>
                  </a:lnTo>
                  <a:lnTo>
                    <a:pt x="779" y="464"/>
                  </a:lnTo>
                  <a:lnTo>
                    <a:pt x="781" y="435"/>
                  </a:lnTo>
                  <a:lnTo>
                    <a:pt x="781" y="410"/>
                  </a:lnTo>
                  <a:lnTo>
                    <a:pt x="780" y="389"/>
                  </a:lnTo>
                  <a:lnTo>
                    <a:pt x="778" y="374"/>
                  </a:lnTo>
                  <a:lnTo>
                    <a:pt x="758" y="381"/>
                  </a:lnTo>
                  <a:lnTo>
                    <a:pt x="734" y="392"/>
                  </a:lnTo>
                  <a:lnTo>
                    <a:pt x="748" y="370"/>
                  </a:lnTo>
                  <a:lnTo>
                    <a:pt x="761" y="344"/>
                  </a:lnTo>
                  <a:lnTo>
                    <a:pt x="771" y="317"/>
                  </a:lnTo>
                  <a:lnTo>
                    <a:pt x="777" y="290"/>
                  </a:lnTo>
                  <a:lnTo>
                    <a:pt x="780" y="264"/>
                  </a:lnTo>
                  <a:lnTo>
                    <a:pt x="781" y="239"/>
                  </a:lnTo>
                  <a:lnTo>
                    <a:pt x="781" y="217"/>
                  </a:lnTo>
                  <a:lnTo>
                    <a:pt x="779" y="199"/>
                  </a:lnTo>
                  <a:lnTo>
                    <a:pt x="778" y="185"/>
                  </a:lnTo>
                  <a:lnTo>
                    <a:pt x="738" y="203"/>
                  </a:lnTo>
                  <a:lnTo>
                    <a:pt x="703" y="223"/>
                  </a:lnTo>
                  <a:lnTo>
                    <a:pt x="673" y="246"/>
                  </a:lnTo>
                  <a:lnTo>
                    <a:pt x="649" y="267"/>
                  </a:lnTo>
                  <a:lnTo>
                    <a:pt x="661" y="237"/>
                  </a:lnTo>
                  <a:lnTo>
                    <a:pt x="669" y="207"/>
                  </a:lnTo>
                  <a:lnTo>
                    <a:pt x="671" y="178"/>
                  </a:lnTo>
                  <a:lnTo>
                    <a:pt x="669" y="149"/>
                  </a:lnTo>
                  <a:lnTo>
                    <a:pt x="662" y="122"/>
                  </a:lnTo>
                  <a:lnTo>
                    <a:pt x="655" y="95"/>
                  </a:lnTo>
                  <a:lnTo>
                    <a:pt x="645" y="72"/>
                  </a:lnTo>
                  <a:lnTo>
                    <a:pt x="635" y="52"/>
                  </a:lnTo>
                  <a:lnTo>
                    <a:pt x="625" y="36"/>
                  </a:lnTo>
                  <a:lnTo>
                    <a:pt x="618" y="24"/>
                  </a:lnTo>
                  <a:lnTo>
                    <a:pt x="586" y="60"/>
                  </a:lnTo>
                  <a:lnTo>
                    <a:pt x="562" y="95"/>
                  </a:lnTo>
                  <a:lnTo>
                    <a:pt x="545" y="132"/>
                  </a:lnTo>
                  <a:lnTo>
                    <a:pt x="536" y="168"/>
                  </a:lnTo>
                  <a:lnTo>
                    <a:pt x="532" y="203"/>
                  </a:lnTo>
                  <a:lnTo>
                    <a:pt x="534" y="229"/>
                  </a:lnTo>
                  <a:lnTo>
                    <a:pt x="540" y="254"/>
                  </a:lnTo>
                  <a:lnTo>
                    <a:pt x="548" y="275"/>
                  </a:lnTo>
                  <a:lnTo>
                    <a:pt x="556" y="292"/>
                  </a:lnTo>
                  <a:lnTo>
                    <a:pt x="566" y="308"/>
                  </a:lnTo>
                  <a:lnTo>
                    <a:pt x="574" y="319"/>
                  </a:lnTo>
                  <a:lnTo>
                    <a:pt x="581" y="326"/>
                  </a:lnTo>
                  <a:lnTo>
                    <a:pt x="583" y="325"/>
                  </a:lnTo>
                  <a:lnTo>
                    <a:pt x="583" y="319"/>
                  </a:lnTo>
                  <a:lnTo>
                    <a:pt x="583" y="313"/>
                  </a:lnTo>
                  <a:lnTo>
                    <a:pt x="598" y="312"/>
                  </a:lnTo>
                  <a:lnTo>
                    <a:pt x="598" y="314"/>
                  </a:lnTo>
                  <a:lnTo>
                    <a:pt x="604" y="311"/>
                  </a:lnTo>
                  <a:lnTo>
                    <a:pt x="609" y="306"/>
                  </a:lnTo>
                  <a:lnTo>
                    <a:pt x="635" y="286"/>
                  </a:lnTo>
                  <a:lnTo>
                    <a:pt x="622" y="315"/>
                  </a:lnTo>
                  <a:lnTo>
                    <a:pt x="613" y="344"/>
                  </a:lnTo>
                  <a:lnTo>
                    <a:pt x="608" y="370"/>
                  </a:lnTo>
                  <a:lnTo>
                    <a:pt x="607" y="394"/>
                  </a:lnTo>
                  <a:lnTo>
                    <a:pt x="609" y="415"/>
                  </a:lnTo>
                  <a:lnTo>
                    <a:pt x="612" y="432"/>
                  </a:lnTo>
                  <a:lnTo>
                    <a:pt x="615" y="444"/>
                  </a:lnTo>
                  <a:lnTo>
                    <a:pt x="648" y="438"/>
                  </a:lnTo>
                  <a:lnTo>
                    <a:pt x="672" y="432"/>
                  </a:lnTo>
                  <a:lnTo>
                    <a:pt x="656" y="452"/>
                  </a:lnTo>
                  <a:lnTo>
                    <a:pt x="636" y="476"/>
                  </a:lnTo>
                  <a:lnTo>
                    <a:pt x="623" y="501"/>
                  </a:lnTo>
                  <a:lnTo>
                    <a:pt x="614" y="526"/>
                  </a:lnTo>
                  <a:lnTo>
                    <a:pt x="608" y="550"/>
                  </a:lnTo>
                  <a:lnTo>
                    <a:pt x="607" y="572"/>
                  </a:lnTo>
                  <a:lnTo>
                    <a:pt x="607" y="591"/>
                  </a:lnTo>
                  <a:lnTo>
                    <a:pt x="609" y="608"/>
                  </a:lnTo>
                  <a:lnTo>
                    <a:pt x="613" y="621"/>
                  </a:lnTo>
                  <a:lnTo>
                    <a:pt x="615" y="631"/>
                  </a:lnTo>
                  <a:lnTo>
                    <a:pt x="651" y="624"/>
                  </a:lnTo>
                  <a:lnTo>
                    <a:pt x="678" y="618"/>
                  </a:lnTo>
                  <a:lnTo>
                    <a:pt x="659" y="638"/>
                  </a:lnTo>
                  <a:lnTo>
                    <a:pt x="638" y="663"/>
                  </a:lnTo>
                  <a:lnTo>
                    <a:pt x="624" y="689"/>
                  </a:lnTo>
                  <a:lnTo>
                    <a:pt x="614" y="713"/>
                  </a:lnTo>
                  <a:lnTo>
                    <a:pt x="609" y="738"/>
                  </a:lnTo>
                  <a:lnTo>
                    <a:pt x="607" y="761"/>
                  </a:lnTo>
                  <a:lnTo>
                    <a:pt x="607" y="781"/>
                  </a:lnTo>
                  <a:lnTo>
                    <a:pt x="609" y="798"/>
                  </a:lnTo>
                  <a:lnTo>
                    <a:pt x="613" y="811"/>
                  </a:lnTo>
                  <a:lnTo>
                    <a:pt x="615" y="821"/>
                  </a:lnTo>
                  <a:lnTo>
                    <a:pt x="624" y="820"/>
                  </a:lnTo>
                  <a:lnTo>
                    <a:pt x="633" y="819"/>
                  </a:lnTo>
                  <a:lnTo>
                    <a:pt x="655" y="816"/>
                  </a:lnTo>
                  <a:lnTo>
                    <a:pt x="639" y="832"/>
                  </a:lnTo>
                  <a:lnTo>
                    <a:pt x="623" y="854"/>
                  </a:lnTo>
                  <a:lnTo>
                    <a:pt x="609" y="877"/>
                  </a:lnTo>
                  <a:lnTo>
                    <a:pt x="599" y="903"/>
                  </a:lnTo>
                  <a:lnTo>
                    <a:pt x="598" y="1007"/>
                  </a:lnTo>
                  <a:lnTo>
                    <a:pt x="599" y="1009"/>
                  </a:lnTo>
                  <a:lnTo>
                    <a:pt x="599" y="1012"/>
                  </a:lnTo>
                  <a:lnTo>
                    <a:pt x="633" y="1006"/>
                  </a:lnTo>
                  <a:lnTo>
                    <a:pt x="641" y="1004"/>
                  </a:lnTo>
                  <a:lnTo>
                    <a:pt x="638" y="1010"/>
                  </a:lnTo>
                  <a:lnTo>
                    <a:pt x="636" y="1015"/>
                  </a:lnTo>
                  <a:lnTo>
                    <a:pt x="633" y="1023"/>
                  </a:lnTo>
                  <a:lnTo>
                    <a:pt x="628" y="1034"/>
                  </a:lnTo>
                  <a:lnTo>
                    <a:pt x="615" y="1053"/>
                  </a:lnTo>
                  <a:lnTo>
                    <a:pt x="605" y="1075"/>
                  </a:lnTo>
                  <a:lnTo>
                    <a:pt x="597" y="1098"/>
                  </a:lnTo>
                  <a:lnTo>
                    <a:pt x="596" y="1182"/>
                  </a:lnTo>
                  <a:lnTo>
                    <a:pt x="596" y="1184"/>
                  </a:lnTo>
                  <a:lnTo>
                    <a:pt x="592" y="1192"/>
                  </a:lnTo>
                  <a:lnTo>
                    <a:pt x="591" y="1195"/>
                  </a:lnTo>
                  <a:lnTo>
                    <a:pt x="587" y="1203"/>
                  </a:lnTo>
                  <a:lnTo>
                    <a:pt x="584" y="1213"/>
                  </a:lnTo>
                  <a:lnTo>
                    <a:pt x="579" y="1227"/>
                  </a:lnTo>
                  <a:lnTo>
                    <a:pt x="579" y="1218"/>
                  </a:lnTo>
                  <a:lnTo>
                    <a:pt x="575" y="1218"/>
                  </a:lnTo>
                  <a:lnTo>
                    <a:pt x="555" y="1216"/>
                  </a:lnTo>
                  <a:lnTo>
                    <a:pt x="564" y="1230"/>
                  </a:lnTo>
                  <a:lnTo>
                    <a:pt x="573" y="1246"/>
                  </a:lnTo>
                  <a:lnTo>
                    <a:pt x="566" y="1270"/>
                  </a:lnTo>
                  <a:lnTo>
                    <a:pt x="558" y="1249"/>
                  </a:lnTo>
                  <a:lnTo>
                    <a:pt x="544" y="1228"/>
                  </a:lnTo>
                  <a:lnTo>
                    <a:pt x="529" y="1208"/>
                  </a:lnTo>
                  <a:lnTo>
                    <a:pt x="512" y="1190"/>
                  </a:lnTo>
                  <a:lnTo>
                    <a:pt x="537" y="1196"/>
                  </a:lnTo>
                  <a:lnTo>
                    <a:pt x="570" y="1202"/>
                  </a:lnTo>
                  <a:lnTo>
                    <a:pt x="572" y="1192"/>
                  </a:lnTo>
                  <a:lnTo>
                    <a:pt x="575" y="1180"/>
                  </a:lnTo>
                  <a:lnTo>
                    <a:pt x="577" y="1163"/>
                  </a:lnTo>
                  <a:lnTo>
                    <a:pt x="580" y="1163"/>
                  </a:lnTo>
                  <a:lnTo>
                    <a:pt x="581" y="1127"/>
                  </a:lnTo>
                  <a:lnTo>
                    <a:pt x="576" y="1127"/>
                  </a:lnTo>
                  <a:lnTo>
                    <a:pt x="572" y="1101"/>
                  </a:lnTo>
                  <a:lnTo>
                    <a:pt x="564" y="1076"/>
                  </a:lnTo>
                  <a:lnTo>
                    <a:pt x="552" y="1052"/>
                  </a:lnTo>
                  <a:lnTo>
                    <a:pt x="538" y="1031"/>
                  </a:lnTo>
                  <a:lnTo>
                    <a:pt x="523" y="1014"/>
                  </a:lnTo>
                  <a:lnTo>
                    <a:pt x="545" y="1018"/>
                  </a:lnTo>
                  <a:lnTo>
                    <a:pt x="570" y="1021"/>
                  </a:lnTo>
                  <a:lnTo>
                    <a:pt x="573" y="1012"/>
                  </a:lnTo>
                  <a:lnTo>
                    <a:pt x="575" y="997"/>
                  </a:lnTo>
                  <a:lnTo>
                    <a:pt x="577" y="980"/>
                  </a:lnTo>
                  <a:lnTo>
                    <a:pt x="583" y="979"/>
                  </a:lnTo>
                  <a:lnTo>
                    <a:pt x="583" y="944"/>
                  </a:lnTo>
                  <a:lnTo>
                    <a:pt x="576" y="944"/>
                  </a:lnTo>
                  <a:lnTo>
                    <a:pt x="570" y="911"/>
                  </a:lnTo>
                  <a:lnTo>
                    <a:pt x="556" y="881"/>
                  </a:lnTo>
                  <a:lnTo>
                    <a:pt x="538" y="852"/>
                  </a:lnTo>
                  <a:lnTo>
                    <a:pt x="525" y="834"/>
                  </a:lnTo>
                  <a:lnTo>
                    <a:pt x="545" y="839"/>
                  </a:lnTo>
                  <a:lnTo>
                    <a:pt x="570" y="843"/>
                  </a:lnTo>
                  <a:lnTo>
                    <a:pt x="573" y="833"/>
                  </a:lnTo>
                  <a:lnTo>
                    <a:pt x="575" y="819"/>
                  </a:lnTo>
                  <a:lnTo>
                    <a:pt x="577" y="803"/>
                  </a:lnTo>
                  <a:lnTo>
                    <a:pt x="577" y="783"/>
                  </a:lnTo>
                  <a:lnTo>
                    <a:pt x="576" y="761"/>
                  </a:lnTo>
                  <a:lnTo>
                    <a:pt x="571" y="738"/>
                  </a:lnTo>
                  <a:lnTo>
                    <a:pt x="562" y="712"/>
                  </a:lnTo>
                  <a:lnTo>
                    <a:pt x="549" y="687"/>
                  </a:lnTo>
                  <a:lnTo>
                    <a:pt x="529" y="663"/>
                  </a:lnTo>
                  <a:lnTo>
                    <a:pt x="512" y="643"/>
                  </a:lnTo>
                  <a:lnTo>
                    <a:pt x="537" y="650"/>
                  </a:lnTo>
                  <a:lnTo>
                    <a:pt x="570" y="655"/>
                  </a:lnTo>
                  <a:lnTo>
                    <a:pt x="573" y="644"/>
                  </a:lnTo>
                  <a:lnTo>
                    <a:pt x="575" y="630"/>
                  </a:lnTo>
                  <a:lnTo>
                    <a:pt x="577" y="610"/>
                  </a:lnTo>
                  <a:lnTo>
                    <a:pt x="577" y="588"/>
                  </a:lnTo>
                  <a:lnTo>
                    <a:pt x="574" y="564"/>
                  </a:lnTo>
                  <a:lnTo>
                    <a:pt x="568" y="537"/>
                  </a:lnTo>
                  <a:lnTo>
                    <a:pt x="555" y="511"/>
                  </a:lnTo>
                  <a:lnTo>
                    <a:pt x="538" y="485"/>
                  </a:lnTo>
                  <a:lnTo>
                    <a:pt x="523" y="467"/>
                  </a:lnTo>
                  <a:lnTo>
                    <a:pt x="545" y="471"/>
                  </a:lnTo>
                  <a:lnTo>
                    <a:pt x="570" y="476"/>
                  </a:lnTo>
                  <a:lnTo>
                    <a:pt x="573" y="464"/>
                  </a:lnTo>
                  <a:lnTo>
                    <a:pt x="576" y="446"/>
                  </a:lnTo>
                  <a:lnTo>
                    <a:pt x="577" y="425"/>
                  </a:lnTo>
                  <a:lnTo>
                    <a:pt x="576" y="400"/>
                  </a:lnTo>
                  <a:lnTo>
                    <a:pt x="572" y="372"/>
                  </a:lnTo>
                  <a:lnTo>
                    <a:pt x="561" y="344"/>
                  </a:lnTo>
                  <a:lnTo>
                    <a:pt x="547" y="317"/>
                  </a:lnTo>
                  <a:lnTo>
                    <a:pt x="528" y="293"/>
                  </a:lnTo>
                  <a:lnTo>
                    <a:pt x="504" y="271"/>
                  </a:lnTo>
                  <a:lnTo>
                    <a:pt x="476" y="251"/>
                  </a:lnTo>
                  <a:lnTo>
                    <a:pt x="444" y="233"/>
                  </a:lnTo>
                  <a:lnTo>
                    <a:pt x="407" y="217"/>
                  </a:lnTo>
                  <a:lnTo>
                    <a:pt x="406" y="233"/>
                  </a:lnTo>
                  <a:lnTo>
                    <a:pt x="403" y="253"/>
                  </a:lnTo>
                  <a:lnTo>
                    <a:pt x="403" y="277"/>
                  </a:lnTo>
                  <a:lnTo>
                    <a:pt x="406" y="304"/>
                  </a:lnTo>
                  <a:lnTo>
                    <a:pt x="410" y="334"/>
                  </a:lnTo>
                  <a:lnTo>
                    <a:pt x="418" y="363"/>
                  </a:lnTo>
                  <a:lnTo>
                    <a:pt x="431" y="391"/>
                  </a:lnTo>
                  <a:lnTo>
                    <a:pt x="442" y="411"/>
                  </a:lnTo>
                  <a:lnTo>
                    <a:pt x="421" y="402"/>
                  </a:lnTo>
                  <a:lnTo>
                    <a:pt x="407" y="398"/>
                  </a:lnTo>
                  <a:lnTo>
                    <a:pt x="406" y="411"/>
                  </a:lnTo>
                  <a:lnTo>
                    <a:pt x="404" y="429"/>
                  </a:lnTo>
                  <a:lnTo>
                    <a:pt x="403" y="451"/>
                  </a:lnTo>
                  <a:lnTo>
                    <a:pt x="404" y="476"/>
                  </a:lnTo>
                  <a:lnTo>
                    <a:pt x="408" y="502"/>
                  </a:lnTo>
                  <a:lnTo>
                    <a:pt x="414" y="530"/>
                  </a:lnTo>
                  <a:lnTo>
                    <a:pt x="423" y="556"/>
                  </a:lnTo>
                  <a:lnTo>
                    <a:pt x="437" y="581"/>
                  </a:lnTo>
                  <a:lnTo>
                    <a:pt x="452" y="603"/>
                  </a:lnTo>
                  <a:lnTo>
                    <a:pt x="428" y="594"/>
                  </a:lnTo>
                  <a:lnTo>
                    <a:pt x="407" y="585"/>
                  </a:lnTo>
                  <a:lnTo>
                    <a:pt x="406" y="600"/>
                  </a:lnTo>
                  <a:lnTo>
                    <a:pt x="403" y="620"/>
                  </a:lnTo>
                  <a:lnTo>
                    <a:pt x="403" y="644"/>
                  </a:lnTo>
                  <a:lnTo>
                    <a:pt x="406" y="672"/>
                  </a:lnTo>
                  <a:lnTo>
                    <a:pt x="410" y="700"/>
                  </a:lnTo>
                  <a:lnTo>
                    <a:pt x="418" y="730"/>
                  </a:lnTo>
                  <a:lnTo>
                    <a:pt x="431" y="759"/>
                  </a:lnTo>
                  <a:lnTo>
                    <a:pt x="442" y="778"/>
                  </a:lnTo>
                  <a:lnTo>
                    <a:pt x="421" y="770"/>
                  </a:lnTo>
                  <a:lnTo>
                    <a:pt x="414" y="767"/>
                  </a:lnTo>
                  <a:lnTo>
                    <a:pt x="407" y="764"/>
                  </a:lnTo>
                  <a:lnTo>
                    <a:pt x="406" y="779"/>
                  </a:lnTo>
                  <a:lnTo>
                    <a:pt x="403" y="799"/>
                  </a:lnTo>
                  <a:lnTo>
                    <a:pt x="403" y="823"/>
                  </a:lnTo>
                  <a:lnTo>
                    <a:pt x="406" y="851"/>
                  </a:lnTo>
                  <a:lnTo>
                    <a:pt x="410" y="881"/>
                  </a:lnTo>
                  <a:lnTo>
                    <a:pt x="418" y="909"/>
                  </a:lnTo>
                  <a:lnTo>
                    <a:pt x="431" y="938"/>
                  </a:lnTo>
                  <a:lnTo>
                    <a:pt x="442" y="958"/>
                  </a:lnTo>
                  <a:lnTo>
                    <a:pt x="421" y="949"/>
                  </a:lnTo>
                  <a:lnTo>
                    <a:pt x="414" y="947"/>
                  </a:lnTo>
                  <a:lnTo>
                    <a:pt x="407" y="943"/>
                  </a:lnTo>
                  <a:lnTo>
                    <a:pt x="406" y="958"/>
                  </a:lnTo>
                  <a:lnTo>
                    <a:pt x="404" y="975"/>
                  </a:lnTo>
                  <a:lnTo>
                    <a:pt x="403" y="997"/>
                  </a:lnTo>
                  <a:lnTo>
                    <a:pt x="404" y="1023"/>
                  </a:lnTo>
                  <a:lnTo>
                    <a:pt x="408" y="1049"/>
                  </a:lnTo>
                  <a:lnTo>
                    <a:pt x="414" y="1075"/>
                  </a:lnTo>
                  <a:lnTo>
                    <a:pt x="423" y="1103"/>
                  </a:lnTo>
                  <a:lnTo>
                    <a:pt x="437" y="1128"/>
                  </a:lnTo>
                  <a:lnTo>
                    <a:pt x="452" y="1150"/>
                  </a:lnTo>
                  <a:lnTo>
                    <a:pt x="428" y="1140"/>
                  </a:lnTo>
                  <a:lnTo>
                    <a:pt x="407" y="1131"/>
                  </a:lnTo>
                  <a:lnTo>
                    <a:pt x="406" y="1147"/>
                  </a:lnTo>
                  <a:lnTo>
                    <a:pt x="403" y="1169"/>
                  </a:lnTo>
                  <a:lnTo>
                    <a:pt x="403" y="1195"/>
                  </a:lnTo>
                  <a:lnTo>
                    <a:pt x="418" y="1229"/>
                  </a:lnTo>
                  <a:lnTo>
                    <a:pt x="432" y="1263"/>
                  </a:lnTo>
                  <a:lnTo>
                    <a:pt x="456" y="1327"/>
                  </a:lnTo>
                  <a:lnTo>
                    <a:pt x="462" y="1345"/>
                  </a:lnTo>
                  <a:lnTo>
                    <a:pt x="483" y="1360"/>
                  </a:lnTo>
                  <a:lnTo>
                    <a:pt x="506" y="1373"/>
                  </a:lnTo>
                  <a:lnTo>
                    <a:pt x="532" y="1382"/>
                  </a:lnTo>
                  <a:lnTo>
                    <a:pt x="562" y="1388"/>
                  </a:lnTo>
                  <a:lnTo>
                    <a:pt x="565" y="1404"/>
                  </a:lnTo>
                  <a:lnTo>
                    <a:pt x="531" y="1399"/>
                  </a:lnTo>
                  <a:lnTo>
                    <a:pt x="499" y="1388"/>
                  </a:lnTo>
                  <a:lnTo>
                    <a:pt x="472" y="1372"/>
                  </a:lnTo>
                  <a:lnTo>
                    <a:pt x="478" y="1391"/>
                  </a:lnTo>
                  <a:lnTo>
                    <a:pt x="488" y="1422"/>
                  </a:lnTo>
                  <a:lnTo>
                    <a:pt x="499" y="1454"/>
                  </a:lnTo>
                  <a:lnTo>
                    <a:pt x="518" y="1515"/>
                  </a:lnTo>
                  <a:lnTo>
                    <a:pt x="534" y="1576"/>
                  </a:lnTo>
                  <a:lnTo>
                    <a:pt x="550" y="1633"/>
                  </a:lnTo>
                  <a:lnTo>
                    <a:pt x="559" y="1673"/>
                  </a:lnTo>
                  <a:lnTo>
                    <a:pt x="563" y="1619"/>
                  </a:lnTo>
                  <a:lnTo>
                    <a:pt x="566" y="1559"/>
                  </a:lnTo>
                  <a:lnTo>
                    <a:pt x="570" y="1496"/>
                  </a:lnTo>
                  <a:lnTo>
                    <a:pt x="573" y="1427"/>
                  </a:lnTo>
                  <a:lnTo>
                    <a:pt x="574" y="1432"/>
                  </a:lnTo>
                  <a:lnTo>
                    <a:pt x="576" y="1436"/>
                  </a:lnTo>
                  <a:lnTo>
                    <a:pt x="587" y="1458"/>
                  </a:lnTo>
                  <a:lnTo>
                    <a:pt x="584" y="1532"/>
                  </a:lnTo>
                  <a:lnTo>
                    <a:pt x="580" y="1600"/>
                  </a:lnTo>
                  <a:lnTo>
                    <a:pt x="575" y="1664"/>
                  </a:lnTo>
                  <a:lnTo>
                    <a:pt x="570" y="1720"/>
                  </a:lnTo>
                  <a:lnTo>
                    <a:pt x="574" y="1741"/>
                  </a:lnTo>
                  <a:lnTo>
                    <a:pt x="584" y="1788"/>
                  </a:lnTo>
                  <a:lnTo>
                    <a:pt x="592" y="1831"/>
                  </a:lnTo>
                  <a:lnTo>
                    <a:pt x="597" y="1870"/>
                  </a:lnTo>
                  <a:lnTo>
                    <a:pt x="613" y="1828"/>
                  </a:lnTo>
                  <a:lnTo>
                    <a:pt x="629" y="1780"/>
                  </a:lnTo>
                  <a:lnTo>
                    <a:pt x="646" y="1728"/>
                  </a:lnTo>
                  <a:lnTo>
                    <a:pt x="664" y="1670"/>
                  </a:lnTo>
                  <a:lnTo>
                    <a:pt x="683" y="1609"/>
                  </a:lnTo>
                  <a:lnTo>
                    <a:pt x="702" y="1543"/>
                  </a:lnTo>
                  <a:lnTo>
                    <a:pt x="669" y="1529"/>
                  </a:lnTo>
                  <a:lnTo>
                    <a:pt x="639" y="1511"/>
                  </a:lnTo>
                  <a:lnTo>
                    <a:pt x="615" y="1490"/>
                  </a:lnTo>
                  <a:lnTo>
                    <a:pt x="595" y="1466"/>
                  </a:lnTo>
                  <a:lnTo>
                    <a:pt x="581" y="1438"/>
                  </a:lnTo>
                  <a:lnTo>
                    <a:pt x="573" y="1416"/>
                  </a:lnTo>
                  <a:lnTo>
                    <a:pt x="573" y="1427"/>
                  </a:lnTo>
                  <a:lnTo>
                    <a:pt x="565" y="1404"/>
                  </a:lnTo>
                  <a:lnTo>
                    <a:pt x="571" y="1405"/>
                  </a:lnTo>
                  <a:lnTo>
                    <a:pt x="569" y="1397"/>
                  </a:lnTo>
                  <a:lnTo>
                    <a:pt x="568" y="1389"/>
                  </a:lnTo>
                  <a:lnTo>
                    <a:pt x="562" y="1388"/>
                  </a:lnTo>
                  <a:lnTo>
                    <a:pt x="559" y="1346"/>
                  </a:lnTo>
                  <a:lnTo>
                    <a:pt x="566" y="1346"/>
                  </a:lnTo>
                  <a:lnTo>
                    <a:pt x="566" y="1343"/>
                  </a:lnTo>
                  <a:lnTo>
                    <a:pt x="566" y="1340"/>
                  </a:lnTo>
                  <a:lnTo>
                    <a:pt x="565" y="1331"/>
                  </a:lnTo>
                  <a:lnTo>
                    <a:pt x="564" y="1316"/>
                  </a:lnTo>
                  <a:lnTo>
                    <a:pt x="562" y="1299"/>
                  </a:lnTo>
                  <a:lnTo>
                    <a:pt x="566" y="1270"/>
                  </a:lnTo>
                  <a:lnTo>
                    <a:pt x="573" y="1292"/>
                  </a:lnTo>
                  <a:lnTo>
                    <a:pt x="579" y="1269"/>
                  </a:lnTo>
                  <a:lnTo>
                    <a:pt x="585" y="1249"/>
                  </a:lnTo>
                  <a:lnTo>
                    <a:pt x="591" y="1235"/>
                  </a:lnTo>
                  <a:lnTo>
                    <a:pt x="595" y="1225"/>
                  </a:lnTo>
                  <a:lnTo>
                    <a:pt x="595" y="1215"/>
                  </a:lnTo>
                  <a:lnTo>
                    <a:pt x="599" y="1214"/>
                  </a:lnTo>
                  <a:lnTo>
                    <a:pt x="601" y="1213"/>
                  </a:lnTo>
                  <a:lnTo>
                    <a:pt x="603" y="1214"/>
                  </a:lnTo>
                  <a:lnTo>
                    <a:pt x="615" y="1213"/>
                  </a:lnTo>
                  <a:lnTo>
                    <a:pt x="612" y="1184"/>
                  </a:lnTo>
                  <a:lnTo>
                    <a:pt x="613" y="1157"/>
                  </a:lnTo>
                  <a:lnTo>
                    <a:pt x="615" y="1130"/>
                  </a:lnTo>
                  <a:lnTo>
                    <a:pt x="619" y="1106"/>
                  </a:lnTo>
                  <a:lnTo>
                    <a:pt x="626" y="1085"/>
                  </a:lnTo>
                  <a:lnTo>
                    <a:pt x="631" y="1067"/>
                  </a:lnTo>
                  <a:lnTo>
                    <a:pt x="637" y="1052"/>
                  </a:lnTo>
                  <a:lnTo>
                    <a:pt x="640" y="1043"/>
                  </a:lnTo>
                  <a:lnTo>
                    <a:pt x="642" y="1039"/>
                  </a:lnTo>
                  <a:lnTo>
                    <a:pt x="647" y="1030"/>
                  </a:lnTo>
                  <a:lnTo>
                    <a:pt x="655" y="1036"/>
                  </a:lnTo>
                  <a:lnTo>
                    <a:pt x="658" y="1038"/>
                  </a:lnTo>
                  <a:lnTo>
                    <a:pt x="656" y="1010"/>
                  </a:lnTo>
                  <a:lnTo>
                    <a:pt x="656" y="983"/>
                  </a:lnTo>
                  <a:lnTo>
                    <a:pt x="659" y="957"/>
                  </a:lnTo>
                  <a:lnTo>
                    <a:pt x="663" y="932"/>
                  </a:lnTo>
                  <a:lnTo>
                    <a:pt x="669" y="910"/>
                  </a:lnTo>
                  <a:lnTo>
                    <a:pt x="676" y="893"/>
                  </a:lnTo>
                  <a:lnTo>
                    <a:pt x="680" y="878"/>
                  </a:lnTo>
                  <a:lnTo>
                    <a:pt x="684" y="869"/>
                  </a:lnTo>
                  <a:lnTo>
                    <a:pt x="687" y="864"/>
                  </a:lnTo>
                  <a:lnTo>
                    <a:pt x="690" y="856"/>
                  </a:lnTo>
                  <a:lnTo>
                    <a:pt x="698" y="862"/>
                  </a:lnTo>
                  <a:lnTo>
                    <a:pt x="702" y="864"/>
                  </a:lnTo>
                  <a:lnTo>
                    <a:pt x="699" y="836"/>
                  </a:lnTo>
                  <a:lnTo>
                    <a:pt x="700" y="808"/>
                  </a:lnTo>
                  <a:lnTo>
                    <a:pt x="703" y="782"/>
                  </a:lnTo>
                  <a:lnTo>
                    <a:pt x="707" y="759"/>
                  </a:lnTo>
                  <a:lnTo>
                    <a:pt x="713" y="737"/>
                  </a:lnTo>
                  <a:lnTo>
                    <a:pt x="718" y="719"/>
                  </a:lnTo>
                  <a:lnTo>
                    <a:pt x="724" y="705"/>
                  </a:lnTo>
                  <a:lnTo>
                    <a:pt x="728" y="695"/>
                  </a:lnTo>
                  <a:lnTo>
                    <a:pt x="729" y="690"/>
                  </a:lnTo>
                  <a:lnTo>
                    <a:pt x="734" y="683"/>
                  </a:lnTo>
                  <a:lnTo>
                    <a:pt x="742" y="687"/>
                  </a:lnTo>
                  <a:lnTo>
                    <a:pt x="749" y="693"/>
                  </a:lnTo>
                  <a:lnTo>
                    <a:pt x="745" y="666"/>
                  </a:lnTo>
                  <a:lnTo>
                    <a:pt x="745" y="640"/>
                  </a:lnTo>
                  <a:lnTo>
                    <a:pt x="746" y="614"/>
                  </a:lnTo>
                  <a:lnTo>
                    <a:pt x="749" y="591"/>
                  </a:lnTo>
                  <a:lnTo>
                    <a:pt x="755" y="569"/>
                  </a:lnTo>
                  <a:lnTo>
                    <a:pt x="760" y="550"/>
                  </a:lnTo>
                  <a:lnTo>
                    <a:pt x="766" y="533"/>
                  </a:lnTo>
                  <a:lnTo>
                    <a:pt x="770" y="521"/>
                  </a:lnTo>
                  <a:lnTo>
                    <a:pt x="774" y="512"/>
                  </a:lnTo>
                  <a:lnTo>
                    <a:pt x="776" y="509"/>
                  </a:lnTo>
                  <a:lnTo>
                    <a:pt x="779" y="500"/>
                  </a:lnTo>
                  <a:lnTo>
                    <a:pt x="787" y="506"/>
                  </a:lnTo>
                  <a:lnTo>
                    <a:pt x="791" y="508"/>
                  </a:lnTo>
                  <a:lnTo>
                    <a:pt x="789" y="480"/>
                  </a:lnTo>
                  <a:lnTo>
                    <a:pt x="789" y="453"/>
                  </a:lnTo>
                  <a:lnTo>
                    <a:pt x="792" y="426"/>
                  </a:lnTo>
                  <a:lnTo>
                    <a:pt x="797" y="402"/>
                  </a:lnTo>
                  <a:lnTo>
                    <a:pt x="802" y="380"/>
                  </a:lnTo>
                  <a:lnTo>
                    <a:pt x="808" y="363"/>
                  </a:lnTo>
                  <a:lnTo>
                    <a:pt x="813" y="348"/>
                  </a:lnTo>
                  <a:lnTo>
                    <a:pt x="818" y="338"/>
                  </a:lnTo>
                  <a:lnTo>
                    <a:pt x="820" y="335"/>
                  </a:lnTo>
                  <a:lnTo>
                    <a:pt x="823" y="326"/>
                  </a:lnTo>
                  <a:lnTo>
                    <a:pt x="831" y="332"/>
                  </a:lnTo>
                  <a:lnTo>
                    <a:pt x="864" y="355"/>
                  </a:lnTo>
                  <a:lnTo>
                    <a:pt x="893" y="380"/>
                  </a:lnTo>
                  <a:lnTo>
                    <a:pt x="916" y="407"/>
                  </a:lnTo>
                  <a:lnTo>
                    <a:pt x="936" y="433"/>
                  </a:lnTo>
                  <a:lnTo>
                    <a:pt x="934" y="412"/>
                  </a:lnTo>
                  <a:lnTo>
                    <a:pt x="936" y="388"/>
                  </a:lnTo>
                  <a:lnTo>
                    <a:pt x="939" y="364"/>
                  </a:lnTo>
                  <a:lnTo>
                    <a:pt x="950" y="332"/>
                  </a:lnTo>
                  <a:lnTo>
                    <a:pt x="965" y="301"/>
                  </a:lnTo>
                  <a:lnTo>
                    <a:pt x="986" y="272"/>
                  </a:lnTo>
                  <a:lnTo>
                    <a:pt x="1013" y="245"/>
                  </a:lnTo>
                  <a:lnTo>
                    <a:pt x="1045" y="220"/>
                  </a:lnTo>
                  <a:lnTo>
                    <a:pt x="1082" y="194"/>
                  </a:lnTo>
                  <a:lnTo>
                    <a:pt x="1090" y="190"/>
                  </a:lnTo>
                  <a:lnTo>
                    <a:pt x="1093" y="199"/>
                  </a:lnTo>
                  <a:lnTo>
                    <a:pt x="1094" y="203"/>
                  </a:lnTo>
                  <a:lnTo>
                    <a:pt x="1098" y="212"/>
                  </a:lnTo>
                  <a:lnTo>
                    <a:pt x="1102" y="225"/>
                  </a:lnTo>
                  <a:lnTo>
                    <a:pt x="1107" y="243"/>
                  </a:lnTo>
                  <a:lnTo>
                    <a:pt x="1112" y="264"/>
                  </a:lnTo>
                  <a:lnTo>
                    <a:pt x="1115" y="287"/>
                  </a:lnTo>
                  <a:lnTo>
                    <a:pt x="1117" y="311"/>
                  </a:lnTo>
                  <a:lnTo>
                    <a:pt x="1117" y="337"/>
                  </a:lnTo>
                  <a:lnTo>
                    <a:pt x="1114" y="364"/>
                  </a:lnTo>
                  <a:lnTo>
                    <a:pt x="1109" y="391"/>
                  </a:lnTo>
                  <a:lnTo>
                    <a:pt x="1098" y="418"/>
                  </a:lnTo>
                  <a:lnTo>
                    <a:pt x="1131" y="407"/>
                  </a:lnTo>
                  <a:lnTo>
                    <a:pt x="1167" y="398"/>
                  </a:lnTo>
                  <a:lnTo>
                    <a:pt x="1206" y="392"/>
                  </a:lnTo>
                  <a:lnTo>
                    <a:pt x="1214" y="391"/>
                  </a:lnTo>
                  <a:lnTo>
                    <a:pt x="1214" y="401"/>
                  </a:lnTo>
                  <a:lnTo>
                    <a:pt x="1214" y="405"/>
                  </a:lnTo>
                  <a:lnTo>
                    <a:pt x="1213" y="416"/>
                  </a:lnTo>
                  <a:lnTo>
                    <a:pt x="1211" y="433"/>
                  </a:lnTo>
                  <a:lnTo>
                    <a:pt x="1207" y="453"/>
                  </a:lnTo>
                  <a:lnTo>
                    <a:pt x="1201" y="476"/>
                  </a:lnTo>
                  <a:lnTo>
                    <a:pt x="1192" y="500"/>
                  </a:lnTo>
                  <a:lnTo>
                    <a:pt x="1182" y="526"/>
                  </a:lnTo>
                  <a:lnTo>
                    <a:pt x="1168" y="552"/>
                  </a:lnTo>
                  <a:lnTo>
                    <a:pt x="1150" y="576"/>
                  </a:lnTo>
                  <a:lnTo>
                    <a:pt x="1160" y="575"/>
                  </a:lnTo>
                  <a:lnTo>
                    <a:pt x="1169" y="574"/>
                  </a:lnTo>
                  <a:lnTo>
                    <a:pt x="1168" y="583"/>
                  </a:lnTo>
                  <a:lnTo>
                    <a:pt x="1168" y="588"/>
                  </a:lnTo>
                  <a:lnTo>
                    <a:pt x="1167" y="599"/>
                  </a:lnTo>
                  <a:lnTo>
                    <a:pt x="1165" y="616"/>
                  </a:lnTo>
                  <a:lnTo>
                    <a:pt x="1160" y="635"/>
                  </a:lnTo>
                  <a:lnTo>
                    <a:pt x="1155" y="660"/>
                  </a:lnTo>
                  <a:lnTo>
                    <a:pt x="1146" y="685"/>
                  </a:lnTo>
                  <a:lnTo>
                    <a:pt x="1135" y="710"/>
                  </a:lnTo>
                  <a:lnTo>
                    <a:pt x="1121" y="737"/>
                  </a:lnTo>
                  <a:lnTo>
                    <a:pt x="1102" y="761"/>
                  </a:lnTo>
                  <a:lnTo>
                    <a:pt x="1113" y="759"/>
                  </a:lnTo>
                  <a:lnTo>
                    <a:pt x="1123" y="759"/>
                  </a:lnTo>
                  <a:lnTo>
                    <a:pt x="1122" y="767"/>
                  </a:lnTo>
                  <a:lnTo>
                    <a:pt x="1122" y="772"/>
                  </a:lnTo>
                  <a:lnTo>
                    <a:pt x="1121" y="783"/>
                  </a:lnTo>
                  <a:lnTo>
                    <a:pt x="1118" y="798"/>
                  </a:lnTo>
                  <a:lnTo>
                    <a:pt x="1115" y="818"/>
                  </a:lnTo>
                  <a:lnTo>
                    <a:pt x="1110" y="840"/>
                  </a:lnTo>
                  <a:lnTo>
                    <a:pt x="1102" y="864"/>
                  </a:lnTo>
                  <a:lnTo>
                    <a:pt x="1091" y="889"/>
                  </a:lnTo>
                  <a:lnTo>
                    <a:pt x="1078" y="915"/>
                  </a:lnTo>
                  <a:lnTo>
                    <a:pt x="1061" y="939"/>
                  </a:lnTo>
                  <a:lnTo>
                    <a:pt x="1061" y="938"/>
                  </a:lnTo>
                  <a:lnTo>
                    <a:pt x="1061" y="948"/>
                  </a:lnTo>
                  <a:lnTo>
                    <a:pt x="1061" y="952"/>
                  </a:lnTo>
                  <a:lnTo>
                    <a:pt x="1060" y="963"/>
                  </a:lnTo>
                  <a:lnTo>
                    <a:pt x="1058" y="980"/>
                  </a:lnTo>
                  <a:lnTo>
                    <a:pt x="1053" y="999"/>
                  </a:lnTo>
                  <a:lnTo>
                    <a:pt x="1048" y="1023"/>
                  </a:lnTo>
                  <a:lnTo>
                    <a:pt x="1039" y="1047"/>
                  </a:lnTo>
                  <a:lnTo>
                    <a:pt x="1029" y="1073"/>
                  </a:lnTo>
                  <a:lnTo>
                    <a:pt x="1015" y="1098"/>
                  </a:lnTo>
                  <a:lnTo>
                    <a:pt x="997" y="1123"/>
                  </a:lnTo>
                  <a:lnTo>
                    <a:pt x="1007" y="1122"/>
                  </a:lnTo>
                  <a:lnTo>
                    <a:pt x="1016" y="1120"/>
                  </a:lnTo>
                  <a:lnTo>
                    <a:pt x="1015" y="1129"/>
                  </a:lnTo>
                  <a:lnTo>
                    <a:pt x="1015" y="1135"/>
                  </a:lnTo>
                  <a:lnTo>
                    <a:pt x="1014" y="1146"/>
                  </a:lnTo>
                  <a:lnTo>
                    <a:pt x="1012" y="1162"/>
                  </a:lnTo>
                  <a:lnTo>
                    <a:pt x="1007" y="1183"/>
                  </a:lnTo>
                  <a:lnTo>
                    <a:pt x="1002" y="1206"/>
                  </a:lnTo>
                  <a:lnTo>
                    <a:pt x="993" y="1232"/>
                  </a:lnTo>
                  <a:lnTo>
                    <a:pt x="982" y="1257"/>
                  </a:lnTo>
                  <a:lnTo>
                    <a:pt x="968" y="1283"/>
                  </a:lnTo>
                  <a:lnTo>
                    <a:pt x="949" y="1307"/>
                  </a:lnTo>
                  <a:lnTo>
                    <a:pt x="960" y="1305"/>
                  </a:lnTo>
                  <a:lnTo>
                    <a:pt x="970" y="1305"/>
                  </a:lnTo>
                  <a:lnTo>
                    <a:pt x="969" y="1314"/>
                  </a:lnTo>
                  <a:lnTo>
                    <a:pt x="969" y="1318"/>
                  </a:lnTo>
                  <a:lnTo>
                    <a:pt x="968" y="1327"/>
                  </a:lnTo>
                  <a:lnTo>
                    <a:pt x="966" y="1340"/>
                  </a:lnTo>
                  <a:lnTo>
                    <a:pt x="963" y="1357"/>
                  </a:lnTo>
                  <a:lnTo>
                    <a:pt x="971" y="1348"/>
                  </a:lnTo>
                  <a:lnTo>
                    <a:pt x="1015" y="1296"/>
                  </a:lnTo>
                  <a:lnTo>
                    <a:pt x="1060" y="1246"/>
                  </a:lnTo>
                  <a:lnTo>
                    <a:pt x="1082" y="1221"/>
                  </a:lnTo>
                  <a:lnTo>
                    <a:pt x="1105" y="1197"/>
                  </a:lnTo>
                  <a:lnTo>
                    <a:pt x="1149" y="1150"/>
                  </a:lnTo>
                  <a:lnTo>
                    <a:pt x="1171" y="1128"/>
                  </a:lnTo>
                  <a:lnTo>
                    <a:pt x="1195" y="1106"/>
                  </a:lnTo>
                  <a:lnTo>
                    <a:pt x="1239" y="1065"/>
                  </a:lnTo>
                  <a:lnTo>
                    <a:pt x="1258" y="1046"/>
                  </a:lnTo>
                  <a:lnTo>
                    <a:pt x="1279" y="1027"/>
                  </a:lnTo>
                  <a:lnTo>
                    <a:pt x="1320" y="993"/>
                  </a:lnTo>
                  <a:lnTo>
                    <a:pt x="1357" y="961"/>
                  </a:lnTo>
                  <a:lnTo>
                    <a:pt x="1391" y="933"/>
                  </a:lnTo>
                  <a:lnTo>
                    <a:pt x="1412" y="917"/>
                  </a:lnTo>
                  <a:lnTo>
                    <a:pt x="1431" y="903"/>
                  </a:lnTo>
                  <a:lnTo>
                    <a:pt x="1448" y="889"/>
                  </a:lnTo>
                  <a:lnTo>
                    <a:pt x="1466" y="876"/>
                  </a:lnTo>
                  <a:lnTo>
                    <a:pt x="1479" y="866"/>
                  </a:lnTo>
                  <a:lnTo>
                    <a:pt x="1489" y="859"/>
                  </a:lnTo>
                  <a:lnTo>
                    <a:pt x="1495" y="853"/>
                  </a:lnTo>
                  <a:lnTo>
                    <a:pt x="1498" y="852"/>
                  </a:lnTo>
                  <a:lnTo>
                    <a:pt x="1495" y="854"/>
                  </a:lnTo>
                  <a:lnTo>
                    <a:pt x="1490" y="859"/>
                  </a:lnTo>
                  <a:lnTo>
                    <a:pt x="1480" y="866"/>
                  </a:lnTo>
                  <a:lnTo>
                    <a:pt x="1467" y="878"/>
                  </a:lnTo>
                  <a:lnTo>
                    <a:pt x="1450" y="892"/>
                  </a:lnTo>
                  <a:lnTo>
                    <a:pt x="1425" y="913"/>
                  </a:lnTo>
                  <a:lnTo>
                    <a:pt x="1395" y="938"/>
                  </a:lnTo>
                  <a:lnTo>
                    <a:pt x="1362" y="966"/>
                  </a:lnTo>
                  <a:lnTo>
                    <a:pt x="1326" y="999"/>
                  </a:lnTo>
                  <a:lnTo>
                    <a:pt x="1287" y="1035"/>
                  </a:lnTo>
                  <a:lnTo>
                    <a:pt x="1266" y="1053"/>
                  </a:lnTo>
                  <a:lnTo>
                    <a:pt x="1246" y="1074"/>
                  </a:lnTo>
                  <a:lnTo>
                    <a:pt x="1203" y="1116"/>
                  </a:lnTo>
                  <a:lnTo>
                    <a:pt x="1181" y="1137"/>
                  </a:lnTo>
                  <a:lnTo>
                    <a:pt x="1159" y="1160"/>
                  </a:lnTo>
                  <a:lnTo>
                    <a:pt x="1115" y="1207"/>
                  </a:lnTo>
                  <a:lnTo>
                    <a:pt x="1093" y="1230"/>
                  </a:lnTo>
                  <a:lnTo>
                    <a:pt x="1071" y="1256"/>
                  </a:lnTo>
                  <a:lnTo>
                    <a:pt x="1027" y="1306"/>
                  </a:lnTo>
                  <a:lnTo>
                    <a:pt x="983" y="1358"/>
                  </a:lnTo>
                  <a:lnTo>
                    <a:pt x="954" y="1392"/>
                  </a:lnTo>
                  <a:lnTo>
                    <a:pt x="947" y="1416"/>
                  </a:lnTo>
                  <a:lnTo>
                    <a:pt x="936" y="1442"/>
                  </a:lnTo>
                  <a:lnTo>
                    <a:pt x="921" y="1467"/>
                  </a:lnTo>
                  <a:lnTo>
                    <a:pt x="905" y="1490"/>
                  </a:lnTo>
                  <a:lnTo>
                    <a:pt x="884" y="1511"/>
                  </a:lnTo>
                  <a:lnTo>
                    <a:pt x="865" y="1524"/>
                  </a:lnTo>
                  <a:lnTo>
                    <a:pt x="845" y="1535"/>
                  </a:lnTo>
                  <a:lnTo>
                    <a:pt x="821" y="1568"/>
                  </a:lnTo>
                  <a:lnTo>
                    <a:pt x="786" y="1619"/>
                  </a:lnTo>
                  <a:lnTo>
                    <a:pt x="752" y="1668"/>
                  </a:lnTo>
                  <a:lnTo>
                    <a:pt x="722" y="1716"/>
                  </a:lnTo>
                  <a:lnTo>
                    <a:pt x="693" y="1761"/>
                  </a:lnTo>
                  <a:lnTo>
                    <a:pt x="670" y="1798"/>
                  </a:lnTo>
                  <a:lnTo>
                    <a:pt x="650" y="1833"/>
                  </a:lnTo>
                  <a:lnTo>
                    <a:pt x="631" y="1864"/>
                  </a:lnTo>
                  <a:lnTo>
                    <a:pt x="616" y="1892"/>
                  </a:lnTo>
                  <a:lnTo>
                    <a:pt x="604" y="1915"/>
                  </a:lnTo>
                  <a:lnTo>
                    <a:pt x="605" y="1921"/>
                  </a:lnTo>
                  <a:lnTo>
                    <a:pt x="605" y="1928"/>
                  </a:lnTo>
                  <a:lnTo>
                    <a:pt x="619" y="1908"/>
                  </a:lnTo>
                  <a:lnTo>
                    <a:pt x="634" y="1885"/>
                  </a:lnTo>
                  <a:lnTo>
                    <a:pt x="657" y="1853"/>
                  </a:lnTo>
                  <a:lnTo>
                    <a:pt x="683" y="1817"/>
                  </a:lnTo>
                  <a:lnTo>
                    <a:pt x="707" y="1785"/>
                  </a:lnTo>
                  <a:lnTo>
                    <a:pt x="735" y="1751"/>
                  </a:lnTo>
                  <a:lnTo>
                    <a:pt x="758" y="1712"/>
                  </a:lnTo>
                  <a:lnTo>
                    <a:pt x="788" y="1666"/>
                  </a:lnTo>
                  <a:lnTo>
                    <a:pt x="820" y="1619"/>
                  </a:lnTo>
                  <a:lnTo>
                    <a:pt x="854" y="1571"/>
                  </a:lnTo>
                  <a:lnTo>
                    <a:pt x="890" y="1523"/>
                  </a:lnTo>
                  <a:lnTo>
                    <a:pt x="927" y="1475"/>
                  </a:lnTo>
                  <a:lnTo>
                    <a:pt x="965" y="1427"/>
                  </a:lnTo>
                  <a:lnTo>
                    <a:pt x="1005" y="1380"/>
                  </a:lnTo>
                  <a:lnTo>
                    <a:pt x="1046" y="1335"/>
                  </a:lnTo>
                  <a:lnTo>
                    <a:pt x="1088" y="1291"/>
                  </a:lnTo>
                  <a:lnTo>
                    <a:pt x="1127" y="1248"/>
                  </a:lnTo>
                  <a:lnTo>
                    <a:pt x="1148" y="1227"/>
                  </a:lnTo>
                  <a:lnTo>
                    <a:pt x="1168" y="1208"/>
                  </a:lnTo>
                  <a:lnTo>
                    <a:pt x="1208" y="1171"/>
                  </a:lnTo>
                  <a:lnTo>
                    <a:pt x="1245" y="1136"/>
                  </a:lnTo>
                  <a:lnTo>
                    <a:pt x="1283" y="1105"/>
                  </a:lnTo>
                  <a:lnTo>
                    <a:pt x="1316" y="1076"/>
                  </a:lnTo>
                  <a:lnTo>
                    <a:pt x="1347" y="1051"/>
                  </a:lnTo>
                  <a:lnTo>
                    <a:pt x="1374" y="1030"/>
                  </a:lnTo>
                  <a:lnTo>
                    <a:pt x="1398" y="1012"/>
                  </a:lnTo>
                  <a:lnTo>
                    <a:pt x="1414" y="1001"/>
                  </a:lnTo>
                  <a:lnTo>
                    <a:pt x="1427" y="991"/>
                  </a:lnTo>
                  <a:lnTo>
                    <a:pt x="1436" y="984"/>
                  </a:lnTo>
                  <a:lnTo>
                    <a:pt x="1441" y="980"/>
                  </a:lnTo>
                  <a:lnTo>
                    <a:pt x="1444" y="979"/>
                  </a:lnTo>
                  <a:lnTo>
                    <a:pt x="1441" y="980"/>
                  </a:lnTo>
                  <a:lnTo>
                    <a:pt x="1436" y="984"/>
                  </a:lnTo>
                  <a:lnTo>
                    <a:pt x="1427" y="992"/>
                  </a:lnTo>
                  <a:lnTo>
                    <a:pt x="1415" y="1002"/>
                  </a:lnTo>
                  <a:lnTo>
                    <a:pt x="1401" y="1015"/>
                  </a:lnTo>
                  <a:lnTo>
                    <a:pt x="1377" y="1034"/>
                  </a:lnTo>
                  <a:lnTo>
                    <a:pt x="1351" y="1056"/>
                  </a:lnTo>
                  <a:lnTo>
                    <a:pt x="1321" y="1082"/>
                  </a:lnTo>
                  <a:lnTo>
                    <a:pt x="1288" y="1112"/>
                  </a:lnTo>
                  <a:lnTo>
                    <a:pt x="1253" y="1144"/>
                  </a:lnTo>
                  <a:lnTo>
                    <a:pt x="1215" y="1180"/>
                  </a:lnTo>
                  <a:lnTo>
                    <a:pt x="1177" y="1217"/>
                  </a:lnTo>
                  <a:lnTo>
                    <a:pt x="1157" y="1237"/>
                  </a:lnTo>
                  <a:lnTo>
                    <a:pt x="1137" y="1258"/>
                  </a:lnTo>
                  <a:lnTo>
                    <a:pt x="1098" y="1300"/>
                  </a:lnTo>
                  <a:lnTo>
                    <a:pt x="1057" y="1344"/>
                  </a:lnTo>
                  <a:lnTo>
                    <a:pt x="1017" y="1390"/>
                  </a:lnTo>
                  <a:lnTo>
                    <a:pt x="977" y="1437"/>
                  </a:lnTo>
                  <a:lnTo>
                    <a:pt x="939" y="1485"/>
                  </a:lnTo>
                  <a:lnTo>
                    <a:pt x="920" y="1508"/>
                  </a:lnTo>
                  <a:lnTo>
                    <a:pt x="901" y="1532"/>
                  </a:lnTo>
                  <a:lnTo>
                    <a:pt x="865" y="1580"/>
                  </a:lnTo>
                  <a:lnTo>
                    <a:pt x="831" y="1628"/>
                  </a:lnTo>
                  <a:lnTo>
                    <a:pt x="799" y="1673"/>
                  </a:lnTo>
                  <a:lnTo>
                    <a:pt x="815" y="1654"/>
                  </a:lnTo>
                  <a:lnTo>
                    <a:pt x="855" y="1610"/>
                  </a:lnTo>
                  <a:lnTo>
                    <a:pt x="897" y="1567"/>
                  </a:lnTo>
                  <a:lnTo>
                    <a:pt x="918" y="1545"/>
                  </a:lnTo>
                  <a:lnTo>
                    <a:pt x="939" y="1523"/>
                  </a:lnTo>
                  <a:lnTo>
                    <a:pt x="983" y="1480"/>
                  </a:lnTo>
                  <a:lnTo>
                    <a:pt x="1028" y="1438"/>
                  </a:lnTo>
                  <a:lnTo>
                    <a:pt x="1074" y="1398"/>
                  </a:lnTo>
                  <a:lnTo>
                    <a:pt x="1121" y="1359"/>
                  </a:lnTo>
                  <a:lnTo>
                    <a:pt x="1166" y="1322"/>
                  </a:lnTo>
                  <a:lnTo>
                    <a:pt x="1188" y="1303"/>
                  </a:lnTo>
                  <a:lnTo>
                    <a:pt x="1210" y="1287"/>
                  </a:lnTo>
                  <a:lnTo>
                    <a:pt x="1254" y="1255"/>
                  </a:lnTo>
                  <a:lnTo>
                    <a:pt x="1296" y="1225"/>
                  </a:lnTo>
                  <a:lnTo>
                    <a:pt x="1336" y="1197"/>
                  </a:lnTo>
                  <a:lnTo>
                    <a:pt x="1373" y="1173"/>
                  </a:lnTo>
                  <a:lnTo>
                    <a:pt x="1406" y="1151"/>
                  </a:lnTo>
                  <a:lnTo>
                    <a:pt x="1436" y="1134"/>
                  </a:lnTo>
                  <a:lnTo>
                    <a:pt x="1462" y="1119"/>
                  </a:lnTo>
                  <a:lnTo>
                    <a:pt x="1479" y="1109"/>
                  </a:lnTo>
                  <a:lnTo>
                    <a:pt x="1492" y="1101"/>
                  </a:lnTo>
                  <a:lnTo>
                    <a:pt x="1502" y="1095"/>
                  </a:lnTo>
                  <a:lnTo>
                    <a:pt x="1509" y="1092"/>
                  </a:lnTo>
                  <a:lnTo>
                    <a:pt x="1511" y="1091"/>
                  </a:lnTo>
                  <a:lnTo>
                    <a:pt x="1509" y="1092"/>
                  </a:lnTo>
                  <a:lnTo>
                    <a:pt x="1503" y="1095"/>
                  </a:lnTo>
                  <a:lnTo>
                    <a:pt x="1493" y="1102"/>
                  </a:lnTo>
                  <a:lnTo>
                    <a:pt x="1480" y="1111"/>
                  </a:lnTo>
                  <a:lnTo>
                    <a:pt x="1463" y="1122"/>
                  </a:lnTo>
                  <a:lnTo>
                    <a:pt x="1439" y="1138"/>
                  </a:lnTo>
                  <a:lnTo>
                    <a:pt x="1409" y="1157"/>
                  </a:lnTo>
                  <a:lnTo>
                    <a:pt x="1376" y="1179"/>
                  </a:lnTo>
                  <a:lnTo>
                    <a:pt x="1341" y="1205"/>
                  </a:lnTo>
                  <a:lnTo>
                    <a:pt x="1301" y="1233"/>
                  </a:lnTo>
                  <a:lnTo>
                    <a:pt x="1261" y="1263"/>
                  </a:lnTo>
                  <a:lnTo>
                    <a:pt x="1219" y="1296"/>
                  </a:lnTo>
                  <a:lnTo>
                    <a:pt x="1197" y="1314"/>
                  </a:lnTo>
                  <a:lnTo>
                    <a:pt x="1175" y="1332"/>
                  </a:lnTo>
                  <a:lnTo>
                    <a:pt x="1130" y="1369"/>
                  </a:lnTo>
                  <a:lnTo>
                    <a:pt x="1084" y="1409"/>
                  </a:lnTo>
                  <a:lnTo>
                    <a:pt x="1039" y="1449"/>
                  </a:lnTo>
                  <a:lnTo>
                    <a:pt x="994" y="1491"/>
                  </a:lnTo>
                  <a:lnTo>
                    <a:pt x="950" y="1534"/>
                  </a:lnTo>
                  <a:lnTo>
                    <a:pt x="907" y="1577"/>
                  </a:lnTo>
                  <a:lnTo>
                    <a:pt x="866" y="1620"/>
                  </a:lnTo>
                  <a:lnTo>
                    <a:pt x="826" y="1663"/>
                  </a:lnTo>
                  <a:lnTo>
                    <a:pt x="789" y="1705"/>
                  </a:lnTo>
                  <a:lnTo>
                    <a:pt x="753" y="1745"/>
                  </a:lnTo>
                  <a:lnTo>
                    <a:pt x="739" y="1762"/>
                  </a:lnTo>
                  <a:lnTo>
                    <a:pt x="715" y="1801"/>
                  </a:lnTo>
                  <a:lnTo>
                    <a:pt x="692" y="1839"/>
                  </a:lnTo>
                  <a:lnTo>
                    <a:pt x="671" y="1873"/>
                  </a:lnTo>
                  <a:lnTo>
                    <a:pt x="655" y="1904"/>
                  </a:lnTo>
                  <a:lnTo>
                    <a:pt x="640" y="1929"/>
                  </a:lnTo>
                  <a:lnTo>
                    <a:pt x="630" y="1947"/>
                  </a:lnTo>
                  <a:lnTo>
                    <a:pt x="624" y="1961"/>
                  </a:lnTo>
                  <a:lnTo>
                    <a:pt x="618" y="1971"/>
                  </a:lnTo>
                  <a:lnTo>
                    <a:pt x="615" y="1977"/>
                  </a:lnTo>
                  <a:lnTo>
                    <a:pt x="614" y="1980"/>
                  </a:lnTo>
                  <a:lnTo>
                    <a:pt x="615" y="1977"/>
                  </a:lnTo>
                  <a:lnTo>
                    <a:pt x="617" y="1971"/>
                  </a:lnTo>
                  <a:lnTo>
                    <a:pt x="623" y="1960"/>
                  </a:lnTo>
                  <a:lnTo>
                    <a:pt x="629" y="1945"/>
                  </a:lnTo>
                  <a:lnTo>
                    <a:pt x="637" y="1928"/>
                  </a:lnTo>
                  <a:lnTo>
                    <a:pt x="650" y="1901"/>
                  </a:lnTo>
                  <a:lnTo>
                    <a:pt x="667" y="1871"/>
                  </a:lnTo>
                  <a:lnTo>
                    <a:pt x="685" y="1835"/>
                  </a:lnTo>
                  <a:lnTo>
                    <a:pt x="699" y="1811"/>
                  </a:lnTo>
                  <a:lnTo>
                    <a:pt x="690" y="1822"/>
                  </a:lnTo>
                  <a:lnTo>
                    <a:pt x="663" y="1857"/>
                  </a:lnTo>
                  <a:lnTo>
                    <a:pt x="639" y="1888"/>
                  </a:lnTo>
                  <a:lnTo>
                    <a:pt x="622" y="1912"/>
                  </a:lnTo>
                  <a:lnTo>
                    <a:pt x="606" y="1933"/>
                  </a:lnTo>
                  <a:lnTo>
                    <a:pt x="608" y="1950"/>
                  </a:lnTo>
                  <a:lnTo>
                    <a:pt x="608" y="1960"/>
                  </a:lnTo>
                  <a:lnTo>
                    <a:pt x="609" y="1963"/>
                  </a:lnTo>
                  <a:lnTo>
                    <a:pt x="608" y="1960"/>
                  </a:lnTo>
                  <a:lnTo>
                    <a:pt x="607" y="1951"/>
                  </a:lnTo>
                  <a:lnTo>
                    <a:pt x="605" y="1936"/>
                  </a:lnTo>
                  <a:lnTo>
                    <a:pt x="601" y="1941"/>
                  </a:lnTo>
                  <a:lnTo>
                    <a:pt x="599" y="1942"/>
                  </a:lnTo>
                  <a:lnTo>
                    <a:pt x="605" y="1965"/>
                  </a:lnTo>
                  <a:lnTo>
                    <a:pt x="609" y="1983"/>
                  </a:lnTo>
                  <a:lnTo>
                    <a:pt x="612" y="1993"/>
                  </a:lnTo>
                  <a:lnTo>
                    <a:pt x="612" y="1996"/>
                  </a:lnTo>
                  <a:lnTo>
                    <a:pt x="612" y="1994"/>
                  </a:lnTo>
                  <a:lnTo>
                    <a:pt x="609" y="1988"/>
                  </a:lnTo>
                  <a:lnTo>
                    <a:pt x="607" y="1977"/>
                  </a:lnTo>
                  <a:lnTo>
                    <a:pt x="603" y="1963"/>
                  </a:lnTo>
                  <a:lnTo>
                    <a:pt x="597" y="1945"/>
                  </a:lnTo>
                  <a:lnTo>
                    <a:pt x="587" y="1960"/>
                  </a:lnTo>
                  <a:lnTo>
                    <a:pt x="580" y="1972"/>
                  </a:lnTo>
                  <a:lnTo>
                    <a:pt x="573" y="1980"/>
                  </a:lnTo>
                  <a:lnTo>
                    <a:pt x="570" y="1985"/>
                  </a:lnTo>
                  <a:lnTo>
                    <a:pt x="569" y="1987"/>
                  </a:lnTo>
                  <a:lnTo>
                    <a:pt x="570" y="1985"/>
                  </a:lnTo>
                  <a:lnTo>
                    <a:pt x="573" y="1980"/>
                  </a:lnTo>
                  <a:lnTo>
                    <a:pt x="579" y="1970"/>
                  </a:lnTo>
                  <a:lnTo>
                    <a:pt x="586" y="1958"/>
                  </a:lnTo>
                  <a:lnTo>
                    <a:pt x="596" y="1942"/>
                  </a:lnTo>
                  <a:lnTo>
                    <a:pt x="595" y="1938"/>
                  </a:lnTo>
                  <a:lnTo>
                    <a:pt x="594" y="1933"/>
                  </a:lnTo>
                  <a:lnTo>
                    <a:pt x="587" y="1947"/>
                  </a:lnTo>
                  <a:lnTo>
                    <a:pt x="583" y="1954"/>
                  </a:lnTo>
                  <a:lnTo>
                    <a:pt x="582" y="1956"/>
                  </a:lnTo>
                  <a:lnTo>
                    <a:pt x="583" y="1954"/>
                  </a:lnTo>
                  <a:lnTo>
                    <a:pt x="587" y="1945"/>
                  </a:lnTo>
                  <a:lnTo>
                    <a:pt x="593" y="1932"/>
                  </a:lnTo>
                  <a:lnTo>
                    <a:pt x="591" y="1925"/>
                  </a:lnTo>
                  <a:lnTo>
                    <a:pt x="581" y="1947"/>
                  </a:lnTo>
                  <a:lnTo>
                    <a:pt x="571" y="1964"/>
                  </a:lnTo>
                  <a:lnTo>
                    <a:pt x="572" y="1969"/>
                  </a:lnTo>
                  <a:lnTo>
                    <a:pt x="572" y="1972"/>
                  </a:lnTo>
                  <a:lnTo>
                    <a:pt x="572" y="1974"/>
                  </a:lnTo>
                  <a:lnTo>
                    <a:pt x="572" y="1975"/>
                  </a:lnTo>
                  <a:lnTo>
                    <a:pt x="572" y="1974"/>
                  </a:lnTo>
                  <a:lnTo>
                    <a:pt x="572" y="1972"/>
                  </a:lnTo>
                  <a:lnTo>
                    <a:pt x="571" y="1970"/>
                  </a:lnTo>
                  <a:lnTo>
                    <a:pt x="571" y="1965"/>
                  </a:lnTo>
                  <a:lnTo>
                    <a:pt x="562" y="1977"/>
                  </a:lnTo>
                  <a:lnTo>
                    <a:pt x="554" y="1986"/>
                  </a:lnTo>
                  <a:lnTo>
                    <a:pt x="548" y="1991"/>
                  </a:lnTo>
                  <a:lnTo>
                    <a:pt x="542" y="1976"/>
                  </a:lnTo>
                  <a:lnTo>
                    <a:pt x="549" y="1971"/>
                  </a:lnTo>
                  <a:lnTo>
                    <a:pt x="558" y="1959"/>
                  </a:lnTo>
                  <a:lnTo>
                    <a:pt x="566" y="1942"/>
                  </a:lnTo>
                  <a:lnTo>
                    <a:pt x="563" y="1919"/>
                  </a:lnTo>
                  <a:lnTo>
                    <a:pt x="558" y="1890"/>
                  </a:lnTo>
                  <a:lnTo>
                    <a:pt x="550" y="1856"/>
                  </a:lnTo>
                  <a:lnTo>
                    <a:pt x="549" y="1848"/>
                  </a:lnTo>
                  <a:lnTo>
                    <a:pt x="543" y="1862"/>
                  </a:lnTo>
                  <a:lnTo>
                    <a:pt x="539" y="1872"/>
                  </a:lnTo>
                  <a:lnTo>
                    <a:pt x="533" y="1877"/>
                  </a:lnTo>
                  <a:lnTo>
                    <a:pt x="523" y="1865"/>
                  </a:lnTo>
                  <a:lnTo>
                    <a:pt x="530" y="1856"/>
                  </a:lnTo>
                  <a:lnTo>
                    <a:pt x="536" y="1840"/>
                  </a:lnTo>
                  <a:lnTo>
                    <a:pt x="541" y="1817"/>
                  </a:lnTo>
                  <a:lnTo>
                    <a:pt x="532" y="1775"/>
                  </a:lnTo>
                  <a:lnTo>
                    <a:pt x="521" y="1730"/>
                  </a:lnTo>
                  <a:lnTo>
                    <a:pt x="514" y="1710"/>
                  </a:lnTo>
                  <a:lnTo>
                    <a:pt x="493" y="1659"/>
                  </a:lnTo>
                  <a:lnTo>
                    <a:pt x="469" y="1608"/>
                  </a:lnTo>
                  <a:lnTo>
                    <a:pt x="445" y="1555"/>
                  </a:lnTo>
                  <a:lnTo>
                    <a:pt x="420" y="1501"/>
                  </a:lnTo>
                  <a:lnTo>
                    <a:pt x="392" y="1446"/>
                  </a:lnTo>
                  <a:lnTo>
                    <a:pt x="364" y="1392"/>
                  </a:lnTo>
                  <a:lnTo>
                    <a:pt x="335" y="1338"/>
                  </a:lnTo>
                  <a:lnTo>
                    <a:pt x="305" y="1285"/>
                  </a:lnTo>
                  <a:lnTo>
                    <a:pt x="274" y="1235"/>
                  </a:lnTo>
                  <a:lnTo>
                    <a:pt x="244" y="1185"/>
                  </a:lnTo>
                  <a:lnTo>
                    <a:pt x="228" y="1160"/>
                  </a:lnTo>
                  <a:lnTo>
                    <a:pt x="213" y="1137"/>
                  </a:lnTo>
                  <a:lnTo>
                    <a:pt x="183" y="1093"/>
                  </a:lnTo>
                  <a:lnTo>
                    <a:pt x="153" y="1050"/>
                  </a:lnTo>
                  <a:lnTo>
                    <a:pt x="126" y="1012"/>
                  </a:lnTo>
                  <a:lnTo>
                    <a:pt x="99" y="976"/>
                  </a:lnTo>
                  <a:lnTo>
                    <a:pt x="75" y="944"/>
                  </a:lnTo>
                  <a:lnTo>
                    <a:pt x="54" y="917"/>
                  </a:lnTo>
                  <a:lnTo>
                    <a:pt x="35" y="894"/>
                  </a:lnTo>
                  <a:lnTo>
                    <a:pt x="23" y="878"/>
                  </a:lnTo>
                  <a:lnTo>
                    <a:pt x="13" y="866"/>
                  </a:lnTo>
                  <a:lnTo>
                    <a:pt x="6" y="858"/>
                  </a:lnTo>
                  <a:lnTo>
                    <a:pt x="1" y="852"/>
                  </a:lnTo>
                  <a:lnTo>
                    <a:pt x="0" y="850"/>
                  </a:lnTo>
                  <a:lnTo>
                    <a:pt x="1" y="852"/>
                  </a:lnTo>
                  <a:lnTo>
                    <a:pt x="7" y="856"/>
                  </a:lnTo>
                  <a:lnTo>
                    <a:pt x="14" y="865"/>
                  </a:lnTo>
                  <a:lnTo>
                    <a:pt x="24" y="877"/>
                  </a:lnTo>
                  <a:lnTo>
                    <a:pt x="37" y="892"/>
                  </a:lnTo>
                  <a:lnTo>
                    <a:pt x="57" y="915"/>
                  </a:lnTo>
                  <a:lnTo>
                    <a:pt x="80" y="941"/>
                  </a:lnTo>
                  <a:lnTo>
                    <a:pt x="105" y="972"/>
                  </a:lnTo>
                  <a:lnTo>
                    <a:pt x="132" y="1006"/>
                  </a:lnTo>
                  <a:lnTo>
                    <a:pt x="162" y="1045"/>
                  </a:lnTo>
                  <a:lnTo>
                    <a:pt x="192" y="1086"/>
                  </a:lnTo>
                  <a:lnTo>
                    <a:pt x="224" y="1130"/>
                  </a:lnTo>
                  <a:lnTo>
                    <a:pt x="239" y="1153"/>
                  </a:lnTo>
                  <a:lnTo>
                    <a:pt x="255" y="1178"/>
                  </a:lnTo>
                  <a:lnTo>
                    <a:pt x="287" y="1227"/>
                  </a:lnTo>
                  <a:lnTo>
                    <a:pt x="302" y="1252"/>
                  </a:lnTo>
                  <a:lnTo>
                    <a:pt x="317" y="1279"/>
                  </a:lnTo>
                  <a:lnTo>
                    <a:pt x="348" y="1331"/>
                  </a:lnTo>
                  <a:lnTo>
                    <a:pt x="378" y="1386"/>
                  </a:lnTo>
                  <a:lnTo>
                    <a:pt x="407" y="1439"/>
                  </a:lnTo>
                  <a:lnTo>
                    <a:pt x="420" y="1467"/>
                  </a:lnTo>
                  <a:lnTo>
                    <a:pt x="433" y="1494"/>
                  </a:lnTo>
                  <a:lnTo>
                    <a:pt x="458" y="1549"/>
                  </a:lnTo>
                  <a:lnTo>
                    <a:pt x="483" y="1602"/>
                  </a:lnTo>
                  <a:lnTo>
                    <a:pt x="493" y="1626"/>
                  </a:lnTo>
                  <a:lnTo>
                    <a:pt x="476" y="1573"/>
                  </a:lnTo>
                  <a:lnTo>
                    <a:pt x="458" y="1516"/>
                  </a:lnTo>
                  <a:lnTo>
                    <a:pt x="440" y="1460"/>
                  </a:lnTo>
                  <a:lnTo>
                    <a:pt x="419" y="1403"/>
                  </a:lnTo>
                  <a:lnTo>
                    <a:pt x="397" y="1346"/>
                  </a:lnTo>
                  <a:lnTo>
                    <a:pt x="375" y="1289"/>
                  </a:lnTo>
                  <a:lnTo>
                    <a:pt x="350" y="1233"/>
                  </a:lnTo>
                  <a:lnTo>
                    <a:pt x="338" y="1205"/>
                  </a:lnTo>
                  <a:lnTo>
                    <a:pt x="326" y="1179"/>
                  </a:lnTo>
                  <a:lnTo>
                    <a:pt x="302" y="1126"/>
                  </a:lnTo>
                  <a:lnTo>
                    <a:pt x="290" y="1100"/>
                  </a:lnTo>
                  <a:lnTo>
                    <a:pt x="277" y="1075"/>
                  </a:lnTo>
                  <a:lnTo>
                    <a:pt x="252" y="1027"/>
                  </a:lnTo>
                  <a:lnTo>
                    <a:pt x="228" y="982"/>
                  </a:lnTo>
                  <a:lnTo>
                    <a:pt x="205" y="940"/>
                  </a:lnTo>
                  <a:lnTo>
                    <a:pt x="183" y="902"/>
                  </a:lnTo>
                  <a:lnTo>
                    <a:pt x="163" y="867"/>
                  </a:lnTo>
                  <a:lnTo>
                    <a:pt x="144" y="838"/>
                  </a:lnTo>
                  <a:lnTo>
                    <a:pt x="129" y="812"/>
                  </a:lnTo>
                  <a:lnTo>
                    <a:pt x="119" y="796"/>
                  </a:lnTo>
                  <a:lnTo>
                    <a:pt x="110" y="782"/>
                  </a:lnTo>
                  <a:lnTo>
                    <a:pt x="105" y="773"/>
                  </a:lnTo>
                  <a:lnTo>
                    <a:pt x="100" y="766"/>
                  </a:lnTo>
                  <a:lnTo>
                    <a:pt x="99" y="764"/>
                  </a:lnTo>
                  <a:lnTo>
                    <a:pt x="100" y="766"/>
                  </a:lnTo>
                  <a:lnTo>
                    <a:pt x="105" y="772"/>
                  </a:lnTo>
                  <a:lnTo>
                    <a:pt x="111" y="782"/>
                  </a:lnTo>
                  <a:lnTo>
                    <a:pt x="120" y="795"/>
                  </a:lnTo>
                  <a:lnTo>
                    <a:pt x="131" y="810"/>
                  </a:lnTo>
                  <a:lnTo>
                    <a:pt x="149" y="836"/>
                  </a:lnTo>
                  <a:lnTo>
                    <a:pt x="167" y="864"/>
                  </a:lnTo>
                  <a:lnTo>
                    <a:pt x="190" y="897"/>
                  </a:lnTo>
                  <a:lnTo>
                    <a:pt x="213" y="936"/>
                  </a:lnTo>
                  <a:lnTo>
                    <a:pt x="237" y="976"/>
                  </a:lnTo>
                  <a:lnTo>
                    <a:pt x="262" y="1021"/>
                  </a:lnTo>
                  <a:lnTo>
                    <a:pt x="289" y="1069"/>
                  </a:lnTo>
                  <a:lnTo>
                    <a:pt x="302" y="1094"/>
                  </a:lnTo>
                  <a:lnTo>
                    <a:pt x="314" y="1119"/>
                  </a:lnTo>
                  <a:lnTo>
                    <a:pt x="339" y="1172"/>
                  </a:lnTo>
                  <a:lnTo>
                    <a:pt x="365" y="1227"/>
                  </a:lnTo>
                  <a:lnTo>
                    <a:pt x="389" y="1283"/>
                  </a:lnTo>
                  <a:lnTo>
                    <a:pt x="412" y="1340"/>
                  </a:lnTo>
                  <a:lnTo>
                    <a:pt x="433" y="1398"/>
                  </a:lnTo>
                  <a:lnTo>
                    <a:pt x="444" y="1426"/>
                  </a:lnTo>
                  <a:lnTo>
                    <a:pt x="454" y="1455"/>
                  </a:lnTo>
                  <a:lnTo>
                    <a:pt x="473" y="1512"/>
                  </a:lnTo>
                  <a:lnTo>
                    <a:pt x="489" y="1568"/>
                  </a:lnTo>
                  <a:lnTo>
                    <a:pt x="505" y="1623"/>
                  </a:lnTo>
                  <a:lnTo>
                    <a:pt x="519" y="1676"/>
                  </a:lnTo>
                  <a:lnTo>
                    <a:pt x="529" y="1720"/>
                  </a:lnTo>
                  <a:lnTo>
                    <a:pt x="549" y="1774"/>
                  </a:lnTo>
                  <a:lnTo>
                    <a:pt x="552" y="1741"/>
                  </a:lnTo>
                  <a:lnTo>
                    <a:pt x="556" y="1705"/>
                  </a:lnTo>
                  <a:lnTo>
                    <a:pt x="539" y="1636"/>
                  </a:lnTo>
                  <a:lnTo>
                    <a:pt x="522" y="1579"/>
                  </a:lnTo>
                  <a:lnTo>
                    <a:pt x="505" y="1519"/>
                  </a:lnTo>
                  <a:lnTo>
                    <a:pt x="485" y="1457"/>
                  </a:lnTo>
                  <a:lnTo>
                    <a:pt x="475" y="1426"/>
                  </a:lnTo>
                  <a:lnTo>
                    <a:pt x="464" y="1395"/>
                  </a:lnTo>
                  <a:lnTo>
                    <a:pt x="450" y="1355"/>
                  </a:lnTo>
                  <a:lnTo>
                    <a:pt x="431" y="1334"/>
                  </a:lnTo>
                  <a:lnTo>
                    <a:pt x="414" y="1307"/>
                  </a:lnTo>
                  <a:lnTo>
                    <a:pt x="402" y="1279"/>
                  </a:lnTo>
                  <a:lnTo>
                    <a:pt x="395" y="1250"/>
                  </a:lnTo>
                  <a:lnTo>
                    <a:pt x="389" y="1223"/>
                  </a:lnTo>
                  <a:lnTo>
                    <a:pt x="388" y="1196"/>
                  </a:lnTo>
                  <a:lnTo>
                    <a:pt x="366" y="1145"/>
                  </a:lnTo>
                  <a:lnTo>
                    <a:pt x="338" y="1084"/>
                  </a:lnTo>
                  <a:lnTo>
                    <a:pt x="312" y="1026"/>
                  </a:lnTo>
                  <a:lnTo>
                    <a:pt x="298" y="997"/>
                  </a:lnTo>
                  <a:lnTo>
                    <a:pt x="284" y="970"/>
                  </a:lnTo>
                  <a:lnTo>
                    <a:pt x="257" y="917"/>
                  </a:lnTo>
                  <a:lnTo>
                    <a:pt x="244" y="892"/>
                  </a:lnTo>
                  <a:lnTo>
                    <a:pt x="230" y="866"/>
                  </a:lnTo>
                  <a:lnTo>
                    <a:pt x="204" y="821"/>
                  </a:lnTo>
                  <a:lnTo>
                    <a:pt x="181" y="778"/>
                  </a:lnTo>
                  <a:lnTo>
                    <a:pt x="159" y="741"/>
                  </a:lnTo>
                  <a:lnTo>
                    <a:pt x="138" y="708"/>
                  </a:lnTo>
                  <a:lnTo>
                    <a:pt x="120" y="680"/>
                  </a:lnTo>
                  <a:lnTo>
                    <a:pt x="109" y="662"/>
                  </a:lnTo>
                  <a:lnTo>
                    <a:pt x="100" y="647"/>
                  </a:lnTo>
                  <a:lnTo>
                    <a:pt x="94" y="636"/>
                  </a:lnTo>
                  <a:lnTo>
                    <a:pt x="89" y="630"/>
                  </a:lnTo>
                  <a:lnTo>
                    <a:pt x="88" y="628"/>
                  </a:lnTo>
                  <a:lnTo>
                    <a:pt x="89" y="630"/>
                  </a:lnTo>
                  <a:lnTo>
                    <a:pt x="94" y="636"/>
                  </a:lnTo>
                  <a:lnTo>
                    <a:pt x="100" y="646"/>
                  </a:lnTo>
                  <a:lnTo>
                    <a:pt x="110" y="661"/>
                  </a:lnTo>
                  <a:lnTo>
                    <a:pt x="123" y="678"/>
                  </a:lnTo>
                  <a:lnTo>
                    <a:pt x="134" y="696"/>
                  </a:lnTo>
                  <a:lnTo>
                    <a:pt x="149" y="716"/>
                  </a:lnTo>
                  <a:lnTo>
                    <a:pt x="163" y="738"/>
                  </a:lnTo>
                  <a:lnTo>
                    <a:pt x="187" y="775"/>
                  </a:lnTo>
                  <a:lnTo>
                    <a:pt x="212" y="817"/>
                  </a:lnTo>
                  <a:lnTo>
                    <a:pt x="239" y="862"/>
                  </a:lnTo>
                  <a:lnTo>
                    <a:pt x="253" y="886"/>
                  </a:lnTo>
                  <a:lnTo>
                    <a:pt x="267" y="911"/>
                  </a:lnTo>
                  <a:lnTo>
                    <a:pt x="295" y="964"/>
                  </a:lnTo>
                  <a:lnTo>
                    <a:pt x="310" y="992"/>
                  </a:lnTo>
                  <a:lnTo>
                    <a:pt x="324" y="1020"/>
                  </a:lnTo>
                  <a:lnTo>
                    <a:pt x="352" y="1079"/>
                  </a:lnTo>
                  <a:lnTo>
                    <a:pt x="379" y="1138"/>
                  </a:lnTo>
                  <a:lnTo>
                    <a:pt x="388" y="1159"/>
                  </a:lnTo>
                  <a:lnTo>
                    <a:pt x="389" y="1144"/>
                  </a:lnTo>
                  <a:lnTo>
                    <a:pt x="391" y="1131"/>
                  </a:lnTo>
                  <a:lnTo>
                    <a:pt x="392" y="1123"/>
                  </a:lnTo>
                  <a:lnTo>
                    <a:pt x="392" y="1119"/>
                  </a:lnTo>
                  <a:lnTo>
                    <a:pt x="395" y="1109"/>
                  </a:lnTo>
                  <a:lnTo>
                    <a:pt x="403" y="1113"/>
                  </a:lnTo>
                  <a:lnTo>
                    <a:pt x="412" y="1116"/>
                  </a:lnTo>
                  <a:lnTo>
                    <a:pt x="401" y="1089"/>
                  </a:lnTo>
                  <a:lnTo>
                    <a:pt x="393" y="1061"/>
                  </a:lnTo>
                  <a:lnTo>
                    <a:pt x="389" y="1034"/>
                  </a:lnTo>
                  <a:lnTo>
                    <a:pt x="388" y="1007"/>
                  </a:lnTo>
                  <a:lnTo>
                    <a:pt x="388" y="983"/>
                  </a:lnTo>
                  <a:lnTo>
                    <a:pt x="389" y="963"/>
                  </a:lnTo>
                  <a:lnTo>
                    <a:pt x="390" y="947"/>
                  </a:lnTo>
                  <a:lnTo>
                    <a:pt x="392" y="936"/>
                  </a:lnTo>
                  <a:lnTo>
                    <a:pt x="392" y="931"/>
                  </a:lnTo>
                  <a:lnTo>
                    <a:pt x="395" y="922"/>
                  </a:lnTo>
                  <a:lnTo>
                    <a:pt x="403" y="925"/>
                  </a:lnTo>
                  <a:lnTo>
                    <a:pt x="406" y="926"/>
                  </a:lnTo>
                  <a:lnTo>
                    <a:pt x="408" y="927"/>
                  </a:lnTo>
                  <a:lnTo>
                    <a:pt x="398" y="900"/>
                  </a:lnTo>
                  <a:lnTo>
                    <a:pt x="392" y="873"/>
                  </a:lnTo>
                  <a:lnTo>
                    <a:pt x="389" y="847"/>
                  </a:lnTo>
                  <a:lnTo>
                    <a:pt x="387" y="822"/>
                  </a:lnTo>
                  <a:lnTo>
                    <a:pt x="388" y="800"/>
                  </a:lnTo>
                  <a:lnTo>
                    <a:pt x="389" y="782"/>
                  </a:lnTo>
                  <a:lnTo>
                    <a:pt x="390" y="766"/>
                  </a:lnTo>
                  <a:lnTo>
                    <a:pt x="392" y="756"/>
                  </a:lnTo>
                  <a:lnTo>
                    <a:pt x="392" y="752"/>
                  </a:lnTo>
                  <a:lnTo>
                    <a:pt x="395" y="743"/>
                  </a:lnTo>
                  <a:lnTo>
                    <a:pt x="403" y="745"/>
                  </a:lnTo>
                  <a:lnTo>
                    <a:pt x="408" y="748"/>
                  </a:lnTo>
                  <a:lnTo>
                    <a:pt x="398" y="720"/>
                  </a:lnTo>
                  <a:lnTo>
                    <a:pt x="392" y="694"/>
                  </a:lnTo>
                  <a:lnTo>
                    <a:pt x="389" y="667"/>
                  </a:lnTo>
                  <a:lnTo>
                    <a:pt x="388" y="643"/>
                  </a:lnTo>
                  <a:lnTo>
                    <a:pt x="388" y="621"/>
                  </a:lnTo>
                  <a:lnTo>
                    <a:pt x="389" y="602"/>
                  </a:lnTo>
                  <a:lnTo>
                    <a:pt x="390" y="587"/>
                  </a:lnTo>
                  <a:lnTo>
                    <a:pt x="392" y="577"/>
                  </a:lnTo>
                  <a:lnTo>
                    <a:pt x="392" y="573"/>
                  </a:lnTo>
                  <a:lnTo>
                    <a:pt x="395" y="563"/>
                  </a:lnTo>
                  <a:lnTo>
                    <a:pt x="403" y="566"/>
                  </a:lnTo>
                  <a:lnTo>
                    <a:pt x="412" y="569"/>
                  </a:lnTo>
                  <a:lnTo>
                    <a:pt x="401" y="542"/>
                  </a:lnTo>
                  <a:lnTo>
                    <a:pt x="393" y="514"/>
                  </a:lnTo>
                  <a:lnTo>
                    <a:pt x="389" y="487"/>
                  </a:lnTo>
                  <a:lnTo>
                    <a:pt x="388" y="460"/>
                  </a:lnTo>
                  <a:lnTo>
                    <a:pt x="388" y="437"/>
                  </a:lnTo>
                  <a:lnTo>
                    <a:pt x="389" y="416"/>
                  </a:lnTo>
                  <a:lnTo>
                    <a:pt x="390" y="400"/>
                  </a:lnTo>
                  <a:lnTo>
                    <a:pt x="392" y="389"/>
                  </a:lnTo>
                  <a:lnTo>
                    <a:pt x="392" y="385"/>
                  </a:lnTo>
                  <a:lnTo>
                    <a:pt x="395" y="376"/>
                  </a:lnTo>
                  <a:lnTo>
                    <a:pt x="403" y="379"/>
                  </a:lnTo>
                  <a:lnTo>
                    <a:pt x="406" y="379"/>
                  </a:lnTo>
                  <a:lnTo>
                    <a:pt x="408" y="380"/>
                  </a:lnTo>
                  <a:lnTo>
                    <a:pt x="398" y="354"/>
                  </a:lnTo>
                  <a:lnTo>
                    <a:pt x="392" y="326"/>
                  </a:lnTo>
                  <a:lnTo>
                    <a:pt x="389" y="301"/>
                  </a:lnTo>
                  <a:lnTo>
                    <a:pt x="387" y="276"/>
                  </a:lnTo>
                  <a:lnTo>
                    <a:pt x="388" y="254"/>
                  </a:lnTo>
                  <a:lnTo>
                    <a:pt x="389" y="235"/>
                  </a:lnTo>
                  <a:lnTo>
                    <a:pt x="390" y="220"/>
                  </a:lnTo>
                  <a:lnTo>
                    <a:pt x="392" y="210"/>
                  </a:lnTo>
                  <a:lnTo>
                    <a:pt x="392" y="205"/>
                  </a:lnTo>
                  <a:lnTo>
                    <a:pt x="395" y="196"/>
                  </a:lnTo>
                  <a:lnTo>
                    <a:pt x="403" y="199"/>
                  </a:lnTo>
                  <a:lnTo>
                    <a:pt x="441" y="214"/>
                  </a:lnTo>
                  <a:lnTo>
                    <a:pt x="475" y="232"/>
                  </a:lnTo>
                  <a:lnTo>
                    <a:pt x="504" y="251"/>
                  </a:lnTo>
                  <a:lnTo>
                    <a:pt x="530" y="272"/>
                  </a:lnTo>
                  <a:lnTo>
                    <a:pt x="522" y="251"/>
                  </a:lnTo>
                  <a:lnTo>
                    <a:pt x="518" y="229"/>
                  </a:lnTo>
                  <a:lnTo>
                    <a:pt x="516" y="204"/>
                  </a:lnTo>
                  <a:lnTo>
                    <a:pt x="520" y="165"/>
                  </a:lnTo>
                  <a:lnTo>
                    <a:pt x="531" y="124"/>
                  </a:lnTo>
                  <a:lnTo>
                    <a:pt x="551" y="84"/>
                  </a:lnTo>
                  <a:lnTo>
                    <a:pt x="577" y="45"/>
                  </a:lnTo>
                  <a:lnTo>
                    <a:pt x="613" y="6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4"/>
            <p:cNvSpPr>
              <a:spLocks noEditPoints="1"/>
            </p:cNvSpPr>
            <p:nvPr/>
          </p:nvSpPr>
          <p:spPr bwMode="auto">
            <a:xfrm>
              <a:off x="11074400" y="4999038"/>
              <a:ext cx="77788" cy="119063"/>
            </a:xfrm>
            <a:custGeom>
              <a:avLst/>
              <a:gdLst>
                <a:gd name="T0" fmla="*/ 252 w 498"/>
                <a:gd name="T1" fmla="*/ 444 h 753"/>
                <a:gd name="T2" fmla="*/ 384 w 498"/>
                <a:gd name="T3" fmla="*/ 440 h 753"/>
                <a:gd name="T4" fmla="*/ 297 w 498"/>
                <a:gd name="T5" fmla="*/ 492 h 753"/>
                <a:gd name="T6" fmla="*/ 235 w 498"/>
                <a:gd name="T7" fmla="*/ 550 h 753"/>
                <a:gd name="T8" fmla="*/ 312 w 498"/>
                <a:gd name="T9" fmla="*/ 444 h 753"/>
                <a:gd name="T10" fmla="*/ 123 w 498"/>
                <a:gd name="T11" fmla="*/ 390 h 753"/>
                <a:gd name="T12" fmla="*/ 180 w 498"/>
                <a:gd name="T13" fmla="*/ 512 h 753"/>
                <a:gd name="T14" fmla="*/ 158 w 498"/>
                <a:gd name="T15" fmla="*/ 543 h 753"/>
                <a:gd name="T16" fmla="*/ 110 w 498"/>
                <a:gd name="T17" fmla="*/ 406 h 753"/>
                <a:gd name="T18" fmla="*/ 250 w 498"/>
                <a:gd name="T19" fmla="*/ 332 h 753"/>
                <a:gd name="T20" fmla="*/ 409 w 498"/>
                <a:gd name="T21" fmla="*/ 264 h 753"/>
                <a:gd name="T22" fmla="*/ 290 w 498"/>
                <a:gd name="T23" fmla="*/ 393 h 753"/>
                <a:gd name="T24" fmla="*/ 301 w 498"/>
                <a:gd name="T25" fmla="*/ 323 h 753"/>
                <a:gd name="T26" fmla="*/ 428 w 498"/>
                <a:gd name="T27" fmla="*/ 243 h 753"/>
                <a:gd name="T28" fmla="*/ 222 w 498"/>
                <a:gd name="T29" fmla="*/ 317 h 753"/>
                <a:gd name="T30" fmla="*/ 216 w 498"/>
                <a:gd name="T31" fmla="*/ 406 h 753"/>
                <a:gd name="T32" fmla="*/ 172 w 498"/>
                <a:gd name="T33" fmla="*/ 254 h 753"/>
                <a:gd name="T34" fmla="*/ 328 w 498"/>
                <a:gd name="T35" fmla="*/ 67 h 753"/>
                <a:gd name="T36" fmla="*/ 293 w 498"/>
                <a:gd name="T37" fmla="*/ 130 h 753"/>
                <a:gd name="T38" fmla="*/ 250 w 498"/>
                <a:gd name="T39" fmla="*/ 262 h 753"/>
                <a:gd name="T40" fmla="*/ 255 w 498"/>
                <a:gd name="T41" fmla="*/ 154 h 753"/>
                <a:gd name="T42" fmla="*/ 377 w 498"/>
                <a:gd name="T43" fmla="*/ 9 h 753"/>
                <a:gd name="T44" fmla="*/ 401 w 498"/>
                <a:gd name="T45" fmla="*/ 121 h 753"/>
                <a:gd name="T46" fmla="*/ 490 w 498"/>
                <a:gd name="T47" fmla="*/ 202 h 753"/>
                <a:gd name="T48" fmla="*/ 485 w 498"/>
                <a:gd name="T49" fmla="*/ 286 h 753"/>
                <a:gd name="T50" fmla="*/ 452 w 498"/>
                <a:gd name="T51" fmla="*/ 393 h 753"/>
                <a:gd name="T52" fmla="*/ 419 w 498"/>
                <a:gd name="T53" fmla="*/ 520 h 753"/>
                <a:gd name="T54" fmla="*/ 406 w 498"/>
                <a:gd name="T55" fmla="*/ 582 h 753"/>
                <a:gd name="T56" fmla="*/ 337 w 498"/>
                <a:gd name="T57" fmla="*/ 594 h 753"/>
                <a:gd name="T58" fmla="*/ 431 w 498"/>
                <a:gd name="T59" fmla="*/ 433 h 753"/>
                <a:gd name="T60" fmla="*/ 442 w 498"/>
                <a:gd name="T61" fmla="*/ 345 h 753"/>
                <a:gd name="T62" fmla="*/ 439 w 498"/>
                <a:gd name="T63" fmla="*/ 226 h 753"/>
                <a:gd name="T64" fmla="*/ 385 w 498"/>
                <a:gd name="T65" fmla="*/ 157 h 753"/>
                <a:gd name="T66" fmla="*/ 326 w 498"/>
                <a:gd name="T67" fmla="*/ 50 h 753"/>
                <a:gd name="T68" fmla="*/ 238 w 498"/>
                <a:gd name="T69" fmla="*/ 259 h 753"/>
                <a:gd name="T70" fmla="*/ 277 w 498"/>
                <a:gd name="T71" fmla="*/ 300 h 753"/>
                <a:gd name="T72" fmla="*/ 271 w 498"/>
                <a:gd name="T73" fmla="*/ 357 h 753"/>
                <a:gd name="T74" fmla="*/ 298 w 498"/>
                <a:gd name="T75" fmla="*/ 446 h 753"/>
                <a:gd name="T76" fmla="*/ 215 w 498"/>
                <a:gd name="T77" fmla="*/ 588 h 753"/>
                <a:gd name="T78" fmla="*/ 211 w 498"/>
                <a:gd name="T79" fmla="*/ 669 h 753"/>
                <a:gd name="T80" fmla="*/ 138 w 498"/>
                <a:gd name="T81" fmla="*/ 652 h 753"/>
                <a:gd name="T82" fmla="*/ 183 w 498"/>
                <a:gd name="T83" fmla="*/ 582 h 753"/>
                <a:gd name="T84" fmla="*/ 187 w 498"/>
                <a:gd name="T85" fmla="*/ 440 h 753"/>
                <a:gd name="T86" fmla="*/ 236 w 498"/>
                <a:gd name="T87" fmla="*/ 350 h 753"/>
                <a:gd name="T88" fmla="*/ 108 w 498"/>
                <a:gd name="T89" fmla="*/ 174 h 753"/>
                <a:gd name="T90" fmla="*/ 101 w 498"/>
                <a:gd name="T91" fmla="*/ 356 h 753"/>
                <a:gd name="T92" fmla="*/ 45 w 498"/>
                <a:gd name="T93" fmla="*/ 435 h 753"/>
                <a:gd name="T94" fmla="*/ 20 w 498"/>
                <a:gd name="T95" fmla="*/ 526 h 753"/>
                <a:gd name="T96" fmla="*/ 13 w 498"/>
                <a:gd name="T97" fmla="*/ 500 h 753"/>
                <a:gd name="T98" fmla="*/ 33 w 498"/>
                <a:gd name="T99" fmla="*/ 401 h 753"/>
                <a:gd name="T100" fmla="*/ 63 w 498"/>
                <a:gd name="T101" fmla="*/ 310 h 753"/>
                <a:gd name="T102" fmla="*/ 86 w 498"/>
                <a:gd name="T103" fmla="*/ 190 h 753"/>
                <a:gd name="T104" fmla="*/ 148 w 498"/>
                <a:gd name="T105" fmla="*/ 165 h 753"/>
                <a:gd name="T106" fmla="*/ 234 w 498"/>
                <a:gd name="T107" fmla="*/ 142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8" h="753">
                  <a:moveTo>
                    <a:pt x="245" y="430"/>
                  </a:moveTo>
                  <a:lnTo>
                    <a:pt x="237" y="463"/>
                  </a:lnTo>
                  <a:lnTo>
                    <a:pt x="228" y="497"/>
                  </a:lnTo>
                  <a:lnTo>
                    <a:pt x="241" y="479"/>
                  </a:lnTo>
                  <a:lnTo>
                    <a:pt x="254" y="463"/>
                  </a:lnTo>
                  <a:lnTo>
                    <a:pt x="271" y="448"/>
                  </a:lnTo>
                  <a:lnTo>
                    <a:pt x="252" y="444"/>
                  </a:lnTo>
                  <a:lnTo>
                    <a:pt x="246" y="443"/>
                  </a:lnTo>
                  <a:lnTo>
                    <a:pt x="245" y="438"/>
                  </a:lnTo>
                  <a:lnTo>
                    <a:pt x="245" y="437"/>
                  </a:lnTo>
                  <a:lnTo>
                    <a:pt x="245" y="434"/>
                  </a:lnTo>
                  <a:lnTo>
                    <a:pt x="245" y="430"/>
                  </a:lnTo>
                  <a:close/>
                  <a:moveTo>
                    <a:pt x="383" y="424"/>
                  </a:moveTo>
                  <a:lnTo>
                    <a:pt x="384" y="440"/>
                  </a:lnTo>
                  <a:lnTo>
                    <a:pt x="380" y="441"/>
                  </a:lnTo>
                  <a:lnTo>
                    <a:pt x="374" y="442"/>
                  </a:lnTo>
                  <a:lnTo>
                    <a:pt x="363" y="446"/>
                  </a:lnTo>
                  <a:lnTo>
                    <a:pt x="350" y="452"/>
                  </a:lnTo>
                  <a:lnTo>
                    <a:pt x="333" y="462"/>
                  </a:lnTo>
                  <a:lnTo>
                    <a:pt x="315" y="474"/>
                  </a:lnTo>
                  <a:lnTo>
                    <a:pt x="297" y="492"/>
                  </a:lnTo>
                  <a:lnTo>
                    <a:pt x="279" y="514"/>
                  </a:lnTo>
                  <a:lnTo>
                    <a:pt x="260" y="541"/>
                  </a:lnTo>
                  <a:lnTo>
                    <a:pt x="245" y="575"/>
                  </a:lnTo>
                  <a:lnTo>
                    <a:pt x="229" y="570"/>
                  </a:lnTo>
                  <a:lnTo>
                    <a:pt x="229" y="567"/>
                  </a:lnTo>
                  <a:lnTo>
                    <a:pt x="232" y="561"/>
                  </a:lnTo>
                  <a:lnTo>
                    <a:pt x="235" y="550"/>
                  </a:lnTo>
                  <a:lnTo>
                    <a:pt x="241" y="537"/>
                  </a:lnTo>
                  <a:lnTo>
                    <a:pt x="247" y="521"/>
                  </a:lnTo>
                  <a:lnTo>
                    <a:pt x="256" y="505"/>
                  </a:lnTo>
                  <a:lnTo>
                    <a:pt x="266" y="488"/>
                  </a:lnTo>
                  <a:lnTo>
                    <a:pt x="279" y="472"/>
                  </a:lnTo>
                  <a:lnTo>
                    <a:pt x="295" y="457"/>
                  </a:lnTo>
                  <a:lnTo>
                    <a:pt x="312" y="444"/>
                  </a:lnTo>
                  <a:lnTo>
                    <a:pt x="333" y="433"/>
                  </a:lnTo>
                  <a:lnTo>
                    <a:pt x="356" y="427"/>
                  </a:lnTo>
                  <a:lnTo>
                    <a:pt x="383" y="424"/>
                  </a:lnTo>
                  <a:close/>
                  <a:moveTo>
                    <a:pt x="106" y="379"/>
                  </a:moveTo>
                  <a:lnTo>
                    <a:pt x="114" y="385"/>
                  </a:lnTo>
                  <a:lnTo>
                    <a:pt x="121" y="389"/>
                  </a:lnTo>
                  <a:lnTo>
                    <a:pt x="123" y="390"/>
                  </a:lnTo>
                  <a:lnTo>
                    <a:pt x="136" y="406"/>
                  </a:lnTo>
                  <a:lnTo>
                    <a:pt x="151" y="419"/>
                  </a:lnTo>
                  <a:lnTo>
                    <a:pt x="153" y="421"/>
                  </a:lnTo>
                  <a:lnTo>
                    <a:pt x="166" y="443"/>
                  </a:lnTo>
                  <a:lnTo>
                    <a:pt x="174" y="466"/>
                  </a:lnTo>
                  <a:lnTo>
                    <a:pt x="179" y="490"/>
                  </a:lnTo>
                  <a:lnTo>
                    <a:pt x="180" y="512"/>
                  </a:lnTo>
                  <a:lnTo>
                    <a:pt x="180" y="533"/>
                  </a:lnTo>
                  <a:lnTo>
                    <a:pt x="178" y="552"/>
                  </a:lnTo>
                  <a:lnTo>
                    <a:pt x="175" y="566"/>
                  </a:lnTo>
                  <a:lnTo>
                    <a:pt x="173" y="576"/>
                  </a:lnTo>
                  <a:lnTo>
                    <a:pt x="172" y="581"/>
                  </a:lnTo>
                  <a:lnTo>
                    <a:pt x="157" y="577"/>
                  </a:lnTo>
                  <a:lnTo>
                    <a:pt x="158" y="543"/>
                  </a:lnTo>
                  <a:lnTo>
                    <a:pt x="157" y="512"/>
                  </a:lnTo>
                  <a:lnTo>
                    <a:pt x="151" y="486"/>
                  </a:lnTo>
                  <a:lnTo>
                    <a:pt x="145" y="464"/>
                  </a:lnTo>
                  <a:lnTo>
                    <a:pt x="137" y="444"/>
                  </a:lnTo>
                  <a:lnTo>
                    <a:pt x="128" y="428"/>
                  </a:lnTo>
                  <a:lnTo>
                    <a:pt x="119" y="416"/>
                  </a:lnTo>
                  <a:lnTo>
                    <a:pt x="110" y="406"/>
                  </a:lnTo>
                  <a:lnTo>
                    <a:pt x="104" y="399"/>
                  </a:lnTo>
                  <a:lnTo>
                    <a:pt x="99" y="395"/>
                  </a:lnTo>
                  <a:lnTo>
                    <a:pt x="97" y="394"/>
                  </a:lnTo>
                  <a:lnTo>
                    <a:pt x="106" y="379"/>
                  </a:lnTo>
                  <a:close/>
                  <a:moveTo>
                    <a:pt x="254" y="325"/>
                  </a:moveTo>
                  <a:lnTo>
                    <a:pt x="250" y="325"/>
                  </a:lnTo>
                  <a:lnTo>
                    <a:pt x="250" y="332"/>
                  </a:lnTo>
                  <a:lnTo>
                    <a:pt x="252" y="338"/>
                  </a:lnTo>
                  <a:lnTo>
                    <a:pt x="254" y="325"/>
                  </a:lnTo>
                  <a:close/>
                  <a:moveTo>
                    <a:pt x="428" y="243"/>
                  </a:moveTo>
                  <a:lnTo>
                    <a:pt x="429" y="258"/>
                  </a:lnTo>
                  <a:lnTo>
                    <a:pt x="427" y="259"/>
                  </a:lnTo>
                  <a:lnTo>
                    <a:pt x="419" y="261"/>
                  </a:lnTo>
                  <a:lnTo>
                    <a:pt x="409" y="264"/>
                  </a:lnTo>
                  <a:lnTo>
                    <a:pt x="395" y="270"/>
                  </a:lnTo>
                  <a:lnTo>
                    <a:pt x="378" y="279"/>
                  </a:lnTo>
                  <a:lnTo>
                    <a:pt x="361" y="292"/>
                  </a:lnTo>
                  <a:lnTo>
                    <a:pt x="343" y="310"/>
                  </a:lnTo>
                  <a:lnTo>
                    <a:pt x="324" y="332"/>
                  </a:lnTo>
                  <a:lnTo>
                    <a:pt x="307" y="360"/>
                  </a:lnTo>
                  <a:lnTo>
                    <a:pt x="290" y="393"/>
                  </a:lnTo>
                  <a:lnTo>
                    <a:pt x="275" y="388"/>
                  </a:lnTo>
                  <a:lnTo>
                    <a:pt x="276" y="386"/>
                  </a:lnTo>
                  <a:lnTo>
                    <a:pt x="278" y="378"/>
                  </a:lnTo>
                  <a:lnTo>
                    <a:pt x="281" y="368"/>
                  </a:lnTo>
                  <a:lnTo>
                    <a:pt x="286" y="355"/>
                  </a:lnTo>
                  <a:lnTo>
                    <a:pt x="292" y="340"/>
                  </a:lnTo>
                  <a:lnTo>
                    <a:pt x="301" y="323"/>
                  </a:lnTo>
                  <a:lnTo>
                    <a:pt x="312" y="307"/>
                  </a:lnTo>
                  <a:lnTo>
                    <a:pt x="325" y="290"/>
                  </a:lnTo>
                  <a:lnTo>
                    <a:pt x="341" y="275"/>
                  </a:lnTo>
                  <a:lnTo>
                    <a:pt x="358" y="262"/>
                  </a:lnTo>
                  <a:lnTo>
                    <a:pt x="378" y="252"/>
                  </a:lnTo>
                  <a:lnTo>
                    <a:pt x="402" y="245"/>
                  </a:lnTo>
                  <a:lnTo>
                    <a:pt x="428" y="243"/>
                  </a:lnTo>
                  <a:close/>
                  <a:moveTo>
                    <a:pt x="150" y="206"/>
                  </a:moveTo>
                  <a:lnTo>
                    <a:pt x="172" y="220"/>
                  </a:lnTo>
                  <a:lnTo>
                    <a:pt x="190" y="237"/>
                  </a:lnTo>
                  <a:lnTo>
                    <a:pt x="203" y="256"/>
                  </a:lnTo>
                  <a:lnTo>
                    <a:pt x="212" y="276"/>
                  </a:lnTo>
                  <a:lnTo>
                    <a:pt x="218" y="296"/>
                  </a:lnTo>
                  <a:lnTo>
                    <a:pt x="222" y="317"/>
                  </a:lnTo>
                  <a:lnTo>
                    <a:pt x="224" y="336"/>
                  </a:lnTo>
                  <a:lnTo>
                    <a:pt x="224" y="355"/>
                  </a:lnTo>
                  <a:lnTo>
                    <a:pt x="223" y="372"/>
                  </a:lnTo>
                  <a:lnTo>
                    <a:pt x="221" y="386"/>
                  </a:lnTo>
                  <a:lnTo>
                    <a:pt x="218" y="396"/>
                  </a:lnTo>
                  <a:lnTo>
                    <a:pt x="217" y="404"/>
                  </a:lnTo>
                  <a:lnTo>
                    <a:pt x="216" y="406"/>
                  </a:lnTo>
                  <a:lnTo>
                    <a:pt x="201" y="404"/>
                  </a:lnTo>
                  <a:lnTo>
                    <a:pt x="202" y="369"/>
                  </a:lnTo>
                  <a:lnTo>
                    <a:pt x="200" y="339"/>
                  </a:lnTo>
                  <a:lnTo>
                    <a:pt x="195" y="312"/>
                  </a:lnTo>
                  <a:lnTo>
                    <a:pt x="189" y="289"/>
                  </a:lnTo>
                  <a:lnTo>
                    <a:pt x="181" y="269"/>
                  </a:lnTo>
                  <a:lnTo>
                    <a:pt x="172" y="254"/>
                  </a:lnTo>
                  <a:lnTo>
                    <a:pt x="163" y="241"/>
                  </a:lnTo>
                  <a:lnTo>
                    <a:pt x="155" y="231"/>
                  </a:lnTo>
                  <a:lnTo>
                    <a:pt x="148" y="224"/>
                  </a:lnTo>
                  <a:lnTo>
                    <a:pt x="144" y="221"/>
                  </a:lnTo>
                  <a:lnTo>
                    <a:pt x="141" y="219"/>
                  </a:lnTo>
                  <a:lnTo>
                    <a:pt x="150" y="206"/>
                  </a:lnTo>
                  <a:close/>
                  <a:moveTo>
                    <a:pt x="328" y="67"/>
                  </a:moveTo>
                  <a:lnTo>
                    <a:pt x="335" y="81"/>
                  </a:lnTo>
                  <a:lnTo>
                    <a:pt x="333" y="82"/>
                  </a:lnTo>
                  <a:lnTo>
                    <a:pt x="329" y="86"/>
                  </a:lnTo>
                  <a:lnTo>
                    <a:pt x="321" y="92"/>
                  </a:lnTo>
                  <a:lnTo>
                    <a:pt x="313" y="102"/>
                  </a:lnTo>
                  <a:lnTo>
                    <a:pt x="303" y="114"/>
                  </a:lnTo>
                  <a:lnTo>
                    <a:pt x="293" y="130"/>
                  </a:lnTo>
                  <a:lnTo>
                    <a:pt x="285" y="148"/>
                  </a:lnTo>
                  <a:lnTo>
                    <a:pt x="277" y="171"/>
                  </a:lnTo>
                  <a:lnTo>
                    <a:pt x="270" y="198"/>
                  </a:lnTo>
                  <a:lnTo>
                    <a:pt x="267" y="228"/>
                  </a:lnTo>
                  <a:lnTo>
                    <a:pt x="267" y="262"/>
                  </a:lnTo>
                  <a:lnTo>
                    <a:pt x="252" y="264"/>
                  </a:lnTo>
                  <a:lnTo>
                    <a:pt x="250" y="262"/>
                  </a:lnTo>
                  <a:lnTo>
                    <a:pt x="249" y="254"/>
                  </a:lnTo>
                  <a:lnTo>
                    <a:pt x="248" y="243"/>
                  </a:lnTo>
                  <a:lnTo>
                    <a:pt x="247" y="229"/>
                  </a:lnTo>
                  <a:lnTo>
                    <a:pt x="246" y="212"/>
                  </a:lnTo>
                  <a:lnTo>
                    <a:pt x="247" y="195"/>
                  </a:lnTo>
                  <a:lnTo>
                    <a:pt x="249" y="175"/>
                  </a:lnTo>
                  <a:lnTo>
                    <a:pt x="255" y="154"/>
                  </a:lnTo>
                  <a:lnTo>
                    <a:pt x="261" y="134"/>
                  </a:lnTo>
                  <a:lnTo>
                    <a:pt x="272" y="114"/>
                  </a:lnTo>
                  <a:lnTo>
                    <a:pt x="287" y="97"/>
                  </a:lnTo>
                  <a:lnTo>
                    <a:pt x="304" y="80"/>
                  </a:lnTo>
                  <a:lnTo>
                    <a:pt x="328" y="67"/>
                  </a:lnTo>
                  <a:close/>
                  <a:moveTo>
                    <a:pt x="374" y="0"/>
                  </a:moveTo>
                  <a:lnTo>
                    <a:pt x="377" y="9"/>
                  </a:lnTo>
                  <a:lnTo>
                    <a:pt x="378" y="13"/>
                  </a:lnTo>
                  <a:lnTo>
                    <a:pt x="382" y="22"/>
                  </a:lnTo>
                  <a:lnTo>
                    <a:pt x="386" y="35"/>
                  </a:lnTo>
                  <a:lnTo>
                    <a:pt x="391" y="53"/>
                  </a:lnTo>
                  <a:lnTo>
                    <a:pt x="396" y="74"/>
                  </a:lnTo>
                  <a:lnTo>
                    <a:pt x="399" y="96"/>
                  </a:lnTo>
                  <a:lnTo>
                    <a:pt x="401" y="121"/>
                  </a:lnTo>
                  <a:lnTo>
                    <a:pt x="401" y="147"/>
                  </a:lnTo>
                  <a:lnTo>
                    <a:pt x="398" y="174"/>
                  </a:lnTo>
                  <a:lnTo>
                    <a:pt x="391" y="201"/>
                  </a:lnTo>
                  <a:lnTo>
                    <a:pt x="382" y="228"/>
                  </a:lnTo>
                  <a:lnTo>
                    <a:pt x="415" y="217"/>
                  </a:lnTo>
                  <a:lnTo>
                    <a:pt x="451" y="208"/>
                  </a:lnTo>
                  <a:lnTo>
                    <a:pt x="490" y="202"/>
                  </a:lnTo>
                  <a:lnTo>
                    <a:pt x="498" y="201"/>
                  </a:lnTo>
                  <a:lnTo>
                    <a:pt x="498" y="211"/>
                  </a:lnTo>
                  <a:lnTo>
                    <a:pt x="497" y="215"/>
                  </a:lnTo>
                  <a:lnTo>
                    <a:pt x="497" y="226"/>
                  </a:lnTo>
                  <a:lnTo>
                    <a:pt x="494" y="243"/>
                  </a:lnTo>
                  <a:lnTo>
                    <a:pt x="491" y="263"/>
                  </a:lnTo>
                  <a:lnTo>
                    <a:pt x="485" y="286"/>
                  </a:lnTo>
                  <a:lnTo>
                    <a:pt x="476" y="310"/>
                  </a:lnTo>
                  <a:lnTo>
                    <a:pt x="465" y="335"/>
                  </a:lnTo>
                  <a:lnTo>
                    <a:pt x="452" y="362"/>
                  </a:lnTo>
                  <a:lnTo>
                    <a:pt x="434" y="385"/>
                  </a:lnTo>
                  <a:lnTo>
                    <a:pt x="443" y="384"/>
                  </a:lnTo>
                  <a:lnTo>
                    <a:pt x="453" y="384"/>
                  </a:lnTo>
                  <a:lnTo>
                    <a:pt x="452" y="393"/>
                  </a:lnTo>
                  <a:lnTo>
                    <a:pt x="452" y="398"/>
                  </a:lnTo>
                  <a:lnTo>
                    <a:pt x="451" y="409"/>
                  </a:lnTo>
                  <a:lnTo>
                    <a:pt x="449" y="426"/>
                  </a:lnTo>
                  <a:lnTo>
                    <a:pt x="444" y="445"/>
                  </a:lnTo>
                  <a:lnTo>
                    <a:pt x="439" y="470"/>
                  </a:lnTo>
                  <a:lnTo>
                    <a:pt x="430" y="495"/>
                  </a:lnTo>
                  <a:lnTo>
                    <a:pt x="419" y="520"/>
                  </a:lnTo>
                  <a:lnTo>
                    <a:pt x="405" y="545"/>
                  </a:lnTo>
                  <a:lnTo>
                    <a:pt x="386" y="570"/>
                  </a:lnTo>
                  <a:lnTo>
                    <a:pt x="397" y="569"/>
                  </a:lnTo>
                  <a:lnTo>
                    <a:pt x="407" y="567"/>
                  </a:lnTo>
                  <a:lnTo>
                    <a:pt x="406" y="577"/>
                  </a:lnTo>
                  <a:lnTo>
                    <a:pt x="406" y="578"/>
                  </a:lnTo>
                  <a:lnTo>
                    <a:pt x="406" y="582"/>
                  </a:lnTo>
                  <a:lnTo>
                    <a:pt x="406" y="585"/>
                  </a:lnTo>
                  <a:lnTo>
                    <a:pt x="405" y="591"/>
                  </a:lnTo>
                  <a:lnTo>
                    <a:pt x="388" y="594"/>
                  </a:lnTo>
                  <a:lnTo>
                    <a:pt x="389" y="589"/>
                  </a:lnTo>
                  <a:lnTo>
                    <a:pt x="389" y="586"/>
                  </a:lnTo>
                  <a:lnTo>
                    <a:pt x="365" y="589"/>
                  </a:lnTo>
                  <a:lnTo>
                    <a:pt x="337" y="594"/>
                  </a:lnTo>
                  <a:lnTo>
                    <a:pt x="358" y="575"/>
                  </a:lnTo>
                  <a:lnTo>
                    <a:pt x="379" y="554"/>
                  </a:lnTo>
                  <a:lnTo>
                    <a:pt x="396" y="530"/>
                  </a:lnTo>
                  <a:lnTo>
                    <a:pt x="409" y="505"/>
                  </a:lnTo>
                  <a:lnTo>
                    <a:pt x="419" y="479"/>
                  </a:lnTo>
                  <a:lnTo>
                    <a:pt x="426" y="455"/>
                  </a:lnTo>
                  <a:lnTo>
                    <a:pt x="431" y="433"/>
                  </a:lnTo>
                  <a:lnTo>
                    <a:pt x="434" y="415"/>
                  </a:lnTo>
                  <a:lnTo>
                    <a:pt x="436" y="401"/>
                  </a:lnTo>
                  <a:lnTo>
                    <a:pt x="415" y="405"/>
                  </a:lnTo>
                  <a:lnTo>
                    <a:pt x="388" y="408"/>
                  </a:lnTo>
                  <a:lnTo>
                    <a:pt x="407" y="390"/>
                  </a:lnTo>
                  <a:lnTo>
                    <a:pt x="427" y="369"/>
                  </a:lnTo>
                  <a:lnTo>
                    <a:pt x="442" y="345"/>
                  </a:lnTo>
                  <a:lnTo>
                    <a:pt x="455" y="321"/>
                  </a:lnTo>
                  <a:lnTo>
                    <a:pt x="464" y="296"/>
                  </a:lnTo>
                  <a:lnTo>
                    <a:pt x="472" y="273"/>
                  </a:lnTo>
                  <a:lnTo>
                    <a:pt x="476" y="251"/>
                  </a:lnTo>
                  <a:lnTo>
                    <a:pt x="480" y="233"/>
                  </a:lnTo>
                  <a:lnTo>
                    <a:pt x="482" y="219"/>
                  </a:lnTo>
                  <a:lnTo>
                    <a:pt x="439" y="226"/>
                  </a:lnTo>
                  <a:lnTo>
                    <a:pt x="400" y="237"/>
                  </a:lnTo>
                  <a:lnTo>
                    <a:pt x="366" y="252"/>
                  </a:lnTo>
                  <a:lnTo>
                    <a:pt x="337" y="267"/>
                  </a:lnTo>
                  <a:lnTo>
                    <a:pt x="355" y="241"/>
                  </a:lnTo>
                  <a:lnTo>
                    <a:pt x="371" y="214"/>
                  </a:lnTo>
                  <a:lnTo>
                    <a:pt x="379" y="186"/>
                  </a:lnTo>
                  <a:lnTo>
                    <a:pt x="385" y="157"/>
                  </a:lnTo>
                  <a:lnTo>
                    <a:pt x="385" y="129"/>
                  </a:lnTo>
                  <a:lnTo>
                    <a:pt x="384" y="101"/>
                  </a:lnTo>
                  <a:lnTo>
                    <a:pt x="379" y="77"/>
                  </a:lnTo>
                  <a:lnTo>
                    <a:pt x="375" y="55"/>
                  </a:lnTo>
                  <a:lnTo>
                    <a:pt x="369" y="36"/>
                  </a:lnTo>
                  <a:lnTo>
                    <a:pt x="366" y="23"/>
                  </a:lnTo>
                  <a:lnTo>
                    <a:pt x="326" y="50"/>
                  </a:lnTo>
                  <a:lnTo>
                    <a:pt x="295" y="79"/>
                  </a:lnTo>
                  <a:lnTo>
                    <a:pt x="269" y="110"/>
                  </a:lnTo>
                  <a:lnTo>
                    <a:pt x="250" y="143"/>
                  </a:lnTo>
                  <a:lnTo>
                    <a:pt x="238" y="177"/>
                  </a:lnTo>
                  <a:lnTo>
                    <a:pt x="234" y="208"/>
                  </a:lnTo>
                  <a:lnTo>
                    <a:pt x="235" y="235"/>
                  </a:lnTo>
                  <a:lnTo>
                    <a:pt x="238" y="259"/>
                  </a:lnTo>
                  <a:lnTo>
                    <a:pt x="245" y="280"/>
                  </a:lnTo>
                  <a:lnTo>
                    <a:pt x="250" y="297"/>
                  </a:lnTo>
                  <a:lnTo>
                    <a:pt x="256" y="308"/>
                  </a:lnTo>
                  <a:lnTo>
                    <a:pt x="258" y="307"/>
                  </a:lnTo>
                  <a:lnTo>
                    <a:pt x="261" y="295"/>
                  </a:lnTo>
                  <a:lnTo>
                    <a:pt x="277" y="299"/>
                  </a:lnTo>
                  <a:lnTo>
                    <a:pt x="277" y="300"/>
                  </a:lnTo>
                  <a:lnTo>
                    <a:pt x="276" y="301"/>
                  </a:lnTo>
                  <a:lnTo>
                    <a:pt x="282" y="298"/>
                  </a:lnTo>
                  <a:lnTo>
                    <a:pt x="289" y="296"/>
                  </a:lnTo>
                  <a:lnTo>
                    <a:pt x="318" y="281"/>
                  </a:lnTo>
                  <a:lnTo>
                    <a:pt x="298" y="307"/>
                  </a:lnTo>
                  <a:lnTo>
                    <a:pt x="282" y="332"/>
                  </a:lnTo>
                  <a:lnTo>
                    <a:pt x="271" y="357"/>
                  </a:lnTo>
                  <a:lnTo>
                    <a:pt x="265" y="380"/>
                  </a:lnTo>
                  <a:lnTo>
                    <a:pt x="261" y="401"/>
                  </a:lnTo>
                  <a:lnTo>
                    <a:pt x="260" y="418"/>
                  </a:lnTo>
                  <a:lnTo>
                    <a:pt x="260" y="430"/>
                  </a:lnTo>
                  <a:lnTo>
                    <a:pt x="293" y="432"/>
                  </a:lnTo>
                  <a:lnTo>
                    <a:pt x="319" y="433"/>
                  </a:lnTo>
                  <a:lnTo>
                    <a:pt x="298" y="446"/>
                  </a:lnTo>
                  <a:lnTo>
                    <a:pt x="274" y="466"/>
                  </a:lnTo>
                  <a:lnTo>
                    <a:pt x="254" y="487"/>
                  </a:lnTo>
                  <a:lnTo>
                    <a:pt x="239" y="509"/>
                  </a:lnTo>
                  <a:lnTo>
                    <a:pt x="228" y="531"/>
                  </a:lnTo>
                  <a:lnTo>
                    <a:pt x="222" y="552"/>
                  </a:lnTo>
                  <a:lnTo>
                    <a:pt x="217" y="571"/>
                  </a:lnTo>
                  <a:lnTo>
                    <a:pt x="215" y="588"/>
                  </a:lnTo>
                  <a:lnTo>
                    <a:pt x="215" y="602"/>
                  </a:lnTo>
                  <a:lnTo>
                    <a:pt x="215" y="611"/>
                  </a:lnTo>
                  <a:lnTo>
                    <a:pt x="252" y="614"/>
                  </a:lnTo>
                  <a:lnTo>
                    <a:pt x="279" y="614"/>
                  </a:lnTo>
                  <a:lnTo>
                    <a:pt x="256" y="629"/>
                  </a:lnTo>
                  <a:lnTo>
                    <a:pt x="231" y="648"/>
                  </a:lnTo>
                  <a:lnTo>
                    <a:pt x="211" y="669"/>
                  </a:lnTo>
                  <a:lnTo>
                    <a:pt x="195" y="690"/>
                  </a:lnTo>
                  <a:lnTo>
                    <a:pt x="170" y="720"/>
                  </a:lnTo>
                  <a:lnTo>
                    <a:pt x="148" y="753"/>
                  </a:lnTo>
                  <a:lnTo>
                    <a:pt x="145" y="736"/>
                  </a:lnTo>
                  <a:lnTo>
                    <a:pt x="147" y="710"/>
                  </a:lnTo>
                  <a:lnTo>
                    <a:pt x="145" y="683"/>
                  </a:lnTo>
                  <a:lnTo>
                    <a:pt x="138" y="652"/>
                  </a:lnTo>
                  <a:lnTo>
                    <a:pt x="124" y="621"/>
                  </a:lnTo>
                  <a:lnTo>
                    <a:pt x="112" y="598"/>
                  </a:lnTo>
                  <a:lnTo>
                    <a:pt x="135" y="610"/>
                  </a:lnTo>
                  <a:lnTo>
                    <a:pt x="166" y="624"/>
                  </a:lnTo>
                  <a:lnTo>
                    <a:pt x="171" y="614"/>
                  </a:lnTo>
                  <a:lnTo>
                    <a:pt x="177" y="600"/>
                  </a:lnTo>
                  <a:lnTo>
                    <a:pt x="183" y="582"/>
                  </a:lnTo>
                  <a:lnTo>
                    <a:pt x="189" y="561"/>
                  </a:lnTo>
                  <a:lnTo>
                    <a:pt x="192" y="537"/>
                  </a:lnTo>
                  <a:lnTo>
                    <a:pt x="191" y="509"/>
                  </a:lnTo>
                  <a:lnTo>
                    <a:pt x="187" y="481"/>
                  </a:lnTo>
                  <a:lnTo>
                    <a:pt x="175" y="450"/>
                  </a:lnTo>
                  <a:lnTo>
                    <a:pt x="167" y="430"/>
                  </a:lnTo>
                  <a:lnTo>
                    <a:pt x="187" y="440"/>
                  </a:lnTo>
                  <a:lnTo>
                    <a:pt x="198" y="445"/>
                  </a:lnTo>
                  <a:lnTo>
                    <a:pt x="210" y="450"/>
                  </a:lnTo>
                  <a:lnTo>
                    <a:pt x="215" y="439"/>
                  </a:lnTo>
                  <a:lnTo>
                    <a:pt x="222" y="423"/>
                  </a:lnTo>
                  <a:lnTo>
                    <a:pt x="229" y="402"/>
                  </a:lnTo>
                  <a:lnTo>
                    <a:pt x="234" y="378"/>
                  </a:lnTo>
                  <a:lnTo>
                    <a:pt x="236" y="350"/>
                  </a:lnTo>
                  <a:lnTo>
                    <a:pt x="233" y="320"/>
                  </a:lnTo>
                  <a:lnTo>
                    <a:pt x="223" y="285"/>
                  </a:lnTo>
                  <a:lnTo>
                    <a:pt x="206" y="252"/>
                  </a:lnTo>
                  <a:lnTo>
                    <a:pt x="182" y="220"/>
                  </a:lnTo>
                  <a:lnTo>
                    <a:pt x="151" y="189"/>
                  </a:lnTo>
                  <a:lnTo>
                    <a:pt x="114" y="159"/>
                  </a:lnTo>
                  <a:lnTo>
                    <a:pt x="108" y="174"/>
                  </a:lnTo>
                  <a:lnTo>
                    <a:pt x="103" y="193"/>
                  </a:lnTo>
                  <a:lnTo>
                    <a:pt x="96" y="217"/>
                  </a:lnTo>
                  <a:lnTo>
                    <a:pt x="91" y="244"/>
                  </a:lnTo>
                  <a:lnTo>
                    <a:pt x="88" y="273"/>
                  </a:lnTo>
                  <a:lnTo>
                    <a:pt x="90" y="303"/>
                  </a:lnTo>
                  <a:lnTo>
                    <a:pt x="95" y="334"/>
                  </a:lnTo>
                  <a:lnTo>
                    <a:pt x="101" y="356"/>
                  </a:lnTo>
                  <a:lnTo>
                    <a:pt x="82" y="343"/>
                  </a:lnTo>
                  <a:lnTo>
                    <a:pt x="70" y="334"/>
                  </a:lnTo>
                  <a:lnTo>
                    <a:pt x="65" y="346"/>
                  </a:lnTo>
                  <a:lnTo>
                    <a:pt x="60" y="364"/>
                  </a:lnTo>
                  <a:lnTo>
                    <a:pt x="53" y="385"/>
                  </a:lnTo>
                  <a:lnTo>
                    <a:pt x="49" y="409"/>
                  </a:lnTo>
                  <a:lnTo>
                    <a:pt x="45" y="435"/>
                  </a:lnTo>
                  <a:lnTo>
                    <a:pt x="44" y="464"/>
                  </a:lnTo>
                  <a:lnTo>
                    <a:pt x="48" y="493"/>
                  </a:lnTo>
                  <a:lnTo>
                    <a:pt x="54" y="520"/>
                  </a:lnTo>
                  <a:lnTo>
                    <a:pt x="63" y="545"/>
                  </a:lnTo>
                  <a:lnTo>
                    <a:pt x="42" y="529"/>
                  </a:lnTo>
                  <a:lnTo>
                    <a:pt x="25" y="516"/>
                  </a:lnTo>
                  <a:lnTo>
                    <a:pt x="20" y="526"/>
                  </a:lnTo>
                  <a:lnTo>
                    <a:pt x="16" y="539"/>
                  </a:lnTo>
                  <a:lnTo>
                    <a:pt x="9" y="537"/>
                  </a:lnTo>
                  <a:lnTo>
                    <a:pt x="0" y="534"/>
                  </a:lnTo>
                  <a:lnTo>
                    <a:pt x="6" y="521"/>
                  </a:lnTo>
                  <a:lnTo>
                    <a:pt x="9" y="510"/>
                  </a:lnTo>
                  <a:lnTo>
                    <a:pt x="12" y="504"/>
                  </a:lnTo>
                  <a:lnTo>
                    <a:pt x="13" y="500"/>
                  </a:lnTo>
                  <a:lnTo>
                    <a:pt x="18" y="493"/>
                  </a:lnTo>
                  <a:lnTo>
                    <a:pt x="26" y="497"/>
                  </a:lnTo>
                  <a:lnTo>
                    <a:pt x="33" y="503"/>
                  </a:lnTo>
                  <a:lnTo>
                    <a:pt x="29" y="476"/>
                  </a:lnTo>
                  <a:lnTo>
                    <a:pt x="29" y="450"/>
                  </a:lnTo>
                  <a:lnTo>
                    <a:pt x="30" y="424"/>
                  </a:lnTo>
                  <a:lnTo>
                    <a:pt x="33" y="401"/>
                  </a:lnTo>
                  <a:lnTo>
                    <a:pt x="39" y="379"/>
                  </a:lnTo>
                  <a:lnTo>
                    <a:pt x="44" y="360"/>
                  </a:lnTo>
                  <a:lnTo>
                    <a:pt x="50" y="343"/>
                  </a:lnTo>
                  <a:lnTo>
                    <a:pt x="54" y="331"/>
                  </a:lnTo>
                  <a:lnTo>
                    <a:pt x="58" y="322"/>
                  </a:lnTo>
                  <a:lnTo>
                    <a:pt x="60" y="319"/>
                  </a:lnTo>
                  <a:lnTo>
                    <a:pt x="63" y="310"/>
                  </a:lnTo>
                  <a:lnTo>
                    <a:pt x="71" y="316"/>
                  </a:lnTo>
                  <a:lnTo>
                    <a:pt x="75" y="318"/>
                  </a:lnTo>
                  <a:lnTo>
                    <a:pt x="72" y="290"/>
                  </a:lnTo>
                  <a:lnTo>
                    <a:pt x="73" y="263"/>
                  </a:lnTo>
                  <a:lnTo>
                    <a:pt x="76" y="236"/>
                  </a:lnTo>
                  <a:lnTo>
                    <a:pt x="81" y="212"/>
                  </a:lnTo>
                  <a:lnTo>
                    <a:pt x="86" y="190"/>
                  </a:lnTo>
                  <a:lnTo>
                    <a:pt x="92" y="173"/>
                  </a:lnTo>
                  <a:lnTo>
                    <a:pt x="97" y="158"/>
                  </a:lnTo>
                  <a:lnTo>
                    <a:pt x="102" y="148"/>
                  </a:lnTo>
                  <a:lnTo>
                    <a:pt x="103" y="144"/>
                  </a:lnTo>
                  <a:lnTo>
                    <a:pt x="107" y="136"/>
                  </a:lnTo>
                  <a:lnTo>
                    <a:pt x="115" y="142"/>
                  </a:lnTo>
                  <a:lnTo>
                    <a:pt x="148" y="165"/>
                  </a:lnTo>
                  <a:lnTo>
                    <a:pt x="175" y="190"/>
                  </a:lnTo>
                  <a:lnTo>
                    <a:pt x="200" y="217"/>
                  </a:lnTo>
                  <a:lnTo>
                    <a:pt x="220" y="243"/>
                  </a:lnTo>
                  <a:lnTo>
                    <a:pt x="218" y="222"/>
                  </a:lnTo>
                  <a:lnTo>
                    <a:pt x="218" y="198"/>
                  </a:lnTo>
                  <a:lnTo>
                    <a:pt x="223" y="174"/>
                  </a:lnTo>
                  <a:lnTo>
                    <a:pt x="234" y="142"/>
                  </a:lnTo>
                  <a:lnTo>
                    <a:pt x="249" y="111"/>
                  </a:lnTo>
                  <a:lnTo>
                    <a:pt x="270" y="82"/>
                  </a:lnTo>
                  <a:lnTo>
                    <a:pt x="297" y="55"/>
                  </a:lnTo>
                  <a:lnTo>
                    <a:pt x="329" y="30"/>
                  </a:lnTo>
                  <a:lnTo>
                    <a:pt x="366" y="4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693745" y="5019675"/>
            <a:ext cx="504825" cy="519113"/>
          </a:xfrm>
          <a:custGeom>
            <a:avLst/>
            <a:gdLst>
              <a:gd name="T0" fmla="*/ 1759 w 3182"/>
              <a:gd name="T1" fmla="*/ 3031 h 3268"/>
              <a:gd name="T2" fmla="*/ 2378 w 3182"/>
              <a:gd name="T3" fmla="*/ 2493 h 3268"/>
              <a:gd name="T4" fmla="*/ 2389 w 3182"/>
              <a:gd name="T5" fmla="*/ 2734 h 3268"/>
              <a:gd name="T6" fmla="*/ 1703 w 3182"/>
              <a:gd name="T7" fmla="*/ 2467 h 3268"/>
              <a:gd name="T8" fmla="*/ 2217 w 3182"/>
              <a:gd name="T9" fmla="*/ 2249 h 3268"/>
              <a:gd name="T10" fmla="*/ 1827 w 3182"/>
              <a:gd name="T11" fmla="*/ 2441 h 3268"/>
              <a:gd name="T12" fmla="*/ 1264 w 3182"/>
              <a:gd name="T13" fmla="*/ 2420 h 3268"/>
              <a:gd name="T14" fmla="*/ 1164 w 3182"/>
              <a:gd name="T15" fmla="*/ 2377 h 3268"/>
              <a:gd name="T16" fmla="*/ 2499 w 3182"/>
              <a:gd name="T17" fmla="*/ 1918 h 3268"/>
              <a:gd name="T18" fmla="*/ 1978 w 3182"/>
              <a:gd name="T19" fmla="*/ 1884 h 3268"/>
              <a:gd name="T20" fmla="*/ 1441 w 3182"/>
              <a:gd name="T21" fmla="*/ 1849 h 3268"/>
              <a:gd name="T22" fmla="*/ 1989 w 3182"/>
              <a:gd name="T23" fmla="*/ 1589 h 3268"/>
              <a:gd name="T24" fmla="*/ 2184 w 3182"/>
              <a:gd name="T25" fmla="*/ 1719 h 3268"/>
              <a:gd name="T26" fmla="*/ 2200 w 3182"/>
              <a:gd name="T27" fmla="*/ 1606 h 3268"/>
              <a:gd name="T28" fmla="*/ 1851 w 3182"/>
              <a:gd name="T29" fmla="*/ 1579 h 3268"/>
              <a:gd name="T30" fmla="*/ 1322 w 3182"/>
              <a:gd name="T31" fmla="*/ 1537 h 3268"/>
              <a:gd name="T32" fmla="*/ 2299 w 3182"/>
              <a:gd name="T33" fmla="*/ 1450 h 3268"/>
              <a:gd name="T34" fmla="*/ 2263 w 3182"/>
              <a:gd name="T35" fmla="*/ 1367 h 3268"/>
              <a:gd name="T36" fmla="*/ 698 w 3182"/>
              <a:gd name="T37" fmla="*/ 1200 h 3268"/>
              <a:gd name="T38" fmla="*/ 717 w 3182"/>
              <a:gd name="T39" fmla="*/ 1458 h 3268"/>
              <a:gd name="T40" fmla="*/ 3085 w 3182"/>
              <a:gd name="T41" fmla="*/ 2103 h 3268"/>
              <a:gd name="T42" fmla="*/ 2757 w 3182"/>
              <a:gd name="T43" fmla="*/ 931 h 3268"/>
              <a:gd name="T44" fmla="*/ 2349 w 3182"/>
              <a:gd name="T45" fmla="*/ 1331 h 3268"/>
              <a:gd name="T46" fmla="*/ 2108 w 3182"/>
              <a:gd name="T47" fmla="*/ 2829 h 3268"/>
              <a:gd name="T48" fmla="*/ 2605 w 3182"/>
              <a:gd name="T49" fmla="*/ 3061 h 3268"/>
              <a:gd name="T50" fmla="*/ 1363 w 3182"/>
              <a:gd name="T51" fmla="*/ 3228 h 3268"/>
              <a:gd name="T52" fmla="*/ 691 w 3182"/>
              <a:gd name="T53" fmla="*/ 2800 h 3268"/>
              <a:gd name="T54" fmla="*/ 104 w 3182"/>
              <a:gd name="T55" fmla="*/ 1044 h 3268"/>
              <a:gd name="T56" fmla="*/ 2307 w 3182"/>
              <a:gd name="T57" fmla="*/ 1275 h 3268"/>
              <a:gd name="T58" fmla="*/ 3072 w 3182"/>
              <a:gd name="T59" fmla="*/ 813 h 3268"/>
              <a:gd name="T60" fmla="*/ 3053 w 3182"/>
              <a:gd name="T61" fmla="*/ 839 h 3268"/>
              <a:gd name="T62" fmla="*/ 2302 w 3182"/>
              <a:gd name="T63" fmla="*/ 755 h 3268"/>
              <a:gd name="T64" fmla="*/ 1773 w 3182"/>
              <a:gd name="T65" fmla="*/ 1108 h 3268"/>
              <a:gd name="T66" fmla="*/ 3077 w 3182"/>
              <a:gd name="T67" fmla="*/ 504 h 3268"/>
              <a:gd name="T68" fmla="*/ 3180 w 3182"/>
              <a:gd name="T69" fmla="*/ 529 h 3268"/>
              <a:gd name="T70" fmla="*/ 3065 w 3182"/>
              <a:gd name="T71" fmla="*/ 531 h 3268"/>
              <a:gd name="T72" fmla="*/ 3076 w 3182"/>
              <a:gd name="T73" fmla="*/ 504 h 3268"/>
              <a:gd name="T74" fmla="*/ 446 w 3182"/>
              <a:gd name="T75" fmla="*/ 633 h 3268"/>
              <a:gd name="T76" fmla="*/ 2209 w 3182"/>
              <a:gd name="T77" fmla="*/ 493 h 3268"/>
              <a:gd name="T78" fmla="*/ 2412 w 3182"/>
              <a:gd name="T79" fmla="*/ 406 h 3268"/>
              <a:gd name="T80" fmla="*/ 2480 w 3182"/>
              <a:gd name="T81" fmla="*/ 723 h 3268"/>
              <a:gd name="T82" fmla="*/ 2805 w 3182"/>
              <a:gd name="T83" fmla="*/ 746 h 3268"/>
              <a:gd name="T84" fmla="*/ 2916 w 3182"/>
              <a:gd name="T85" fmla="*/ 441 h 3268"/>
              <a:gd name="T86" fmla="*/ 2657 w 3182"/>
              <a:gd name="T87" fmla="*/ 250 h 3268"/>
              <a:gd name="T88" fmla="*/ 3006 w 3182"/>
              <a:gd name="T89" fmla="*/ 277 h 3268"/>
              <a:gd name="T90" fmla="*/ 2982 w 3182"/>
              <a:gd name="T91" fmla="*/ 266 h 3268"/>
              <a:gd name="T92" fmla="*/ 2787 w 3182"/>
              <a:gd name="T93" fmla="*/ 214 h 3268"/>
              <a:gd name="T94" fmla="*/ 2991 w 3182"/>
              <a:gd name="T95" fmla="*/ 520 h 3268"/>
              <a:gd name="T96" fmla="*/ 2787 w 3182"/>
              <a:gd name="T97" fmla="*/ 826 h 3268"/>
              <a:gd name="T98" fmla="*/ 2422 w 3182"/>
              <a:gd name="T99" fmla="*/ 754 h 3268"/>
              <a:gd name="T100" fmla="*/ 2350 w 3182"/>
              <a:gd name="T101" fmla="*/ 390 h 3268"/>
              <a:gd name="T102" fmla="*/ 2657 w 3182"/>
              <a:gd name="T103" fmla="*/ 188 h 3268"/>
              <a:gd name="T104" fmla="*/ 2305 w 3182"/>
              <a:gd name="T105" fmla="*/ 268 h 3268"/>
              <a:gd name="T106" fmla="*/ 2214 w 3182"/>
              <a:gd name="T107" fmla="*/ 215 h 3268"/>
              <a:gd name="T108" fmla="*/ 2808 w 3182"/>
              <a:gd name="T109" fmla="*/ 4 h 3268"/>
              <a:gd name="T110" fmla="*/ 2793 w 3182"/>
              <a:gd name="T111" fmla="*/ 115 h 3268"/>
              <a:gd name="T112" fmla="*/ 2771 w 3182"/>
              <a:gd name="T113" fmla="*/ 114 h 3268"/>
              <a:gd name="T114" fmla="*/ 2808 w 3182"/>
              <a:gd name="T115" fmla="*/ 4 h 3268"/>
              <a:gd name="T116" fmla="*/ 2510 w 3182"/>
              <a:gd name="T117" fmla="*/ 116 h 3268"/>
              <a:gd name="T118" fmla="*/ 2476 w 3182"/>
              <a:gd name="T119" fmla="*/ 5 h 3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82" h="3268">
                <a:moveTo>
                  <a:pt x="2108" y="3043"/>
                </a:moveTo>
                <a:lnTo>
                  <a:pt x="2108" y="3101"/>
                </a:lnTo>
                <a:lnTo>
                  <a:pt x="2338" y="3054"/>
                </a:lnTo>
                <a:lnTo>
                  <a:pt x="2108" y="3043"/>
                </a:lnTo>
                <a:close/>
                <a:moveTo>
                  <a:pt x="1919" y="3034"/>
                </a:moveTo>
                <a:lnTo>
                  <a:pt x="2046" y="3091"/>
                </a:lnTo>
                <a:lnTo>
                  <a:pt x="2046" y="3040"/>
                </a:lnTo>
                <a:lnTo>
                  <a:pt x="1919" y="3034"/>
                </a:lnTo>
                <a:close/>
                <a:moveTo>
                  <a:pt x="1759" y="3031"/>
                </a:moveTo>
                <a:lnTo>
                  <a:pt x="1525" y="3187"/>
                </a:lnTo>
                <a:lnTo>
                  <a:pt x="1966" y="3123"/>
                </a:lnTo>
                <a:lnTo>
                  <a:pt x="1759" y="3031"/>
                </a:lnTo>
                <a:close/>
                <a:moveTo>
                  <a:pt x="1739" y="2829"/>
                </a:moveTo>
                <a:lnTo>
                  <a:pt x="1780" y="2965"/>
                </a:lnTo>
                <a:lnTo>
                  <a:pt x="2046" y="2978"/>
                </a:lnTo>
                <a:lnTo>
                  <a:pt x="2046" y="2829"/>
                </a:lnTo>
                <a:lnTo>
                  <a:pt x="1739" y="2829"/>
                </a:lnTo>
                <a:close/>
                <a:moveTo>
                  <a:pt x="2378" y="2493"/>
                </a:moveTo>
                <a:lnTo>
                  <a:pt x="2339" y="2540"/>
                </a:lnTo>
                <a:lnTo>
                  <a:pt x="2423" y="2734"/>
                </a:lnTo>
                <a:lnTo>
                  <a:pt x="2850" y="2734"/>
                </a:lnTo>
                <a:lnTo>
                  <a:pt x="2752" y="2506"/>
                </a:lnTo>
                <a:lnTo>
                  <a:pt x="2378" y="2493"/>
                </a:lnTo>
                <a:close/>
                <a:moveTo>
                  <a:pt x="1860" y="2473"/>
                </a:moveTo>
                <a:lnTo>
                  <a:pt x="1817" y="2529"/>
                </a:lnTo>
                <a:lnTo>
                  <a:pt x="1904" y="2734"/>
                </a:lnTo>
                <a:lnTo>
                  <a:pt x="2389" y="2734"/>
                </a:lnTo>
                <a:lnTo>
                  <a:pt x="2303" y="2533"/>
                </a:lnTo>
                <a:lnTo>
                  <a:pt x="2233" y="2487"/>
                </a:lnTo>
                <a:lnTo>
                  <a:pt x="1860" y="2473"/>
                </a:lnTo>
                <a:close/>
                <a:moveTo>
                  <a:pt x="1292" y="2452"/>
                </a:moveTo>
                <a:lnTo>
                  <a:pt x="1252" y="2505"/>
                </a:lnTo>
                <a:lnTo>
                  <a:pt x="1349" y="2734"/>
                </a:lnTo>
                <a:lnTo>
                  <a:pt x="1871" y="2734"/>
                </a:lnTo>
                <a:lnTo>
                  <a:pt x="1778" y="2517"/>
                </a:lnTo>
                <a:lnTo>
                  <a:pt x="1703" y="2467"/>
                </a:lnTo>
                <a:lnTo>
                  <a:pt x="1292" y="2452"/>
                </a:lnTo>
                <a:close/>
                <a:moveTo>
                  <a:pt x="750" y="2433"/>
                </a:moveTo>
                <a:lnTo>
                  <a:pt x="878" y="2734"/>
                </a:lnTo>
                <a:lnTo>
                  <a:pt x="1315" y="2734"/>
                </a:lnTo>
                <a:lnTo>
                  <a:pt x="1213" y="2495"/>
                </a:lnTo>
                <a:lnTo>
                  <a:pt x="1141" y="2447"/>
                </a:lnTo>
                <a:lnTo>
                  <a:pt x="750" y="2433"/>
                </a:lnTo>
                <a:close/>
                <a:moveTo>
                  <a:pt x="2254" y="2202"/>
                </a:moveTo>
                <a:lnTo>
                  <a:pt x="2217" y="2249"/>
                </a:lnTo>
                <a:lnTo>
                  <a:pt x="2286" y="2412"/>
                </a:lnTo>
                <a:lnTo>
                  <a:pt x="2356" y="2460"/>
                </a:lnTo>
                <a:lnTo>
                  <a:pt x="2738" y="2473"/>
                </a:lnTo>
                <a:lnTo>
                  <a:pt x="2629" y="2220"/>
                </a:lnTo>
                <a:lnTo>
                  <a:pt x="2254" y="2202"/>
                </a:lnTo>
                <a:close/>
                <a:moveTo>
                  <a:pt x="1724" y="2175"/>
                </a:moveTo>
                <a:lnTo>
                  <a:pt x="1687" y="2222"/>
                </a:lnTo>
                <a:lnTo>
                  <a:pt x="1760" y="2395"/>
                </a:lnTo>
                <a:lnTo>
                  <a:pt x="1827" y="2441"/>
                </a:lnTo>
                <a:lnTo>
                  <a:pt x="2213" y="2455"/>
                </a:lnTo>
                <a:lnTo>
                  <a:pt x="2252" y="2412"/>
                </a:lnTo>
                <a:lnTo>
                  <a:pt x="2181" y="2244"/>
                </a:lnTo>
                <a:lnTo>
                  <a:pt x="2104" y="2194"/>
                </a:lnTo>
                <a:lnTo>
                  <a:pt x="1724" y="2175"/>
                </a:lnTo>
                <a:close/>
                <a:moveTo>
                  <a:pt x="1157" y="2146"/>
                </a:moveTo>
                <a:lnTo>
                  <a:pt x="1120" y="2194"/>
                </a:lnTo>
                <a:lnTo>
                  <a:pt x="1195" y="2373"/>
                </a:lnTo>
                <a:lnTo>
                  <a:pt x="1264" y="2420"/>
                </a:lnTo>
                <a:lnTo>
                  <a:pt x="1697" y="2436"/>
                </a:lnTo>
                <a:lnTo>
                  <a:pt x="1729" y="2401"/>
                </a:lnTo>
                <a:lnTo>
                  <a:pt x="1649" y="2211"/>
                </a:lnTo>
                <a:lnTo>
                  <a:pt x="1582" y="2168"/>
                </a:lnTo>
                <a:lnTo>
                  <a:pt x="1157" y="2146"/>
                </a:lnTo>
                <a:close/>
                <a:moveTo>
                  <a:pt x="618" y="2119"/>
                </a:moveTo>
                <a:lnTo>
                  <a:pt x="737" y="2401"/>
                </a:lnTo>
                <a:lnTo>
                  <a:pt x="1128" y="2415"/>
                </a:lnTo>
                <a:lnTo>
                  <a:pt x="1164" y="2377"/>
                </a:lnTo>
                <a:lnTo>
                  <a:pt x="1086" y="2193"/>
                </a:lnTo>
                <a:lnTo>
                  <a:pt x="1002" y="2138"/>
                </a:lnTo>
                <a:lnTo>
                  <a:pt x="618" y="2119"/>
                </a:lnTo>
                <a:close/>
                <a:moveTo>
                  <a:pt x="2117" y="1893"/>
                </a:moveTo>
                <a:lnTo>
                  <a:pt x="2084" y="1935"/>
                </a:lnTo>
                <a:lnTo>
                  <a:pt x="2163" y="2123"/>
                </a:lnTo>
                <a:lnTo>
                  <a:pt x="2230" y="2169"/>
                </a:lnTo>
                <a:lnTo>
                  <a:pt x="2615" y="2189"/>
                </a:lnTo>
                <a:lnTo>
                  <a:pt x="2499" y="1918"/>
                </a:lnTo>
                <a:lnTo>
                  <a:pt x="2117" y="1893"/>
                </a:lnTo>
                <a:close/>
                <a:moveTo>
                  <a:pt x="1590" y="1859"/>
                </a:moveTo>
                <a:lnTo>
                  <a:pt x="1553" y="1906"/>
                </a:lnTo>
                <a:lnTo>
                  <a:pt x="1632" y="2089"/>
                </a:lnTo>
                <a:lnTo>
                  <a:pt x="1708" y="2142"/>
                </a:lnTo>
                <a:lnTo>
                  <a:pt x="2091" y="2163"/>
                </a:lnTo>
                <a:lnTo>
                  <a:pt x="2129" y="2121"/>
                </a:lnTo>
                <a:lnTo>
                  <a:pt x="2048" y="1930"/>
                </a:lnTo>
                <a:lnTo>
                  <a:pt x="1978" y="1884"/>
                </a:lnTo>
                <a:lnTo>
                  <a:pt x="1590" y="1859"/>
                </a:lnTo>
                <a:close/>
                <a:moveTo>
                  <a:pt x="1017" y="1822"/>
                </a:moveTo>
                <a:lnTo>
                  <a:pt x="981" y="1868"/>
                </a:lnTo>
                <a:lnTo>
                  <a:pt x="1068" y="2072"/>
                </a:lnTo>
                <a:lnTo>
                  <a:pt x="1128" y="2113"/>
                </a:lnTo>
                <a:lnTo>
                  <a:pt x="1561" y="2135"/>
                </a:lnTo>
                <a:lnTo>
                  <a:pt x="1598" y="2094"/>
                </a:lnTo>
                <a:lnTo>
                  <a:pt x="1516" y="1899"/>
                </a:lnTo>
                <a:lnTo>
                  <a:pt x="1441" y="1849"/>
                </a:lnTo>
                <a:lnTo>
                  <a:pt x="1017" y="1822"/>
                </a:lnTo>
                <a:close/>
                <a:moveTo>
                  <a:pt x="478" y="1786"/>
                </a:moveTo>
                <a:lnTo>
                  <a:pt x="604" y="2087"/>
                </a:lnTo>
                <a:lnTo>
                  <a:pt x="995" y="2107"/>
                </a:lnTo>
                <a:lnTo>
                  <a:pt x="1032" y="2067"/>
                </a:lnTo>
                <a:lnTo>
                  <a:pt x="944" y="1860"/>
                </a:lnTo>
                <a:lnTo>
                  <a:pt x="872" y="1812"/>
                </a:lnTo>
                <a:lnTo>
                  <a:pt x="478" y="1786"/>
                </a:lnTo>
                <a:close/>
                <a:moveTo>
                  <a:pt x="1989" y="1589"/>
                </a:moveTo>
                <a:lnTo>
                  <a:pt x="1955" y="1631"/>
                </a:lnTo>
                <a:lnTo>
                  <a:pt x="2031" y="1808"/>
                </a:lnTo>
                <a:lnTo>
                  <a:pt x="2105" y="1861"/>
                </a:lnTo>
                <a:lnTo>
                  <a:pt x="2485" y="1886"/>
                </a:lnTo>
                <a:lnTo>
                  <a:pt x="2372" y="1619"/>
                </a:lnTo>
                <a:lnTo>
                  <a:pt x="2233" y="1608"/>
                </a:lnTo>
                <a:lnTo>
                  <a:pt x="2189" y="1713"/>
                </a:lnTo>
                <a:lnTo>
                  <a:pt x="2187" y="1716"/>
                </a:lnTo>
                <a:lnTo>
                  <a:pt x="2184" y="1719"/>
                </a:lnTo>
                <a:lnTo>
                  <a:pt x="2181" y="1721"/>
                </a:lnTo>
                <a:lnTo>
                  <a:pt x="2178" y="1722"/>
                </a:lnTo>
                <a:lnTo>
                  <a:pt x="2174" y="1722"/>
                </a:lnTo>
                <a:lnTo>
                  <a:pt x="2171" y="1722"/>
                </a:lnTo>
                <a:lnTo>
                  <a:pt x="2168" y="1721"/>
                </a:lnTo>
                <a:lnTo>
                  <a:pt x="2161" y="1716"/>
                </a:lnTo>
                <a:lnTo>
                  <a:pt x="2158" y="1709"/>
                </a:lnTo>
                <a:lnTo>
                  <a:pt x="2159" y="1701"/>
                </a:lnTo>
                <a:lnTo>
                  <a:pt x="2200" y="1606"/>
                </a:lnTo>
                <a:lnTo>
                  <a:pt x="1989" y="1589"/>
                </a:lnTo>
                <a:close/>
                <a:moveTo>
                  <a:pt x="1451" y="1547"/>
                </a:moveTo>
                <a:lnTo>
                  <a:pt x="1419" y="1588"/>
                </a:lnTo>
                <a:lnTo>
                  <a:pt x="1499" y="1777"/>
                </a:lnTo>
                <a:lnTo>
                  <a:pt x="1569" y="1827"/>
                </a:lnTo>
                <a:lnTo>
                  <a:pt x="1956" y="1852"/>
                </a:lnTo>
                <a:lnTo>
                  <a:pt x="1997" y="1808"/>
                </a:lnTo>
                <a:lnTo>
                  <a:pt x="1917" y="1622"/>
                </a:lnTo>
                <a:lnTo>
                  <a:pt x="1851" y="1579"/>
                </a:lnTo>
                <a:lnTo>
                  <a:pt x="1451" y="1547"/>
                </a:lnTo>
                <a:close/>
                <a:moveTo>
                  <a:pt x="876" y="1503"/>
                </a:moveTo>
                <a:lnTo>
                  <a:pt x="843" y="1543"/>
                </a:lnTo>
                <a:lnTo>
                  <a:pt x="926" y="1738"/>
                </a:lnTo>
                <a:lnTo>
                  <a:pt x="1000" y="1789"/>
                </a:lnTo>
                <a:lnTo>
                  <a:pt x="1431" y="1817"/>
                </a:lnTo>
                <a:lnTo>
                  <a:pt x="1466" y="1779"/>
                </a:lnTo>
                <a:lnTo>
                  <a:pt x="1379" y="1574"/>
                </a:lnTo>
                <a:lnTo>
                  <a:pt x="1322" y="1537"/>
                </a:lnTo>
                <a:lnTo>
                  <a:pt x="876" y="1503"/>
                </a:lnTo>
                <a:close/>
                <a:moveTo>
                  <a:pt x="340" y="1460"/>
                </a:moveTo>
                <a:lnTo>
                  <a:pt x="463" y="1754"/>
                </a:lnTo>
                <a:lnTo>
                  <a:pt x="858" y="1780"/>
                </a:lnTo>
                <a:lnTo>
                  <a:pt x="894" y="1741"/>
                </a:lnTo>
                <a:lnTo>
                  <a:pt x="809" y="1542"/>
                </a:lnTo>
                <a:lnTo>
                  <a:pt x="731" y="1491"/>
                </a:lnTo>
                <a:lnTo>
                  <a:pt x="340" y="1460"/>
                </a:lnTo>
                <a:close/>
                <a:moveTo>
                  <a:pt x="2299" y="1450"/>
                </a:moveTo>
                <a:lnTo>
                  <a:pt x="2245" y="1578"/>
                </a:lnTo>
                <a:lnTo>
                  <a:pt x="2358" y="1587"/>
                </a:lnTo>
                <a:lnTo>
                  <a:pt x="2299" y="1450"/>
                </a:lnTo>
                <a:close/>
                <a:moveTo>
                  <a:pt x="1824" y="1320"/>
                </a:moveTo>
                <a:lnTo>
                  <a:pt x="1900" y="1501"/>
                </a:lnTo>
                <a:lnTo>
                  <a:pt x="1982" y="1558"/>
                </a:lnTo>
                <a:lnTo>
                  <a:pt x="2213" y="1576"/>
                </a:lnTo>
                <a:lnTo>
                  <a:pt x="2282" y="1411"/>
                </a:lnTo>
                <a:lnTo>
                  <a:pt x="2263" y="1367"/>
                </a:lnTo>
                <a:lnTo>
                  <a:pt x="1824" y="1320"/>
                </a:lnTo>
                <a:close/>
                <a:moveTo>
                  <a:pt x="1281" y="1262"/>
                </a:moveTo>
                <a:lnTo>
                  <a:pt x="1361" y="1453"/>
                </a:lnTo>
                <a:lnTo>
                  <a:pt x="1453" y="1516"/>
                </a:lnTo>
                <a:lnTo>
                  <a:pt x="1830" y="1546"/>
                </a:lnTo>
                <a:lnTo>
                  <a:pt x="1868" y="1505"/>
                </a:lnTo>
                <a:lnTo>
                  <a:pt x="1787" y="1316"/>
                </a:lnTo>
                <a:lnTo>
                  <a:pt x="1281" y="1262"/>
                </a:lnTo>
                <a:close/>
                <a:moveTo>
                  <a:pt x="698" y="1200"/>
                </a:moveTo>
                <a:lnTo>
                  <a:pt x="791" y="1421"/>
                </a:lnTo>
                <a:lnTo>
                  <a:pt x="863" y="1469"/>
                </a:lnTo>
                <a:lnTo>
                  <a:pt x="1291" y="1504"/>
                </a:lnTo>
                <a:lnTo>
                  <a:pt x="1331" y="1460"/>
                </a:lnTo>
                <a:lnTo>
                  <a:pt x="1245" y="1258"/>
                </a:lnTo>
                <a:lnTo>
                  <a:pt x="698" y="1200"/>
                </a:lnTo>
                <a:close/>
                <a:moveTo>
                  <a:pt x="207" y="1147"/>
                </a:moveTo>
                <a:lnTo>
                  <a:pt x="326" y="1428"/>
                </a:lnTo>
                <a:lnTo>
                  <a:pt x="717" y="1458"/>
                </a:lnTo>
                <a:lnTo>
                  <a:pt x="756" y="1416"/>
                </a:lnTo>
                <a:lnTo>
                  <a:pt x="663" y="1196"/>
                </a:lnTo>
                <a:lnTo>
                  <a:pt x="207" y="1147"/>
                </a:lnTo>
                <a:close/>
                <a:moveTo>
                  <a:pt x="2769" y="912"/>
                </a:moveTo>
                <a:lnTo>
                  <a:pt x="2777" y="912"/>
                </a:lnTo>
                <a:lnTo>
                  <a:pt x="2783" y="917"/>
                </a:lnTo>
                <a:lnTo>
                  <a:pt x="2787" y="924"/>
                </a:lnTo>
                <a:lnTo>
                  <a:pt x="3085" y="2095"/>
                </a:lnTo>
                <a:lnTo>
                  <a:pt x="3085" y="2103"/>
                </a:lnTo>
                <a:lnTo>
                  <a:pt x="3081" y="2110"/>
                </a:lnTo>
                <a:lnTo>
                  <a:pt x="3074" y="2114"/>
                </a:lnTo>
                <a:lnTo>
                  <a:pt x="3070" y="2114"/>
                </a:lnTo>
                <a:lnTo>
                  <a:pt x="3066" y="2114"/>
                </a:lnTo>
                <a:lnTo>
                  <a:pt x="3062" y="2112"/>
                </a:lnTo>
                <a:lnTo>
                  <a:pt x="3059" y="2110"/>
                </a:lnTo>
                <a:lnTo>
                  <a:pt x="3057" y="2106"/>
                </a:lnTo>
                <a:lnTo>
                  <a:pt x="3055" y="2103"/>
                </a:lnTo>
                <a:lnTo>
                  <a:pt x="2757" y="931"/>
                </a:lnTo>
                <a:lnTo>
                  <a:pt x="2757" y="923"/>
                </a:lnTo>
                <a:lnTo>
                  <a:pt x="2761" y="916"/>
                </a:lnTo>
                <a:lnTo>
                  <a:pt x="2769" y="912"/>
                </a:lnTo>
                <a:close/>
                <a:moveTo>
                  <a:pt x="2502" y="909"/>
                </a:moveTo>
                <a:lnTo>
                  <a:pt x="2510" y="910"/>
                </a:lnTo>
                <a:lnTo>
                  <a:pt x="2516" y="915"/>
                </a:lnTo>
                <a:lnTo>
                  <a:pt x="2519" y="922"/>
                </a:lnTo>
                <a:lnTo>
                  <a:pt x="2518" y="930"/>
                </a:lnTo>
                <a:lnTo>
                  <a:pt x="2349" y="1331"/>
                </a:lnTo>
                <a:lnTo>
                  <a:pt x="2961" y="2756"/>
                </a:lnTo>
                <a:lnTo>
                  <a:pt x="2967" y="2768"/>
                </a:lnTo>
                <a:lnTo>
                  <a:pt x="2969" y="2781"/>
                </a:lnTo>
                <a:lnTo>
                  <a:pt x="2966" y="2796"/>
                </a:lnTo>
                <a:lnTo>
                  <a:pt x="2960" y="2808"/>
                </a:lnTo>
                <a:lnTo>
                  <a:pt x="2950" y="2820"/>
                </a:lnTo>
                <a:lnTo>
                  <a:pt x="2937" y="2826"/>
                </a:lnTo>
                <a:lnTo>
                  <a:pt x="2922" y="2829"/>
                </a:lnTo>
                <a:lnTo>
                  <a:pt x="2108" y="2829"/>
                </a:lnTo>
                <a:lnTo>
                  <a:pt x="2108" y="2981"/>
                </a:lnTo>
                <a:lnTo>
                  <a:pt x="2590" y="3003"/>
                </a:lnTo>
                <a:lnTo>
                  <a:pt x="2601" y="3006"/>
                </a:lnTo>
                <a:lnTo>
                  <a:pt x="2610" y="3012"/>
                </a:lnTo>
                <a:lnTo>
                  <a:pt x="2616" y="3021"/>
                </a:lnTo>
                <a:lnTo>
                  <a:pt x="2619" y="3032"/>
                </a:lnTo>
                <a:lnTo>
                  <a:pt x="2618" y="3043"/>
                </a:lnTo>
                <a:lnTo>
                  <a:pt x="2613" y="3053"/>
                </a:lnTo>
                <a:lnTo>
                  <a:pt x="2605" y="3061"/>
                </a:lnTo>
                <a:lnTo>
                  <a:pt x="2594" y="3065"/>
                </a:lnTo>
                <a:lnTo>
                  <a:pt x="2083" y="3170"/>
                </a:lnTo>
                <a:lnTo>
                  <a:pt x="1398" y="3268"/>
                </a:lnTo>
                <a:lnTo>
                  <a:pt x="1393" y="3268"/>
                </a:lnTo>
                <a:lnTo>
                  <a:pt x="1381" y="3266"/>
                </a:lnTo>
                <a:lnTo>
                  <a:pt x="1371" y="3259"/>
                </a:lnTo>
                <a:lnTo>
                  <a:pt x="1364" y="3248"/>
                </a:lnTo>
                <a:lnTo>
                  <a:pt x="1362" y="3238"/>
                </a:lnTo>
                <a:lnTo>
                  <a:pt x="1363" y="3228"/>
                </a:lnTo>
                <a:lnTo>
                  <a:pt x="1368" y="3219"/>
                </a:lnTo>
                <a:lnTo>
                  <a:pt x="1376" y="3211"/>
                </a:lnTo>
                <a:lnTo>
                  <a:pt x="1720" y="2982"/>
                </a:lnTo>
                <a:lnTo>
                  <a:pt x="1674" y="2829"/>
                </a:lnTo>
                <a:lnTo>
                  <a:pt x="734" y="2829"/>
                </a:lnTo>
                <a:lnTo>
                  <a:pt x="721" y="2827"/>
                </a:lnTo>
                <a:lnTo>
                  <a:pt x="709" y="2821"/>
                </a:lnTo>
                <a:lnTo>
                  <a:pt x="699" y="2812"/>
                </a:lnTo>
                <a:lnTo>
                  <a:pt x="691" y="2800"/>
                </a:lnTo>
                <a:lnTo>
                  <a:pt x="3" y="1162"/>
                </a:lnTo>
                <a:lnTo>
                  <a:pt x="0" y="1148"/>
                </a:lnTo>
                <a:lnTo>
                  <a:pt x="0" y="1136"/>
                </a:lnTo>
                <a:lnTo>
                  <a:pt x="3" y="1124"/>
                </a:lnTo>
                <a:lnTo>
                  <a:pt x="9" y="1113"/>
                </a:lnTo>
                <a:lnTo>
                  <a:pt x="19" y="1104"/>
                </a:lnTo>
                <a:lnTo>
                  <a:pt x="99" y="1047"/>
                </a:lnTo>
                <a:lnTo>
                  <a:pt x="102" y="1045"/>
                </a:lnTo>
                <a:lnTo>
                  <a:pt x="104" y="1044"/>
                </a:lnTo>
                <a:lnTo>
                  <a:pt x="106" y="1043"/>
                </a:lnTo>
                <a:lnTo>
                  <a:pt x="109" y="1042"/>
                </a:lnTo>
                <a:lnTo>
                  <a:pt x="113" y="1041"/>
                </a:lnTo>
                <a:lnTo>
                  <a:pt x="116" y="1040"/>
                </a:lnTo>
                <a:lnTo>
                  <a:pt x="121" y="1039"/>
                </a:lnTo>
                <a:lnTo>
                  <a:pt x="126" y="1038"/>
                </a:lnTo>
                <a:lnTo>
                  <a:pt x="127" y="1038"/>
                </a:lnTo>
                <a:lnTo>
                  <a:pt x="2293" y="1273"/>
                </a:lnTo>
                <a:lnTo>
                  <a:pt x="2307" y="1275"/>
                </a:lnTo>
                <a:lnTo>
                  <a:pt x="2319" y="1281"/>
                </a:lnTo>
                <a:lnTo>
                  <a:pt x="2329" y="1290"/>
                </a:lnTo>
                <a:lnTo>
                  <a:pt x="2331" y="1293"/>
                </a:lnTo>
                <a:lnTo>
                  <a:pt x="2490" y="918"/>
                </a:lnTo>
                <a:lnTo>
                  <a:pt x="2495" y="912"/>
                </a:lnTo>
                <a:lnTo>
                  <a:pt x="2502" y="909"/>
                </a:lnTo>
                <a:close/>
                <a:moveTo>
                  <a:pt x="2993" y="757"/>
                </a:moveTo>
                <a:lnTo>
                  <a:pt x="3000" y="760"/>
                </a:lnTo>
                <a:lnTo>
                  <a:pt x="3072" y="813"/>
                </a:lnTo>
                <a:lnTo>
                  <a:pt x="3077" y="820"/>
                </a:lnTo>
                <a:lnTo>
                  <a:pt x="3078" y="829"/>
                </a:lnTo>
                <a:lnTo>
                  <a:pt x="3075" y="836"/>
                </a:lnTo>
                <a:lnTo>
                  <a:pt x="3072" y="839"/>
                </a:lnTo>
                <a:lnTo>
                  <a:pt x="3069" y="841"/>
                </a:lnTo>
                <a:lnTo>
                  <a:pt x="3066" y="842"/>
                </a:lnTo>
                <a:lnTo>
                  <a:pt x="3062" y="842"/>
                </a:lnTo>
                <a:lnTo>
                  <a:pt x="3058" y="842"/>
                </a:lnTo>
                <a:lnTo>
                  <a:pt x="3053" y="839"/>
                </a:lnTo>
                <a:lnTo>
                  <a:pt x="2982" y="785"/>
                </a:lnTo>
                <a:lnTo>
                  <a:pt x="2977" y="778"/>
                </a:lnTo>
                <a:lnTo>
                  <a:pt x="2976" y="771"/>
                </a:lnTo>
                <a:lnTo>
                  <a:pt x="2979" y="763"/>
                </a:lnTo>
                <a:lnTo>
                  <a:pt x="2985" y="758"/>
                </a:lnTo>
                <a:lnTo>
                  <a:pt x="2993" y="757"/>
                </a:lnTo>
                <a:close/>
                <a:moveTo>
                  <a:pt x="2288" y="748"/>
                </a:moveTo>
                <a:lnTo>
                  <a:pt x="2296" y="750"/>
                </a:lnTo>
                <a:lnTo>
                  <a:pt x="2302" y="755"/>
                </a:lnTo>
                <a:lnTo>
                  <a:pt x="2305" y="763"/>
                </a:lnTo>
                <a:lnTo>
                  <a:pt x="2303" y="771"/>
                </a:lnTo>
                <a:lnTo>
                  <a:pt x="2297" y="777"/>
                </a:lnTo>
                <a:lnTo>
                  <a:pt x="1790" y="1107"/>
                </a:lnTo>
                <a:lnTo>
                  <a:pt x="1786" y="1109"/>
                </a:lnTo>
                <a:lnTo>
                  <a:pt x="1783" y="1109"/>
                </a:lnTo>
                <a:lnTo>
                  <a:pt x="1780" y="1110"/>
                </a:lnTo>
                <a:lnTo>
                  <a:pt x="1777" y="1109"/>
                </a:lnTo>
                <a:lnTo>
                  <a:pt x="1773" y="1108"/>
                </a:lnTo>
                <a:lnTo>
                  <a:pt x="1770" y="1106"/>
                </a:lnTo>
                <a:lnTo>
                  <a:pt x="1767" y="1103"/>
                </a:lnTo>
                <a:lnTo>
                  <a:pt x="1765" y="1095"/>
                </a:lnTo>
                <a:lnTo>
                  <a:pt x="1767" y="1087"/>
                </a:lnTo>
                <a:lnTo>
                  <a:pt x="1772" y="1081"/>
                </a:lnTo>
                <a:lnTo>
                  <a:pt x="2281" y="751"/>
                </a:lnTo>
                <a:lnTo>
                  <a:pt x="2288" y="748"/>
                </a:lnTo>
                <a:close/>
                <a:moveTo>
                  <a:pt x="3076" y="504"/>
                </a:moveTo>
                <a:lnTo>
                  <a:pt x="3077" y="504"/>
                </a:lnTo>
                <a:lnTo>
                  <a:pt x="3167" y="506"/>
                </a:lnTo>
                <a:lnTo>
                  <a:pt x="3171" y="506"/>
                </a:lnTo>
                <a:lnTo>
                  <a:pt x="3175" y="508"/>
                </a:lnTo>
                <a:lnTo>
                  <a:pt x="3178" y="510"/>
                </a:lnTo>
                <a:lnTo>
                  <a:pt x="3180" y="513"/>
                </a:lnTo>
                <a:lnTo>
                  <a:pt x="3182" y="517"/>
                </a:lnTo>
                <a:lnTo>
                  <a:pt x="3182" y="521"/>
                </a:lnTo>
                <a:lnTo>
                  <a:pt x="3182" y="525"/>
                </a:lnTo>
                <a:lnTo>
                  <a:pt x="3180" y="529"/>
                </a:lnTo>
                <a:lnTo>
                  <a:pt x="3177" y="532"/>
                </a:lnTo>
                <a:lnTo>
                  <a:pt x="3174" y="535"/>
                </a:lnTo>
                <a:lnTo>
                  <a:pt x="3171" y="536"/>
                </a:lnTo>
                <a:lnTo>
                  <a:pt x="3167" y="537"/>
                </a:lnTo>
                <a:lnTo>
                  <a:pt x="3166" y="537"/>
                </a:lnTo>
                <a:lnTo>
                  <a:pt x="3076" y="535"/>
                </a:lnTo>
                <a:lnTo>
                  <a:pt x="3072" y="535"/>
                </a:lnTo>
                <a:lnTo>
                  <a:pt x="3068" y="533"/>
                </a:lnTo>
                <a:lnTo>
                  <a:pt x="3065" y="531"/>
                </a:lnTo>
                <a:lnTo>
                  <a:pt x="3063" y="527"/>
                </a:lnTo>
                <a:lnTo>
                  <a:pt x="3061" y="524"/>
                </a:lnTo>
                <a:lnTo>
                  <a:pt x="3061" y="520"/>
                </a:lnTo>
                <a:lnTo>
                  <a:pt x="3061" y="515"/>
                </a:lnTo>
                <a:lnTo>
                  <a:pt x="3063" y="512"/>
                </a:lnTo>
                <a:lnTo>
                  <a:pt x="3065" y="509"/>
                </a:lnTo>
                <a:lnTo>
                  <a:pt x="3069" y="506"/>
                </a:lnTo>
                <a:lnTo>
                  <a:pt x="3072" y="505"/>
                </a:lnTo>
                <a:lnTo>
                  <a:pt x="3076" y="504"/>
                </a:lnTo>
                <a:close/>
                <a:moveTo>
                  <a:pt x="2209" y="493"/>
                </a:moveTo>
                <a:lnTo>
                  <a:pt x="2217" y="496"/>
                </a:lnTo>
                <a:lnTo>
                  <a:pt x="2223" y="501"/>
                </a:lnTo>
                <a:lnTo>
                  <a:pt x="2225" y="508"/>
                </a:lnTo>
                <a:lnTo>
                  <a:pt x="2224" y="516"/>
                </a:lnTo>
                <a:lnTo>
                  <a:pt x="2218" y="522"/>
                </a:lnTo>
                <a:lnTo>
                  <a:pt x="2211" y="525"/>
                </a:lnTo>
                <a:lnTo>
                  <a:pt x="447" y="633"/>
                </a:lnTo>
                <a:lnTo>
                  <a:pt x="446" y="633"/>
                </a:lnTo>
                <a:lnTo>
                  <a:pt x="441" y="632"/>
                </a:lnTo>
                <a:lnTo>
                  <a:pt x="437" y="630"/>
                </a:lnTo>
                <a:lnTo>
                  <a:pt x="434" y="627"/>
                </a:lnTo>
                <a:lnTo>
                  <a:pt x="431" y="623"/>
                </a:lnTo>
                <a:lnTo>
                  <a:pt x="430" y="619"/>
                </a:lnTo>
                <a:lnTo>
                  <a:pt x="432" y="611"/>
                </a:lnTo>
                <a:lnTo>
                  <a:pt x="437" y="605"/>
                </a:lnTo>
                <a:lnTo>
                  <a:pt x="445" y="602"/>
                </a:lnTo>
                <a:lnTo>
                  <a:pt x="2209" y="493"/>
                </a:lnTo>
                <a:close/>
                <a:moveTo>
                  <a:pt x="2657" y="250"/>
                </a:moveTo>
                <a:lnTo>
                  <a:pt x="2618" y="253"/>
                </a:lnTo>
                <a:lnTo>
                  <a:pt x="2580" y="261"/>
                </a:lnTo>
                <a:lnTo>
                  <a:pt x="2544" y="275"/>
                </a:lnTo>
                <a:lnTo>
                  <a:pt x="2510" y="293"/>
                </a:lnTo>
                <a:lnTo>
                  <a:pt x="2480" y="316"/>
                </a:lnTo>
                <a:lnTo>
                  <a:pt x="2453" y="342"/>
                </a:lnTo>
                <a:lnTo>
                  <a:pt x="2431" y="372"/>
                </a:lnTo>
                <a:lnTo>
                  <a:pt x="2412" y="406"/>
                </a:lnTo>
                <a:lnTo>
                  <a:pt x="2399" y="441"/>
                </a:lnTo>
                <a:lnTo>
                  <a:pt x="2390" y="479"/>
                </a:lnTo>
                <a:lnTo>
                  <a:pt x="2387" y="520"/>
                </a:lnTo>
                <a:lnTo>
                  <a:pt x="2390" y="560"/>
                </a:lnTo>
                <a:lnTo>
                  <a:pt x="2399" y="598"/>
                </a:lnTo>
                <a:lnTo>
                  <a:pt x="2412" y="633"/>
                </a:lnTo>
                <a:lnTo>
                  <a:pt x="2431" y="666"/>
                </a:lnTo>
                <a:lnTo>
                  <a:pt x="2453" y="696"/>
                </a:lnTo>
                <a:lnTo>
                  <a:pt x="2480" y="723"/>
                </a:lnTo>
                <a:lnTo>
                  <a:pt x="2510" y="746"/>
                </a:lnTo>
                <a:lnTo>
                  <a:pt x="2544" y="764"/>
                </a:lnTo>
                <a:lnTo>
                  <a:pt x="2580" y="778"/>
                </a:lnTo>
                <a:lnTo>
                  <a:pt x="2618" y="786"/>
                </a:lnTo>
                <a:lnTo>
                  <a:pt x="2657" y="789"/>
                </a:lnTo>
                <a:lnTo>
                  <a:pt x="2697" y="786"/>
                </a:lnTo>
                <a:lnTo>
                  <a:pt x="2736" y="778"/>
                </a:lnTo>
                <a:lnTo>
                  <a:pt x="2772" y="764"/>
                </a:lnTo>
                <a:lnTo>
                  <a:pt x="2805" y="746"/>
                </a:lnTo>
                <a:lnTo>
                  <a:pt x="2835" y="723"/>
                </a:lnTo>
                <a:lnTo>
                  <a:pt x="2861" y="696"/>
                </a:lnTo>
                <a:lnTo>
                  <a:pt x="2884" y="666"/>
                </a:lnTo>
                <a:lnTo>
                  <a:pt x="2902" y="633"/>
                </a:lnTo>
                <a:lnTo>
                  <a:pt x="2916" y="598"/>
                </a:lnTo>
                <a:lnTo>
                  <a:pt x="2926" y="560"/>
                </a:lnTo>
                <a:lnTo>
                  <a:pt x="2929" y="520"/>
                </a:lnTo>
                <a:lnTo>
                  <a:pt x="2926" y="479"/>
                </a:lnTo>
                <a:lnTo>
                  <a:pt x="2916" y="441"/>
                </a:lnTo>
                <a:lnTo>
                  <a:pt x="2902" y="406"/>
                </a:lnTo>
                <a:lnTo>
                  <a:pt x="2884" y="372"/>
                </a:lnTo>
                <a:lnTo>
                  <a:pt x="2861" y="342"/>
                </a:lnTo>
                <a:lnTo>
                  <a:pt x="2835" y="316"/>
                </a:lnTo>
                <a:lnTo>
                  <a:pt x="2805" y="293"/>
                </a:lnTo>
                <a:lnTo>
                  <a:pt x="2772" y="275"/>
                </a:lnTo>
                <a:lnTo>
                  <a:pt x="2736" y="261"/>
                </a:lnTo>
                <a:lnTo>
                  <a:pt x="2697" y="253"/>
                </a:lnTo>
                <a:lnTo>
                  <a:pt x="2657" y="250"/>
                </a:lnTo>
                <a:close/>
                <a:moveTo>
                  <a:pt x="3069" y="197"/>
                </a:moveTo>
                <a:lnTo>
                  <a:pt x="3076" y="199"/>
                </a:lnTo>
                <a:lnTo>
                  <a:pt x="3083" y="204"/>
                </a:lnTo>
                <a:lnTo>
                  <a:pt x="3086" y="212"/>
                </a:lnTo>
                <a:lnTo>
                  <a:pt x="3086" y="212"/>
                </a:lnTo>
                <a:lnTo>
                  <a:pt x="3086" y="212"/>
                </a:lnTo>
                <a:lnTo>
                  <a:pt x="3084" y="219"/>
                </a:lnTo>
                <a:lnTo>
                  <a:pt x="3079" y="226"/>
                </a:lnTo>
                <a:lnTo>
                  <a:pt x="3006" y="277"/>
                </a:lnTo>
                <a:lnTo>
                  <a:pt x="3003" y="279"/>
                </a:lnTo>
                <a:lnTo>
                  <a:pt x="3000" y="280"/>
                </a:lnTo>
                <a:lnTo>
                  <a:pt x="2997" y="280"/>
                </a:lnTo>
                <a:lnTo>
                  <a:pt x="2993" y="279"/>
                </a:lnTo>
                <a:lnTo>
                  <a:pt x="2990" y="278"/>
                </a:lnTo>
                <a:lnTo>
                  <a:pt x="2987" y="276"/>
                </a:lnTo>
                <a:lnTo>
                  <a:pt x="2984" y="273"/>
                </a:lnTo>
                <a:lnTo>
                  <a:pt x="2982" y="266"/>
                </a:lnTo>
                <a:lnTo>
                  <a:pt x="2982" y="266"/>
                </a:lnTo>
                <a:lnTo>
                  <a:pt x="2982" y="266"/>
                </a:lnTo>
                <a:lnTo>
                  <a:pt x="2983" y="258"/>
                </a:lnTo>
                <a:lnTo>
                  <a:pt x="2988" y="251"/>
                </a:lnTo>
                <a:lnTo>
                  <a:pt x="3061" y="200"/>
                </a:lnTo>
                <a:lnTo>
                  <a:pt x="3069" y="197"/>
                </a:lnTo>
                <a:close/>
                <a:moveTo>
                  <a:pt x="2657" y="188"/>
                </a:moveTo>
                <a:lnTo>
                  <a:pt x="2702" y="191"/>
                </a:lnTo>
                <a:lnTo>
                  <a:pt x="2746" y="199"/>
                </a:lnTo>
                <a:lnTo>
                  <a:pt x="2787" y="214"/>
                </a:lnTo>
                <a:lnTo>
                  <a:pt x="2825" y="233"/>
                </a:lnTo>
                <a:lnTo>
                  <a:pt x="2861" y="257"/>
                </a:lnTo>
                <a:lnTo>
                  <a:pt x="2893" y="285"/>
                </a:lnTo>
                <a:lnTo>
                  <a:pt x="2922" y="317"/>
                </a:lnTo>
                <a:lnTo>
                  <a:pt x="2945" y="352"/>
                </a:lnTo>
                <a:lnTo>
                  <a:pt x="2965" y="390"/>
                </a:lnTo>
                <a:lnTo>
                  <a:pt x="2979" y="431"/>
                </a:lnTo>
                <a:lnTo>
                  <a:pt x="2988" y="474"/>
                </a:lnTo>
                <a:lnTo>
                  <a:pt x="2991" y="520"/>
                </a:lnTo>
                <a:lnTo>
                  <a:pt x="2988" y="565"/>
                </a:lnTo>
                <a:lnTo>
                  <a:pt x="2979" y="608"/>
                </a:lnTo>
                <a:lnTo>
                  <a:pt x="2965" y="649"/>
                </a:lnTo>
                <a:lnTo>
                  <a:pt x="2945" y="687"/>
                </a:lnTo>
                <a:lnTo>
                  <a:pt x="2922" y="722"/>
                </a:lnTo>
                <a:lnTo>
                  <a:pt x="2893" y="754"/>
                </a:lnTo>
                <a:lnTo>
                  <a:pt x="2861" y="782"/>
                </a:lnTo>
                <a:lnTo>
                  <a:pt x="2825" y="806"/>
                </a:lnTo>
                <a:lnTo>
                  <a:pt x="2787" y="826"/>
                </a:lnTo>
                <a:lnTo>
                  <a:pt x="2746" y="840"/>
                </a:lnTo>
                <a:lnTo>
                  <a:pt x="2702" y="849"/>
                </a:lnTo>
                <a:lnTo>
                  <a:pt x="2657" y="852"/>
                </a:lnTo>
                <a:lnTo>
                  <a:pt x="2612" y="849"/>
                </a:lnTo>
                <a:lnTo>
                  <a:pt x="2569" y="840"/>
                </a:lnTo>
                <a:lnTo>
                  <a:pt x="2528" y="826"/>
                </a:lnTo>
                <a:lnTo>
                  <a:pt x="2489" y="806"/>
                </a:lnTo>
                <a:lnTo>
                  <a:pt x="2454" y="782"/>
                </a:lnTo>
                <a:lnTo>
                  <a:pt x="2422" y="754"/>
                </a:lnTo>
                <a:lnTo>
                  <a:pt x="2394" y="722"/>
                </a:lnTo>
                <a:lnTo>
                  <a:pt x="2370" y="687"/>
                </a:lnTo>
                <a:lnTo>
                  <a:pt x="2350" y="649"/>
                </a:lnTo>
                <a:lnTo>
                  <a:pt x="2336" y="608"/>
                </a:lnTo>
                <a:lnTo>
                  <a:pt x="2327" y="565"/>
                </a:lnTo>
                <a:lnTo>
                  <a:pt x="2324" y="520"/>
                </a:lnTo>
                <a:lnTo>
                  <a:pt x="2327" y="474"/>
                </a:lnTo>
                <a:lnTo>
                  <a:pt x="2336" y="431"/>
                </a:lnTo>
                <a:lnTo>
                  <a:pt x="2350" y="390"/>
                </a:lnTo>
                <a:lnTo>
                  <a:pt x="2370" y="352"/>
                </a:lnTo>
                <a:lnTo>
                  <a:pt x="2394" y="317"/>
                </a:lnTo>
                <a:lnTo>
                  <a:pt x="2422" y="285"/>
                </a:lnTo>
                <a:lnTo>
                  <a:pt x="2454" y="257"/>
                </a:lnTo>
                <a:lnTo>
                  <a:pt x="2489" y="233"/>
                </a:lnTo>
                <a:lnTo>
                  <a:pt x="2528" y="214"/>
                </a:lnTo>
                <a:lnTo>
                  <a:pt x="2569" y="199"/>
                </a:lnTo>
                <a:lnTo>
                  <a:pt x="2612" y="191"/>
                </a:lnTo>
                <a:lnTo>
                  <a:pt x="2657" y="188"/>
                </a:lnTo>
                <a:close/>
                <a:moveTo>
                  <a:pt x="2226" y="187"/>
                </a:moveTo>
                <a:lnTo>
                  <a:pt x="2233" y="190"/>
                </a:lnTo>
                <a:lnTo>
                  <a:pt x="2305" y="243"/>
                </a:lnTo>
                <a:lnTo>
                  <a:pt x="2310" y="250"/>
                </a:lnTo>
                <a:lnTo>
                  <a:pt x="2311" y="258"/>
                </a:lnTo>
                <a:lnTo>
                  <a:pt x="2311" y="258"/>
                </a:lnTo>
                <a:lnTo>
                  <a:pt x="2311" y="258"/>
                </a:lnTo>
                <a:lnTo>
                  <a:pt x="2308" y="265"/>
                </a:lnTo>
                <a:lnTo>
                  <a:pt x="2305" y="268"/>
                </a:lnTo>
                <a:lnTo>
                  <a:pt x="2302" y="270"/>
                </a:lnTo>
                <a:lnTo>
                  <a:pt x="2299" y="271"/>
                </a:lnTo>
                <a:lnTo>
                  <a:pt x="2295" y="271"/>
                </a:lnTo>
                <a:lnTo>
                  <a:pt x="2295" y="271"/>
                </a:lnTo>
                <a:lnTo>
                  <a:pt x="2295" y="271"/>
                </a:lnTo>
                <a:lnTo>
                  <a:pt x="2292" y="271"/>
                </a:lnTo>
                <a:lnTo>
                  <a:pt x="2289" y="270"/>
                </a:lnTo>
                <a:lnTo>
                  <a:pt x="2286" y="268"/>
                </a:lnTo>
                <a:lnTo>
                  <a:pt x="2214" y="215"/>
                </a:lnTo>
                <a:lnTo>
                  <a:pt x="2209" y="208"/>
                </a:lnTo>
                <a:lnTo>
                  <a:pt x="2208" y="201"/>
                </a:lnTo>
                <a:lnTo>
                  <a:pt x="2211" y="193"/>
                </a:lnTo>
                <a:lnTo>
                  <a:pt x="2218" y="188"/>
                </a:lnTo>
                <a:lnTo>
                  <a:pt x="2218" y="188"/>
                </a:lnTo>
                <a:lnTo>
                  <a:pt x="2226" y="187"/>
                </a:lnTo>
                <a:close/>
                <a:moveTo>
                  <a:pt x="2808" y="4"/>
                </a:moveTo>
                <a:lnTo>
                  <a:pt x="2808" y="4"/>
                </a:lnTo>
                <a:lnTo>
                  <a:pt x="2808" y="4"/>
                </a:lnTo>
                <a:lnTo>
                  <a:pt x="2816" y="5"/>
                </a:lnTo>
                <a:lnTo>
                  <a:pt x="2823" y="9"/>
                </a:lnTo>
                <a:lnTo>
                  <a:pt x="2826" y="16"/>
                </a:lnTo>
                <a:lnTo>
                  <a:pt x="2826" y="16"/>
                </a:lnTo>
                <a:lnTo>
                  <a:pt x="2826" y="16"/>
                </a:lnTo>
                <a:lnTo>
                  <a:pt x="2826" y="24"/>
                </a:lnTo>
                <a:lnTo>
                  <a:pt x="2797" y="109"/>
                </a:lnTo>
                <a:lnTo>
                  <a:pt x="2795" y="113"/>
                </a:lnTo>
                <a:lnTo>
                  <a:pt x="2793" y="115"/>
                </a:lnTo>
                <a:lnTo>
                  <a:pt x="2790" y="118"/>
                </a:lnTo>
                <a:lnTo>
                  <a:pt x="2786" y="119"/>
                </a:lnTo>
                <a:lnTo>
                  <a:pt x="2782" y="120"/>
                </a:lnTo>
                <a:lnTo>
                  <a:pt x="2780" y="119"/>
                </a:lnTo>
                <a:lnTo>
                  <a:pt x="2778" y="119"/>
                </a:lnTo>
                <a:lnTo>
                  <a:pt x="2777" y="119"/>
                </a:lnTo>
                <a:lnTo>
                  <a:pt x="2772" y="115"/>
                </a:lnTo>
                <a:lnTo>
                  <a:pt x="2771" y="114"/>
                </a:lnTo>
                <a:lnTo>
                  <a:pt x="2771" y="114"/>
                </a:lnTo>
                <a:lnTo>
                  <a:pt x="2771" y="114"/>
                </a:lnTo>
                <a:lnTo>
                  <a:pt x="2769" y="110"/>
                </a:lnTo>
                <a:lnTo>
                  <a:pt x="2767" y="107"/>
                </a:lnTo>
                <a:lnTo>
                  <a:pt x="2767" y="107"/>
                </a:lnTo>
                <a:lnTo>
                  <a:pt x="2767" y="107"/>
                </a:lnTo>
                <a:lnTo>
                  <a:pt x="2768" y="99"/>
                </a:lnTo>
                <a:lnTo>
                  <a:pt x="2796" y="15"/>
                </a:lnTo>
                <a:lnTo>
                  <a:pt x="2801" y="8"/>
                </a:lnTo>
                <a:lnTo>
                  <a:pt x="2808" y="4"/>
                </a:lnTo>
                <a:close/>
                <a:moveTo>
                  <a:pt x="2491" y="0"/>
                </a:moveTo>
                <a:lnTo>
                  <a:pt x="2498" y="4"/>
                </a:lnTo>
                <a:lnTo>
                  <a:pt x="2502" y="11"/>
                </a:lnTo>
                <a:lnTo>
                  <a:pt x="2529" y="96"/>
                </a:lnTo>
                <a:lnTo>
                  <a:pt x="2529" y="104"/>
                </a:lnTo>
                <a:lnTo>
                  <a:pt x="2525" y="111"/>
                </a:lnTo>
                <a:lnTo>
                  <a:pt x="2518" y="116"/>
                </a:lnTo>
                <a:lnTo>
                  <a:pt x="2514" y="116"/>
                </a:lnTo>
                <a:lnTo>
                  <a:pt x="2510" y="116"/>
                </a:lnTo>
                <a:lnTo>
                  <a:pt x="2506" y="114"/>
                </a:lnTo>
                <a:lnTo>
                  <a:pt x="2503" y="112"/>
                </a:lnTo>
                <a:lnTo>
                  <a:pt x="2501" y="109"/>
                </a:lnTo>
                <a:lnTo>
                  <a:pt x="2499" y="105"/>
                </a:lnTo>
                <a:lnTo>
                  <a:pt x="2473" y="20"/>
                </a:lnTo>
                <a:lnTo>
                  <a:pt x="2472" y="12"/>
                </a:lnTo>
                <a:lnTo>
                  <a:pt x="2472" y="12"/>
                </a:lnTo>
                <a:lnTo>
                  <a:pt x="2472" y="12"/>
                </a:lnTo>
                <a:lnTo>
                  <a:pt x="2476" y="5"/>
                </a:lnTo>
                <a:lnTo>
                  <a:pt x="2483" y="1"/>
                </a:lnTo>
                <a:lnTo>
                  <a:pt x="24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37"/>
          <p:cNvSpPr>
            <a:spLocks noEditPoints="1"/>
          </p:cNvSpPr>
          <p:nvPr/>
        </p:nvSpPr>
        <p:spPr bwMode="auto">
          <a:xfrm>
            <a:off x="1623682" y="5046663"/>
            <a:ext cx="515938" cy="469900"/>
          </a:xfrm>
          <a:custGeom>
            <a:avLst/>
            <a:gdLst>
              <a:gd name="T0" fmla="*/ 1937 w 3573"/>
              <a:gd name="T1" fmla="*/ 2998 h 3260"/>
              <a:gd name="T2" fmla="*/ 2617 w 3573"/>
              <a:gd name="T3" fmla="*/ 2400 h 3260"/>
              <a:gd name="T4" fmla="*/ 2629 w 3573"/>
              <a:gd name="T5" fmla="*/ 2669 h 3260"/>
              <a:gd name="T6" fmla="*/ 1874 w 3573"/>
              <a:gd name="T7" fmla="*/ 2374 h 3260"/>
              <a:gd name="T8" fmla="*/ 2440 w 3573"/>
              <a:gd name="T9" fmla="*/ 2130 h 3260"/>
              <a:gd name="T10" fmla="*/ 2011 w 3573"/>
              <a:gd name="T11" fmla="*/ 2344 h 3260"/>
              <a:gd name="T12" fmla="*/ 1392 w 3573"/>
              <a:gd name="T13" fmla="*/ 2321 h 3260"/>
              <a:gd name="T14" fmla="*/ 1281 w 3573"/>
              <a:gd name="T15" fmla="*/ 2274 h 3260"/>
              <a:gd name="T16" fmla="*/ 2751 w 3573"/>
              <a:gd name="T17" fmla="*/ 1764 h 3260"/>
              <a:gd name="T18" fmla="*/ 2177 w 3573"/>
              <a:gd name="T19" fmla="*/ 1727 h 3260"/>
              <a:gd name="T20" fmla="*/ 1585 w 3573"/>
              <a:gd name="T21" fmla="*/ 1689 h 3260"/>
              <a:gd name="T22" fmla="*/ 2189 w 3573"/>
              <a:gd name="T23" fmla="*/ 1400 h 3260"/>
              <a:gd name="T24" fmla="*/ 1651 w 3573"/>
              <a:gd name="T25" fmla="*/ 1608 h 3260"/>
              <a:gd name="T26" fmla="*/ 1020 w 3573"/>
              <a:gd name="T27" fmla="*/ 1566 h 3260"/>
              <a:gd name="T28" fmla="*/ 945 w 3573"/>
              <a:gd name="T29" fmla="*/ 1612 h 3260"/>
              <a:gd name="T30" fmla="*/ 2491 w 3573"/>
              <a:gd name="T31" fmla="*/ 1154 h 3260"/>
              <a:gd name="T32" fmla="*/ 3026 w 3573"/>
              <a:gd name="T33" fmla="*/ 1174 h 3260"/>
              <a:gd name="T34" fmla="*/ 2998 w 3573"/>
              <a:gd name="T35" fmla="*/ 1186 h 3260"/>
              <a:gd name="T36" fmla="*/ 3006 w 3573"/>
              <a:gd name="T37" fmla="*/ 1058 h 3260"/>
              <a:gd name="T38" fmla="*/ 769 w 3573"/>
              <a:gd name="T39" fmla="*/ 969 h 3260"/>
              <a:gd name="T40" fmla="*/ 2742 w 3573"/>
              <a:gd name="T41" fmla="*/ 973 h 3260"/>
              <a:gd name="T42" fmla="*/ 2674 w 3573"/>
              <a:gd name="T43" fmla="*/ 1081 h 3260"/>
              <a:gd name="T44" fmla="*/ 2655 w 3573"/>
              <a:gd name="T45" fmla="*/ 1060 h 3260"/>
              <a:gd name="T46" fmla="*/ 3362 w 3573"/>
              <a:gd name="T47" fmla="*/ 1052 h 3260"/>
              <a:gd name="T48" fmla="*/ 3334 w 3573"/>
              <a:gd name="T49" fmla="*/ 1072 h 3260"/>
              <a:gd name="T50" fmla="*/ 833 w 3573"/>
              <a:gd name="T51" fmla="*/ 1210 h 3260"/>
              <a:gd name="T52" fmla="*/ 3259 w 3573"/>
              <a:gd name="T53" fmla="*/ 2693 h 3260"/>
              <a:gd name="T54" fmla="*/ 2321 w 3573"/>
              <a:gd name="T55" fmla="*/ 2942 h 3260"/>
              <a:gd name="T56" fmla="*/ 2856 w 3573"/>
              <a:gd name="T57" fmla="*/ 3036 h 3260"/>
              <a:gd name="T58" fmla="*/ 1507 w 3573"/>
              <a:gd name="T59" fmla="*/ 3205 h 3260"/>
              <a:gd name="T60" fmla="*/ 4 w 3573"/>
              <a:gd name="T61" fmla="*/ 926 h 3260"/>
              <a:gd name="T62" fmla="*/ 117 w 3573"/>
              <a:gd name="T63" fmla="*/ 796 h 3260"/>
              <a:gd name="T64" fmla="*/ 2566 w 3573"/>
              <a:gd name="T65" fmla="*/ 732 h 3260"/>
              <a:gd name="T66" fmla="*/ 2452 w 3573"/>
              <a:gd name="T67" fmla="*/ 790 h 3260"/>
              <a:gd name="T68" fmla="*/ 2452 w 3573"/>
              <a:gd name="T69" fmla="*/ 761 h 3260"/>
              <a:gd name="T70" fmla="*/ 3573 w 3573"/>
              <a:gd name="T71" fmla="*/ 778 h 3260"/>
              <a:gd name="T72" fmla="*/ 3446 w 3573"/>
              <a:gd name="T73" fmla="*/ 745 h 3260"/>
              <a:gd name="T74" fmla="*/ 2570 w 3573"/>
              <a:gd name="T75" fmla="*/ 453 h 3260"/>
              <a:gd name="T76" fmla="*/ 2455 w 3573"/>
              <a:gd name="T77" fmla="*/ 434 h 3260"/>
              <a:gd name="T78" fmla="*/ 2457 w 3573"/>
              <a:gd name="T79" fmla="*/ 400 h 3260"/>
              <a:gd name="T80" fmla="*/ 3461 w 3573"/>
              <a:gd name="T81" fmla="*/ 463 h 3260"/>
              <a:gd name="T82" fmla="*/ 3550 w 3573"/>
              <a:gd name="T83" fmla="*/ 398 h 3260"/>
              <a:gd name="T84" fmla="*/ 2758 w 3573"/>
              <a:gd name="T85" fmla="*/ 436 h 3260"/>
              <a:gd name="T86" fmla="*/ 2784 w 3573"/>
              <a:gd name="T87" fmla="*/ 795 h 3260"/>
              <a:gd name="T88" fmla="*/ 3133 w 3573"/>
              <a:gd name="T89" fmla="*/ 869 h 3260"/>
              <a:gd name="T90" fmla="*/ 3303 w 3573"/>
              <a:gd name="T91" fmla="*/ 554 h 3260"/>
              <a:gd name="T92" fmla="*/ 3053 w 3573"/>
              <a:gd name="T93" fmla="*/ 303 h 3260"/>
              <a:gd name="T94" fmla="*/ 3299 w 3573"/>
              <a:gd name="T95" fmla="*/ 374 h 3260"/>
              <a:gd name="T96" fmla="*/ 3325 w 3573"/>
              <a:gd name="T97" fmla="*/ 785 h 3260"/>
              <a:gd name="T98" fmla="*/ 2959 w 3573"/>
              <a:gd name="T99" fmla="*/ 964 h 3260"/>
              <a:gd name="T100" fmla="*/ 2655 w 3573"/>
              <a:gd name="T101" fmla="*/ 696 h 3260"/>
              <a:gd name="T102" fmla="*/ 2785 w 3573"/>
              <a:gd name="T103" fmla="*/ 307 h 3260"/>
              <a:gd name="T104" fmla="*/ 2741 w 3573"/>
              <a:gd name="T105" fmla="*/ 198 h 3260"/>
              <a:gd name="T106" fmla="*/ 2716 w 3573"/>
              <a:gd name="T107" fmla="*/ 221 h 3260"/>
              <a:gd name="T108" fmla="*/ 3361 w 3573"/>
              <a:gd name="T109" fmla="*/ 119 h 3260"/>
              <a:gd name="T110" fmla="*/ 3278 w 3573"/>
              <a:gd name="T111" fmla="*/ 220 h 3260"/>
              <a:gd name="T112" fmla="*/ 3015 w 3573"/>
              <a:gd name="T113" fmla="*/ 2 h 3260"/>
              <a:gd name="T114" fmla="*/ 3015 w 3573"/>
              <a:gd name="T115" fmla="*/ 130 h 3260"/>
              <a:gd name="T116" fmla="*/ 2989 w 3573"/>
              <a:gd name="T117" fmla="*/ 16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73" h="3260">
                <a:moveTo>
                  <a:pt x="2321" y="3012"/>
                </a:moveTo>
                <a:lnTo>
                  <a:pt x="2321" y="3076"/>
                </a:lnTo>
                <a:lnTo>
                  <a:pt x="2574" y="3023"/>
                </a:lnTo>
                <a:lnTo>
                  <a:pt x="2321" y="3012"/>
                </a:lnTo>
                <a:close/>
                <a:moveTo>
                  <a:pt x="2112" y="3002"/>
                </a:moveTo>
                <a:lnTo>
                  <a:pt x="2252" y="3065"/>
                </a:lnTo>
                <a:lnTo>
                  <a:pt x="2252" y="3007"/>
                </a:lnTo>
                <a:lnTo>
                  <a:pt x="2112" y="3002"/>
                </a:lnTo>
                <a:close/>
                <a:moveTo>
                  <a:pt x="1937" y="2998"/>
                </a:moveTo>
                <a:lnTo>
                  <a:pt x="1679" y="3170"/>
                </a:lnTo>
                <a:lnTo>
                  <a:pt x="2165" y="3101"/>
                </a:lnTo>
                <a:lnTo>
                  <a:pt x="1937" y="2998"/>
                </a:lnTo>
                <a:close/>
                <a:moveTo>
                  <a:pt x="1914" y="2772"/>
                </a:moveTo>
                <a:lnTo>
                  <a:pt x="1960" y="2925"/>
                </a:lnTo>
                <a:lnTo>
                  <a:pt x="2252" y="2939"/>
                </a:lnTo>
                <a:lnTo>
                  <a:pt x="2252" y="2772"/>
                </a:lnTo>
                <a:lnTo>
                  <a:pt x="1914" y="2772"/>
                </a:lnTo>
                <a:close/>
                <a:moveTo>
                  <a:pt x="2617" y="2400"/>
                </a:moveTo>
                <a:lnTo>
                  <a:pt x="2576" y="2453"/>
                </a:lnTo>
                <a:lnTo>
                  <a:pt x="2667" y="2669"/>
                </a:lnTo>
                <a:lnTo>
                  <a:pt x="3137" y="2669"/>
                </a:lnTo>
                <a:lnTo>
                  <a:pt x="3029" y="2416"/>
                </a:lnTo>
                <a:lnTo>
                  <a:pt x="2617" y="2400"/>
                </a:lnTo>
                <a:close/>
                <a:moveTo>
                  <a:pt x="2048" y="2379"/>
                </a:moveTo>
                <a:lnTo>
                  <a:pt x="2001" y="2441"/>
                </a:lnTo>
                <a:lnTo>
                  <a:pt x="2097" y="2669"/>
                </a:lnTo>
                <a:lnTo>
                  <a:pt x="2629" y="2669"/>
                </a:lnTo>
                <a:lnTo>
                  <a:pt x="2535" y="2446"/>
                </a:lnTo>
                <a:lnTo>
                  <a:pt x="2458" y="2395"/>
                </a:lnTo>
                <a:lnTo>
                  <a:pt x="2048" y="2379"/>
                </a:lnTo>
                <a:close/>
                <a:moveTo>
                  <a:pt x="1422" y="2357"/>
                </a:moveTo>
                <a:lnTo>
                  <a:pt x="1378" y="2414"/>
                </a:lnTo>
                <a:lnTo>
                  <a:pt x="1486" y="2669"/>
                </a:lnTo>
                <a:lnTo>
                  <a:pt x="2060" y="2669"/>
                </a:lnTo>
                <a:lnTo>
                  <a:pt x="1958" y="2428"/>
                </a:lnTo>
                <a:lnTo>
                  <a:pt x="1874" y="2374"/>
                </a:lnTo>
                <a:lnTo>
                  <a:pt x="1422" y="2357"/>
                </a:lnTo>
                <a:close/>
                <a:moveTo>
                  <a:pt x="827" y="2335"/>
                </a:moveTo>
                <a:lnTo>
                  <a:pt x="967" y="2669"/>
                </a:lnTo>
                <a:lnTo>
                  <a:pt x="1449" y="2669"/>
                </a:lnTo>
                <a:lnTo>
                  <a:pt x="1336" y="2403"/>
                </a:lnTo>
                <a:lnTo>
                  <a:pt x="1256" y="2351"/>
                </a:lnTo>
                <a:lnTo>
                  <a:pt x="827" y="2335"/>
                </a:lnTo>
                <a:close/>
                <a:moveTo>
                  <a:pt x="2481" y="2078"/>
                </a:moveTo>
                <a:lnTo>
                  <a:pt x="2440" y="2130"/>
                </a:lnTo>
                <a:lnTo>
                  <a:pt x="2517" y="2312"/>
                </a:lnTo>
                <a:lnTo>
                  <a:pt x="2593" y="2365"/>
                </a:lnTo>
                <a:lnTo>
                  <a:pt x="3014" y="2380"/>
                </a:lnTo>
                <a:lnTo>
                  <a:pt x="2894" y="2099"/>
                </a:lnTo>
                <a:lnTo>
                  <a:pt x="2481" y="2078"/>
                </a:lnTo>
                <a:close/>
                <a:moveTo>
                  <a:pt x="1898" y="2049"/>
                </a:moveTo>
                <a:lnTo>
                  <a:pt x="1858" y="2100"/>
                </a:lnTo>
                <a:lnTo>
                  <a:pt x="1938" y="2294"/>
                </a:lnTo>
                <a:lnTo>
                  <a:pt x="2011" y="2344"/>
                </a:lnTo>
                <a:lnTo>
                  <a:pt x="2436" y="2360"/>
                </a:lnTo>
                <a:lnTo>
                  <a:pt x="2480" y="2312"/>
                </a:lnTo>
                <a:lnTo>
                  <a:pt x="2401" y="2126"/>
                </a:lnTo>
                <a:lnTo>
                  <a:pt x="2317" y="2070"/>
                </a:lnTo>
                <a:lnTo>
                  <a:pt x="1898" y="2049"/>
                </a:lnTo>
                <a:close/>
                <a:moveTo>
                  <a:pt x="1274" y="2017"/>
                </a:moveTo>
                <a:lnTo>
                  <a:pt x="1233" y="2070"/>
                </a:lnTo>
                <a:lnTo>
                  <a:pt x="1316" y="2270"/>
                </a:lnTo>
                <a:lnTo>
                  <a:pt x="1392" y="2321"/>
                </a:lnTo>
                <a:lnTo>
                  <a:pt x="1869" y="2339"/>
                </a:lnTo>
                <a:lnTo>
                  <a:pt x="1903" y="2300"/>
                </a:lnTo>
                <a:lnTo>
                  <a:pt x="1815" y="2089"/>
                </a:lnTo>
                <a:lnTo>
                  <a:pt x="1742" y="2041"/>
                </a:lnTo>
                <a:lnTo>
                  <a:pt x="1274" y="2017"/>
                </a:lnTo>
                <a:close/>
                <a:moveTo>
                  <a:pt x="681" y="1987"/>
                </a:moveTo>
                <a:lnTo>
                  <a:pt x="812" y="2300"/>
                </a:lnTo>
                <a:lnTo>
                  <a:pt x="1242" y="2316"/>
                </a:lnTo>
                <a:lnTo>
                  <a:pt x="1281" y="2274"/>
                </a:lnTo>
                <a:lnTo>
                  <a:pt x="1195" y="2069"/>
                </a:lnTo>
                <a:lnTo>
                  <a:pt x="1103" y="2009"/>
                </a:lnTo>
                <a:lnTo>
                  <a:pt x="681" y="1987"/>
                </a:lnTo>
                <a:close/>
                <a:moveTo>
                  <a:pt x="2331" y="1737"/>
                </a:moveTo>
                <a:lnTo>
                  <a:pt x="2294" y="1783"/>
                </a:lnTo>
                <a:lnTo>
                  <a:pt x="2382" y="1992"/>
                </a:lnTo>
                <a:lnTo>
                  <a:pt x="2455" y="2042"/>
                </a:lnTo>
                <a:lnTo>
                  <a:pt x="2879" y="2064"/>
                </a:lnTo>
                <a:lnTo>
                  <a:pt x="2751" y="1764"/>
                </a:lnTo>
                <a:lnTo>
                  <a:pt x="2331" y="1737"/>
                </a:lnTo>
                <a:close/>
                <a:moveTo>
                  <a:pt x="1752" y="1698"/>
                </a:moveTo>
                <a:lnTo>
                  <a:pt x="1710" y="1751"/>
                </a:lnTo>
                <a:lnTo>
                  <a:pt x="1796" y="1954"/>
                </a:lnTo>
                <a:lnTo>
                  <a:pt x="1881" y="2014"/>
                </a:lnTo>
                <a:lnTo>
                  <a:pt x="2303" y="2035"/>
                </a:lnTo>
                <a:lnTo>
                  <a:pt x="2344" y="1991"/>
                </a:lnTo>
                <a:lnTo>
                  <a:pt x="2254" y="1778"/>
                </a:lnTo>
                <a:lnTo>
                  <a:pt x="2177" y="1727"/>
                </a:lnTo>
                <a:lnTo>
                  <a:pt x="1752" y="1698"/>
                </a:lnTo>
                <a:close/>
                <a:moveTo>
                  <a:pt x="1121" y="1658"/>
                </a:moveTo>
                <a:lnTo>
                  <a:pt x="1081" y="1709"/>
                </a:lnTo>
                <a:lnTo>
                  <a:pt x="1176" y="1935"/>
                </a:lnTo>
                <a:lnTo>
                  <a:pt x="1242" y="1982"/>
                </a:lnTo>
                <a:lnTo>
                  <a:pt x="1719" y="2006"/>
                </a:lnTo>
                <a:lnTo>
                  <a:pt x="1761" y="1960"/>
                </a:lnTo>
                <a:lnTo>
                  <a:pt x="1670" y="1743"/>
                </a:lnTo>
                <a:lnTo>
                  <a:pt x="1585" y="1689"/>
                </a:lnTo>
                <a:lnTo>
                  <a:pt x="1121" y="1658"/>
                </a:lnTo>
                <a:close/>
                <a:moveTo>
                  <a:pt x="526" y="1619"/>
                </a:moveTo>
                <a:lnTo>
                  <a:pt x="666" y="1952"/>
                </a:lnTo>
                <a:lnTo>
                  <a:pt x="1096" y="1974"/>
                </a:lnTo>
                <a:lnTo>
                  <a:pt x="1137" y="1930"/>
                </a:lnTo>
                <a:lnTo>
                  <a:pt x="1040" y="1700"/>
                </a:lnTo>
                <a:lnTo>
                  <a:pt x="960" y="1647"/>
                </a:lnTo>
                <a:lnTo>
                  <a:pt x="526" y="1619"/>
                </a:lnTo>
                <a:close/>
                <a:moveTo>
                  <a:pt x="2189" y="1400"/>
                </a:moveTo>
                <a:lnTo>
                  <a:pt x="2153" y="1447"/>
                </a:lnTo>
                <a:lnTo>
                  <a:pt x="2236" y="1644"/>
                </a:lnTo>
                <a:lnTo>
                  <a:pt x="2318" y="1701"/>
                </a:lnTo>
                <a:lnTo>
                  <a:pt x="2736" y="1728"/>
                </a:lnTo>
                <a:lnTo>
                  <a:pt x="2610" y="1433"/>
                </a:lnTo>
                <a:lnTo>
                  <a:pt x="2189" y="1400"/>
                </a:lnTo>
                <a:close/>
                <a:moveTo>
                  <a:pt x="1597" y="1354"/>
                </a:moveTo>
                <a:lnTo>
                  <a:pt x="1562" y="1399"/>
                </a:lnTo>
                <a:lnTo>
                  <a:pt x="1651" y="1608"/>
                </a:lnTo>
                <a:lnTo>
                  <a:pt x="1727" y="1663"/>
                </a:lnTo>
                <a:lnTo>
                  <a:pt x="2154" y="1691"/>
                </a:lnTo>
                <a:lnTo>
                  <a:pt x="2198" y="1644"/>
                </a:lnTo>
                <a:lnTo>
                  <a:pt x="2111" y="1436"/>
                </a:lnTo>
                <a:lnTo>
                  <a:pt x="2037" y="1388"/>
                </a:lnTo>
                <a:lnTo>
                  <a:pt x="1597" y="1354"/>
                </a:lnTo>
                <a:close/>
                <a:moveTo>
                  <a:pt x="965" y="1304"/>
                </a:moveTo>
                <a:lnTo>
                  <a:pt x="929" y="1349"/>
                </a:lnTo>
                <a:lnTo>
                  <a:pt x="1020" y="1566"/>
                </a:lnTo>
                <a:lnTo>
                  <a:pt x="1101" y="1622"/>
                </a:lnTo>
                <a:lnTo>
                  <a:pt x="1575" y="1653"/>
                </a:lnTo>
                <a:lnTo>
                  <a:pt x="1614" y="1611"/>
                </a:lnTo>
                <a:lnTo>
                  <a:pt x="1519" y="1383"/>
                </a:lnTo>
                <a:lnTo>
                  <a:pt x="1455" y="1343"/>
                </a:lnTo>
                <a:lnTo>
                  <a:pt x="965" y="1304"/>
                </a:lnTo>
                <a:close/>
                <a:moveTo>
                  <a:pt x="374" y="1257"/>
                </a:moveTo>
                <a:lnTo>
                  <a:pt x="512" y="1583"/>
                </a:lnTo>
                <a:lnTo>
                  <a:pt x="945" y="1612"/>
                </a:lnTo>
                <a:lnTo>
                  <a:pt x="984" y="1569"/>
                </a:lnTo>
                <a:lnTo>
                  <a:pt x="891" y="1348"/>
                </a:lnTo>
                <a:lnTo>
                  <a:pt x="805" y="1291"/>
                </a:lnTo>
                <a:lnTo>
                  <a:pt x="374" y="1257"/>
                </a:lnTo>
                <a:close/>
                <a:moveTo>
                  <a:pt x="2007" y="1102"/>
                </a:moveTo>
                <a:lnTo>
                  <a:pt x="2092" y="1302"/>
                </a:lnTo>
                <a:lnTo>
                  <a:pt x="2181" y="1365"/>
                </a:lnTo>
                <a:lnTo>
                  <a:pt x="2594" y="1398"/>
                </a:lnTo>
                <a:lnTo>
                  <a:pt x="2491" y="1154"/>
                </a:lnTo>
                <a:lnTo>
                  <a:pt x="2007" y="1102"/>
                </a:lnTo>
                <a:close/>
                <a:moveTo>
                  <a:pt x="3010" y="1057"/>
                </a:moveTo>
                <a:lnTo>
                  <a:pt x="3013" y="1057"/>
                </a:lnTo>
                <a:lnTo>
                  <a:pt x="3017" y="1058"/>
                </a:lnTo>
                <a:lnTo>
                  <a:pt x="3021" y="1062"/>
                </a:lnTo>
                <a:lnTo>
                  <a:pt x="3024" y="1065"/>
                </a:lnTo>
                <a:lnTo>
                  <a:pt x="3026" y="1069"/>
                </a:lnTo>
                <a:lnTo>
                  <a:pt x="3026" y="1075"/>
                </a:lnTo>
                <a:lnTo>
                  <a:pt x="3026" y="1174"/>
                </a:lnTo>
                <a:lnTo>
                  <a:pt x="3026" y="1178"/>
                </a:lnTo>
                <a:lnTo>
                  <a:pt x="3024" y="1182"/>
                </a:lnTo>
                <a:lnTo>
                  <a:pt x="3022" y="1186"/>
                </a:lnTo>
                <a:lnTo>
                  <a:pt x="3019" y="1189"/>
                </a:lnTo>
                <a:lnTo>
                  <a:pt x="3014" y="1190"/>
                </a:lnTo>
                <a:lnTo>
                  <a:pt x="3010" y="1191"/>
                </a:lnTo>
                <a:lnTo>
                  <a:pt x="3006" y="1190"/>
                </a:lnTo>
                <a:lnTo>
                  <a:pt x="3001" y="1189"/>
                </a:lnTo>
                <a:lnTo>
                  <a:pt x="2998" y="1186"/>
                </a:lnTo>
                <a:lnTo>
                  <a:pt x="2995" y="1182"/>
                </a:lnTo>
                <a:lnTo>
                  <a:pt x="2994" y="1178"/>
                </a:lnTo>
                <a:lnTo>
                  <a:pt x="2992" y="1174"/>
                </a:lnTo>
                <a:lnTo>
                  <a:pt x="2992" y="1075"/>
                </a:lnTo>
                <a:lnTo>
                  <a:pt x="2994" y="1070"/>
                </a:lnTo>
                <a:lnTo>
                  <a:pt x="2995" y="1066"/>
                </a:lnTo>
                <a:lnTo>
                  <a:pt x="2998" y="1063"/>
                </a:lnTo>
                <a:lnTo>
                  <a:pt x="3001" y="1059"/>
                </a:lnTo>
                <a:lnTo>
                  <a:pt x="3006" y="1058"/>
                </a:lnTo>
                <a:lnTo>
                  <a:pt x="3010" y="1057"/>
                </a:lnTo>
                <a:close/>
                <a:moveTo>
                  <a:pt x="1410" y="1037"/>
                </a:moveTo>
                <a:lnTo>
                  <a:pt x="1499" y="1249"/>
                </a:lnTo>
                <a:lnTo>
                  <a:pt x="1600" y="1320"/>
                </a:lnTo>
                <a:lnTo>
                  <a:pt x="2014" y="1351"/>
                </a:lnTo>
                <a:lnTo>
                  <a:pt x="2057" y="1306"/>
                </a:lnTo>
                <a:lnTo>
                  <a:pt x="1968" y="1098"/>
                </a:lnTo>
                <a:lnTo>
                  <a:pt x="1410" y="1037"/>
                </a:lnTo>
                <a:close/>
                <a:moveTo>
                  <a:pt x="769" y="969"/>
                </a:moveTo>
                <a:lnTo>
                  <a:pt x="872" y="1214"/>
                </a:lnTo>
                <a:lnTo>
                  <a:pt x="950" y="1268"/>
                </a:lnTo>
                <a:lnTo>
                  <a:pt x="1421" y="1305"/>
                </a:lnTo>
                <a:lnTo>
                  <a:pt x="1465" y="1258"/>
                </a:lnTo>
                <a:lnTo>
                  <a:pt x="1371" y="1034"/>
                </a:lnTo>
                <a:lnTo>
                  <a:pt x="769" y="969"/>
                </a:lnTo>
                <a:close/>
                <a:moveTo>
                  <a:pt x="2730" y="966"/>
                </a:moveTo>
                <a:lnTo>
                  <a:pt x="2739" y="969"/>
                </a:lnTo>
                <a:lnTo>
                  <a:pt x="2742" y="973"/>
                </a:lnTo>
                <a:lnTo>
                  <a:pt x="2744" y="977"/>
                </a:lnTo>
                <a:lnTo>
                  <a:pt x="2745" y="981"/>
                </a:lnTo>
                <a:lnTo>
                  <a:pt x="2745" y="986"/>
                </a:lnTo>
                <a:lnTo>
                  <a:pt x="2745" y="990"/>
                </a:lnTo>
                <a:lnTo>
                  <a:pt x="2743" y="993"/>
                </a:lnTo>
                <a:lnTo>
                  <a:pt x="2685" y="1074"/>
                </a:lnTo>
                <a:lnTo>
                  <a:pt x="2682" y="1077"/>
                </a:lnTo>
                <a:lnTo>
                  <a:pt x="2679" y="1079"/>
                </a:lnTo>
                <a:lnTo>
                  <a:pt x="2674" y="1081"/>
                </a:lnTo>
                <a:lnTo>
                  <a:pt x="2671" y="1081"/>
                </a:lnTo>
                <a:lnTo>
                  <a:pt x="2668" y="1081"/>
                </a:lnTo>
                <a:lnTo>
                  <a:pt x="2663" y="1080"/>
                </a:lnTo>
                <a:lnTo>
                  <a:pt x="2661" y="1078"/>
                </a:lnTo>
                <a:lnTo>
                  <a:pt x="2657" y="1075"/>
                </a:lnTo>
                <a:lnTo>
                  <a:pt x="2655" y="1070"/>
                </a:lnTo>
                <a:lnTo>
                  <a:pt x="2654" y="1067"/>
                </a:lnTo>
                <a:lnTo>
                  <a:pt x="2654" y="1064"/>
                </a:lnTo>
                <a:lnTo>
                  <a:pt x="2655" y="1060"/>
                </a:lnTo>
                <a:lnTo>
                  <a:pt x="2656" y="1057"/>
                </a:lnTo>
                <a:lnTo>
                  <a:pt x="2657" y="1054"/>
                </a:lnTo>
                <a:lnTo>
                  <a:pt x="2715" y="974"/>
                </a:lnTo>
                <a:lnTo>
                  <a:pt x="2722" y="968"/>
                </a:lnTo>
                <a:lnTo>
                  <a:pt x="2730" y="966"/>
                </a:lnTo>
                <a:close/>
                <a:moveTo>
                  <a:pt x="3288" y="965"/>
                </a:moveTo>
                <a:lnTo>
                  <a:pt x="3296" y="966"/>
                </a:lnTo>
                <a:lnTo>
                  <a:pt x="3304" y="971"/>
                </a:lnTo>
                <a:lnTo>
                  <a:pt x="3362" y="1052"/>
                </a:lnTo>
                <a:lnTo>
                  <a:pt x="3365" y="1060"/>
                </a:lnTo>
                <a:lnTo>
                  <a:pt x="3364" y="1069"/>
                </a:lnTo>
                <a:lnTo>
                  <a:pt x="3358" y="1076"/>
                </a:lnTo>
                <a:lnTo>
                  <a:pt x="3353" y="1079"/>
                </a:lnTo>
                <a:lnTo>
                  <a:pt x="3348" y="1079"/>
                </a:lnTo>
                <a:lnTo>
                  <a:pt x="3345" y="1079"/>
                </a:lnTo>
                <a:lnTo>
                  <a:pt x="3340" y="1078"/>
                </a:lnTo>
                <a:lnTo>
                  <a:pt x="3337" y="1076"/>
                </a:lnTo>
                <a:lnTo>
                  <a:pt x="3334" y="1072"/>
                </a:lnTo>
                <a:lnTo>
                  <a:pt x="3276" y="992"/>
                </a:lnTo>
                <a:lnTo>
                  <a:pt x="3272" y="984"/>
                </a:lnTo>
                <a:lnTo>
                  <a:pt x="3275" y="975"/>
                </a:lnTo>
                <a:lnTo>
                  <a:pt x="3280" y="968"/>
                </a:lnTo>
                <a:lnTo>
                  <a:pt x="3288" y="965"/>
                </a:lnTo>
                <a:close/>
                <a:moveTo>
                  <a:pt x="229" y="911"/>
                </a:moveTo>
                <a:lnTo>
                  <a:pt x="360" y="1222"/>
                </a:lnTo>
                <a:lnTo>
                  <a:pt x="790" y="1256"/>
                </a:lnTo>
                <a:lnTo>
                  <a:pt x="833" y="1210"/>
                </a:lnTo>
                <a:lnTo>
                  <a:pt x="729" y="965"/>
                </a:lnTo>
                <a:lnTo>
                  <a:pt x="229" y="911"/>
                </a:lnTo>
                <a:close/>
                <a:moveTo>
                  <a:pt x="140" y="790"/>
                </a:moveTo>
                <a:lnTo>
                  <a:pt x="2525" y="1051"/>
                </a:lnTo>
                <a:lnTo>
                  <a:pt x="2540" y="1053"/>
                </a:lnTo>
                <a:lnTo>
                  <a:pt x="2553" y="1059"/>
                </a:lnTo>
                <a:lnTo>
                  <a:pt x="2564" y="1069"/>
                </a:lnTo>
                <a:lnTo>
                  <a:pt x="2573" y="1081"/>
                </a:lnTo>
                <a:lnTo>
                  <a:pt x="3259" y="2693"/>
                </a:lnTo>
                <a:lnTo>
                  <a:pt x="3266" y="2707"/>
                </a:lnTo>
                <a:lnTo>
                  <a:pt x="3268" y="2721"/>
                </a:lnTo>
                <a:lnTo>
                  <a:pt x="3265" y="2737"/>
                </a:lnTo>
                <a:lnTo>
                  <a:pt x="3258" y="2752"/>
                </a:lnTo>
                <a:lnTo>
                  <a:pt x="3246" y="2763"/>
                </a:lnTo>
                <a:lnTo>
                  <a:pt x="3232" y="2770"/>
                </a:lnTo>
                <a:lnTo>
                  <a:pt x="3217" y="2772"/>
                </a:lnTo>
                <a:lnTo>
                  <a:pt x="2321" y="2772"/>
                </a:lnTo>
                <a:lnTo>
                  <a:pt x="2321" y="2942"/>
                </a:lnTo>
                <a:lnTo>
                  <a:pt x="2850" y="2967"/>
                </a:lnTo>
                <a:lnTo>
                  <a:pt x="2862" y="2970"/>
                </a:lnTo>
                <a:lnTo>
                  <a:pt x="2872" y="2977"/>
                </a:lnTo>
                <a:lnTo>
                  <a:pt x="2880" y="2987"/>
                </a:lnTo>
                <a:lnTo>
                  <a:pt x="2883" y="2999"/>
                </a:lnTo>
                <a:lnTo>
                  <a:pt x="2882" y="3012"/>
                </a:lnTo>
                <a:lnTo>
                  <a:pt x="2877" y="3023"/>
                </a:lnTo>
                <a:lnTo>
                  <a:pt x="2867" y="3031"/>
                </a:lnTo>
                <a:lnTo>
                  <a:pt x="2856" y="3036"/>
                </a:lnTo>
                <a:lnTo>
                  <a:pt x="2294" y="3151"/>
                </a:lnTo>
                <a:lnTo>
                  <a:pt x="1539" y="3260"/>
                </a:lnTo>
                <a:lnTo>
                  <a:pt x="1534" y="3260"/>
                </a:lnTo>
                <a:lnTo>
                  <a:pt x="1521" y="3258"/>
                </a:lnTo>
                <a:lnTo>
                  <a:pt x="1510" y="3250"/>
                </a:lnTo>
                <a:lnTo>
                  <a:pt x="1502" y="3238"/>
                </a:lnTo>
                <a:lnTo>
                  <a:pt x="1500" y="3226"/>
                </a:lnTo>
                <a:lnTo>
                  <a:pt x="1501" y="3215"/>
                </a:lnTo>
                <a:lnTo>
                  <a:pt x="1507" y="3205"/>
                </a:lnTo>
                <a:lnTo>
                  <a:pt x="1515" y="3197"/>
                </a:lnTo>
                <a:lnTo>
                  <a:pt x="1894" y="2944"/>
                </a:lnTo>
                <a:lnTo>
                  <a:pt x="1843" y="2772"/>
                </a:lnTo>
                <a:lnTo>
                  <a:pt x="808" y="2772"/>
                </a:lnTo>
                <a:lnTo>
                  <a:pt x="794" y="2770"/>
                </a:lnTo>
                <a:lnTo>
                  <a:pt x="781" y="2765"/>
                </a:lnTo>
                <a:lnTo>
                  <a:pt x="770" y="2755"/>
                </a:lnTo>
                <a:lnTo>
                  <a:pt x="761" y="2742"/>
                </a:lnTo>
                <a:lnTo>
                  <a:pt x="4" y="926"/>
                </a:lnTo>
                <a:lnTo>
                  <a:pt x="0" y="912"/>
                </a:lnTo>
                <a:lnTo>
                  <a:pt x="0" y="898"/>
                </a:lnTo>
                <a:lnTo>
                  <a:pt x="4" y="885"/>
                </a:lnTo>
                <a:lnTo>
                  <a:pt x="11" y="873"/>
                </a:lnTo>
                <a:lnTo>
                  <a:pt x="22" y="863"/>
                </a:lnTo>
                <a:lnTo>
                  <a:pt x="109" y="800"/>
                </a:lnTo>
                <a:lnTo>
                  <a:pt x="112" y="799"/>
                </a:lnTo>
                <a:lnTo>
                  <a:pt x="113" y="798"/>
                </a:lnTo>
                <a:lnTo>
                  <a:pt x="117" y="796"/>
                </a:lnTo>
                <a:lnTo>
                  <a:pt x="120" y="794"/>
                </a:lnTo>
                <a:lnTo>
                  <a:pt x="125" y="792"/>
                </a:lnTo>
                <a:lnTo>
                  <a:pt x="126" y="792"/>
                </a:lnTo>
                <a:lnTo>
                  <a:pt x="128" y="791"/>
                </a:lnTo>
                <a:lnTo>
                  <a:pt x="133" y="790"/>
                </a:lnTo>
                <a:lnTo>
                  <a:pt x="139" y="790"/>
                </a:lnTo>
                <a:lnTo>
                  <a:pt x="140" y="790"/>
                </a:lnTo>
                <a:close/>
                <a:moveTo>
                  <a:pt x="2558" y="728"/>
                </a:moveTo>
                <a:lnTo>
                  <a:pt x="2566" y="732"/>
                </a:lnTo>
                <a:lnTo>
                  <a:pt x="2572" y="739"/>
                </a:lnTo>
                <a:lnTo>
                  <a:pt x="2572" y="749"/>
                </a:lnTo>
                <a:lnTo>
                  <a:pt x="2567" y="756"/>
                </a:lnTo>
                <a:lnTo>
                  <a:pt x="2561" y="761"/>
                </a:lnTo>
                <a:lnTo>
                  <a:pt x="2467" y="791"/>
                </a:lnTo>
                <a:lnTo>
                  <a:pt x="2463" y="792"/>
                </a:lnTo>
                <a:lnTo>
                  <a:pt x="2461" y="792"/>
                </a:lnTo>
                <a:lnTo>
                  <a:pt x="2457" y="791"/>
                </a:lnTo>
                <a:lnTo>
                  <a:pt x="2452" y="790"/>
                </a:lnTo>
                <a:lnTo>
                  <a:pt x="2449" y="788"/>
                </a:lnTo>
                <a:lnTo>
                  <a:pt x="2447" y="785"/>
                </a:lnTo>
                <a:lnTo>
                  <a:pt x="2445" y="780"/>
                </a:lnTo>
                <a:lnTo>
                  <a:pt x="2444" y="777"/>
                </a:lnTo>
                <a:lnTo>
                  <a:pt x="2444" y="774"/>
                </a:lnTo>
                <a:lnTo>
                  <a:pt x="2445" y="769"/>
                </a:lnTo>
                <a:lnTo>
                  <a:pt x="2446" y="766"/>
                </a:lnTo>
                <a:lnTo>
                  <a:pt x="2449" y="763"/>
                </a:lnTo>
                <a:lnTo>
                  <a:pt x="2452" y="761"/>
                </a:lnTo>
                <a:lnTo>
                  <a:pt x="2456" y="758"/>
                </a:lnTo>
                <a:lnTo>
                  <a:pt x="2550" y="728"/>
                </a:lnTo>
                <a:lnTo>
                  <a:pt x="2558" y="728"/>
                </a:lnTo>
                <a:close/>
                <a:moveTo>
                  <a:pt x="3459" y="725"/>
                </a:moveTo>
                <a:lnTo>
                  <a:pt x="3468" y="725"/>
                </a:lnTo>
                <a:lnTo>
                  <a:pt x="3562" y="756"/>
                </a:lnTo>
                <a:lnTo>
                  <a:pt x="3570" y="761"/>
                </a:lnTo>
                <a:lnTo>
                  <a:pt x="3573" y="769"/>
                </a:lnTo>
                <a:lnTo>
                  <a:pt x="3573" y="778"/>
                </a:lnTo>
                <a:lnTo>
                  <a:pt x="3571" y="781"/>
                </a:lnTo>
                <a:lnTo>
                  <a:pt x="3569" y="785"/>
                </a:lnTo>
                <a:lnTo>
                  <a:pt x="3564" y="788"/>
                </a:lnTo>
                <a:lnTo>
                  <a:pt x="3561" y="789"/>
                </a:lnTo>
                <a:lnTo>
                  <a:pt x="3557" y="790"/>
                </a:lnTo>
                <a:lnTo>
                  <a:pt x="3551" y="789"/>
                </a:lnTo>
                <a:lnTo>
                  <a:pt x="3457" y="758"/>
                </a:lnTo>
                <a:lnTo>
                  <a:pt x="3449" y="753"/>
                </a:lnTo>
                <a:lnTo>
                  <a:pt x="3446" y="745"/>
                </a:lnTo>
                <a:lnTo>
                  <a:pt x="3446" y="736"/>
                </a:lnTo>
                <a:lnTo>
                  <a:pt x="3452" y="729"/>
                </a:lnTo>
                <a:lnTo>
                  <a:pt x="3459" y="725"/>
                </a:lnTo>
                <a:close/>
                <a:moveTo>
                  <a:pt x="2457" y="400"/>
                </a:moveTo>
                <a:lnTo>
                  <a:pt x="2465" y="402"/>
                </a:lnTo>
                <a:lnTo>
                  <a:pt x="2559" y="432"/>
                </a:lnTo>
                <a:lnTo>
                  <a:pt x="2567" y="437"/>
                </a:lnTo>
                <a:lnTo>
                  <a:pt x="2570" y="444"/>
                </a:lnTo>
                <a:lnTo>
                  <a:pt x="2570" y="453"/>
                </a:lnTo>
                <a:lnTo>
                  <a:pt x="2568" y="458"/>
                </a:lnTo>
                <a:lnTo>
                  <a:pt x="2566" y="461"/>
                </a:lnTo>
                <a:lnTo>
                  <a:pt x="2562" y="463"/>
                </a:lnTo>
                <a:lnTo>
                  <a:pt x="2558" y="465"/>
                </a:lnTo>
                <a:lnTo>
                  <a:pt x="2554" y="465"/>
                </a:lnTo>
                <a:lnTo>
                  <a:pt x="2554" y="465"/>
                </a:lnTo>
                <a:lnTo>
                  <a:pt x="2551" y="465"/>
                </a:lnTo>
                <a:lnTo>
                  <a:pt x="2549" y="465"/>
                </a:lnTo>
                <a:lnTo>
                  <a:pt x="2455" y="434"/>
                </a:lnTo>
                <a:lnTo>
                  <a:pt x="2451" y="432"/>
                </a:lnTo>
                <a:lnTo>
                  <a:pt x="2448" y="430"/>
                </a:lnTo>
                <a:lnTo>
                  <a:pt x="2446" y="427"/>
                </a:lnTo>
                <a:lnTo>
                  <a:pt x="2444" y="423"/>
                </a:lnTo>
                <a:lnTo>
                  <a:pt x="2443" y="419"/>
                </a:lnTo>
                <a:lnTo>
                  <a:pt x="2443" y="416"/>
                </a:lnTo>
                <a:lnTo>
                  <a:pt x="2444" y="412"/>
                </a:lnTo>
                <a:lnTo>
                  <a:pt x="2449" y="405"/>
                </a:lnTo>
                <a:lnTo>
                  <a:pt x="2457" y="400"/>
                </a:lnTo>
                <a:close/>
                <a:moveTo>
                  <a:pt x="3559" y="398"/>
                </a:moveTo>
                <a:lnTo>
                  <a:pt x="3568" y="402"/>
                </a:lnTo>
                <a:lnTo>
                  <a:pt x="3572" y="409"/>
                </a:lnTo>
                <a:lnTo>
                  <a:pt x="3572" y="419"/>
                </a:lnTo>
                <a:lnTo>
                  <a:pt x="3569" y="427"/>
                </a:lnTo>
                <a:lnTo>
                  <a:pt x="3561" y="431"/>
                </a:lnTo>
                <a:lnTo>
                  <a:pt x="3467" y="462"/>
                </a:lnTo>
                <a:lnTo>
                  <a:pt x="3465" y="463"/>
                </a:lnTo>
                <a:lnTo>
                  <a:pt x="3461" y="463"/>
                </a:lnTo>
                <a:lnTo>
                  <a:pt x="3457" y="462"/>
                </a:lnTo>
                <a:lnTo>
                  <a:pt x="3454" y="461"/>
                </a:lnTo>
                <a:lnTo>
                  <a:pt x="3451" y="459"/>
                </a:lnTo>
                <a:lnTo>
                  <a:pt x="3447" y="455"/>
                </a:lnTo>
                <a:lnTo>
                  <a:pt x="3445" y="451"/>
                </a:lnTo>
                <a:lnTo>
                  <a:pt x="3445" y="442"/>
                </a:lnTo>
                <a:lnTo>
                  <a:pt x="3448" y="434"/>
                </a:lnTo>
                <a:lnTo>
                  <a:pt x="3456" y="429"/>
                </a:lnTo>
                <a:lnTo>
                  <a:pt x="3550" y="398"/>
                </a:lnTo>
                <a:lnTo>
                  <a:pt x="3559" y="398"/>
                </a:lnTo>
                <a:close/>
                <a:moveTo>
                  <a:pt x="3009" y="299"/>
                </a:moveTo>
                <a:lnTo>
                  <a:pt x="2964" y="303"/>
                </a:lnTo>
                <a:lnTo>
                  <a:pt x="2922" y="313"/>
                </a:lnTo>
                <a:lnTo>
                  <a:pt x="2883" y="327"/>
                </a:lnTo>
                <a:lnTo>
                  <a:pt x="2846" y="348"/>
                </a:lnTo>
                <a:lnTo>
                  <a:pt x="2813" y="373"/>
                </a:lnTo>
                <a:lnTo>
                  <a:pt x="2784" y="403"/>
                </a:lnTo>
                <a:lnTo>
                  <a:pt x="2758" y="436"/>
                </a:lnTo>
                <a:lnTo>
                  <a:pt x="2738" y="473"/>
                </a:lnTo>
                <a:lnTo>
                  <a:pt x="2723" y="512"/>
                </a:lnTo>
                <a:lnTo>
                  <a:pt x="2714" y="554"/>
                </a:lnTo>
                <a:lnTo>
                  <a:pt x="2710" y="598"/>
                </a:lnTo>
                <a:lnTo>
                  <a:pt x="2714" y="643"/>
                </a:lnTo>
                <a:lnTo>
                  <a:pt x="2723" y="685"/>
                </a:lnTo>
                <a:lnTo>
                  <a:pt x="2738" y="724"/>
                </a:lnTo>
                <a:lnTo>
                  <a:pt x="2758" y="762"/>
                </a:lnTo>
                <a:lnTo>
                  <a:pt x="2784" y="795"/>
                </a:lnTo>
                <a:lnTo>
                  <a:pt x="2813" y="824"/>
                </a:lnTo>
                <a:lnTo>
                  <a:pt x="2846" y="850"/>
                </a:lnTo>
                <a:lnTo>
                  <a:pt x="2883" y="869"/>
                </a:lnTo>
                <a:lnTo>
                  <a:pt x="2922" y="885"/>
                </a:lnTo>
                <a:lnTo>
                  <a:pt x="2964" y="895"/>
                </a:lnTo>
                <a:lnTo>
                  <a:pt x="3009" y="898"/>
                </a:lnTo>
                <a:lnTo>
                  <a:pt x="3053" y="895"/>
                </a:lnTo>
                <a:lnTo>
                  <a:pt x="3094" y="885"/>
                </a:lnTo>
                <a:lnTo>
                  <a:pt x="3133" y="869"/>
                </a:lnTo>
                <a:lnTo>
                  <a:pt x="3171" y="850"/>
                </a:lnTo>
                <a:lnTo>
                  <a:pt x="3203" y="824"/>
                </a:lnTo>
                <a:lnTo>
                  <a:pt x="3233" y="795"/>
                </a:lnTo>
                <a:lnTo>
                  <a:pt x="3258" y="762"/>
                </a:lnTo>
                <a:lnTo>
                  <a:pt x="3278" y="724"/>
                </a:lnTo>
                <a:lnTo>
                  <a:pt x="3293" y="685"/>
                </a:lnTo>
                <a:lnTo>
                  <a:pt x="3303" y="643"/>
                </a:lnTo>
                <a:lnTo>
                  <a:pt x="3306" y="598"/>
                </a:lnTo>
                <a:lnTo>
                  <a:pt x="3303" y="554"/>
                </a:lnTo>
                <a:lnTo>
                  <a:pt x="3293" y="512"/>
                </a:lnTo>
                <a:lnTo>
                  <a:pt x="3278" y="473"/>
                </a:lnTo>
                <a:lnTo>
                  <a:pt x="3258" y="436"/>
                </a:lnTo>
                <a:lnTo>
                  <a:pt x="3233" y="403"/>
                </a:lnTo>
                <a:lnTo>
                  <a:pt x="3203" y="373"/>
                </a:lnTo>
                <a:lnTo>
                  <a:pt x="3171" y="348"/>
                </a:lnTo>
                <a:lnTo>
                  <a:pt x="3133" y="327"/>
                </a:lnTo>
                <a:lnTo>
                  <a:pt x="3094" y="313"/>
                </a:lnTo>
                <a:lnTo>
                  <a:pt x="3053" y="303"/>
                </a:lnTo>
                <a:lnTo>
                  <a:pt x="3009" y="299"/>
                </a:lnTo>
                <a:close/>
                <a:moveTo>
                  <a:pt x="3009" y="230"/>
                </a:moveTo>
                <a:lnTo>
                  <a:pt x="3058" y="233"/>
                </a:lnTo>
                <a:lnTo>
                  <a:pt x="3106" y="243"/>
                </a:lnTo>
                <a:lnTo>
                  <a:pt x="3151" y="260"/>
                </a:lnTo>
                <a:lnTo>
                  <a:pt x="3194" y="281"/>
                </a:lnTo>
                <a:lnTo>
                  <a:pt x="3232" y="307"/>
                </a:lnTo>
                <a:lnTo>
                  <a:pt x="3267" y="339"/>
                </a:lnTo>
                <a:lnTo>
                  <a:pt x="3299" y="374"/>
                </a:lnTo>
                <a:lnTo>
                  <a:pt x="3325" y="412"/>
                </a:lnTo>
                <a:lnTo>
                  <a:pt x="3346" y="455"/>
                </a:lnTo>
                <a:lnTo>
                  <a:pt x="3362" y="500"/>
                </a:lnTo>
                <a:lnTo>
                  <a:pt x="3372" y="549"/>
                </a:lnTo>
                <a:lnTo>
                  <a:pt x="3375" y="598"/>
                </a:lnTo>
                <a:lnTo>
                  <a:pt x="3372" y="649"/>
                </a:lnTo>
                <a:lnTo>
                  <a:pt x="3362" y="696"/>
                </a:lnTo>
                <a:lnTo>
                  <a:pt x="3346" y="742"/>
                </a:lnTo>
                <a:lnTo>
                  <a:pt x="3325" y="785"/>
                </a:lnTo>
                <a:lnTo>
                  <a:pt x="3299" y="823"/>
                </a:lnTo>
                <a:lnTo>
                  <a:pt x="3267" y="858"/>
                </a:lnTo>
                <a:lnTo>
                  <a:pt x="3232" y="890"/>
                </a:lnTo>
                <a:lnTo>
                  <a:pt x="3194" y="917"/>
                </a:lnTo>
                <a:lnTo>
                  <a:pt x="3151" y="937"/>
                </a:lnTo>
                <a:lnTo>
                  <a:pt x="3106" y="954"/>
                </a:lnTo>
                <a:lnTo>
                  <a:pt x="3058" y="964"/>
                </a:lnTo>
                <a:lnTo>
                  <a:pt x="3009" y="967"/>
                </a:lnTo>
                <a:lnTo>
                  <a:pt x="2959" y="964"/>
                </a:lnTo>
                <a:lnTo>
                  <a:pt x="2910" y="954"/>
                </a:lnTo>
                <a:lnTo>
                  <a:pt x="2866" y="937"/>
                </a:lnTo>
                <a:lnTo>
                  <a:pt x="2823" y="917"/>
                </a:lnTo>
                <a:lnTo>
                  <a:pt x="2785" y="890"/>
                </a:lnTo>
                <a:lnTo>
                  <a:pt x="2750" y="858"/>
                </a:lnTo>
                <a:lnTo>
                  <a:pt x="2718" y="823"/>
                </a:lnTo>
                <a:lnTo>
                  <a:pt x="2692" y="785"/>
                </a:lnTo>
                <a:lnTo>
                  <a:pt x="2671" y="742"/>
                </a:lnTo>
                <a:lnTo>
                  <a:pt x="2655" y="696"/>
                </a:lnTo>
                <a:lnTo>
                  <a:pt x="2645" y="649"/>
                </a:lnTo>
                <a:lnTo>
                  <a:pt x="2641" y="598"/>
                </a:lnTo>
                <a:lnTo>
                  <a:pt x="2645" y="549"/>
                </a:lnTo>
                <a:lnTo>
                  <a:pt x="2655" y="500"/>
                </a:lnTo>
                <a:lnTo>
                  <a:pt x="2671" y="455"/>
                </a:lnTo>
                <a:lnTo>
                  <a:pt x="2692" y="412"/>
                </a:lnTo>
                <a:lnTo>
                  <a:pt x="2718" y="374"/>
                </a:lnTo>
                <a:lnTo>
                  <a:pt x="2750" y="339"/>
                </a:lnTo>
                <a:lnTo>
                  <a:pt x="2785" y="307"/>
                </a:lnTo>
                <a:lnTo>
                  <a:pt x="2823" y="281"/>
                </a:lnTo>
                <a:lnTo>
                  <a:pt x="2866" y="260"/>
                </a:lnTo>
                <a:lnTo>
                  <a:pt x="2910" y="243"/>
                </a:lnTo>
                <a:lnTo>
                  <a:pt x="2959" y="233"/>
                </a:lnTo>
                <a:lnTo>
                  <a:pt x="3009" y="230"/>
                </a:lnTo>
                <a:close/>
                <a:moveTo>
                  <a:pt x="2667" y="110"/>
                </a:moveTo>
                <a:lnTo>
                  <a:pt x="2675" y="112"/>
                </a:lnTo>
                <a:lnTo>
                  <a:pt x="2683" y="117"/>
                </a:lnTo>
                <a:lnTo>
                  <a:pt x="2741" y="198"/>
                </a:lnTo>
                <a:lnTo>
                  <a:pt x="2744" y="206"/>
                </a:lnTo>
                <a:lnTo>
                  <a:pt x="2742" y="215"/>
                </a:lnTo>
                <a:lnTo>
                  <a:pt x="2737" y="223"/>
                </a:lnTo>
                <a:lnTo>
                  <a:pt x="2733" y="224"/>
                </a:lnTo>
                <a:lnTo>
                  <a:pt x="2730" y="225"/>
                </a:lnTo>
                <a:lnTo>
                  <a:pt x="2727" y="226"/>
                </a:lnTo>
                <a:lnTo>
                  <a:pt x="2722" y="225"/>
                </a:lnTo>
                <a:lnTo>
                  <a:pt x="2719" y="224"/>
                </a:lnTo>
                <a:lnTo>
                  <a:pt x="2716" y="221"/>
                </a:lnTo>
                <a:lnTo>
                  <a:pt x="2713" y="218"/>
                </a:lnTo>
                <a:lnTo>
                  <a:pt x="2655" y="138"/>
                </a:lnTo>
                <a:lnTo>
                  <a:pt x="2651" y="129"/>
                </a:lnTo>
                <a:lnTo>
                  <a:pt x="2652" y="120"/>
                </a:lnTo>
                <a:lnTo>
                  <a:pt x="2659" y="114"/>
                </a:lnTo>
                <a:lnTo>
                  <a:pt x="2667" y="110"/>
                </a:lnTo>
                <a:close/>
                <a:moveTo>
                  <a:pt x="3348" y="109"/>
                </a:moveTo>
                <a:lnTo>
                  <a:pt x="3355" y="113"/>
                </a:lnTo>
                <a:lnTo>
                  <a:pt x="3361" y="119"/>
                </a:lnTo>
                <a:lnTo>
                  <a:pt x="3363" y="128"/>
                </a:lnTo>
                <a:lnTo>
                  <a:pt x="3360" y="136"/>
                </a:lnTo>
                <a:lnTo>
                  <a:pt x="3302" y="217"/>
                </a:lnTo>
                <a:lnTo>
                  <a:pt x="3299" y="219"/>
                </a:lnTo>
                <a:lnTo>
                  <a:pt x="3295" y="221"/>
                </a:lnTo>
                <a:lnTo>
                  <a:pt x="3292" y="224"/>
                </a:lnTo>
                <a:lnTo>
                  <a:pt x="3288" y="224"/>
                </a:lnTo>
                <a:lnTo>
                  <a:pt x="3282" y="223"/>
                </a:lnTo>
                <a:lnTo>
                  <a:pt x="3278" y="220"/>
                </a:lnTo>
                <a:lnTo>
                  <a:pt x="3272" y="214"/>
                </a:lnTo>
                <a:lnTo>
                  <a:pt x="3270" y="205"/>
                </a:lnTo>
                <a:lnTo>
                  <a:pt x="3273" y="196"/>
                </a:lnTo>
                <a:lnTo>
                  <a:pt x="3331" y="116"/>
                </a:lnTo>
                <a:lnTo>
                  <a:pt x="3339" y="110"/>
                </a:lnTo>
                <a:lnTo>
                  <a:pt x="3348" y="109"/>
                </a:lnTo>
                <a:close/>
                <a:moveTo>
                  <a:pt x="3007" y="0"/>
                </a:moveTo>
                <a:lnTo>
                  <a:pt x="3011" y="0"/>
                </a:lnTo>
                <a:lnTo>
                  <a:pt x="3015" y="2"/>
                </a:lnTo>
                <a:lnTo>
                  <a:pt x="3019" y="4"/>
                </a:lnTo>
                <a:lnTo>
                  <a:pt x="3022" y="8"/>
                </a:lnTo>
                <a:lnTo>
                  <a:pt x="3023" y="12"/>
                </a:lnTo>
                <a:lnTo>
                  <a:pt x="3024" y="16"/>
                </a:lnTo>
                <a:lnTo>
                  <a:pt x="3024" y="116"/>
                </a:lnTo>
                <a:lnTo>
                  <a:pt x="3023" y="120"/>
                </a:lnTo>
                <a:lnTo>
                  <a:pt x="3022" y="125"/>
                </a:lnTo>
                <a:lnTo>
                  <a:pt x="3019" y="128"/>
                </a:lnTo>
                <a:lnTo>
                  <a:pt x="3015" y="130"/>
                </a:lnTo>
                <a:lnTo>
                  <a:pt x="3011" y="132"/>
                </a:lnTo>
                <a:lnTo>
                  <a:pt x="3007" y="134"/>
                </a:lnTo>
                <a:lnTo>
                  <a:pt x="3002" y="132"/>
                </a:lnTo>
                <a:lnTo>
                  <a:pt x="2998" y="130"/>
                </a:lnTo>
                <a:lnTo>
                  <a:pt x="2995" y="128"/>
                </a:lnTo>
                <a:lnTo>
                  <a:pt x="2992" y="125"/>
                </a:lnTo>
                <a:lnTo>
                  <a:pt x="2990" y="120"/>
                </a:lnTo>
                <a:lnTo>
                  <a:pt x="2989" y="116"/>
                </a:lnTo>
                <a:lnTo>
                  <a:pt x="2989" y="16"/>
                </a:lnTo>
                <a:lnTo>
                  <a:pt x="2990" y="12"/>
                </a:lnTo>
                <a:lnTo>
                  <a:pt x="2992" y="8"/>
                </a:lnTo>
                <a:lnTo>
                  <a:pt x="2995" y="4"/>
                </a:lnTo>
                <a:lnTo>
                  <a:pt x="2998" y="2"/>
                </a:lnTo>
                <a:lnTo>
                  <a:pt x="3002" y="0"/>
                </a:lnTo>
                <a:lnTo>
                  <a:pt x="30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6"/>
          <p:cNvSpPr>
            <a:spLocks noEditPoints="1"/>
          </p:cNvSpPr>
          <p:nvPr/>
        </p:nvSpPr>
        <p:spPr bwMode="auto">
          <a:xfrm>
            <a:off x="2530602" y="5049838"/>
            <a:ext cx="573087" cy="458787"/>
          </a:xfrm>
          <a:custGeom>
            <a:avLst/>
            <a:gdLst>
              <a:gd name="T0" fmla="*/ 2587 w 3615"/>
              <a:gd name="T1" fmla="*/ 2752 h 2888"/>
              <a:gd name="T2" fmla="*/ 926 w 3615"/>
              <a:gd name="T3" fmla="*/ 2656 h 2888"/>
              <a:gd name="T4" fmla="*/ 1242 w 3615"/>
              <a:gd name="T5" fmla="*/ 2438 h 2888"/>
              <a:gd name="T6" fmla="*/ 1135 w 3615"/>
              <a:gd name="T7" fmla="*/ 2381 h 2888"/>
              <a:gd name="T8" fmla="*/ 2939 w 3615"/>
              <a:gd name="T9" fmla="*/ 2200 h 2888"/>
              <a:gd name="T10" fmla="*/ 2838 w 3615"/>
              <a:gd name="T11" fmla="*/ 2151 h 2888"/>
              <a:gd name="T12" fmla="*/ 1973 w 3615"/>
              <a:gd name="T13" fmla="*/ 2384 h 2888"/>
              <a:gd name="T14" fmla="*/ 703 w 3615"/>
              <a:gd name="T15" fmla="*/ 2023 h 2888"/>
              <a:gd name="T16" fmla="*/ 685 w 3615"/>
              <a:gd name="T17" fmla="*/ 2187 h 2888"/>
              <a:gd name="T18" fmla="*/ 2858 w 3615"/>
              <a:gd name="T19" fmla="*/ 1881 h 2888"/>
              <a:gd name="T20" fmla="*/ 943 w 3615"/>
              <a:gd name="T21" fmla="*/ 1876 h 2888"/>
              <a:gd name="T22" fmla="*/ 2364 w 3615"/>
              <a:gd name="T23" fmla="*/ 2069 h 2888"/>
              <a:gd name="T24" fmla="*/ 875 w 3615"/>
              <a:gd name="T25" fmla="*/ 1841 h 2888"/>
              <a:gd name="T26" fmla="*/ 1797 w 3615"/>
              <a:gd name="T27" fmla="*/ 2083 h 2888"/>
              <a:gd name="T28" fmla="*/ 880 w 3615"/>
              <a:gd name="T29" fmla="*/ 1657 h 2888"/>
              <a:gd name="T30" fmla="*/ 282 w 3615"/>
              <a:gd name="T31" fmla="*/ 1784 h 2888"/>
              <a:gd name="T32" fmla="*/ 3089 w 3615"/>
              <a:gd name="T33" fmla="*/ 1612 h 2888"/>
              <a:gd name="T34" fmla="*/ 1694 w 3615"/>
              <a:gd name="T35" fmla="*/ 1522 h 2888"/>
              <a:gd name="T36" fmla="*/ 1672 w 3615"/>
              <a:gd name="T37" fmla="*/ 1792 h 2888"/>
              <a:gd name="T38" fmla="*/ 424 w 3615"/>
              <a:gd name="T39" fmla="*/ 1447 h 2888"/>
              <a:gd name="T40" fmla="*/ 403 w 3615"/>
              <a:gd name="T41" fmla="*/ 1445 h 2888"/>
              <a:gd name="T42" fmla="*/ 2146 w 3615"/>
              <a:gd name="T43" fmla="*/ 1480 h 2888"/>
              <a:gd name="T44" fmla="*/ 2082 w 3615"/>
              <a:gd name="T45" fmla="*/ 1518 h 2888"/>
              <a:gd name="T46" fmla="*/ 1055 w 3615"/>
              <a:gd name="T47" fmla="*/ 1181 h 2888"/>
              <a:gd name="T48" fmla="*/ 2494 w 3615"/>
              <a:gd name="T49" fmla="*/ 1222 h 2888"/>
              <a:gd name="T50" fmla="*/ 3135 w 3615"/>
              <a:gd name="T51" fmla="*/ 902 h 2888"/>
              <a:gd name="T52" fmla="*/ 3132 w 3615"/>
              <a:gd name="T53" fmla="*/ 1017 h 2888"/>
              <a:gd name="T54" fmla="*/ 3132 w 3615"/>
              <a:gd name="T55" fmla="*/ 902 h 2888"/>
              <a:gd name="T56" fmla="*/ 2906 w 3615"/>
              <a:gd name="T57" fmla="*/ 837 h 2888"/>
              <a:gd name="T58" fmla="*/ 2830 w 3615"/>
              <a:gd name="T59" fmla="*/ 917 h 2888"/>
              <a:gd name="T60" fmla="*/ 3378 w 3615"/>
              <a:gd name="T61" fmla="*/ 825 h 2888"/>
              <a:gd name="T62" fmla="*/ 3410 w 3615"/>
              <a:gd name="T63" fmla="*/ 915 h 2888"/>
              <a:gd name="T64" fmla="*/ 2929 w 3615"/>
              <a:gd name="T65" fmla="*/ 1020 h 2888"/>
              <a:gd name="T66" fmla="*/ 2720 w 3615"/>
              <a:gd name="T67" fmla="*/ 2617 h 2888"/>
              <a:gd name="T68" fmla="*/ 2052 w 3615"/>
              <a:gd name="T69" fmla="*/ 2888 h 2888"/>
              <a:gd name="T70" fmla="*/ 1427 w 3615"/>
              <a:gd name="T71" fmla="*/ 2473 h 2888"/>
              <a:gd name="T72" fmla="*/ 1590 w 3615"/>
              <a:gd name="T73" fmla="*/ 2562 h 2888"/>
              <a:gd name="T74" fmla="*/ 829 w 3615"/>
              <a:gd name="T75" fmla="*/ 2677 h 2888"/>
              <a:gd name="T76" fmla="*/ 6 w 3615"/>
              <a:gd name="T77" fmla="*/ 1395 h 2888"/>
              <a:gd name="T78" fmla="*/ 738 w 3615"/>
              <a:gd name="T79" fmla="*/ 898 h 2888"/>
              <a:gd name="T80" fmla="*/ 848 w 3615"/>
              <a:gd name="T81" fmla="*/ 782 h 2888"/>
              <a:gd name="T82" fmla="*/ 2659 w 3615"/>
              <a:gd name="T83" fmla="*/ 676 h 2888"/>
              <a:gd name="T84" fmla="*/ 2738 w 3615"/>
              <a:gd name="T85" fmla="*/ 621 h 2888"/>
              <a:gd name="T86" fmla="*/ 3604 w 3615"/>
              <a:gd name="T87" fmla="*/ 674 h 2888"/>
              <a:gd name="T88" fmla="*/ 2666 w 3615"/>
              <a:gd name="T89" fmla="*/ 343 h 2888"/>
              <a:gd name="T90" fmla="*/ 2740 w 3615"/>
              <a:gd name="T91" fmla="*/ 398 h 2888"/>
              <a:gd name="T92" fmla="*/ 3603 w 3615"/>
              <a:gd name="T93" fmla="*/ 340 h 2888"/>
              <a:gd name="T94" fmla="*/ 3509 w 3615"/>
              <a:gd name="T95" fmla="*/ 391 h 2888"/>
              <a:gd name="T96" fmla="*/ 3014 w 3615"/>
              <a:gd name="T97" fmla="*/ 284 h 2888"/>
              <a:gd name="T98" fmla="*/ 2925 w 3615"/>
              <a:gd name="T99" fmla="*/ 662 h 2888"/>
              <a:gd name="T100" fmla="*/ 3311 w 3615"/>
              <a:gd name="T101" fmla="*/ 692 h 2888"/>
              <a:gd name="T102" fmla="*/ 3281 w 3615"/>
              <a:gd name="T103" fmla="*/ 305 h 2888"/>
              <a:gd name="T104" fmla="*/ 3367 w 3615"/>
              <a:gd name="T105" fmla="*/ 305 h 2888"/>
              <a:gd name="T106" fmla="*/ 3336 w 3615"/>
              <a:gd name="T107" fmla="*/ 748 h 2888"/>
              <a:gd name="T108" fmla="*/ 2894 w 3615"/>
              <a:gd name="T109" fmla="*/ 717 h 2888"/>
              <a:gd name="T110" fmla="*/ 2925 w 3615"/>
              <a:gd name="T111" fmla="*/ 274 h 2888"/>
              <a:gd name="T112" fmla="*/ 2903 w 3615"/>
              <a:gd name="T113" fmla="*/ 184 h 2888"/>
              <a:gd name="T114" fmla="*/ 2827 w 3615"/>
              <a:gd name="T115" fmla="*/ 104 h 2888"/>
              <a:gd name="T116" fmla="*/ 3374 w 3615"/>
              <a:gd name="T117" fmla="*/ 191 h 2888"/>
              <a:gd name="T118" fmla="*/ 3134 w 3615"/>
              <a:gd name="T119" fmla="*/ 0 h 2888"/>
              <a:gd name="T120" fmla="*/ 3125 w 3615"/>
              <a:gd name="T121" fmla="*/ 114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15" h="2888">
                <a:moveTo>
                  <a:pt x="2720" y="2676"/>
                </a:moveTo>
                <a:lnTo>
                  <a:pt x="2720" y="2731"/>
                </a:lnTo>
                <a:lnTo>
                  <a:pt x="2937" y="2687"/>
                </a:lnTo>
                <a:lnTo>
                  <a:pt x="2720" y="2676"/>
                </a:lnTo>
                <a:close/>
                <a:moveTo>
                  <a:pt x="2542" y="2668"/>
                </a:moveTo>
                <a:lnTo>
                  <a:pt x="2662" y="2722"/>
                </a:lnTo>
                <a:lnTo>
                  <a:pt x="2662" y="2674"/>
                </a:lnTo>
                <a:lnTo>
                  <a:pt x="2542" y="2668"/>
                </a:lnTo>
                <a:close/>
                <a:moveTo>
                  <a:pt x="2391" y="2665"/>
                </a:moveTo>
                <a:lnTo>
                  <a:pt x="2171" y="2811"/>
                </a:lnTo>
                <a:lnTo>
                  <a:pt x="2587" y="2752"/>
                </a:lnTo>
                <a:lnTo>
                  <a:pt x="2391" y="2665"/>
                </a:lnTo>
                <a:close/>
                <a:moveTo>
                  <a:pt x="1279" y="2569"/>
                </a:moveTo>
                <a:lnTo>
                  <a:pt x="1279" y="2604"/>
                </a:lnTo>
                <a:lnTo>
                  <a:pt x="1419" y="2576"/>
                </a:lnTo>
                <a:lnTo>
                  <a:pt x="1279" y="2569"/>
                </a:lnTo>
                <a:close/>
                <a:moveTo>
                  <a:pt x="1165" y="2564"/>
                </a:moveTo>
                <a:lnTo>
                  <a:pt x="1242" y="2598"/>
                </a:lnTo>
                <a:lnTo>
                  <a:pt x="1242" y="2567"/>
                </a:lnTo>
                <a:lnTo>
                  <a:pt x="1165" y="2564"/>
                </a:lnTo>
                <a:close/>
                <a:moveTo>
                  <a:pt x="1068" y="2561"/>
                </a:moveTo>
                <a:lnTo>
                  <a:pt x="926" y="2656"/>
                </a:lnTo>
                <a:lnTo>
                  <a:pt x="1194" y="2617"/>
                </a:lnTo>
                <a:lnTo>
                  <a:pt x="1068" y="2561"/>
                </a:lnTo>
                <a:close/>
                <a:moveTo>
                  <a:pt x="2373" y="2473"/>
                </a:moveTo>
                <a:lnTo>
                  <a:pt x="2411" y="2602"/>
                </a:lnTo>
                <a:lnTo>
                  <a:pt x="2662" y="2614"/>
                </a:lnTo>
                <a:lnTo>
                  <a:pt x="2662" y="2473"/>
                </a:lnTo>
                <a:lnTo>
                  <a:pt x="2373" y="2473"/>
                </a:lnTo>
                <a:close/>
                <a:moveTo>
                  <a:pt x="1056" y="2438"/>
                </a:moveTo>
                <a:lnTo>
                  <a:pt x="1080" y="2522"/>
                </a:lnTo>
                <a:lnTo>
                  <a:pt x="1242" y="2528"/>
                </a:lnTo>
                <a:lnTo>
                  <a:pt x="1242" y="2438"/>
                </a:lnTo>
                <a:lnTo>
                  <a:pt x="1056" y="2438"/>
                </a:lnTo>
                <a:close/>
                <a:moveTo>
                  <a:pt x="1130" y="2221"/>
                </a:moveTo>
                <a:lnTo>
                  <a:pt x="1103" y="2255"/>
                </a:lnTo>
                <a:lnTo>
                  <a:pt x="1156" y="2381"/>
                </a:lnTo>
                <a:lnTo>
                  <a:pt x="1359" y="2381"/>
                </a:lnTo>
                <a:lnTo>
                  <a:pt x="1295" y="2228"/>
                </a:lnTo>
                <a:lnTo>
                  <a:pt x="1130" y="2221"/>
                </a:lnTo>
                <a:close/>
                <a:moveTo>
                  <a:pt x="784" y="2209"/>
                </a:moveTo>
                <a:lnTo>
                  <a:pt x="760" y="2241"/>
                </a:lnTo>
                <a:lnTo>
                  <a:pt x="818" y="2381"/>
                </a:lnTo>
                <a:lnTo>
                  <a:pt x="1135" y="2381"/>
                </a:lnTo>
                <a:lnTo>
                  <a:pt x="1079" y="2249"/>
                </a:lnTo>
                <a:lnTo>
                  <a:pt x="1034" y="2218"/>
                </a:lnTo>
                <a:lnTo>
                  <a:pt x="784" y="2209"/>
                </a:lnTo>
                <a:close/>
                <a:moveTo>
                  <a:pt x="455" y="2197"/>
                </a:moveTo>
                <a:lnTo>
                  <a:pt x="534" y="2381"/>
                </a:lnTo>
                <a:lnTo>
                  <a:pt x="799" y="2381"/>
                </a:lnTo>
                <a:lnTo>
                  <a:pt x="737" y="2234"/>
                </a:lnTo>
                <a:lnTo>
                  <a:pt x="692" y="2206"/>
                </a:lnTo>
                <a:lnTo>
                  <a:pt x="455" y="2197"/>
                </a:lnTo>
                <a:close/>
                <a:moveTo>
                  <a:pt x="2974" y="2155"/>
                </a:moveTo>
                <a:lnTo>
                  <a:pt x="2939" y="2200"/>
                </a:lnTo>
                <a:lnTo>
                  <a:pt x="3016" y="2384"/>
                </a:lnTo>
                <a:lnTo>
                  <a:pt x="3419" y="2384"/>
                </a:lnTo>
                <a:lnTo>
                  <a:pt x="3326" y="2168"/>
                </a:lnTo>
                <a:lnTo>
                  <a:pt x="2974" y="2155"/>
                </a:lnTo>
                <a:close/>
                <a:moveTo>
                  <a:pt x="2487" y="2137"/>
                </a:moveTo>
                <a:lnTo>
                  <a:pt x="2446" y="2189"/>
                </a:lnTo>
                <a:lnTo>
                  <a:pt x="2529" y="2384"/>
                </a:lnTo>
                <a:lnTo>
                  <a:pt x="2529" y="2384"/>
                </a:lnTo>
                <a:lnTo>
                  <a:pt x="2984" y="2384"/>
                </a:lnTo>
                <a:lnTo>
                  <a:pt x="2904" y="2194"/>
                </a:lnTo>
                <a:lnTo>
                  <a:pt x="2838" y="2151"/>
                </a:lnTo>
                <a:lnTo>
                  <a:pt x="2487" y="2137"/>
                </a:lnTo>
                <a:close/>
                <a:moveTo>
                  <a:pt x="1953" y="2119"/>
                </a:moveTo>
                <a:lnTo>
                  <a:pt x="1914" y="2167"/>
                </a:lnTo>
                <a:lnTo>
                  <a:pt x="2005" y="2384"/>
                </a:lnTo>
                <a:lnTo>
                  <a:pt x="2497" y="2384"/>
                </a:lnTo>
                <a:lnTo>
                  <a:pt x="2410" y="2179"/>
                </a:lnTo>
                <a:lnTo>
                  <a:pt x="2339" y="2132"/>
                </a:lnTo>
                <a:lnTo>
                  <a:pt x="1953" y="2119"/>
                </a:lnTo>
                <a:close/>
                <a:moveTo>
                  <a:pt x="1442" y="2100"/>
                </a:moveTo>
                <a:lnTo>
                  <a:pt x="1562" y="2384"/>
                </a:lnTo>
                <a:lnTo>
                  <a:pt x="1973" y="2384"/>
                </a:lnTo>
                <a:lnTo>
                  <a:pt x="1878" y="2158"/>
                </a:lnTo>
                <a:lnTo>
                  <a:pt x="1810" y="2113"/>
                </a:lnTo>
                <a:lnTo>
                  <a:pt x="1442" y="2100"/>
                </a:lnTo>
                <a:close/>
                <a:moveTo>
                  <a:pt x="1046" y="2041"/>
                </a:moveTo>
                <a:lnTo>
                  <a:pt x="1024" y="2068"/>
                </a:lnTo>
                <a:lnTo>
                  <a:pt x="1069" y="2175"/>
                </a:lnTo>
                <a:lnTo>
                  <a:pt x="1109" y="2202"/>
                </a:lnTo>
                <a:lnTo>
                  <a:pt x="1286" y="2209"/>
                </a:lnTo>
                <a:lnTo>
                  <a:pt x="1220" y="2048"/>
                </a:lnTo>
                <a:lnTo>
                  <a:pt x="1046" y="2041"/>
                </a:lnTo>
                <a:close/>
                <a:moveTo>
                  <a:pt x="703" y="2023"/>
                </a:moveTo>
                <a:lnTo>
                  <a:pt x="680" y="2052"/>
                </a:lnTo>
                <a:lnTo>
                  <a:pt x="726" y="2161"/>
                </a:lnTo>
                <a:lnTo>
                  <a:pt x="767" y="2189"/>
                </a:lnTo>
                <a:lnTo>
                  <a:pt x="1030" y="2199"/>
                </a:lnTo>
                <a:lnTo>
                  <a:pt x="1049" y="2178"/>
                </a:lnTo>
                <a:lnTo>
                  <a:pt x="1001" y="2061"/>
                </a:lnTo>
                <a:lnTo>
                  <a:pt x="960" y="2036"/>
                </a:lnTo>
                <a:lnTo>
                  <a:pt x="703" y="2023"/>
                </a:lnTo>
                <a:close/>
                <a:moveTo>
                  <a:pt x="375" y="2006"/>
                </a:moveTo>
                <a:lnTo>
                  <a:pt x="448" y="2178"/>
                </a:lnTo>
                <a:lnTo>
                  <a:pt x="685" y="2187"/>
                </a:lnTo>
                <a:lnTo>
                  <a:pt x="706" y="2164"/>
                </a:lnTo>
                <a:lnTo>
                  <a:pt x="659" y="2050"/>
                </a:lnTo>
                <a:lnTo>
                  <a:pt x="608" y="2017"/>
                </a:lnTo>
                <a:lnTo>
                  <a:pt x="375" y="2006"/>
                </a:lnTo>
                <a:close/>
                <a:moveTo>
                  <a:pt x="2858" y="1881"/>
                </a:moveTo>
                <a:lnTo>
                  <a:pt x="2823" y="1925"/>
                </a:lnTo>
                <a:lnTo>
                  <a:pt x="2888" y="2080"/>
                </a:lnTo>
                <a:lnTo>
                  <a:pt x="2954" y="2125"/>
                </a:lnTo>
                <a:lnTo>
                  <a:pt x="3313" y="2139"/>
                </a:lnTo>
                <a:lnTo>
                  <a:pt x="3211" y="1898"/>
                </a:lnTo>
                <a:lnTo>
                  <a:pt x="2858" y="1881"/>
                </a:lnTo>
                <a:close/>
                <a:moveTo>
                  <a:pt x="2358" y="1856"/>
                </a:moveTo>
                <a:lnTo>
                  <a:pt x="2324" y="1900"/>
                </a:lnTo>
                <a:lnTo>
                  <a:pt x="2394" y="2065"/>
                </a:lnTo>
                <a:lnTo>
                  <a:pt x="2455" y="2108"/>
                </a:lnTo>
                <a:lnTo>
                  <a:pt x="2819" y="2120"/>
                </a:lnTo>
                <a:lnTo>
                  <a:pt x="2856" y="2080"/>
                </a:lnTo>
                <a:lnTo>
                  <a:pt x="2789" y="1921"/>
                </a:lnTo>
                <a:lnTo>
                  <a:pt x="2717" y="1873"/>
                </a:lnTo>
                <a:lnTo>
                  <a:pt x="2358" y="1856"/>
                </a:lnTo>
                <a:close/>
                <a:moveTo>
                  <a:pt x="966" y="1848"/>
                </a:moveTo>
                <a:lnTo>
                  <a:pt x="943" y="1876"/>
                </a:lnTo>
                <a:lnTo>
                  <a:pt x="990" y="1988"/>
                </a:lnTo>
                <a:lnTo>
                  <a:pt x="1036" y="2021"/>
                </a:lnTo>
                <a:lnTo>
                  <a:pt x="1211" y="2030"/>
                </a:lnTo>
                <a:lnTo>
                  <a:pt x="1141" y="1859"/>
                </a:lnTo>
                <a:lnTo>
                  <a:pt x="966" y="1848"/>
                </a:lnTo>
                <a:close/>
                <a:moveTo>
                  <a:pt x="1825" y="1829"/>
                </a:moveTo>
                <a:lnTo>
                  <a:pt x="1790" y="1873"/>
                </a:lnTo>
                <a:lnTo>
                  <a:pt x="1861" y="2043"/>
                </a:lnTo>
                <a:lnTo>
                  <a:pt x="1925" y="2088"/>
                </a:lnTo>
                <a:lnTo>
                  <a:pt x="2333" y="2103"/>
                </a:lnTo>
                <a:lnTo>
                  <a:pt x="2364" y="2069"/>
                </a:lnTo>
                <a:lnTo>
                  <a:pt x="2288" y="1890"/>
                </a:lnTo>
                <a:lnTo>
                  <a:pt x="2225" y="1849"/>
                </a:lnTo>
                <a:lnTo>
                  <a:pt x="1825" y="1829"/>
                </a:lnTo>
                <a:close/>
                <a:moveTo>
                  <a:pt x="618" y="1825"/>
                </a:moveTo>
                <a:lnTo>
                  <a:pt x="596" y="1853"/>
                </a:lnTo>
                <a:lnTo>
                  <a:pt x="648" y="1978"/>
                </a:lnTo>
                <a:lnTo>
                  <a:pt x="685" y="2003"/>
                </a:lnTo>
                <a:lnTo>
                  <a:pt x="947" y="2016"/>
                </a:lnTo>
                <a:lnTo>
                  <a:pt x="971" y="1991"/>
                </a:lnTo>
                <a:lnTo>
                  <a:pt x="921" y="1872"/>
                </a:lnTo>
                <a:lnTo>
                  <a:pt x="875" y="1841"/>
                </a:lnTo>
                <a:lnTo>
                  <a:pt x="618" y="1825"/>
                </a:lnTo>
                <a:close/>
                <a:moveTo>
                  <a:pt x="290" y="1804"/>
                </a:moveTo>
                <a:lnTo>
                  <a:pt x="367" y="1987"/>
                </a:lnTo>
                <a:lnTo>
                  <a:pt x="604" y="1999"/>
                </a:lnTo>
                <a:lnTo>
                  <a:pt x="627" y="1974"/>
                </a:lnTo>
                <a:lnTo>
                  <a:pt x="573" y="1848"/>
                </a:lnTo>
                <a:lnTo>
                  <a:pt x="529" y="1819"/>
                </a:lnTo>
                <a:lnTo>
                  <a:pt x="290" y="1804"/>
                </a:lnTo>
                <a:close/>
                <a:moveTo>
                  <a:pt x="1317" y="1803"/>
                </a:moveTo>
                <a:lnTo>
                  <a:pt x="1429" y="2070"/>
                </a:lnTo>
                <a:lnTo>
                  <a:pt x="1797" y="2083"/>
                </a:lnTo>
                <a:lnTo>
                  <a:pt x="1832" y="2047"/>
                </a:lnTo>
                <a:lnTo>
                  <a:pt x="1757" y="1872"/>
                </a:lnTo>
                <a:lnTo>
                  <a:pt x="1679" y="1821"/>
                </a:lnTo>
                <a:lnTo>
                  <a:pt x="1317" y="1803"/>
                </a:lnTo>
                <a:close/>
                <a:moveTo>
                  <a:pt x="880" y="1657"/>
                </a:moveTo>
                <a:lnTo>
                  <a:pt x="861" y="1683"/>
                </a:lnTo>
                <a:lnTo>
                  <a:pt x="910" y="1798"/>
                </a:lnTo>
                <a:lnTo>
                  <a:pt x="953" y="1828"/>
                </a:lnTo>
                <a:lnTo>
                  <a:pt x="1132" y="1839"/>
                </a:lnTo>
                <a:lnTo>
                  <a:pt x="1062" y="1672"/>
                </a:lnTo>
                <a:lnTo>
                  <a:pt x="880" y="1657"/>
                </a:lnTo>
                <a:close/>
                <a:moveTo>
                  <a:pt x="532" y="1631"/>
                </a:moveTo>
                <a:lnTo>
                  <a:pt x="513" y="1655"/>
                </a:lnTo>
                <a:lnTo>
                  <a:pt x="562" y="1774"/>
                </a:lnTo>
                <a:lnTo>
                  <a:pt x="607" y="1805"/>
                </a:lnTo>
                <a:lnTo>
                  <a:pt x="868" y="1823"/>
                </a:lnTo>
                <a:lnTo>
                  <a:pt x="890" y="1799"/>
                </a:lnTo>
                <a:lnTo>
                  <a:pt x="837" y="1675"/>
                </a:lnTo>
                <a:lnTo>
                  <a:pt x="802" y="1652"/>
                </a:lnTo>
                <a:lnTo>
                  <a:pt x="532" y="1631"/>
                </a:lnTo>
                <a:close/>
                <a:moveTo>
                  <a:pt x="207" y="1606"/>
                </a:moveTo>
                <a:lnTo>
                  <a:pt x="282" y="1784"/>
                </a:lnTo>
                <a:lnTo>
                  <a:pt x="520" y="1799"/>
                </a:lnTo>
                <a:lnTo>
                  <a:pt x="542" y="1776"/>
                </a:lnTo>
                <a:lnTo>
                  <a:pt x="492" y="1655"/>
                </a:lnTo>
                <a:lnTo>
                  <a:pt x="443" y="1623"/>
                </a:lnTo>
                <a:lnTo>
                  <a:pt x="207" y="1606"/>
                </a:lnTo>
                <a:close/>
                <a:moveTo>
                  <a:pt x="2729" y="1589"/>
                </a:moveTo>
                <a:lnTo>
                  <a:pt x="2697" y="1629"/>
                </a:lnTo>
                <a:lnTo>
                  <a:pt x="2773" y="1807"/>
                </a:lnTo>
                <a:lnTo>
                  <a:pt x="2835" y="1850"/>
                </a:lnTo>
                <a:lnTo>
                  <a:pt x="3198" y="1869"/>
                </a:lnTo>
                <a:lnTo>
                  <a:pt x="3089" y="1612"/>
                </a:lnTo>
                <a:lnTo>
                  <a:pt x="2729" y="1589"/>
                </a:lnTo>
                <a:close/>
                <a:moveTo>
                  <a:pt x="2233" y="1557"/>
                </a:moveTo>
                <a:lnTo>
                  <a:pt x="2198" y="1602"/>
                </a:lnTo>
                <a:lnTo>
                  <a:pt x="2272" y="1775"/>
                </a:lnTo>
                <a:lnTo>
                  <a:pt x="2343" y="1826"/>
                </a:lnTo>
                <a:lnTo>
                  <a:pt x="2705" y="1843"/>
                </a:lnTo>
                <a:lnTo>
                  <a:pt x="2740" y="1805"/>
                </a:lnTo>
                <a:lnTo>
                  <a:pt x="2663" y="1624"/>
                </a:lnTo>
                <a:lnTo>
                  <a:pt x="2597" y="1580"/>
                </a:lnTo>
                <a:lnTo>
                  <a:pt x="2233" y="1557"/>
                </a:lnTo>
                <a:close/>
                <a:moveTo>
                  <a:pt x="1694" y="1522"/>
                </a:moveTo>
                <a:lnTo>
                  <a:pt x="1659" y="1566"/>
                </a:lnTo>
                <a:lnTo>
                  <a:pt x="1741" y="1759"/>
                </a:lnTo>
                <a:lnTo>
                  <a:pt x="1797" y="1798"/>
                </a:lnTo>
                <a:lnTo>
                  <a:pt x="2206" y="1818"/>
                </a:lnTo>
                <a:lnTo>
                  <a:pt x="2241" y="1780"/>
                </a:lnTo>
                <a:lnTo>
                  <a:pt x="2163" y="1595"/>
                </a:lnTo>
                <a:lnTo>
                  <a:pt x="2091" y="1547"/>
                </a:lnTo>
                <a:lnTo>
                  <a:pt x="1694" y="1522"/>
                </a:lnTo>
                <a:close/>
                <a:moveTo>
                  <a:pt x="1185" y="1489"/>
                </a:moveTo>
                <a:lnTo>
                  <a:pt x="1305" y="1773"/>
                </a:lnTo>
                <a:lnTo>
                  <a:pt x="1672" y="1792"/>
                </a:lnTo>
                <a:lnTo>
                  <a:pt x="1707" y="1754"/>
                </a:lnTo>
                <a:lnTo>
                  <a:pt x="1624" y="1558"/>
                </a:lnTo>
                <a:lnTo>
                  <a:pt x="1555" y="1513"/>
                </a:lnTo>
                <a:lnTo>
                  <a:pt x="1185" y="1489"/>
                </a:lnTo>
                <a:close/>
                <a:moveTo>
                  <a:pt x="778" y="1484"/>
                </a:moveTo>
                <a:lnTo>
                  <a:pt x="826" y="1600"/>
                </a:lnTo>
                <a:lnTo>
                  <a:pt x="881" y="1639"/>
                </a:lnTo>
                <a:lnTo>
                  <a:pt x="1054" y="1653"/>
                </a:lnTo>
                <a:lnTo>
                  <a:pt x="993" y="1508"/>
                </a:lnTo>
                <a:lnTo>
                  <a:pt x="778" y="1484"/>
                </a:lnTo>
                <a:close/>
                <a:moveTo>
                  <a:pt x="424" y="1447"/>
                </a:moveTo>
                <a:lnTo>
                  <a:pt x="481" y="1581"/>
                </a:lnTo>
                <a:lnTo>
                  <a:pt x="524" y="1611"/>
                </a:lnTo>
                <a:lnTo>
                  <a:pt x="783" y="1631"/>
                </a:lnTo>
                <a:lnTo>
                  <a:pt x="807" y="1606"/>
                </a:lnTo>
                <a:lnTo>
                  <a:pt x="756" y="1482"/>
                </a:lnTo>
                <a:lnTo>
                  <a:pt x="424" y="1447"/>
                </a:lnTo>
                <a:close/>
                <a:moveTo>
                  <a:pt x="127" y="1415"/>
                </a:moveTo>
                <a:lnTo>
                  <a:pt x="198" y="1586"/>
                </a:lnTo>
                <a:lnTo>
                  <a:pt x="436" y="1604"/>
                </a:lnTo>
                <a:lnTo>
                  <a:pt x="459" y="1578"/>
                </a:lnTo>
                <a:lnTo>
                  <a:pt x="403" y="1445"/>
                </a:lnTo>
                <a:lnTo>
                  <a:pt x="127" y="1415"/>
                </a:lnTo>
                <a:close/>
                <a:moveTo>
                  <a:pt x="2608" y="1302"/>
                </a:moveTo>
                <a:lnTo>
                  <a:pt x="2576" y="1342"/>
                </a:lnTo>
                <a:lnTo>
                  <a:pt x="2648" y="1510"/>
                </a:lnTo>
                <a:lnTo>
                  <a:pt x="2718" y="1559"/>
                </a:lnTo>
                <a:lnTo>
                  <a:pt x="3076" y="1582"/>
                </a:lnTo>
                <a:lnTo>
                  <a:pt x="2968" y="1330"/>
                </a:lnTo>
                <a:lnTo>
                  <a:pt x="2608" y="1302"/>
                </a:lnTo>
                <a:close/>
                <a:moveTo>
                  <a:pt x="2101" y="1263"/>
                </a:moveTo>
                <a:lnTo>
                  <a:pt x="2071" y="1301"/>
                </a:lnTo>
                <a:lnTo>
                  <a:pt x="2146" y="1480"/>
                </a:lnTo>
                <a:lnTo>
                  <a:pt x="2213" y="1526"/>
                </a:lnTo>
                <a:lnTo>
                  <a:pt x="2577" y="1549"/>
                </a:lnTo>
                <a:lnTo>
                  <a:pt x="2615" y="1510"/>
                </a:lnTo>
                <a:lnTo>
                  <a:pt x="2541" y="1334"/>
                </a:lnTo>
                <a:lnTo>
                  <a:pt x="2478" y="1292"/>
                </a:lnTo>
                <a:lnTo>
                  <a:pt x="2101" y="1263"/>
                </a:lnTo>
                <a:close/>
                <a:moveTo>
                  <a:pt x="1560" y="1220"/>
                </a:moveTo>
                <a:lnTo>
                  <a:pt x="1529" y="1259"/>
                </a:lnTo>
                <a:lnTo>
                  <a:pt x="1607" y="1443"/>
                </a:lnTo>
                <a:lnTo>
                  <a:pt x="1676" y="1491"/>
                </a:lnTo>
                <a:lnTo>
                  <a:pt x="2082" y="1518"/>
                </a:lnTo>
                <a:lnTo>
                  <a:pt x="2115" y="1482"/>
                </a:lnTo>
                <a:lnTo>
                  <a:pt x="2034" y="1288"/>
                </a:lnTo>
                <a:lnTo>
                  <a:pt x="1980" y="1253"/>
                </a:lnTo>
                <a:lnTo>
                  <a:pt x="1560" y="1220"/>
                </a:lnTo>
                <a:close/>
                <a:moveTo>
                  <a:pt x="1055" y="1181"/>
                </a:moveTo>
                <a:lnTo>
                  <a:pt x="1172" y="1459"/>
                </a:lnTo>
                <a:lnTo>
                  <a:pt x="1542" y="1482"/>
                </a:lnTo>
                <a:lnTo>
                  <a:pt x="1576" y="1446"/>
                </a:lnTo>
                <a:lnTo>
                  <a:pt x="1497" y="1258"/>
                </a:lnTo>
                <a:lnTo>
                  <a:pt x="1423" y="1209"/>
                </a:lnTo>
                <a:lnTo>
                  <a:pt x="1055" y="1181"/>
                </a:lnTo>
                <a:close/>
                <a:moveTo>
                  <a:pt x="2452" y="1048"/>
                </a:moveTo>
                <a:lnTo>
                  <a:pt x="2525" y="1219"/>
                </a:lnTo>
                <a:lnTo>
                  <a:pt x="2602" y="1272"/>
                </a:lnTo>
                <a:lnTo>
                  <a:pt x="2955" y="1299"/>
                </a:lnTo>
                <a:lnTo>
                  <a:pt x="2867" y="1092"/>
                </a:lnTo>
                <a:lnTo>
                  <a:pt x="2452" y="1048"/>
                </a:lnTo>
                <a:close/>
                <a:moveTo>
                  <a:pt x="1942" y="993"/>
                </a:moveTo>
                <a:lnTo>
                  <a:pt x="2017" y="1174"/>
                </a:lnTo>
                <a:lnTo>
                  <a:pt x="2103" y="1233"/>
                </a:lnTo>
                <a:lnTo>
                  <a:pt x="2457" y="1261"/>
                </a:lnTo>
                <a:lnTo>
                  <a:pt x="2494" y="1222"/>
                </a:lnTo>
                <a:lnTo>
                  <a:pt x="2419" y="1044"/>
                </a:lnTo>
                <a:lnTo>
                  <a:pt x="1942" y="993"/>
                </a:lnTo>
                <a:close/>
                <a:moveTo>
                  <a:pt x="1393" y="935"/>
                </a:moveTo>
                <a:lnTo>
                  <a:pt x="1481" y="1143"/>
                </a:lnTo>
                <a:lnTo>
                  <a:pt x="1547" y="1189"/>
                </a:lnTo>
                <a:lnTo>
                  <a:pt x="1950" y="1221"/>
                </a:lnTo>
                <a:lnTo>
                  <a:pt x="1989" y="1181"/>
                </a:lnTo>
                <a:lnTo>
                  <a:pt x="1907" y="990"/>
                </a:lnTo>
                <a:lnTo>
                  <a:pt x="1393" y="935"/>
                </a:lnTo>
                <a:close/>
                <a:moveTo>
                  <a:pt x="3132" y="902"/>
                </a:moveTo>
                <a:lnTo>
                  <a:pt x="3135" y="902"/>
                </a:lnTo>
                <a:lnTo>
                  <a:pt x="3137" y="903"/>
                </a:lnTo>
                <a:lnTo>
                  <a:pt x="3142" y="905"/>
                </a:lnTo>
                <a:lnTo>
                  <a:pt x="3144" y="909"/>
                </a:lnTo>
                <a:lnTo>
                  <a:pt x="3146" y="913"/>
                </a:lnTo>
                <a:lnTo>
                  <a:pt x="3147" y="917"/>
                </a:lnTo>
                <a:lnTo>
                  <a:pt x="3147" y="1001"/>
                </a:lnTo>
                <a:lnTo>
                  <a:pt x="3146" y="1005"/>
                </a:lnTo>
                <a:lnTo>
                  <a:pt x="3144" y="1010"/>
                </a:lnTo>
                <a:lnTo>
                  <a:pt x="3141" y="1013"/>
                </a:lnTo>
                <a:lnTo>
                  <a:pt x="3136" y="1015"/>
                </a:lnTo>
                <a:lnTo>
                  <a:pt x="3132" y="1017"/>
                </a:lnTo>
                <a:lnTo>
                  <a:pt x="3127" y="1015"/>
                </a:lnTo>
                <a:lnTo>
                  <a:pt x="3123" y="1013"/>
                </a:lnTo>
                <a:lnTo>
                  <a:pt x="3120" y="1010"/>
                </a:lnTo>
                <a:lnTo>
                  <a:pt x="3119" y="1005"/>
                </a:lnTo>
                <a:lnTo>
                  <a:pt x="3117" y="1001"/>
                </a:lnTo>
                <a:lnTo>
                  <a:pt x="3117" y="917"/>
                </a:lnTo>
                <a:lnTo>
                  <a:pt x="3119" y="912"/>
                </a:lnTo>
                <a:lnTo>
                  <a:pt x="3120" y="909"/>
                </a:lnTo>
                <a:lnTo>
                  <a:pt x="3123" y="905"/>
                </a:lnTo>
                <a:lnTo>
                  <a:pt x="3127" y="903"/>
                </a:lnTo>
                <a:lnTo>
                  <a:pt x="3132" y="902"/>
                </a:lnTo>
                <a:close/>
                <a:moveTo>
                  <a:pt x="931" y="885"/>
                </a:moveTo>
                <a:lnTo>
                  <a:pt x="1042" y="1150"/>
                </a:lnTo>
                <a:lnTo>
                  <a:pt x="1410" y="1178"/>
                </a:lnTo>
                <a:lnTo>
                  <a:pt x="1448" y="1140"/>
                </a:lnTo>
                <a:lnTo>
                  <a:pt x="1359" y="931"/>
                </a:lnTo>
                <a:lnTo>
                  <a:pt x="931" y="885"/>
                </a:lnTo>
                <a:close/>
                <a:moveTo>
                  <a:pt x="2893" y="825"/>
                </a:moveTo>
                <a:lnTo>
                  <a:pt x="2901" y="827"/>
                </a:lnTo>
                <a:lnTo>
                  <a:pt x="2903" y="830"/>
                </a:lnTo>
                <a:lnTo>
                  <a:pt x="2905" y="834"/>
                </a:lnTo>
                <a:lnTo>
                  <a:pt x="2906" y="837"/>
                </a:lnTo>
                <a:lnTo>
                  <a:pt x="2906" y="841"/>
                </a:lnTo>
                <a:lnTo>
                  <a:pt x="2905" y="845"/>
                </a:lnTo>
                <a:lnTo>
                  <a:pt x="2904" y="848"/>
                </a:lnTo>
                <a:lnTo>
                  <a:pt x="2853" y="916"/>
                </a:lnTo>
                <a:lnTo>
                  <a:pt x="2851" y="920"/>
                </a:lnTo>
                <a:lnTo>
                  <a:pt x="2849" y="921"/>
                </a:lnTo>
                <a:lnTo>
                  <a:pt x="2846" y="922"/>
                </a:lnTo>
                <a:lnTo>
                  <a:pt x="2842" y="923"/>
                </a:lnTo>
                <a:lnTo>
                  <a:pt x="2838" y="922"/>
                </a:lnTo>
                <a:lnTo>
                  <a:pt x="2834" y="920"/>
                </a:lnTo>
                <a:lnTo>
                  <a:pt x="2830" y="917"/>
                </a:lnTo>
                <a:lnTo>
                  <a:pt x="2828" y="914"/>
                </a:lnTo>
                <a:lnTo>
                  <a:pt x="2827" y="910"/>
                </a:lnTo>
                <a:lnTo>
                  <a:pt x="2827" y="908"/>
                </a:lnTo>
                <a:lnTo>
                  <a:pt x="2828" y="904"/>
                </a:lnTo>
                <a:lnTo>
                  <a:pt x="2828" y="902"/>
                </a:lnTo>
                <a:lnTo>
                  <a:pt x="2830" y="899"/>
                </a:lnTo>
                <a:lnTo>
                  <a:pt x="2880" y="830"/>
                </a:lnTo>
                <a:lnTo>
                  <a:pt x="2885" y="826"/>
                </a:lnTo>
                <a:lnTo>
                  <a:pt x="2893" y="825"/>
                </a:lnTo>
                <a:close/>
                <a:moveTo>
                  <a:pt x="3370" y="824"/>
                </a:moveTo>
                <a:lnTo>
                  <a:pt x="3378" y="825"/>
                </a:lnTo>
                <a:lnTo>
                  <a:pt x="3384" y="829"/>
                </a:lnTo>
                <a:lnTo>
                  <a:pt x="3433" y="898"/>
                </a:lnTo>
                <a:lnTo>
                  <a:pt x="3436" y="905"/>
                </a:lnTo>
                <a:lnTo>
                  <a:pt x="3435" y="912"/>
                </a:lnTo>
                <a:lnTo>
                  <a:pt x="3430" y="919"/>
                </a:lnTo>
                <a:lnTo>
                  <a:pt x="3425" y="921"/>
                </a:lnTo>
                <a:lnTo>
                  <a:pt x="3421" y="921"/>
                </a:lnTo>
                <a:lnTo>
                  <a:pt x="3418" y="921"/>
                </a:lnTo>
                <a:lnTo>
                  <a:pt x="3414" y="920"/>
                </a:lnTo>
                <a:lnTo>
                  <a:pt x="3412" y="917"/>
                </a:lnTo>
                <a:lnTo>
                  <a:pt x="3410" y="915"/>
                </a:lnTo>
                <a:lnTo>
                  <a:pt x="3359" y="847"/>
                </a:lnTo>
                <a:lnTo>
                  <a:pt x="3357" y="839"/>
                </a:lnTo>
                <a:lnTo>
                  <a:pt x="3358" y="833"/>
                </a:lnTo>
                <a:lnTo>
                  <a:pt x="3363" y="826"/>
                </a:lnTo>
                <a:lnTo>
                  <a:pt x="3370" y="824"/>
                </a:lnTo>
                <a:close/>
                <a:moveTo>
                  <a:pt x="854" y="782"/>
                </a:moveTo>
                <a:lnTo>
                  <a:pt x="854" y="782"/>
                </a:lnTo>
                <a:lnTo>
                  <a:pt x="2895" y="1004"/>
                </a:lnTo>
                <a:lnTo>
                  <a:pt x="2908" y="1005"/>
                </a:lnTo>
                <a:lnTo>
                  <a:pt x="2919" y="1011"/>
                </a:lnTo>
                <a:lnTo>
                  <a:pt x="2929" y="1020"/>
                </a:lnTo>
                <a:lnTo>
                  <a:pt x="2936" y="1031"/>
                </a:lnTo>
                <a:lnTo>
                  <a:pt x="3523" y="2405"/>
                </a:lnTo>
                <a:lnTo>
                  <a:pt x="3529" y="2416"/>
                </a:lnTo>
                <a:lnTo>
                  <a:pt x="3530" y="2428"/>
                </a:lnTo>
                <a:lnTo>
                  <a:pt x="3528" y="2442"/>
                </a:lnTo>
                <a:lnTo>
                  <a:pt x="3522" y="2455"/>
                </a:lnTo>
                <a:lnTo>
                  <a:pt x="3512" y="2464"/>
                </a:lnTo>
                <a:lnTo>
                  <a:pt x="3500" y="2471"/>
                </a:lnTo>
                <a:lnTo>
                  <a:pt x="3486" y="2473"/>
                </a:lnTo>
                <a:lnTo>
                  <a:pt x="2720" y="2473"/>
                </a:lnTo>
                <a:lnTo>
                  <a:pt x="2720" y="2617"/>
                </a:lnTo>
                <a:lnTo>
                  <a:pt x="3174" y="2638"/>
                </a:lnTo>
                <a:lnTo>
                  <a:pt x="3183" y="2642"/>
                </a:lnTo>
                <a:lnTo>
                  <a:pt x="3192" y="2647"/>
                </a:lnTo>
                <a:lnTo>
                  <a:pt x="3199" y="2656"/>
                </a:lnTo>
                <a:lnTo>
                  <a:pt x="3201" y="2666"/>
                </a:lnTo>
                <a:lnTo>
                  <a:pt x="3200" y="2677"/>
                </a:lnTo>
                <a:lnTo>
                  <a:pt x="3196" y="2686"/>
                </a:lnTo>
                <a:lnTo>
                  <a:pt x="3188" y="2693"/>
                </a:lnTo>
                <a:lnTo>
                  <a:pt x="3178" y="2697"/>
                </a:lnTo>
                <a:lnTo>
                  <a:pt x="2697" y="2796"/>
                </a:lnTo>
                <a:lnTo>
                  <a:pt x="2052" y="2888"/>
                </a:lnTo>
                <a:lnTo>
                  <a:pt x="2047" y="2888"/>
                </a:lnTo>
                <a:lnTo>
                  <a:pt x="2036" y="2886"/>
                </a:lnTo>
                <a:lnTo>
                  <a:pt x="2026" y="2880"/>
                </a:lnTo>
                <a:lnTo>
                  <a:pt x="2020" y="2870"/>
                </a:lnTo>
                <a:lnTo>
                  <a:pt x="2017" y="2860"/>
                </a:lnTo>
                <a:lnTo>
                  <a:pt x="2020" y="2850"/>
                </a:lnTo>
                <a:lnTo>
                  <a:pt x="2024" y="2842"/>
                </a:lnTo>
                <a:lnTo>
                  <a:pt x="2031" y="2834"/>
                </a:lnTo>
                <a:lnTo>
                  <a:pt x="2355" y="2619"/>
                </a:lnTo>
                <a:lnTo>
                  <a:pt x="2312" y="2473"/>
                </a:lnTo>
                <a:lnTo>
                  <a:pt x="1427" y="2473"/>
                </a:lnTo>
                <a:lnTo>
                  <a:pt x="1414" y="2471"/>
                </a:lnTo>
                <a:lnTo>
                  <a:pt x="1403" y="2466"/>
                </a:lnTo>
                <a:lnTo>
                  <a:pt x="1393" y="2458"/>
                </a:lnTo>
                <a:lnTo>
                  <a:pt x="1386" y="2447"/>
                </a:lnTo>
                <a:lnTo>
                  <a:pt x="1382" y="2438"/>
                </a:lnTo>
                <a:lnTo>
                  <a:pt x="1279" y="2438"/>
                </a:lnTo>
                <a:lnTo>
                  <a:pt x="1279" y="2531"/>
                </a:lnTo>
                <a:lnTo>
                  <a:pt x="1572" y="2545"/>
                </a:lnTo>
                <a:lnTo>
                  <a:pt x="1580" y="2547"/>
                </a:lnTo>
                <a:lnTo>
                  <a:pt x="1586" y="2554"/>
                </a:lnTo>
                <a:lnTo>
                  <a:pt x="1590" y="2562"/>
                </a:lnTo>
                <a:lnTo>
                  <a:pt x="1587" y="2571"/>
                </a:lnTo>
                <a:lnTo>
                  <a:pt x="1583" y="2578"/>
                </a:lnTo>
                <a:lnTo>
                  <a:pt x="1574" y="2582"/>
                </a:lnTo>
                <a:lnTo>
                  <a:pt x="1265" y="2646"/>
                </a:lnTo>
                <a:lnTo>
                  <a:pt x="848" y="2706"/>
                </a:lnTo>
                <a:lnTo>
                  <a:pt x="846" y="2706"/>
                </a:lnTo>
                <a:lnTo>
                  <a:pt x="838" y="2703"/>
                </a:lnTo>
                <a:lnTo>
                  <a:pt x="833" y="2700"/>
                </a:lnTo>
                <a:lnTo>
                  <a:pt x="828" y="2693"/>
                </a:lnTo>
                <a:lnTo>
                  <a:pt x="827" y="2685"/>
                </a:lnTo>
                <a:lnTo>
                  <a:pt x="829" y="2677"/>
                </a:lnTo>
                <a:lnTo>
                  <a:pt x="835" y="2670"/>
                </a:lnTo>
                <a:lnTo>
                  <a:pt x="1044" y="2532"/>
                </a:lnTo>
                <a:lnTo>
                  <a:pt x="1016" y="2438"/>
                </a:lnTo>
                <a:lnTo>
                  <a:pt x="446" y="2438"/>
                </a:lnTo>
                <a:lnTo>
                  <a:pt x="435" y="2436"/>
                </a:lnTo>
                <a:lnTo>
                  <a:pt x="426" y="2429"/>
                </a:lnTo>
                <a:lnTo>
                  <a:pt x="420" y="2420"/>
                </a:lnTo>
                <a:lnTo>
                  <a:pt x="2" y="1423"/>
                </a:lnTo>
                <a:lnTo>
                  <a:pt x="0" y="1414"/>
                </a:lnTo>
                <a:lnTo>
                  <a:pt x="1" y="1404"/>
                </a:lnTo>
                <a:lnTo>
                  <a:pt x="6" y="1395"/>
                </a:lnTo>
                <a:lnTo>
                  <a:pt x="12" y="1389"/>
                </a:lnTo>
                <a:lnTo>
                  <a:pt x="61" y="1353"/>
                </a:lnTo>
                <a:lnTo>
                  <a:pt x="63" y="1352"/>
                </a:lnTo>
                <a:lnTo>
                  <a:pt x="64" y="1351"/>
                </a:lnTo>
                <a:lnTo>
                  <a:pt x="69" y="1350"/>
                </a:lnTo>
                <a:lnTo>
                  <a:pt x="69" y="1349"/>
                </a:lnTo>
                <a:lnTo>
                  <a:pt x="70" y="1349"/>
                </a:lnTo>
                <a:lnTo>
                  <a:pt x="77" y="1348"/>
                </a:lnTo>
                <a:lnTo>
                  <a:pt x="77" y="1348"/>
                </a:lnTo>
                <a:lnTo>
                  <a:pt x="967" y="1445"/>
                </a:lnTo>
                <a:lnTo>
                  <a:pt x="738" y="898"/>
                </a:lnTo>
                <a:lnTo>
                  <a:pt x="735" y="883"/>
                </a:lnTo>
                <a:lnTo>
                  <a:pt x="736" y="869"/>
                </a:lnTo>
                <a:lnTo>
                  <a:pt x="743" y="855"/>
                </a:lnTo>
                <a:lnTo>
                  <a:pt x="752" y="845"/>
                </a:lnTo>
                <a:lnTo>
                  <a:pt x="828" y="790"/>
                </a:lnTo>
                <a:lnTo>
                  <a:pt x="832" y="789"/>
                </a:lnTo>
                <a:lnTo>
                  <a:pt x="834" y="786"/>
                </a:lnTo>
                <a:lnTo>
                  <a:pt x="837" y="785"/>
                </a:lnTo>
                <a:lnTo>
                  <a:pt x="842" y="784"/>
                </a:lnTo>
                <a:lnTo>
                  <a:pt x="844" y="783"/>
                </a:lnTo>
                <a:lnTo>
                  <a:pt x="848" y="782"/>
                </a:lnTo>
                <a:lnTo>
                  <a:pt x="854" y="782"/>
                </a:lnTo>
                <a:close/>
                <a:moveTo>
                  <a:pt x="2746" y="621"/>
                </a:moveTo>
                <a:lnTo>
                  <a:pt x="2752" y="625"/>
                </a:lnTo>
                <a:lnTo>
                  <a:pt x="2757" y="631"/>
                </a:lnTo>
                <a:lnTo>
                  <a:pt x="2757" y="639"/>
                </a:lnTo>
                <a:lnTo>
                  <a:pt x="2753" y="645"/>
                </a:lnTo>
                <a:lnTo>
                  <a:pt x="2747" y="650"/>
                </a:lnTo>
                <a:lnTo>
                  <a:pt x="2668" y="675"/>
                </a:lnTo>
                <a:lnTo>
                  <a:pt x="2664" y="676"/>
                </a:lnTo>
                <a:lnTo>
                  <a:pt x="2662" y="676"/>
                </a:lnTo>
                <a:lnTo>
                  <a:pt x="2659" y="676"/>
                </a:lnTo>
                <a:lnTo>
                  <a:pt x="2655" y="674"/>
                </a:lnTo>
                <a:lnTo>
                  <a:pt x="2652" y="672"/>
                </a:lnTo>
                <a:lnTo>
                  <a:pt x="2650" y="670"/>
                </a:lnTo>
                <a:lnTo>
                  <a:pt x="2649" y="666"/>
                </a:lnTo>
                <a:lnTo>
                  <a:pt x="2648" y="663"/>
                </a:lnTo>
                <a:lnTo>
                  <a:pt x="2648" y="661"/>
                </a:lnTo>
                <a:lnTo>
                  <a:pt x="2649" y="656"/>
                </a:lnTo>
                <a:lnTo>
                  <a:pt x="2651" y="652"/>
                </a:lnTo>
                <a:lnTo>
                  <a:pt x="2654" y="650"/>
                </a:lnTo>
                <a:lnTo>
                  <a:pt x="2658" y="648"/>
                </a:lnTo>
                <a:lnTo>
                  <a:pt x="2738" y="621"/>
                </a:lnTo>
                <a:lnTo>
                  <a:pt x="2746" y="621"/>
                </a:lnTo>
                <a:close/>
                <a:moveTo>
                  <a:pt x="3517" y="619"/>
                </a:moveTo>
                <a:lnTo>
                  <a:pt x="3524" y="619"/>
                </a:lnTo>
                <a:lnTo>
                  <a:pt x="3605" y="645"/>
                </a:lnTo>
                <a:lnTo>
                  <a:pt x="3611" y="650"/>
                </a:lnTo>
                <a:lnTo>
                  <a:pt x="3615" y="656"/>
                </a:lnTo>
                <a:lnTo>
                  <a:pt x="3614" y="664"/>
                </a:lnTo>
                <a:lnTo>
                  <a:pt x="3612" y="667"/>
                </a:lnTo>
                <a:lnTo>
                  <a:pt x="3610" y="670"/>
                </a:lnTo>
                <a:lnTo>
                  <a:pt x="3607" y="672"/>
                </a:lnTo>
                <a:lnTo>
                  <a:pt x="3604" y="674"/>
                </a:lnTo>
                <a:lnTo>
                  <a:pt x="3600" y="674"/>
                </a:lnTo>
                <a:lnTo>
                  <a:pt x="3598" y="674"/>
                </a:lnTo>
                <a:lnTo>
                  <a:pt x="3596" y="673"/>
                </a:lnTo>
                <a:lnTo>
                  <a:pt x="3516" y="648"/>
                </a:lnTo>
                <a:lnTo>
                  <a:pt x="3509" y="643"/>
                </a:lnTo>
                <a:lnTo>
                  <a:pt x="3505" y="637"/>
                </a:lnTo>
                <a:lnTo>
                  <a:pt x="3506" y="629"/>
                </a:lnTo>
                <a:lnTo>
                  <a:pt x="3510" y="622"/>
                </a:lnTo>
                <a:lnTo>
                  <a:pt x="3517" y="619"/>
                </a:lnTo>
                <a:close/>
                <a:moveTo>
                  <a:pt x="2659" y="343"/>
                </a:moveTo>
                <a:lnTo>
                  <a:pt x="2666" y="343"/>
                </a:lnTo>
                <a:lnTo>
                  <a:pt x="2747" y="369"/>
                </a:lnTo>
                <a:lnTo>
                  <a:pt x="2753" y="373"/>
                </a:lnTo>
                <a:lnTo>
                  <a:pt x="2757" y="380"/>
                </a:lnTo>
                <a:lnTo>
                  <a:pt x="2756" y="388"/>
                </a:lnTo>
                <a:lnTo>
                  <a:pt x="2754" y="391"/>
                </a:lnTo>
                <a:lnTo>
                  <a:pt x="2752" y="393"/>
                </a:lnTo>
                <a:lnTo>
                  <a:pt x="2749" y="395"/>
                </a:lnTo>
                <a:lnTo>
                  <a:pt x="2746" y="397"/>
                </a:lnTo>
                <a:lnTo>
                  <a:pt x="2742" y="398"/>
                </a:lnTo>
                <a:lnTo>
                  <a:pt x="2742" y="398"/>
                </a:lnTo>
                <a:lnTo>
                  <a:pt x="2740" y="398"/>
                </a:lnTo>
                <a:lnTo>
                  <a:pt x="2738" y="397"/>
                </a:lnTo>
                <a:lnTo>
                  <a:pt x="2658" y="370"/>
                </a:lnTo>
                <a:lnTo>
                  <a:pt x="2653" y="369"/>
                </a:lnTo>
                <a:lnTo>
                  <a:pt x="2650" y="366"/>
                </a:lnTo>
                <a:lnTo>
                  <a:pt x="2648" y="362"/>
                </a:lnTo>
                <a:lnTo>
                  <a:pt x="2647" y="358"/>
                </a:lnTo>
                <a:lnTo>
                  <a:pt x="2647" y="355"/>
                </a:lnTo>
                <a:lnTo>
                  <a:pt x="2648" y="353"/>
                </a:lnTo>
                <a:lnTo>
                  <a:pt x="2652" y="346"/>
                </a:lnTo>
                <a:lnTo>
                  <a:pt x="2659" y="343"/>
                </a:lnTo>
                <a:close/>
                <a:moveTo>
                  <a:pt x="3603" y="340"/>
                </a:moveTo>
                <a:lnTo>
                  <a:pt x="3609" y="344"/>
                </a:lnTo>
                <a:lnTo>
                  <a:pt x="3614" y="350"/>
                </a:lnTo>
                <a:lnTo>
                  <a:pt x="3614" y="358"/>
                </a:lnTo>
                <a:lnTo>
                  <a:pt x="3610" y="365"/>
                </a:lnTo>
                <a:lnTo>
                  <a:pt x="3604" y="368"/>
                </a:lnTo>
                <a:lnTo>
                  <a:pt x="3523" y="394"/>
                </a:lnTo>
                <a:lnTo>
                  <a:pt x="3521" y="395"/>
                </a:lnTo>
                <a:lnTo>
                  <a:pt x="3519" y="395"/>
                </a:lnTo>
                <a:lnTo>
                  <a:pt x="3516" y="394"/>
                </a:lnTo>
                <a:lnTo>
                  <a:pt x="3511" y="393"/>
                </a:lnTo>
                <a:lnTo>
                  <a:pt x="3509" y="391"/>
                </a:lnTo>
                <a:lnTo>
                  <a:pt x="3507" y="389"/>
                </a:lnTo>
                <a:lnTo>
                  <a:pt x="3505" y="386"/>
                </a:lnTo>
                <a:lnTo>
                  <a:pt x="3505" y="378"/>
                </a:lnTo>
                <a:lnTo>
                  <a:pt x="3508" y="371"/>
                </a:lnTo>
                <a:lnTo>
                  <a:pt x="3515" y="367"/>
                </a:lnTo>
                <a:lnTo>
                  <a:pt x="3595" y="340"/>
                </a:lnTo>
                <a:lnTo>
                  <a:pt x="3603" y="340"/>
                </a:lnTo>
                <a:close/>
                <a:moveTo>
                  <a:pt x="3131" y="256"/>
                </a:moveTo>
                <a:lnTo>
                  <a:pt x="3090" y="259"/>
                </a:lnTo>
                <a:lnTo>
                  <a:pt x="3050" y="269"/>
                </a:lnTo>
                <a:lnTo>
                  <a:pt x="3014" y="284"/>
                </a:lnTo>
                <a:lnTo>
                  <a:pt x="2980" y="305"/>
                </a:lnTo>
                <a:lnTo>
                  <a:pt x="2950" y="331"/>
                </a:lnTo>
                <a:lnTo>
                  <a:pt x="2925" y="360"/>
                </a:lnTo>
                <a:lnTo>
                  <a:pt x="2904" y="394"/>
                </a:lnTo>
                <a:lnTo>
                  <a:pt x="2889" y="431"/>
                </a:lnTo>
                <a:lnTo>
                  <a:pt x="2880" y="469"/>
                </a:lnTo>
                <a:lnTo>
                  <a:pt x="2877" y="511"/>
                </a:lnTo>
                <a:lnTo>
                  <a:pt x="2880" y="552"/>
                </a:lnTo>
                <a:lnTo>
                  <a:pt x="2889" y="591"/>
                </a:lnTo>
                <a:lnTo>
                  <a:pt x="2904" y="628"/>
                </a:lnTo>
                <a:lnTo>
                  <a:pt x="2925" y="662"/>
                </a:lnTo>
                <a:lnTo>
                  <a:pt x="2950" y="692"/>
                </a:lnTo>
                <a:lnTo>
                  <a:pt x="2980" y="717"/>
                </a:lnTo>
                <a:lnTo>
                  <a:pt x="3014" y="738"/>
                </a:lnTo>
                <a:lnTo>
                  <a:pt x="3050" y="753"/>
                </a:lnTo>
                <a:lnTo>
                  <a:pt x="3090" y="763"/>
                </a:lnTo>
                <a:lnTo>
                  <a:pt x="3131" y="767"/>
                </a:lnTo>
                <a:lnTo>
                  <a:pt x="3172" y="763"/>
                </a:lnTo>
                <a:lnTo>
                  <a:pt x="3211" y="753"/>
                </a:lnTo>
                <a:lnTo>
                  <a:pt x="3248" y="738"/>
                </a:lnTo>
                <a:lnTo>
                  <a:pt x="3281" y="717"/>
                </a:lnTo>
                <a:lnTo>
                  <a:pt x="3311" y="692"/>
                </a:lnTo>
                <a:lnTo>
                  <a:pt x="3336" y="662"/>
                </a:lnTo>
                <a:lnTo>
                  <a:pt x="3357" y="628"/>
                </a:lnTo>
                <a:lnTo>
                  <a:pt x="3373" y="591"/>
                </a:lnTo>
                <a:lnTo>
                  <a:pt x="3383" y="552"/>
                </a:lnTo>
                <a:lnTo>
                  <a:pt x="3386" y="511"/>
                </a:lnTo>
                <a:lnTo>
                  <a:pt x="3383" y="469"/>
                </a:lnTo>
                <a:lnTo>
                  <a:pt x="3373" y="431"/>
                </a:lnTo>
                <a:lnTo>
                  <a:pt x="3357" y="394"/>
                </a:lnTo>
                <a:lnTo>
                  <a:pt x="3336" y="360"/>
                </a:lnTo>
                <a:lnTo>
                  <a:pt x="3311" y="331"/>
                </a:lnTo>
                <a:lnTo>
                  <a:pt x="3281" y="305"/>
                </a:lnTo>
                <a:lnTo>
                  <a:pt x="3248" y="284"/>
                </a:lnTo>
                <a:lnTo>
                  <a:pt x="3211" y="269"/>
                </a:lnTo>
                <a:lnTo>
                  <a:pt x="3172" y="259"/>
                </a:lnTo>
                <a:lnTo>
                  <a:pt x="3131" y="256"/>
                </a:lnTo>
                <a:close/>
                <a:moveTo>
                  <a:pt x="3131" y="197"/>
                </a:moveTo>
                <a:lnTo>
                  <a:pt x="3177" y="201"/>
                </a:lnTo>
                <a:lnTo>
                  <a:pt x="3221" y="211"/>
                </a:lnTo>
                <a:lnTo>
                  <a:pt x="3263" y="226"/>
                </a:lnTo>
                <a:lnTo>
                  <a:pt x="3301" y="248"/>
                </a:lnTo>
                <a:lnTo>
                  <a:pt x="3336" y="274"/>
                </a:lnTo>
                <a:lnTo>
                  <a:pt x="3367" y="305"/>
                </a:lnTo>
                <a:lnTo>
                  <a:pt x="3394" y="340"/>
                </a:lnTo>
                <a:lnTo>
                  <a:pt x="3416" y="379"/>
                </a:lnTo>
                <a:lnTo>
                  <a:pt x="3431" y="421"/>
                </a:lnTo>
                <a:lnTo>
                  <a:pt x="3441" y="465"/>
                </a:lnTo>
                <a:lnTo>
                  <a:pt x="3444" y="511"/>
                </a:lnTo>
                <a:lnTo>
                  <a:pt x="3441" y="557"/>
                </a:lnTo>
                <a:lnTo>
                  <a:pt x="3431" y="601"/>
                </a:lnTo>
                <a:lnTo>
                  <a:pt x="3416" y="643"/>
                </a:lnTo>
                <a:lnTo>
                  <a:pt x="3394" y="682"/>
                </a:lnTo>
                <a:lnTo>
                  <a:pt x="3367" y="717"/>
                </a:lnTo>
                <a:lnTo>
                  <a:pt x="3336" y="748"/>
                </a:lnTo>
                <a:lnTo>
                  <a:pt x="3301" y="774"/>
                </a:lnTo>
                <a:lnTo>
                  <a:pt x="3263" y="796"/>
                </a:lnTo>
                <a:lnTo>
                  <a:pt x="3221" y="812"/>
                </a:lnTo>
                <a:lnTo>
                  <a:pt x="3177" y="822"/>
                </a:lnTo>
                <a:lnTo>
                  <a:pt x="3131" y="825"/>
                </a:lnTo>
                <a:lnTo>
                  <a:pt x="3084" y="822"/>
                </a:lnTo>
                <a:lnTo>
                  <a:pt x="3040" y="812"/>
                </a:lnTo>
                <a:lnTo>
                  <a:pt x="2999" y="796"/>
                </a:lnTo>
                <a:lnTo>
                  <a:pt x="2960" y="774"/>
                </a:lnTo>
                <a:lnTo>
                  <a:pt x="2925" y="748"/>
                </a:lnTo>
                <a:lnTo>
                  <a:pt x="2894" y="717"/>
                </a:lnTo>
                <a:lnTo>
                  <a:pt x="2868" y="682"/>
                </a:lnTo>
                <a:lnTo>
                  <a:pt x="2847" y="643"/>
                </a:lnTo>
                <a:lnTo>
                  <a:pt x="2830" y="601"/>
                </a:lnTo>
                <a:lnTo>
                  <a:pt x="2820" y="557"/>
                </a:lnTo>
                <a:lnTo>
                  <a:pt x="2817" y="511"/>
                </a:lnTo>
                <a:lnTo>
                  <a:pt x="2820" y="465"/>
                </a:lnTo>
                <a:lnTo>
                  <a:pt x="2830" y="421"/>
                </a:lnTo>
                <a:lnTo>
                  <a:pt x="2847" y="379"/>
                </a:lnTo>
                <a:lnTo>
                  <a:pt x="2868" y="340"/>
                </a:lnTo>
                <a:lnTo>
                  <a:pt x="2894" y="305"/>
                </a:lnTo>
                <a:lnTo>
                  <a:pt x="2925" y="274"/>
                </a:lnTo>
                <a:lnTo>
                  <a:pt x="2960" y="248"/>
                </a:lnTo>
                <a:lnTo>
                  <a:pt x="2999" y="226"/>
                </a:lnTo>
                <a:lnTo>
                  <a:pt x="3040" y="211"/>
                </a:lnTo>
                <a:lnTo>
                  <a:pt x="3084" y="201"/>
                </a:lnTo>
                <a:lnTo>
                  <a:pt x="3131" y="197"/>
                </a:lnTo>
                <a:close/>
                <a:moveTo>
                  <a:pt x="2839" y="95"/>
                </a:moveTo>
                <a:lnTo>
                  <a:pt x="2846" y="96"/>
                </a:lnTo>
                <a:lnTo>
                  <a:pt x="2852" y="100"/>
                </a:lnTo>
                <a:lnTo>
                  <a:pt x="2902" y="170"/>
                </a:lnTo>
                <a:lnTo>
                  <a:pt x="2904" y="176"/>
                </a:lnTo>
                <a:lnTo>
                  <a:pt x="2903" y="184"/>
                </a:lnTo>
                <a:lnTo>
                  <a:pt x="2899" y="190"/>
                </a:lnTo>
                <a:lnTo>
                  <a:pt x="2894" y="192"/>
                </a:lnTo>
                <a:lnTo>
                  <a:pt x="2890" y="193"/>
                </a:lnTo>
                <a:lnTo>
                  <a:pt x="2886" y="192"/>
                </a:lnTo>
                <a:lnTo>
                  <a:pt x="2883" y="191"/>
                </a:lnTo>
                <a:lnTo>
                  <a:pt x="2881" y="190"/>
                </a:lnTo>
                <a:lnTo>
                  <a:pt x="2878" y="186"/>
                </a:lnTo>
                <a:lnTo>
                  <a:pt x="2878" y="186"/>
                </a:lnTo>
                <a:lnTo>
                  <a:pt x="2828" y="118"/>
                </a:lnTo>
                <a:lnTo>
                  <a:pt x="2826" y="111"/>
                </a:lnTo>
                <a:lnTo>
                  <a:pt x="2827" y="104"/>
                </a:lnTo>
                <a:lnTo>
                  <a:pt x="2831" y="97"/>
                </a:lnTo>
                <a:lnTo>
                  <a:pt x="2839" y="95"/>
                </a:lnTo>
                <a:close/>
                <a:moveTo>
                  <a:pt x="3421" y="94"/>
                </a:moveTo>
                <a:lnTo>
                  <a:pt x="3428" y="96"/>
                </a:lnTo>
                <a:lnTo>
                  <a:pt x="3433" y="103"/>
                </a:lnTo>
                <a:lnTo>
                  <a:pt x="3434" y="109"/>
                </a:lnTo>
                <a:lnTo>
                  <a:pt x="3431" y="117"/>
                </a:lnTo>
                <a:lnTo>
                  <a:pt x="3381" y="185"/>
                </a:lnTo>
                <a:lnTo>
                  <a:pt x="3379" y="187"/>
                </a:lnTo>
                <a:lnTo>
                  <a:pt x="3377" y="190"/>
                </a:lnTo>
                <a:lnTo>
                  <a:pt x="3374" y="191"/>
                </a:lnTo>
                <a:lnTo>
                  <a:pt x="3370" y="192"/>
                </a:lnTo>
                <a:lnTo>
                  <a:pt x="3365" y="191"/>
                </a:lnTo>
                <a:lnTo>
                  <a:pt x="3362" y="188"/>
                </a:lnTo>
                <a:lnTo>
                  <a:pt x="3356" y="183"/>
                </a:lnTo>
                <a:lnTo>
                  <a:pt x="3355" y="175"/>
                </a:lnTo>
                <a:lnTo>
                  <a:pt x="3358" y="168"/>
                </a:lnTo>
                <a:lnTo>
                  <a:pt x="3408" y="99"/>
                </a:lnTo>
                <a:lnTo>
                  <a:pt x="3413" y="95"/>
                </a:lnTo>
                <a:lnTo>
                  <a:pt x="3421" y="94"/>
                </a:lnTo>
                <a:close/>
                <a:moveTo>
                  <a:pt x="3130" y="0"/>
                </a:moveTo>
                <a:lnTo>
                  <a:pt x="3134" y="0"/>
                </a:lnTo>
                <a:lnTo>
                  <a:pt x="3138" y="2"/>
                </a:lnTo>
                <a:lnTo>
                  <a:pt x="3142" y="6"/>
                </a:lnTo>
                <a:lnTo>
                  <a:pt x="3144" y="10"/>
                </a:lnTo>
                <a:lnTo>
                  <a:pt x="3145" y="15"/>
                </a:lnTo>
                <a:lnTo>
                  <a:pt x="3145" y="99"/>
                </a:lnTo>
                <a:lnTo>
                  <a:pt x="3144" y="104"/>
                </a:lnTo>
                <a:lnTo>
                  <a:pt x="3142" y="108"/>
                </a:lnTo>
                <a:lnTo>
                  <a:pt x="3138" y="111"/>
                </a:lnTo>
                <a:lnTo>
                  <a:pt x="3134" y="114"/>
                </a:lnTo>
                <a:lnTo>
                  <a:pt x="3130" y="114"/>
                </a:lnTo>
                <a:lnTo>
                  <a:pt x="3125" y="114"/>
                </a:lnTo>
                <a:lnTo>
                  <a:pt x="3121" y="111"/>
                </a:lnTo>
                <a:lnTo>
                  <a:pt x="3117" y="108"/>
                </a:lnTo>
                <a:lnTo>
                  <a:pt x="3115" y="104"/>
                </a:lnTo>
                <a:lnTo>
                  <a:pt x="3115" y="99"/>
                </a:lnTo>
                <a:lnTo>
                  <a:pt x="3115" y="15"/>
                </a:lnTo>
                <a:lnTo>
                  <a:pt x="3115" y="10"/>
                </a:lnTo>
                <a:lnTo>
                  <a:pt x="3117" y="6"/>
                </a:lnTo>
                <a:lnTo>
                  <a:pt x="3121" y="2"/>
                </a:lnTo>
                <a:lnTo>
                  <a:pt x="3125" y="0"/>
                </a:lnTo>
                <a:lnTo>
                  <a:pt x="31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21"/>
          <p:cNvSpPr>
            <a:spLocks noEditPoints="1"/>
          </p:cNvSpPr>
          <p:nvPr/>
        </p:nvSpPr>
        <p:spPr bwMode="auto">
          <a:xfrm>
            <a:off x="3481177" y="5053013"/>
            <a:ext cx="542925" cy="455612"/>
          </a:xfrm>
          <a:custGeom>
            <a:avLst/>
            <a:gdLst>
              <a:gd name="T0" fmla="*/ 2453 w 3425"/>
              <a:gd name="T1" fmla="*/ 1628 h 2871"/>
              <a:gd name="T2" fmla="*/ 2428 w 3425"/>
              <a:gd name="T3" fmla="*/ 1576 h 2871"/>
              <a:gd name="T4" fmla="*/ 2417 w 3425"/>
              <a:gd name="T5" fmla="*/ 1598 h 2871"/>
              <a:gd name="T6" fmla="*/ 2482 w 3425"/>
              <a:gd name="T7" fmla="*/ 1586 h 2871"/>
              <a:gd name="T8" fmla="*/ 2408 w 3425"/>
              <a:gd name="T9" fmla="*/ 1564 h 2871"/>
              <a:gd name="T10" fmla="*/ 2387 w 3425"/>
              <a:gd name="T11" fmla="*/ 1590 h 2871"/>
              <a:gd name="T12" fmla="*/ 2508 w 3425"/>
              <a:gd name="T13" fmla="*/ 1565 h 2871"/>
              <a:gd name="T14" fmla="*/ 2476 w 3425"/>
              <a:gd name="T15" fmla="*/ 1555 h 2871"/>
              <a:gd name="T16" fmla="*/ 1443 w 3425"/>
              <a:gd name="T17" fmla="*/ 1616 h 2871"/>
              <a:gd name="T18" fmla="*/ 1723 w 3425"/>
              <a:gd name="T19" fmla="*/ 1543 h 2871"/>
              <a:gd name="T20" fmla="*/ 628 w 3425"/>
              <a:gd name="T21" fmla="*/ 1487 h 2871"/>
              <a:gd name="T22" fmla="*/ 698 w 3425"/>
              <a:gd name="T23" fmla="*/ 1502 h 2871"/>
              <a:gd name="T24" fmla="*/ 753 w 3425"/>
              <a:gd name="T25" fmla="*/ 1199 h 2871"/>
              <a:gd name="T26" fmla="*/ 2448 w 3425"/>
              <a:gd name="T27" fmla="*/ 1573 h 2871"/>
              <a:gd name="T28" fmla="*/ 2721 w 3425"/>
              <a:gd name="T29" fmla="*/ 1738 h 2871"/>
              <a:gd name="T30" fmla="*/ 1209 w 3425"/>
              <a:gd name="T31" fmla="*/ 1068 h 2871"/>
              <a:gd name="T32" fmla="*/ 1374 w 3425"/>
              <a:gd name="T33" fmla="*/ 1128 h 2871"/>
              <a:gd name="T34" fmla="*/ 1062 w 3425"/>
              <a:gd name="T35" fmla="*/ 999 h 2871"/>
              <a:gd name="T36" fmla="*/ 920 w 3425"/>
              <a:gd name="T37" fmla="*/ 931 h 2871"/>
              <a:gd name="T38" fmla="*/ 364 w 3425"/>
              <a:gd name="T39" fmla="*/ 1348 h 2871"/>
              <a:gd name="T40" fmla="*/ 1560 w 3425"/>
              <a:gd name="T41" fmla="*/ 901 h 2871"/>
              <a:gd name="T42" fmla="*/ 1183 w 3425"/>
              <a:gd name="T43" fmla="*/ 1038 h 2871"/>
              <a:gd name="T44" fmla="*/ 526 w 3425"/>
              <a:gd name="T45" fmla="*/ 1479 h 2871"/>
              <a:gd name="T46" fmla="*/ 287 w 3425"/>
              <a:gd name="T47" fmla="*/ 1387 h 2871"/>
              <a:gd name="T48" fmla="*/ 1398 w 3425"/>
              <a:gd name="T49" fmla="*/ 835 h 2871"/>
              <a:gd name="T50" fmla="*/ 1036 w 3425"/>
              <a:gd name="T51" fmla="*/ 969 h 2871"/>
              <a:gd name="T52" fmla="*/ 725 w 3425"/>
              <a:gd name="T53" fmla="*/ 811 h 2871"/>
              <a:gd name="T54" fmla="*/ 1180 w 3425"/>
              <a:gd name="T55" fmla="*/ 847 h 2871"/>
              <a:gd name="T56" fmla="*/ 617 w 3425"/>
              <a:gd name="T57" fmla="*/ 897 h 2871"/>
              <a:gd name="T58" fmla="*/ 822 w 3425"/>
              <a:gd name="T59" fmla="*/ 708 h 2871"/>
              <a:gd name="T60" fmla="*/ 1441 w 3425"/>
              <a:gd name="T61" fmla="*/ 789 h 2871"/>
              <a:gd name="T62" fmla="*/ 491 w 3425"/>
              <a:gd name="T63" fmla="*/ 827 h 2871"/>
              <a:gd name="T64" fmla="*/ 784 w 3425"/>
              <a:gd name="T65" fmla="*/ 716 h 2871"/>
              <a:gd name="T66" fmla="*/ 1503 w 3425"/>
              <a:gd name="T67" fmla="*/ 685 h 2871"/>
              <a:gd name="T68" fmla="*/ 373 w 3425"/>
              <a:gd name="T69" fmla="*/ 763 h 2871"/>
              <a:gd name="T70" fmla="*/ 920 w 3425"/>
              <a:gd name="T71" fmla="*/ 598 h 2871"/>
              <a:gd name="T72" fmla="*/ 1628 w 3425"/>
              <a:gd name="T73" fmla="*/ 584 h 2871"/>
              <a:gd name="T74" fmla="*/ 1284 w 3425"/>
              <a:gd name="T75" fmla="*/ 720 h 2871"/>
              <a:gd name="T76" fmla="*/ 883 w 3425"/>
              <a:gd name="T77" fmla="*/ 606 h 2871"/>
              <a:gd name="T78" fmla="*/ 1470 w 3425"/>
              <a:gd name="T79" fmla="*/ 530 h 2871"/>
              <a:gd name="T80" fmla="*/ 930 w 3425"/>
              <a:gd name="T81" fmla="*/ 587 h 2871"/>
              <a:gd name="T82" fmla="*/ 745 w 3425"/>
              <a:gd name="T83" fmla="*/ 549 h 2871"/>
              <a:gd name="T84" fmla="*/ 1508 w 3425"/>
              <a:gd name="T85" fmla="*/ 1546 h 2871"/>
              <a:gd name="T86" fmla="*/ 1982 w 3425"/>
              <a:gd name="T87" fmla="*/ 649 h 2871"/>
              <a:gd name="T88" fmla="*/ 1983 w 3425"/>
              <a:gd name="T89" fmla="*/ 722 h 2871"/>
              <a:gd name="T90" fmla="*/ 1012 w 3425"/>
              <a:gd name="T91" fmla="*/ 1172 h 2871"/>
              <a:gd name="T92" fmla="*/ 1333 w 3425"/>
              <a:gd name="T93" fmla="*/ 438 h 2871"/>
              <a:gd name="T94" fmla="*/ 854 w 3425"/>
              <a:gd name="T95" fmla="*/ 442 h 2871"/>
              <a:gd name="T96" fmla="*/ 1030 w 3425"/>
              <a:gd name="T97" fmla="*/ 479 h 2871"/>
              <a:gd name="T98" fmla="*/ 843 w 3425"/>
              <a:gd name="T99" fmla="*/ 442 h 2871"/>
              <a:gd name="T100" fmla="*/ 619 w 3425"/>
              <a:gd name="T101" fmla="*/ 335 h 2871"/>
              <a:gd name="T102" fmla="*/ 850 w 3425"/>
              <a:gd name="T103" fmla="*/ 409 h 2871"/>
              <a:gd name="T104" fmla="*/ 783 w 3425"/>
              <a:gd name="T105" fmla="*/ 54 h 2871"/>
              <a:gd name="T106" fmla="*/ 242 w 3425"/>
              <a:gd name="T107" fmla="*/ 707 h 2871"/>
              <a:gd name="T108" fmla="*/ 1255 w 3425"/>
              <a:gd name="T109" fmla="*/ 392 h 2871"/>
              <a:gd name="T110" fmla="*/ 1255 w 3425"/>
              <a:gd name="T111" fmla="*/ 453 h 2871"/>
              <a:gd name="T112" fmla="*/ 508 w 3425"/>
              <a:gd name="T113" fmla="*/ 884 h 2871"/>
              <a:gd name="T114" fmla="*/ 2413 w 3425"/>
              <a:gd name="T115" fmla="*/ 368 h 2871"/>
              <a:gd name="T116" fmla="*/ 3406 w 3425"/>
              <a:gd name="T117" fmla="*/ 1093 h 2871"/>
              <a:gd name="T118" fmla="*/ 1652 w 3425"/>
              <a:gd name="T119" fmla="*/ 2869 h 2871"/>
              <a:gd name="T120" fmla="*/ 172 w 3425"/>
              <a:gd name="T121" fmla="*/ 1782 h 2871"/>
              <a:gd name="T122" fmla="*/ 772 w 3425"/>
              <a:gd name="T123" fmla="*/ 0 h 2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25" h="2871">
                <a:moveTo>
                  <a:pt x="2721" y="2055"/>
                </a:moveTo>
                <a:lnTo>
                  <a:pt x="2721" y="2425"/>
                </a:lnTo>
                <a:lnTo>
                  <a:pt x="3144" y="2272"/>
                </a:lnTo>
                <a:lnTo>
                  <a:pt x="2721" y="2055"/>
                </a:lnTo>
                <a:close/>
                <a:moveTo>
                  <a:pt x="2449" y="1579"/>
                </a:moveTo>
                <a:lnTo>
                  <a:pt x="2451" y="1580"/>
                </a:lnTo>
                <a:lnTo>
                  <a:pt x="2453" y="1581"/>
                </a:lnTo>
                <a:lnTo>
                  <a:pt x="2453" y="1584"/>
                </a:lnTo>
                <a:lnTo>
                  <a:pt x="2453" y="1626"/>
                </a:lnTo>
                <a:lnTo>
                  <a:pt x="2453" y="1628"/>
                </a:lnTo>
                <a:lnTo>
                  <a:pt x="2451" y="1630"/>
                </a:lnTo>
                <a:lnTo>
                  <a:pt x="2449" y="1630"/>
                </a:lnTo>
                <a:lnTo>
                  <a:pt x="2447" y="1630"/>
                </a:lnTo>
                <a:lnTo>
                  <a:pt x="2446" y="1628"/>
                </a:lnTo>
                <a:lnTo>
                  <a:pt x="2446" y="1626"/>
                </a:lnTo>
                <a:lnTo>
                  <a:pt x="2446" y="1584"/>
                </a:lnTo>
                <a:lnTo>
                  <a:pt x="2446" y="1581"/>
                </a:lnTo>
                <a:lnTo>
                  <a:pt x="2447" y="1580"/>
                </a:lnTo>
                <a:lnTo>
                  <a:pt x="2449" y="1579"/>
                </a:lnTo>
                <a:close/>
                <a:moveTo>
                  <a:pt x="2428" y="1576"/>
                </a:moveTo>
                <a:lnTo>
                  <a:pt x="2430" y="1577"/>
                </a:lnTo>
                <a:lnTo>
                  <a:pt x="2432" y="1578"/>
                </a:lnTo>
                <a:lnTo>
                  <a:pt x="2432" y="1580"/>
                </a:lnTo>
                <a:lnTo>
                  <a:pt x="2432" y="1583"/>
                </a:lnTo>
                <a:lnTo>
                  <a:pt x="2424" y="1600"/>
                </a:lnTo>
                <a:lnTo>
                  <a:pt x="2423" y="1601"/>
                </a:lnTo>
                <a:lnTo>
                  <a:pt x="2421" y="1602"/>
                </a:lnTo>
                <a:lnTo>
                  <a:pt x="2419" y="1601"/>
                </a:lnTo>
                <a:lnTo>
                  <a:pt x="2417" y="1600"/>
                </a:lnTo>
                <a:lnTo>
                  <a:pt x="2417" y="1598"/>
                </a:lnTo>
                <a:lnTo>
                  <a:pt x="2417" y="1596"/>
                </a:lnTo>
                <a:lnTo>
                  <a:pt x="2425" y="1578"/>
                </a:lnTo>
                <a:lnTo>
                  <a:pt x="2427" y="1577"/>
                </a:lnTo>
                <a:lnTo>
                  <a:pt x="2428" y="1576"/>
                </a:lnTo>
                <a:close/>
                <a:moveTo>
                  <a:pt x="2462" y="1570"/>
                </a:moveTo>
                <a:lnTo>
                  <a:pt x="2464" y="1571"/>
                </a:lnTo>
                <a:lnTo>
                  <a:pt x="2481" y="1579"/>
                </a:lnTo>
                <a:lnTo>
                  <a:pt x="2482" y="1581"/>
                </a:lnTo>
                <a:lnTo>
                  <a:pt x="2483" y="1584"/>
                </a:lnTo>
                <a:lnTo>
                  <a:pt x="2482" y="1586"/>
                </a:lnTo>
                <a:lnTo>
                  <a:pt x="2481" y="1587"/>
                </a:lnTo>
                <a:lnTo>
                  <a:pt x="2479" y="1588"/>
                </a:lnTo>
                <a:lnTo>
                  <a:pt x="2477" y="1587"/>
                </a:lnTo>
                <a:lnTo>
                  <a:pt x="2461" y="1577"/>
                </a:lnTo>
                <a:lnTo>
                  <a:pt x="2459" y="1576"/>
                </a:lnTo>
                <a:lnTo>
                  <a:pt x="2459" y="1574"/>
                </a:lnTo>
                <a:lnTo>
                  <a:pt x="2459" y="1572"/>
                </a:lnTo>
                <a:lnTo>
                  <a:pt x="2461" y="1571"/>
                </a:lnTo>
                <a:lnTo>
                  <a:pt x="2462" y="1570"/>
                </a:lnTo>
                <a:close/>
                <a:moveTo>
                  <a:pt x="2408" y="1564"/>
                </a:moveTo>
                <a:lnTo>
                  <a:pt x="2410" y="1564"/>
                </a:lnTo>
                <a:lnTo>
                  <a:pt x="2411" y="1565"/>
                </a:lnTo>
                <a:lnTo>
                  <a:pt x="2412" y="1567"/>
                </a:lnTo>
                <a:lnTo>
                  <a:pt x="2413" y="1569"/>
                </a:lnTo>
                <a:lnTo>
                  <a:pt x="2412" y="1570"/>
                </a:lnTo>
                <a:lnTo>
                  <a:pt x="2393" y="1590"/>
                </a:lnTo>
                <a:lnTo>
                  <a:pt x="2392" y="1591"/>
                </a:lnTo>
                <a:lnTo>
                  <a:pt x="2390" y="1591"/>
                </a:lnTo>
                <a:lnTo>
                  <a:pt x="2389" y="1591"/>
                </a:lnTo>
                <a:lnTo>
                  <a:pt x="2387" y="1590"/>
                </a:lnTo>
                <a:lnTo>
                  <a:pt x="2386" y="1589"/>
                </a:lnTo>
                <a:lnTo>
                  <a:pt x="2386" y="1587"/>
                </a:lnTo>
                <a:lnTo>
                  <a:pt x="2387" y="1585"/>
                </a:lnTo>
                <a:lnTo>
                  <a:pt x="2406" y="1565"/>
                </a:lnTo>
                <a:lnTo>
                  <a:pt x="2408" y="1564"/>
                </a:lnTo>
                <a:close/>
                <a:moveTo>
                  <a:pt x="2478" y="1555"/>
                </a:moveTo>
                <a:lnTo>
                  <a:pt x="2505" y="1561"/>
                </a:lnTo>
                <a:lnTo>
                  <a:pt x="2507" y="1562"/>
                </a:lnTo>
                <a:lnTo>
                  <a:pt x="2508" y="1563"/>
                </a:lnTo>
                <a:lnTo>
                  <a:pt x="2508" y="1565"/>
                </a:lnTo>
                <a:lnTo>
                  <a:pt x="2508" y="1567"/>
                </a:lnTo>
                <a:lnTo>
                  <a:pt x="2506" y="1568"/>
                </a:lnTo>
                <a:lnTo>
                  <a:pt x="2505" y="1568"/>
                </a:lnTo>
                <a:lnTo>
                  <a:pt x="2504" y="1568"/>
                </a:lnTo>
                <a:lnTo>
                  <a:pt x="2477" y="1563"/>
                </a:lnTo>
                <a:lnTo>
                  <a:pt x="2475" y="1562"/>
                </a:lnTo>
                <a:lnTo>
                  <a:pt x="2474" y="1560"/>
                </a:lnTo>
                <a:lnTo>
                  <a:pt x="2474" y="1559"/>
                </a:lnTo>
                <a:lnTo>
                  <a:pt x="2475" y="1556"/>
                </a:lnTo>
                <a:lnTo>
                  <a:pt x="2476" y="1555"/>
                </a:lnTo>
                <a:lnTo>
                  <a:pt x="2478" y="1555"/>
                </a:lnTo>
                <a:close/>
                <a:moveTo>
                  <a:pt x="1328" y="1550"/>
                </a:moveTo>
                <a:lnTo>
                  <a:pt x="260" y="1794"/>
                </a:lnTo>
                <a:lnTo>
                  <a:pt x="1616" y="2792"/>
                </a:lnTo>
                <a:lnTo>
                  <a:pt x="1616" y="2792"/>
                </a:lnTo>
                <a:lnTo>
                  <a:pt x="1616" y="1571"/>
                </a:lnTo>
                <a:lnTo>
                  <a:pt x="1448" y="1616"/>
                </a:lnTo>
                <a:lnTo>
                  <a:pt x="1446" y="1616"/>
                </a:lnTo>
                <a:lnTo>
                  <a:pt x="1445" y="1616"/>
                </a:lnTo>
                <a:lnTo>
                  <a:pt x="1443" y="1616"/>
                </a:lnTo>
                <a:lnTo>
                  <a:pt x="1437" y="1615"/>
                </a:lnTo>
                <a:lnTo>
                  <a:pt x="1433" y="1614"/>
                </a:lnTo>
                <a:lnTo>
                  <a:pt x="1428" y="1612"/>
                </a:lnTo>
                <a:lnTo>
                  <a:pt x="1328" y="1550"/>
                </a:lnTo>
                <a:close/>
                <a:moveTo>
                  <a:pt x="1723" y="1543"/>
                </a:moveTo>
                <a:lnTo>
                  <a:pt x="1669" y="1558"/>
                </a:lnTo>
                <a:lnTo>
                  <a:pt x="1669" y="2807"/>
                </a:lnTo>
                <a:lnTo>
                  <a:pt x="2311" y="2574"/>
                </a:lnTo>
                <a:lnTo>
                  <a:pt x="2311" y="1844"/>
                </a:lnTo>
                <a:lnTo>
                  <a:pt x="1723" y="1543"/>
                </a:lnTo>
                <a:close/>
                <a:moveTo>
                  <a:pt x="927" y="1488"/>
                </a:moveTo>
                <a:lnTo>
                  <a:pt x="354" y="1603"/>
                </a:lnTo>
                <a:lnTo>
                  <a:pt x="354" y="1718"/>
                </a:lnTo>
                <a:lnTo>
                  <a:pt x="926" y="1588"/>
                </a:lnTo>
                <a:lnTo>
                  <a:pt x="927" y="1488"/>
                </a:lnTo>
                <a:close/>
                <a:moveTo>
                  <a:pt x="599" y="1464"/>
                </a:moveTo>
                <a:lnTo>
                  <a:pt x="560" y="1472"/>
                </a:lnTo>
                <a:lnTo>
                  <a:pt x="564" y="1474"/>
                </a:lnTo>
                <a:lnTo>
                  <a:pt x="549" y="1502"/>
                </a:lnTo>
                <a:lnTo>
                  <a:pt x="628" y="1487"/>
                </a:lnTo>
                <a:lnTo>
                  <a:pt x="599" y="1464"/>
                </a:lnTo>
                <a:close/>
                <a:moveTo>
                  <a:pt x="799" y="1228"/>
                </a:moveTo>
                <a:lnTo>
                  <a:pt x="796" y="1411"/>
                </a:lnTo>
                <a:lnTo>
                  <a:pt x="795" y="1416"/>
                </a:lnTo>
                <a:lnTo>
                  <a:pt x="794" y="1419"/>
                </a:lnTo>
                <a:lnTo>
                  <a:pt x="791" y="1422"/>
                </a:lnTo>
                <a:lnTo>
                  <a:pt x="788" y="1424"/>
                </a:lnTo>
                <a:lnTo>
                  <a:pt x="784" y="1426"/>
                </a:lnTo>
                <a:lnTo>
                  <a:pt x="639" y="1456"/>
                </a:lnTo>
                <a:lnTo>
                  <a:pt x="698" y="1502"/>
                </a:lnTo>
                <a:lnTo>
                  <a:pt x="959" y="1449"/>
                </a:lnTo>
                <a:lnTo>
                  <a:pt x="957" y="1580"/>
                </a:lnTo>
                <a:lnTo>
                  <a:pt x="1263" y="1511"/>
                </a:lnTo>
                <a:lnTo>
                  <a:pt x="799" y="1228"/>
                </a:lnTo>
                <a:close/>
                <a:moveTo>
                  <a:pt x="753" y="1199"/>
                </a:moveTo>
                <a:lnTo>
                  <a:pt x="395" y="1263"/>
                </a:lnTo>
                <a:lnTo>
                  <a:pt x="395" y="1474"/>
                </a:lnTo>
                <a:lnTo>
                  <a:pt x="765" y="1398"/>
                </a:lnTo>
                <a:lnTo>
                  <a:pt x="769" y="1210"/>
                </a:lnTo>
                <a:lnTo>
                  <a:pt x="753" y="1199"/>
                </a:lnTo>
                <a:close/>
                <a:moveTo>
                  <a:pt x="3186" y="1154"/>
                </a:moveTo>
                <a:lnTo>
                  <a:pt x="2448" y="1350"/>
                </a:lnTo>
                <a:lnTo>
                  <a:pt x="2448" y="1464"/>
                </a:lnTo>
                <a:lnTo>
                  <a:pt x="2563" y="1513"/>
                </a:lnTo>
                <a:lnTo>
                  <a:pt x="2471" y="1535"/>
                </a:lnTo>
                <a:lnTo>
                  <a:pt x="2472" y="1536"/>
                </a:lnTo>
                <a:lnTo>
                  <a:pt x="2470" y="1549"/>
                </a:lnTo>
                <a:lnTo>
                  <a:pt x="2465" y="1561"/>
                </a:lnTo>
                <a:lnTo>
                  <a:pt x="2457" y="1569"/>
                </a:lnTo>
                <a:lnTo>
                  <a:pt x="2448" y="1573"/>
                </a:lnTo>
                <a:lnTo>
                  <a:pt x="2437" y="1573"/>
                </a:lnTo>
                <a:lnTo>
                  <a:pt x="2429" y="1568"/>
                </a:lnTo>
                <a:lnTo>
                  <a:pt x="2424" y="1559"/>
                </a:lnTo>
                <a:lnTo>
                  <a:pt x="2421" y="1546"/>
                </a:lnTo>
                <a:lnTo>
                  <a:pt x="2329" y="1568"/>
                </a:lnTo>
                <a:lnTo>
                  <a:pt x="2432" y="1463"/>
                </a:lnTo>
                <a:lnTo>
                  <a:pt x="2432" y="1354"/>
                </a:lnTo>
                <a:lnTo>
                  <a:pt x="1800" y="1523"/>
                </a:lnTo>
                <a:lnTo>
                  <a:pt x="2387" y="1824"/>
                </a:lnTo>
                <a:lnTo>
                  <a:pt x="2721" y="1738"/>
                </a:lnTo>
                <a:lnTo>
                  <a:pt x="2721" y="1995"/>
                </a:lnTo>
                <a:lnTo>
                  <a:pt x="3184" y="2233"/>
                </a:lnTo>
                <a:lnTo>
                  <a:pt x="3186" y="1154"/>
                </a:lnTo>
                <a:close/>
                <a:moveTo>
                  <a:pt x="1364" y="1141"/>
                </a:moveTo>
                <a:lnTo>
                  <a:pt x="1333" y="1151"/>
                </a:lnTo>
                <a:lnTo>
                  <a:pt x="1246" y="1246"/>
                </a:lnTo>
                <a:lnTo>
                  <a:pt x="1363" y="1310"/>
                </a:lnTo>
                <a:lnTo>
                  <a:pt x="1471" y="1191"/>
                </a:lnTo>
                <a:lnTo>
                  <a:pt x="1364" y="1141"/>
                </a:lnTo>
                <a:close/>
                <a:moveTo>
                  <a:pt x="1209" y="1068"/>
                </a:moveTo>
                <a:lnTo>
                  <a:pt x="1177" y="1078"/>
                </a:lnTo>
                <a:lnTo>
                  <a:pt x="1099" y="1165"/>
                </a:lnTo>
                <a:lnTo>
                  <a:pt x="1237" y="1241"/>
                </a:lnTo>
                <a:lnTo>
                  <a:pt x="1320" y="1150"/>
                </a:lnTo>
                <a:lnTo>
                  <a:pt x="1322" y="1121"/>
                </a:lnTo>
                <a:lnTo>
                  <a:pt x="1209" y="1068"/>
                </a:lnTo>
                <a:close/>
                <a:moveTo>
                  <a:pt x="1476" y="1020"/>
                </a:moveTo>
                <a:lnTo>
                  <a:pt x="1441" y="1032"/>
                </a:lnTo>
                <a:lnTo>
                  <a:pt x="1374" y="1105"/>
                </a:lnTo>
                <a:lnTo>
                  <a:pt x="1374" y="1128"/>
                </a:lnTo>
                <a:lnTo>
                  <a:pt x="1482" y="1178"/>
                </a:lnTo>
                <a:lnTo>
                  <a:pt x="1584" y="1068"/>
                </a:lnTo>
                <a:lnTo>
                  <a:pt x="1476" y="1020"/>
                </a:lnTo>
                <a:close/>
                <a:moveTo>
                  <a:pt x="1062" y="999"/>
                </a:moveTo>
                <a:lnTo>
                  <a:pt x="1032" y="1009"/>
                </a:lnTo>
                <a:lnTo>
                  <a:pt x="960" y="1089"/>
                </a:lnTo>
                <a:lnTo>
                  <a:pt x="1089" y="1160"/>
                </a:lnTo>
                <a:lnTo>
                  <a:pt x="1163" y="1078"/>
                </a:lnTo>
                <a:lnTo>
                  <a:pt x="1165" y="1047"/>
                </a:lnTo>
                <a:lnTo>
                  <a:pt x="1062" y="999"/>
                </a:lnTo>
                <a:close/>
                <a:moveTo>
                  <a:pt x="1315" y="948"/>
                </a:moveTo>
                <a:lnTo>
                  <a:pt x="1287" y="958"/>
                </a:lnTo>
                <a:lnTo>
                  <a:pt x="1218" y="1033"/>
                </a:lnTo>
                <a:lnTo>
                  <a:pt x="1218" y="1054"/>
                </a:lnTo>
                <a:lnTo>
                  <a:pt x="1338" y="1111"/>
                </a:lnTo>
                <a:lnTo>
                  <a:pt x="1367" y="1099"/>
                </a:lnTo>
                <a:lnTo>
                  <a:pt x="1431" y="1028"/>
                </a:lnTo>
                <a:lnTo>
                  <a:pt x="1433" y="1001"/>
                </a:lnTo>
                <a:lnTo>
                  <a:pt x="1315" y="948"/>
                </a:lnTo>
                <a:close/>
                <a:moveTo>
                  <a:pt x="920" y="931"/>
                </a:moveTo>
                <a:lnTo>
                  <a:pt x="838" y="1021"/>
                </a:lnTo>
                <a:lnTo>
                  <a:pt x="951" y="1083"/>
                </a:lnTo>
                <a:lnTo>
                  <a:pt x="1021" y="1006"/>
                </a:lnTo>
                <a:lnTo>
                  <a:pt x="1023" y="980"/>
                </a:lnTo>
                <a:lnTo>
                  <a:pt x="920" y="931"/>
                </a:lnTo>
                <a:close/>
                <a:moveTo>
                  <a:pt x="301" y="924"/>
                </a:moveTo>
                <a:lnTo>
                  <a:pt x="296" y="1361"/>
                </a:lnTo>
                <a:lnTo>
                  <a:pt x="363" y="1348"/>
                </a:lnTo>
                <a:lnTo>
                  <a:pt x="364" y="1348"/>
                </a:lnTo>
                <a:lnTo>
                  <a:pt x="364" y="1348"/>
                </a:lnTo>
                <a:lnTo>
                  <a:pt x="364" y="1250"/>
                </a:lnTo>
                <a:lnTo>
                  <a:pt x="365" y="1246"/>
                </a:lnTo>
                <a:lnTo>
                  <a:pt x="367" y="1242"/>
                </a:lnTo>
                <a:lnTo>
                  <a:pt x="369" y="1239"/>
                </a:lnTo>
                <a:lnTo>
                  <a:pt x="373" y="1236"/>
                </a:lnTo>
                <a:lnTo>
                  <a:pt x="377" y="1235"/>
                </a:lnTo>
                <a:lnTo>
                  <a:pt x="712" y="1175"/>
                </a:lnTo>
                <a:lnTo>
                  <a:pt x="301" y="924"/>
                </a:lnTo>
                <a:close/>
                <a:moveTo>
                  <a:pt x="1591" y="891"/>
                </a:moveTo>
                <a:lnTo>
                  <a:pt x="1560" y="901"/>
                </a:lnTo>
                <a:lnTo>
                  <a:pt x="1486" y="983"/>
                </a:lnTo>
                <a:lnTo>
                  <a:pt x="1486" y="1006"/>
                </a:lnTo>
                <a:lnTo>
                  <a:pt x="1595" y="1055"/>
                </a:lnTo>
                <a:lnTo>
                  <a:pt x="1703" y="937"/>
                </a:lnTo>
                <a:lnTo>
                  <a:pt x="1591" y="891"/>
                </a:lnTo>
                <a:close/>
                <a:moveTo>
                  <a:pt x="1169" y="884"/>
                </a:moveTo>
                <a:lnTo>
                  <a:pt x="1136" y="896"/>
                </a:lnTo>
                <a:lnTo>
                  <a:pt x="1076" y="962"/>
                </a:lnTo>
                <a:lnTo>
                  <a:pt x="1076" y="987"/>
                </a:lnTo>
                <a:lnTo>
                  <a:pt x="1183" y="1038"/>
                </a:lnTo>
                <a:lnTo>
                  <a:pt x="1211" y="1026"/>
                </a:lnTo>
                <a:lnTo>
                  <a:pt x="1273" y="957"/>
                </a:lnTo>
                <a:lnTo>
                  <a:pt x="1275" y="931"/>
                </a:lnTo>
                <a:lnTo>
                  <a:pt x="1169" y="884"/>
                </a:lnTo>
                <a:close/>
                <a:moveTo>
                  <a:pt x="189" y="856"/>
                </a:moveTo>
                <a:lnTo>
                  <a:pt x="222" y="1748"/>
                </a:lnTo>
                <a:lnTo>
                  <a:pt x="323" y="1725"/>
                </a:lnTo>
                <a:lnTo>
                  <a:pt x="323" y="1578"/>
                </a:lnTo>
                <a:lnTo>
                  <a:pt x="490" y="1545"/>
                </a:lnTo>
                <a:lnTo>
                  <a:pt x="526" y="1479"/>
                </a:lnTo>
                <a:lnTo>
                  <a:pt x="382" y="1509"/>
                </a:lnTo>
                <a:lnTo>
                  <a:pt x="379" y="1509"/>
                </a:lnTo>
                <a:lnTo>
                  <a:pt x="376" y="1509"/>
                </a:lnTo>
                <a:lnTo>
                  <a:pt x="373" y="1508"/>
                </a:lnTo>
                <a:lnTo>
                  <a:pt x="370" y="1505"/>
                </a:lnTo>
                <a:lnTo>
                  <a:pt x="367" y="1502"/>
                </a:lnTo>
                <a:lnTo>
                  <a:pt x="365" y="1498"/>
                </a:lnTo>
                <a:lnTo>
                  <a:pt x="364" y="1493"/>
                </a:lnTo>
                <a:lnTo>
                  <a:pt x="364" y="1372"/>
                </a:lnTo>
                <a:lnTo>
                  <a:pt x="287" y="1387"/>
                </a:lnTo>
                <a:lnTo>
                  <a:pt x="285" y="1387"/>
                </a:lnTo>
                <a:lnTo>
                  <a:pt x="281" y="1386"/>
                </a:lnTo>
                <a:lnTo>
                  <a:pt x="276" y="1384"/>
                </a:lnTo>
                <a:lnTo>
                  <a:pt x="274" y="1381"/>
                </a:lnTo>
                <a:lnTo>
                  <a:pt x="273" y="1378"/>
                </a:lnTo>
                <a:lnTo>
                  <a:pt x="272" y="1375"/>
                </a:lnTo>
                <a:lnTo>
                  <a:pt x="279" y="910"/>
                </a:lnTo>
                <a:lnTo>
                  <a:pt x="189" y="856"/>
                </a:lnTo>
                <a:close/>
                <a:moveTo>
                  <a:pt x="1431" y="824"/>
                </a:moveTo>
                <a:lnTo>
                  <a:pt x="1398" y="835"/>
                </a:lnTo>
                <a:lnTo>
                  <a:pt x="1328" y="913"/>
                </a:lnTo>
                <a:lnTo>
                  <a:pt x="1328" y="937"/>
                </a:lnTo>
                <a:lnTo>
                  <a:pt x="1449" y="991"/>
                </a:lnTo>
                <a:lnTo>
                  <a:pt x="1475" y="980"/>
                </a:lnTo>
                <a:lnTo>
                  <a:pt x="1549" y="900"/>
                </a:lnTo>
                <a:lnTo>
                  <a:pt x="1550" y="874"/>
                </a:lnTo>
                <a:lnTo>
                  <a:pt x="1431" y="824"/>
                </a:lnTo>
                <a:close/>
                <a:moveTo>
                  <a:pt x="1023" y="819"/>
                </a:moveTo>
                <a:lnTo>
                  <a:pt x="931" y="919"/>
                </a:lnTo>
                <a:lnTo>
                  <a:pt x="1036" y="969"/>
                </a:lnTo>
                <a:lnTo>
                  <a:pt x="1067" y="956"/>
                </a:lnTo>
                <a:lnTo>
                  <a:pt x="1126" y="893"/>
                </a:lnTo>
                <a:lnTo>
                  <a:pt x="1128" y="866"/>
                </a:lnTo>
                <a:lnTo>
                  <a:pt x="1023" y="819"/>
                </a:lnTo>
                <a:close/>
                <a:moveTo>
                  <a:pt x="725" y="811"/>
                </a:moveTo>
                <a:lnTo>
                  <a:pt x="698" y="821"/>
                </a:lnTo>
                <a:lnTo>
                  <a:pt x="625" y="901"/>
                </a:lnTo>
                <a:lnTo>
                  <a:pt x="724" y="956"/>
                </a:lnTo>
                <a:lnTo>
                  <a:pt x="817" y="854"/>
                </a:lnTo>
                <a:lnTo>
                  <a:pt x="725" y="811"/>
                </a:lnTo>
                <a:close/>
                <a:moveTo>
                  <a:pt x="1708" y="765"/>
                </a:moveTo>
                <a:lnTo>
                  <a:pt x="1674" y="777"/>
                </a:lnTo>
                <a:lnTo>
                  <a:pt x="1603" y="855"/>
                </a:lnTo>
                <a:lnTo>
                  <a:pt x="1603" y="878"/>
                </a:lnTo>
                <a:lnTo>
                  <a:pt x="1714" y="924"/>
                </a:lnTo>
                <a:lnTo>
                  <a:pt x="1820" y="808"/>
                </a:lnTo>
                <a:lnTo>
                  <a:pt x="1708" y="765"/>
                </a:lnTo>
                <a:close/>
                <a:moveTo>
                  <a:pt x="1279" y="761"/>
                </a:moveTo>
                <a:lnTo>
                  <a:pt x="1249" y="772"/>
                </a:lnTo>
                <a:lnTo>
                  <a:pt x="1180" y="847"/>
                </a:lnTo>
                <a:lnTo>
                  <a:pt x="1181" y="871"/>
                </a:lnTo>
                <a:lnTo>
                  <a:pt x="1287" y="919"/>
                </a:lnTo>
                <a:lnTo>
                  <a:pt x="1321" y="905"/>
                </a:lnTo>
                <a:lnTo>
                  <a:pt x="1387" y="833"/>
                </a:lnTo>
                <a:lnTo>
                  <a:pt x="1389" y="806"/>
                </a:lnTo>
                <a:lnTo>
                  <a:pt x="1279" y="761"/>
                </a:lnTo>
                <a:close/>
                <a:moveTo>
                  <a:pt x="593" y="749"/>
                </a:moveTo>
                <a:lnTo>
                  <a:pt x="565" y="758"/>
                </a:lnTo>
                <a:lnTo>
                  <a:pt x="499" y="831"/>
                </a:lnTo>
                <a:lnTo>
                  <a:pt x="617" y="897"/>
                </a:lnTo>
                <a:lnTo>
                  <a:pt x="688" y="820"/>
                </a:lnTo>
                <a:lnTo>
                  <a:pt x="689" y="795"/>
                </a:lnTo>
                <a:lnTo>
                  <a:pt x="593" y="749"/>
                </a:lnTo>
                <a:close/>
                <a:moveTo>
                  <a:pt x="822" y="708"/>
                </a:moveTo>
                <a:lnTo>
                  <a:pt x="791" y="719"/>
                </a:lnTo>
                <a:lnTo>
                  <a:pt x="735" y="781"/>
                </a:lnTo>
                <a:lnTo>
                  <a:pt x="735" y="800"/>
                </a:lnTo>
                <a:lnTo>
                  <a:pt x="826" y="844"/>
                </a:lnTo>
                <a:lnTo>
                  <a:pt x="914" y="749"/>
                </a:lnTo>
                <a:lnTo>
                  <a:pt x="822" y="708"/>
                </a:lnTo>
                <a:close/>
                <a:moveTo>
                  <a:pt x="1132" y="700"/>
                </a:moveTo>
                <a:lnTo>
                  <a:pt x="1034" y="806"/>
                </a:lnTo>
                <a:lnTo>
                  <a:pt x="1141" y="854"/>
                </a:lnTo>
                <a:lnTo>
                  <a:pt x="1170" y="843"/>
                </a:lnTo>
                <a:lnTo>
                  <a:pt x="1238" y="769"/>
                </a:lnTo>
                <a:lnTo>
                  <a:pt x="1240" y="745"/>
                </a:lnTo>
                <a:lnTo>
                  <a:pt x="1132" y="700"/>
                </a:lnTo>
                <a:close/>
                <a:moveTo>
                  <a:pt x="1539" y="700"/>
                </a:moveTo>
                <a:lnTo>
                  <a:pt x="1514" y="708"/>
                </a:lnTo>
                <a:lnTo>
                  <a:pt x="1441" y="789"/>
                </a:lnTo>
                <a:lnTo>
                  <a:pt x="1442" y="811"/>
                </a:lnTo>
                <a:lnTo>
                  <a:pt x="1563" y="862"/>
                </a:lnTo>
                <a:lnTo>
                  <a:pt x="1595" y="849"/>
                </a:lnTo>
                <a:lnTo>
                  <a:pt x="1665" y="772"/>
                </a:lnTo>
                <a:lnTo>
                  <a:pt x="1666" y="749"/>
                </a:lnTo>
                <a:lnTo>
                  <a:pt x="1539" y="700"/>
                </a:lnTo>
                <a:close/>
                <a:moveTo>
                  <a:pt x="468" y="690"/>
                </a:moveTo>
                <a:lnTo>
                  <a:pt x="443" y="699"/>
                </a:lnTo>
                <a:lnTo>
                  <a:pt x="380" y="767"/>
                </a:lnTo>
                <a:lnTo>
                  <a:pt x="491" y="827"/>
                </a:lnTo>
                <a:lnTo>
                  <a:pt x="554" y="758"/>
                </a:lnTo>
                <a:lnTo>
                  <a:pt x="556" y="731"/>
                </a:lnTo>
                <a:lnTo>
                  <a:pt x="468" y="690"/>
                </a:lnTo>
                <a:close/>
                <a:moveTo>
                  <a:pt x="684" y="647"/>
                </a:moveTo>
                <a:lnTo>
                  <a:pt x="659" y="655"/>
                </a:lnTo>
                <a:lnTo>
                  <a:pt x="601" y="720"/>
                </a:lnTo>
                <a:lnTo>
                  <a:pt x="601" y="738"/>
                </a:lnTo>
                <a:lnTo>
                  <a:pt x="703" y="785"/>
                </a:lnTo>
                <a:lnTo>
                  <a:pt x="729" y="776"/>
                </a:lnTo>
                <a:lnTo>
                  <a:pt x="784" y="716"/>
                </a:lnTo>
                <a:lnTo>
                  <a:pt x="785" y="692"/>
                </a:lnTo>
                <a:lnTo>
                  <a:pt x="684" y="647"/>
                </a:lnTo>
                <a:close/>
                <a:moveTo>
                  <a:pt x="1388" y="641"/>
                </a:moveTo>
                <a:lnTo>
                  <a:pt x="1360" y="651"/>
                </a:lnTo>
                <a:lnTo>
                  <a:pt x="1293" y="724"/>
                </a:lnTo>
                <a:lnTo>
                  <a:pt x="1293" y="749"/>
                </a:lnTo>
                <a:lnTo>
                  <a:pt x="1402" y="795"/>
                </a:lnTo>
                <a:lnTo>
                  <a:pt x="1432" y="783"/>
                </a:lnTo>
                <a:lnTo>
                  <a:pt x="1501" y="708"/>
                </a:lnTo>
                <a:lnTo>
                  <a:pt x="1503" y="685"/>
                </a:lnTo>
                <a:lnTo>
                  <a:pt x="1388" y="641"/>
                </a:lnTo>
                <a:close/>
                <a:moveTo>
                  <a:pt x="1799" y="641"/>
                </a:moveTo>
                <a:lnTo>
                  <a:pt x="1719" y="728"/>
                </a:lnTo>
                <a:lnTo>
                  <a:pt x="1719" y="752"/>
                </a:lnTo>
                <a:lnTo>
                  <a:pt x="1831" y="796"/>
                </a:lnTo>
                <a:lnTo>
                  <a:pt x="1932" y="685"/>
                </a:lnTo>
                <a:lnTo>
                  <a:pt x="1799" y="641"/>
                </a:lnTo>
                <a:close/>
                <a:moveTo>
                  <a:pt x="346" y="632"/>
                </a:moveTo>
                <a:lnTo>
                  <a:pt x="275" y="709"/>
                </a:lnTo>
                <a:lnTo>
                  <a:pt x="373" y="763"/>
                </a:lnTo>
                <a:lnTo>
                  <a:pt x="432" y="697"/>
                </a:lnTo>
                <a:lnTo>
                  <a:pt x="434" y="674"/>
                </a:lnTo>
                <a:lnTo>
                  <a:pt x="346" y="632"/>
                </a:lnTo>
                <a:close/>
                <a:moveTo>
                  <a:pt x="920" y="598"/>
                </a:moveTo>
                <a:lnTo>
                  <a:pt x="894" y="607"/>
                </a:lnTo>
                <a:lnTo>
                  <a:pt x="829" y="677"/>
                </a:lnTo>
                <a:lnTo>
                  <a:pt x="829" y="697"/>
                </a:lnTo>
                <a:lnTo>
                  <a:pt x="923" y="739"/>
                </a:lnTo>
                <a:lnTo>
                  <a:pt x="1015" y="637"/>
                </a:lnTo>
                <a:lnTo>
                  <a:pt x="920" y="598"/>
                </a:lnTo>
                <a:close/>
                <a:moveTo>
                  <a:pt x="559" y="592"/>
                </a:moveTo>
                <a:lnTo>
                  <a:pt x="531" y="602"/>
                </a:lnTo>
                <a:lnTo>
                  <a:pt x="479" y="658"/>
                </a:lnTo>
                <a:lnTo>
                  <a:pt x="479" y="680"/>
                </a:lnTo>
                <a:lnTo>
                  <a:pt x="571" y="723"/>
                </a:lnTo>
                <a:lnTo>
                  <a:pt x="595" y="714"/>
                </a:lnTo>
                <a:lnTo>
                  <a:pt x="649" y="655"/>
                </a:lnTo>
                <a:lnTo>
                  <a:pt x="650" y="632"/>
                </a:lnTo>
                <a:lnTo>
                  <a:pt x="559" y="592"/>
                </a:lnTo>
                <a:close/>
                <a:moveTo>
                  <a:pt x="1628" y="584"/>
                </a:moveTo>
                <a:lnTo>
                  <a:pt x="1556" y="664"/>
                </a:lnTo>
                <a:lnTo>
                  <a:pt x="1556" y="689"/>
                </a:lnTo>
                <a:lnTo>
                  <a:pt x="1679" y="736"/>
                </a:lnTo>
                <a:lnTo>
                  <a:pt x="1709" y="724"/>
                </a:lnTo>
                <a:lnTo>
                  <a:pt x="1789" y="637"/>
                </a:lnTo>
                <a:lnTo>
                  <a:pt x="1628" y="584"/>
                </a:lnTo>
                <a:close/>
                <a:moveTo>
                  <a:pt x="1239" y="583"/>
                </a:moveTo>
                <a:lnTo>
                  <a:pt x="1143" y="687"/>
                </a:lnTo>
                <a:lnTo>
                  <a:pt x="1250" y="732"/>
                </a:lnTo>
                <a:lnTo>
                  <a:pt x="1284" y="720"/>
                </a:lnTo>
                <a:lnTo>
                  <a:pt x="1347" y="650"/>
                </a:lnTo>
                <a:lnTo>
                  <a:pt x="1349" y="626"/>
                </a:lnTo>
                <a:lnTo>
                  <a:pt x="1239" y="583"/>
                </a:lnTo>
                <a:close/>
                <a:moveTo>
                  <a:pt x="783" y="541"/>
                </a:moveTo>
                <a:lnTo>
                  <a:pt x="755" y="551"/>
                </a:lnTo>
                <a:lnTo>
                  <a:pt x="695" y="617"/>
                </a:lnTo>
                <a:lnTo>
                  <a:pt x="695" y="637"/>
                </a:lnTo>
                <a:lnTo>
                  <a:pt x="798" y="683"/>
                </a:lnTo>
                <a:lnTo>
                  <a:pt x="821" y="674"/>
                </a:lnTo>
                <a:lnTo>
                  <a:pt x="883" y="606"/>
                </a:lnTo>
                <a:lnTo>
                  <a:pt x="885" y="583"/>
                </a:lnTo>
                <a:lnTo>
                  <a:pt x="783" y="541"/>
                </a:lnTo>
                <a:close/>
                <a:moveTo>
                  <a:pt x="433" y="536"/>
                </a:moveTo>
                <a:lnTo>
                  <a:pt x="355" y="622"/>
                </a:lnTo>
                <a:lnTo>
                  <a:pt x="446" y="665"/>
                </a:lnTo>
                <a:lnTo>
                  <a:pt x="472" y="654"/>
                </a:lnTo>
                <a:lnTo>
                  <a:pt x="522" y="599"/>
                </a:lnTo>
                <a:lnTo>
                  <a:pt x="524" y="576"/>
                </a:lnTo>
                <a:lnTo>
                  <a:pt x="433" y="536"/>
                </a:lnTo>
                <a:close/>
                <a:moveTo>
                  <a:pt x="1470" y="530"/>
                </a:moveTo>
                <a:lnTo>
                  <a:pt x="1402" y="604"/>
                </a:lnTo>
                <a:lnTo>
                  <a:pt x="1402" y="629"/>
                </a:lnTo>
                <a:lnTo>
                  <a:pt x="1509" y="671"/>
                </a:lnTo>
                <a:lnTo>
                  <a:pt x="1550" y="655"/>
                </a:lnTo>
                <a:lnTo>
                  <a:pt x="1618" y="580"/>
                </a:lnTo>
                <a:lnTo>
                  <a:pt x="1470" y="530"/>
                </a:lnTo>
                <a:close/>
                <a:moveTo>
                  <a:pt x="1020" y="491"/>
                </a:moveTo>
                <a:lnTo>
                  <a:pt x="992" y="500"/>
                </a:lnTo>
                <a:lnTo>
                  <a:pt x="930" y="568"/>
                </a:lnTo>
                <a:lnTo>
                  <a:pt x="930" y="587"/>
                </a:lnTo>
                <a:lnTo>
                  <a:pt x="1025" y="627"/>
                </a:lnTo>
                <a:lnTo>
                  <a:pt x="1115" y="527"/>
                </a:lnTo>
                <a:lnTo>
                  <a:pt x="1020" y="491"/>
                </a:lnTo>
                <a:close/>
                <a:moveTo>
                  <a:pt x="653" y="487"/>
                </a:moveTo>
                <a:lnTo>
                  <a:pt x="628" y="496"/>
                </a:lnTo>
                <a:lnTo>
                  <a:pt x="569" y="560"/>
                </a:lnTo>
                <a:lnTo>
                  <a:pt x="569" y="581"/>
                </a:lnTo>
                <a:lnTo>
                  <a:pt x="660" y="622"/>
                </a:lnTo>
                <a:lnTo>
                  <a:pt x="689" y="610"/>
                </a:lnTo>
                <a:lnTo>
                  <a:pt x="745" y="549"/>
                </a:lnTo>
                <a:lnTo>
                  <a:pt x="746" y="526"/>
                </a:lnTo>
                <a:lnTo>
                  <a:pt x="653" y="487"/>
                </a:lnTo>
                <a:close/>
                <a:moveTo>
                  <a:pt x="1330" y="484"/>
                </a:moveTo>
                <a:lnTo>
                  <a:pt x="1251" y="571"/>
                </a:lnTo>
                <a:lnTo>
                  <a:pt x="1358" y="612"/>
                </a:lnTo>
                <a:lnTo>
                  <a:pt x="1394" y="598"/>
                </a:lnTo>
                <a:lnTo>
                  <a:pt x="1459" y="527"/>
                </a:lnTo>
                <a:lnTo>
                  <a:pt x="1330" y="484"/>
                </a:lnTo>
                <a:close/>
                <a:moveTo>
                  <a:pt x="2429" y="436"/>
                </a:moveTo>
                <a:lnTo>
                  <a:pt x="1508" y="1546"/>
                </a:lnTo>
                <a:lnTo>
                  <a:pt x="1714" y="1491"/>
                </a:lnTo>
                <a:lnTo>
                  <a:pt x="1719" y="1489"/>
                </a:lnTo>
                <a:lnTo>
                  <a:pt x="1725" y="1488"/>
                </a:lnTo>
                <a:lnTo>
                  <a:pt x="3346" y="1054"/>
                </a:lnTo>
                <a:lnTo>
                  <a:pt x="2429" y="436"/>
                </a:lnTo>
                <a:close/>
                <a:moveTo>
                  <a:pt x="1340" y="436"/>
                </a:moveTo>
                <a:lnTo>
                  <a:pt x="1345" y="437"/>
                </a:lnTo>
                <a:lnTo>
                  <a:pt x="1980" y="648"/>
                </a:lnTo>
                <a:lnTo>
                  <a:pt x="1980" y="648"/>
                </a:lnTo>
                <a:lnTo>
                  <a:pt x="1982" y="649"/>
                </a:lnTo>
                <a:lnTo>
                  <a:pt x="1983" y="650"/>
                </a:lnTo>
                <a:lnTo>
                  <a:pt x="1983" y="651"/>
                </a:lnTo>
                <a:lnTo>
                  <a:pt x="1984" y="652"/>
                </a:lnTo>
                <a:lnTo>
                  <a:pt x="1984" y="653"/>
                </a:lnTo>
                <a:lnTo>
                  <a:pt x="1985" y="654"/>
                </a:lnTo>
                <a:lnTo>
                  <a:pt x="1985" y="655"/>
                </a:lnTo>
                <a:lnTo>
                  <a:pt x="1993" y="694"/>
                </a:lnTo>
                <a:lnTo>
                  <a:pt x="1993" y="703"/>
                </a:lnTo>
                <a:lnTo>
                  <a:pt x="1989" y="713"/>
                </a:lnTo>
                <a:lnTo>
                  <a:pt x="1983" y="722"/>
                </a:lnTo>
                <a:lnTo>
                  <a:pt x="1396" y="1367"/>
                </a:lnTo>
                <a:lnTo>
                  <a:pt x="1390" y="1372"/>
                </a:lnTo>
                <a:lnTo>
                  <a:pt x="1383" y="1374"/>
                </a:lnTo>
                <a:lnTo>
                  <a:pt x="1378" y="1373"/>
                </a:lnTo>
                <a:lnTo>
                  <a:pt x="1344" y="1354"/>
                </a:lnTo>
                <a:lnTo>
                  <a:pt x="1340" y="1352"/>
                </a:lnTo>
                <a:lnTo>
                  <a:pt x="1128" y="1236"/>
                </a:lnTo>
                <a:lnTo>
                  <a:pt x="1110" y="1226"/>
                </a:lnTo>
                <a:lnTo>
                  <a:pt x="1029" y="1181"/>
                </a:lnTo>
                <a:lnTo>
                  <a:pt x="1012" y="1172"/>
                </a:lnTo>
                <a:lnTo>
                  <a:pt x="795" y="1053"/>
                </a:lnTo>
                <a:lnTo>
                  <a:pt x="795" y="1053"/>
                </a:lnTo>
                <a:lnTo>
                  <a:pt x="791" y="1049"/>
                </a:lnTo>
                <a:lnTo>
                  <a:pt x="790" y="1042"/>
                </a:lnTo>
                <a:lnTo>
                  <a:pt x="791" y="1033"/>
                </a:lnTo>
                <a:lnTo>
                  <a:pt x="794" y="1025"/>
                </a:lnTo>
                <a:lnTo>
                  <a:pt x="798" y="1019"/>
                </a:lnTo>
                <a:lnTo>
                  <a:pt x="802" y="1015"/>
                </a:lnTo>
                <a:lnTo>
                  <a:pt x="1326" y="444"/>
                </a:lnTo>
                <a:lnTo>
                  <a:pt x="1333" y="438"/>
                </a:lnTo>
                <a:lnTo>
                  <a:pt x="1340" y="436"/>
                </a:lnTo>
                <a:close/>
                <a:moveTo>
                  <a:pt x="527" y="435"/>
                </a:moveTo>
                <a:lnTo>
                  <a:pt x="444" y="526"/>
                </a:lnTo>
                <a:lnTo>
                  <a:pt x="535" y="567"/>
                </a:lnTo>
                <a:lnTo>
                  <a:pt x="560" y="557"/>
                </a:lnTo>
                <a:lnTo>
                  <a:pt x="618" y="494"/>
                </a:lnTo>
                <a:lnTo>
                  <a:pt x="619" y="473"/>
                </a:lnTo>
                <a:lnTo>
                  <a:pt x="527" y="435"/>
                </a:lnTo>
                <a:close/>
                <a:moveTo>
                  <a:pt x="875" y="434"/>
                </a:moveTo>
                <a:lnTo>
                  <a:pt x="854" y="442"/>
                </a:lnTo>
                <a:lnTo>
                  <a:pt x="792" y="510"/>
                </a:lnTo>
                <a:lnTo>
                  <a:pt x="792" y="530"/>
                </a:lnTo>
                <a:lnTo>
                  <a:pt x="896" y="573"/>
                </a:lnTo>
                <a:lnTo>
                  <a:pt x="923" y="562"/>
                </a:lnTo>
                <a:lnTo>
                  <a:pt x="983" y="497"/>
                </a:lnTo>
                <a:lnTo>
                  <a:pt x="984" y="477"/>
                </a:lnTo>
                <a:lnTo>
                  <a:pt x="875" y="434"/>
                </a:lnTo>
                <a:close/>
                <a:moveTo>
                  <a:pt x="1098" y="384"/>
                </a:moveTo>
                <a:lnTo>
                  <a:pt x="1030" y="458"/>
                </a:lnTo>
                <a:lnTo>
                  <a:pt x="1030" y="479"/>
                </a:lnTo>
                <a:lnTo>
                  <a:pt x="1126" y="517"/>
                </a:lnTo>
                <a:lnTo>
                  <a:pt x="1211" y="422"/>
                </a:lnTo>
                <a:lnTo>
                  <a:pt x="1098" y="384"/>
                </a:lnTo>
                <a:close/>
                <a:moveTo>
                  <a:pt x="746" y="384"/>
                </a:moveTo>
                <a:lnTo>
                  <a:pt x="721" y="393"/>
                </a:lnTo>
                <a:lnTo>
                  <a:pt x="664" y="455"/>
                </a:lnTo>
                <a:lnTo>
                  <a:pt x="665" y="477"/>
                </a:lnTo>
                <a:lnTo>
                  <a:pt x="759" y="516"/>
                </a:lnTo>
                <a:lnTo>
                  <a:pt x="785" y="506"/>
                </a:lnTo>
                <a:lnTo>
                  <a:pt x="843" y="442"/>
                </a:lnTo>
                <a:lnTo>
                  <a:pt x="844" y="422"/>
                </a:lnTo>
                <a:lnTo>
                  <a:pt x="746" y="384"/>
                </a:lnTo>
                <a:close/>
                <a:moveTo>
                  <a:pt x="952" y="335"/>
                </a:moveTo>
                <a:lnTo>
                  <a:pt x="890" y="404"/>
                </a:lnTo>
                <a:lnTo>
                  <a:pt x="890" y="425"/>
                </a:lnTo>
                <a:lnTo>
                  <a:pt x="995" y="466"/>
                </a:lnTo>
                <a:lnTo>
                  <a:pt x="1021" y="455"/>
                </a:lnTo>
                <a:lnTo>
                  <a:pt x="1088" y="381"/>
                </a:lnTo>
                <a:lnTo>
                  <a:pt x="952" y="335"/>
                </a:lnTo>
                <a:close/>
                <a:moveTo>
                  <a:pt x="619" y="335"/>
                </a:moveTo>
                <a:lnTo>
                  <a:pt x="537" y="424"/>
                </a:lnTo>
                <a:lnTo>
                  <a:pt x="629" y="462"/>
                </a:lnTo>
                <a:lnTo>
                  <a:pt x="657" y="451"/>
                </a:lnTo>
                <a:lnTo>
                  <a:pt x="711" y="392"/>
                </a:lnTo>
                <a:lnTo>
                  <a:pt x="713" y="371"/>
                </a:lnTo>
                <a:lnTo>
                  <a:pt x="619" y="335"/>
                </a:lnTo>
                <a:close/>
                <a:moveTo>
                  <a:pt x="816" y="291"/>
                </a:moveTo>
                <a:lnTo>
                  <a:pt x="758" y="353"/>
                </a:lnTo>
                <a:lnTo>
                  <a:pt x="758" y="374"/>
                </a:lnTo>
                <a:lnTo>
                  <a:pt x="850" y="409"/>
                </a:lnTo>
                <a:lnTo>
                  <a:pt x="885" y="397"/>
                </a:lnTo>
                <a:lnTo>
                  <a:pt x="943" y="332"/>
                </a:lnTo>
                <a:lnTo>
                  <a:pt x="816" y="291"/>
                </a:lnTo>
                <a:close/>
                <a:moveTo>
                  <a:pt x="696" y="250"/>
                </a:moveTo>
                <a:lnTo>
                  <a:pt x="629" y="324"/>
                </a:lnTo>
                <a:lnTo>
                  <a:pt x="720" y="359"/>
                </a:lnTo>
                <a:lnTo>
                  <a:pt x="751" y="348"/>
                </a:lnTo>
                <a:lnTo>
                  <a:pt x="807" y="287"/>
                </a:lnTo>
                <a:lnTo>
                  <a:pt x="696" y="250"/>
                </a:lnTo>
                <a:close/>
                <a:moveTo>
                  <a:pt x="783" y="54"/>
                </a:moveTo>
                <a:lnTo>
                  <a:pt x="70" y="721"/>
                </a:lnTo>
                <a:lnTo>
                  <a:pt x="280" y="849"/>
                </a:lnTo>
                <a:lnTo>
                  <a:pt x="281" y="759"/>
                </a:lnTo>
                <a:lnTo>
                  <a:pt x="239" y="736"/>
                </a:lnTo>
                <a:lnTo>
                  <a:pt x="239" y="736"/>
                </a:lnTo>
                <a:lnTo>
                  <a:pt x="236" y="732"/>
                </a:lnTo>
                <a:lnTo>
                  <a:pt x="235" y="727"/>
                </a:lnTo>
                <a:lnTo>
                  <a:pt x="236" y="720"/>
                </a:lnTo>
                <a:lnTo>
                  <a:pt x="238" y="713"/>
                </a:lnTo>
                <a:lnTo>
                  <a:pt x="242" y="707"/>
                </a:lnTo>
                <a:lnTo>
                  <a:pt x="245" y="704"/>
                </a:lnTo>
                <a:lnTo>
                  <a:pt x="693" y="215"/>
                </a:lnTo>
                <a:lnTo>
                  <a:pt x="697" y="212"/>
                </a:lnTo>
                <a:lnTo>
                  <a:pt x="701" y="210"/>
                </a:lnTo>
                <a:lnTo>
                  <a:pt x="704" y="209"/>
                </a:lnTo>
                <a:lnTo>
                  <a:pt x="707" y="209"/>
                </a:lnTo>
                <a:lnTo>
                  <a:pt x="710" y="210"/>
                </a:lnTo>
                <a:lnTo>
                  <a:pt x="1252" y="389"/>
                </a:lnTo>
                <a:lnTo>
                  <a:pt x="1252" y="389"/>
                </a:lnTo>
                <a:lnTo>
                  <a:pt x="1255" y="392"/>
                </a:lnTo>
                <a:lnTo>
                  <a:pt x="1256" y="393"/>
                </a:lnTo>
                <a:lnTo>
                  <a:pt x="1256" y="393"/>
                </a:lnTo>
                <a:lnTo>
                  <a:pt x="1257" y="395"/>
                </a:lnTo>
                <a:lnTo>
                  <a:pt x="1257" y="395"/>
                </a:lnTo>
                <a:lnTo>
                  <a:pt x="1257" y="396"/>
                </a:lnTo>
                <a:lnTo>
                  <a:pt x="1258" y="397"/>
                </a:lnTo>
                <a:lnTo>
                  <a:pt x="1264" y="429"/>
                </a:lnTo>
                <a:lnTo>
                  <a:pt x="1263" y="437"/>
                </a:lnTo>
                <a:lnTo>
                  <a:pt x="1260" y="446"/>
                </a:lnTo>
                <a:lnTo>
                  <a:pt x="1255" y="453"/>
                </a:lnTo>
                <a:lnTo>
                  <a:pt x="754" y="1005"/>
                </a:lnTo>
                <a:lnTo>
                  <a:pt x="750" y="1008"/>
                </a:lnTo>
                <a:lnTo>
                  <a:pt x="747" y="1011"/>
                </a:lnTo>
                <a:lnTo>
                  <a:pt x="743" y="1012"/>
                </a:lnTo>
                <a:lnTo>
                  <a:pt x="741" y="1012"/>
                </a:lnTo>
                <a:lnTo>
                  <a:pt x="738" y="1011"/>
                </a:lnTo>
                <a:lnTo>
                  <a:pt x="709" y="995"/>
                </a:lnTo>
                <a:lnTo>
                  <a:pt x="705" y="992"/>
                </a:lnTo>
                <a:lnTo>
                  <a:pt x="524" y="893"/>
                </a:lnTo>
                <a:lnTo>
                  <a:pt x="508" y="884"/>
                </a:lnTo>
                <a:lnTo>
                  <a:pt x="439" y="846"/>
                </a:lnTo>
                <a:lnTo>
                  <a:pt x="425" y="839"/>
                </a:lnTo>
                <a:lnTo>
                  <a:pt x="304" y="772"/>
                </a:lnTo>
                <a:lnTo>
                  <a:pt x="302" y="863"/>
                </a:lnTo>
                <a:lnTo>
                  <a:pt x="1434" y="1553"/>
                </a:lnTo>
                <a:lnTo>
                  <a:pt x="2372" y="420"/>
                </a:lnTo>
                <a:lnTo>
                  <a:pt x="783" y="54"/>
                </a:lnTo>
                <a:close/>
                <a:moveTo>
                  <a:pt x="772" y="0"/>
                </a:moveTo>
                <a:lnTo>
                  <a:pt x="2410" y="369"/>
                </a:lnTo>
                <a:lnTo>
                  <a:pt x="2413" y="368"/>
                </a:lnTo>
                <a:lnTo>
                  <a:pt x="2418" y="367"/>
                </a:lnTo>
                <a:lnTo>
                  <a:pt x="2430" y="369"/>
                </a:lnTo>
                <a:lnTo>
                  <a:pt x="2439" y="374"/>
                </a:lnTo>
                <a:lnTo>
                  <a:pt x="3416" y="1048"/>
                </a:lnTo>
                <a:lnTo>
                  <a:pt x="3423" y="1055"/>
                </a:lnTo>
                <a:lnTo>
                  <a:pt x="3425" y="1065"/>
                </a:lnTo>
                <a:lnTo>
                  <a:pt x="3425" y="1074"/>
                </a:lnTo>
                <a:lnTo>
                  <a:pt x="3421" y="1082"/>
                </a:lnTo>
                <a:lnTo>
                  <a:pt x="3414" y="1089"/>
                </a:lnTo>
                <a:lnTo>
                  <a:pt x="3406" y="1093"/>
                </a:lnTo>
                <a:lnTo>
                  <a:pt x="3239" y="1138"/>
                </a:lnTo>
                <a:lnTo>
                  <a:pt x="3236" y="2281"/>
                </a:lnTo>
                <a:lnTo>
                  <a:pt x="3235" y="2285"/>
                </a:lnTo>
                <a:lnTo>
                  <a:pt x="3234" y="2289"/>
                </a:lnTo>
                <a:lnTo>
                  <a:pt x="3227" y="2295"/>
                </a:lnTo>
                <a:lnTo>
                  <a:pt x="3226" y="2297"/>
                </a:lnTo>
                <a:lnTo>
                  <a:pt x="3224" y="2298"/>
                </a:lnTo>
                <a:lnTo>
                  <a:pt x="3219" y="2301"/>
                </a:lnTo>
                <a:lnTo>
                  <a:pt x="1654" y="2868"/>
                </a:lnTo>
                <a:lnTo>
                  <a:pt x="1652" y="2869"/>
                </a:lnTo>
                <a:lnTo>
                  <a:pt x="1650" y="2870"/>
                </a:lnTo>
                <a:lnTo>
                  <a:pt x="1646" y="2871"/>
                </a:lnTo>
                <a:lnTo>
                  <a:pt x="1643" y="2871"/>
                </a:lnTo>
                <a:lnTo>
                  <a:pt x="1637" y="2870"/>
                </a:lnTo>
                <a:lnTo>
                  <a:pt x="1632" y="2868"/>
                </a:lnTo>
                <a:lnTo>
                  <a:pt x="1627" y="2866"/>
                </a:lnTo>
                <a:lnTo>
                  <a:pt x="180" y="1800"/>
                </a:lnTo>
                <a:lnTo>
                  <a:pt x="177" y="1798"/>
                </a:lnTo>
                <a:lnTo>
                  <a:pt x="175" y="1794"/>
                </a:lnTo>
                <a:lnTo>
                  <a:pt x="172" y="1782"/>
                </a:lnTo>
                <a:lnTo>
                  <a:pt x="135" y="823"/>
                </a:lnTo>
                <a:lnTo>
                  <a:pt x="12" y="748"/>
                </a:lnTo>
                <a:lnTo>
                  <a:pt x="4" y="740"/>
                </a:lnTo>
                <a:lnTo>
                  <a:pt x="0" y="728"/>
                </a:lnTo>
                <a:lnTo>
                  <a:pt x="1" y="720"/>
                </a:lnTo>
                <a:lnTo>
                  <a:pt x="3" y="713"/>
                </a:lnTo>
                <a:lnTo>
                  <a:pt x="8" y="706"/>
                </a:lnTo>
                <a:lnTo>
                  <a:pt x="755" y="7"/>
                </a:lnTo>
                <a:lnTo>
                  <a:pt x="763" y="2"/>
                </a:lnTo>
                <a:lnTo>
                  <a:pt x="7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38"/>
          <p:cNvSpPr>
            <a:spLocks noEditPoints="1"/>
          </p:cNvSpPr>
          <p:nvPr/>
        </p:nvSpPr>
        <p:spPr bwMode="auto">
          <a:xfrm>
            <a:off x="6311471" y="5002213"/>
            <a:ext cx="495300" cy="555625"/>
          </a:xfrm>
          <a:custGeom>
            <a:avLst/>
            <a:gdLst>
              <a:gd name="T0" fmla="*/ 1630 w 3116"/>
              <a:gd name="T1" fmla="*/ 3266 h 3498"/>
              <a:gd name="T2" fmla="*/ 1615 w 3116"/>
              <a:gd name="T3" fmla="*/ 2610 h 3498"/>
              <a:gd name="T4" fmla="*/ 807 w 3116"/>
              <a:gd name="T5" fmla="*/ 2860 h 3498"/>
              <a:gd name="T6" fmla="*/ 771 w 3116"/>
              <a:gd name="T7" fmla="*/ 2612 h 3498"/>
              <a:gd name="T8" fmla="*/ 2974 w 3116"/>
              <a:gd name="T9" fmla="*/ 2222 h 3498"/>
              <a:gd name="T10" fmla="*/ 2360 w 3116"/>
              <a:gd name="T11" fmla="*/ 2272 h 3498"/>
              <a:gd name="T12" fmla="*/ 1567 w 3116"/>
              <a:gd name="T13" fmla="*/ 2462 h 3498"/>
              <a:gd name="T14" fmla="*/ 784 w 3116"/>
              <a:gd name="T15" fmla="*/ 2279 h 3498"/>
              <a:gd name="T16" fmla="*/ 2952 w 3116"/>
              <a:gd name="T17" fmla="*/ 1880 h 3498"/>
              <a:gd name="T18" fmla="*/ 2346 w 3116"/>
              <a:gd name="T19" fmla="*/ 1924 h 3498"/>
              <a:gd name="T20" fmla="*/ 1567 w 3116"/>
              <a:gd name="T21" fmla="*/ 2126 h 3498"/>
              <a:gd name="T22" fmla="*/ 798 w 3116"/>
              <a:gd name="T23" fmla="*/ 1932 h 3498"/>
              <a:gd name="T24" fmla="*/ 2928 w 3116"/>
              <a:gd name="T25" fmla="*/ 1528 h 3498"/>
              <a:gd name="T26" fmla="*/ 2330 w 3116"/>
              <a:gd name="T27" fmla="*/ 1574 h 3498"/>
              <a:gd name="T28" fmla="*/ 1567 w 3116"/>
              <a:gd name="T29" fmla="*/ 1776 h 3498"/>
              <a:gd name="T30" fmla="*/ 813 w 3116"/>
              <a:gd name="T31" fmla="*/ 1579 h 3498"/>
              <a:gd name="T32" fmla="*/ 2364 w 3116"/>
              <a:gd name="T33" fmla="*/ 1230 h 3498"/>
              <a:gd name="T34" fmla="*/ 875 w 3116"/>
              <a:gd name="T35" fmla="*/ 1230 h 3498"/>
              <a:gd name="T36" fmla="*/ 192 w 3116"/>
              <a:gd name="T37" fmla="*/ 1482 h 3498"/>
              <a:gd name="T38" fmla="*/ 2978 w 3116"/>
              <a:gd name="T39" fmla="*/ 1145 h 3498"/>
              <a:gd name="T40" fmla="*/ 3108 w 3116"/>
              <a:gd name="T41" fmla="*/ 2934 h 3498"/>
              <a:gd name="T42" fmla="*/ 2346 w 3116"/>
              <a:gd name="T43" fmla="*/ 3329 h 3498"/>
              <a:gd name="T44" fmla="*/ 1592 w 3116"/>
              <a:gd name="T45" fmla="*/ 3498 h 3498"/>
              <a:gd name="T46" fmla="*/ 833 w 3116"/>
              <a:gd name="T47" fmla="*/ 3389 h 3498"/>
              <a:gd name="T48" fmla="*/ 1536 w 3116"/>
              <a:gd name="T49" fmla="*/ 2953 h 3498"/>
              <a:gd name="T50" fmla="*/ 117 w 3116"/>
              <a:gd name="T51" fmla="*/ 1180 h 3498"/>
              <a:gd name="T52" fmla="*/ 1642 w 3116"/>
              <a:gd name="T53" fmla="*/ 899 h 3498"/>
              <a:gd name="T54" fmla="*/ 1645 w 3116"/>
              <a:gd name="T55" fmla="*/ 1009 h 3498"/>
              <a:gd name="T56" fmla="*/ 1621 w 3116"/>
              <a:gd name="T57" fmla="*/ 913 h 3498"/>
              <a:gd name="T58" fmla="*/ 1406 w 3116"/>
              <a:gd name="T59" fmla="*/ 826 h 3498"/>
              <a:gd name="T60" fmla="*/ 1351 w 3116"/>
              <a:gd name="T61" fmla="*/ 917 h 3498"/>
              <a:gd name="T62" fmla="*/ 1330 w 3116"/>
              <a:gd name="T63" fmla="*/ 903 h 3498"/>
              <a:gd name="T64" fmla="*/ 1883 w 3116"/>
              <a:gd name="T65" fmla="*/ 821 h 3498"/>
              <a:gd name="T66" fmla="*/ 1923 w 3116"/>
              <a:gd name="T67" fmla="*/ 916 h 3498"/>
              <a:gd name="T68" fmla="*/ 1876 w 3116"/>
              <a:gd name="T69" fmla="*/ 820 h 3498"/>
              <a:gd name="T70" fmla="*/ 1167 w 3116"/>
              <a:gd name="T71" fmla="*/ 673 h 3498"/>
              <a:gd name="T72" fmla="*/ 1149 w 3116"/>
              <a:gd name="T73" fmla="*/ 658 h 3498"/>
              <a:gd name="T74" fmla="*/ 2031 w 3116"/>
              <a:gd name="T75" fmla="*/ 616 h 3498"/>
              <a:gd name="T76" fmla="*/ 2111 w 3116"/>
              <a:gd name="T77" fmla="*/ 671 h 3498"/>
              <a:gd name="T78" fmla="*/ 2016 w 3116"/>
              <a:gd name="T79" fmla="*/ 619 h 3498"/>
              <a:gd name="T80" fmla="*/ 1257 w 3116"/>
              <a:gd name="T81" fmla="*/ 389 h 3498"/>
              <a:gd name="T82" fmla="*/ 1152 w 3116"/>
              <a:gd name="T83" fmla="*/ 364 h 3498"/>
              <a:gd name="T84" fmla="*/ 2116 w 3116"/>
              <a:gd name="T85" fmla="*/ 341 h 3498"/>
              <a:gd name="T86" fmla="*/ 2019 w 3116"/>
              <a:gd name="T87" fmla="*/ 392 h 3498"/>
              <a:gd name="T88" fmla="*/ 2110 w 3116"/>
              <a:gd name="T89" fmla="*/ 338 h 3498"/>
              <a:gd name="T90" fmla="*/ 1407 w 3116"/>
              <a:gd name="T91" fmla="*/ 392 h 3498"/>
              <a:gd name="T92" fmla="*/ 1454 w 3116"/>
              <a:gd name="T93" fmla="*/ 688 h 3498"/>
              <a:gd name="T94" fmla="*/ 1752 w 3116"/>
              <a:gd name="T95" fmla="*/ 734 h 3498"/>
              <a:gd name="T96" fmla="*/ 1888 w 3116"/>
              <a:gd name="T97" fmla="*/ 468 h 3498"/>
              <a:gd name="T98" fmla="*/ 1677 w 3116"/>
              <a:gd name="T99" fmla="*/ 258 h 3498"/>
              <a:gd name="T100" fmla="*/ 1873 w 3116"/>
              <a:gd name="T101" fmla="*/ 304 h 3498"/>
              <a:gd name="T102" fmla="*/ 1921 w 3116"/>
              <a:gd name="T103" fmla="*/ 641 h 3498"/>
              <a:gd name="T104" fmla="*/ 1635 w 3116"/>
              <a:gd name="T105" fmla="*/ 821 h 3498"/>
              <a:gd name="T106" fmla="*/ 1349 w 3116"/>
              <a:gd name="T107" fmla="*/ 641 h 3498"/>
              <a:gd name="T108" fmla="*/ 1397 w 3116"/>
              <a:gd name="T109" fmla="*/ 304 h 3498"/>
              <a:gd name="T110" fmla="*/ 1349 w 3116"/>
              <a:gd name="T111" fmla="*/ 96 h 3498"/>
              <a:gd name="T112" fmla="*/ 1390 w 3116"/>
              <a:gd name="T113" fmla="*/ 191 h 3498"/>
              <a:gd name="T114" fmla="*/ 1341 w 3116"/>
              <a:gd name="T115" fmla="*/ 95 h 3498"/>
              <a:gd name="T116" fmla="*/ 1882 w 3116"/>
              <a:gd name="T117" fmla="*/ 189 h 3498"/>
              <a:gd name="T118" fmla="*/ 1914 w 3116"/>
              <a:gd name="T119" fmla="*/ 99 h 3498"/>
              <a:gd name="T120" fmla="*/ 1648 w 3116"/>
              <a:gd name="T121" fmla="*/ 14 h 3498"/>
              <a:gd name="T122" fmla="*/ 1625 w 3116"/>
              <a:gd name="T123" fmla="*/ 111 h 3498"/>
              <a:gd name="T124" fmla="*/ 1629 w 3116"/>
              <a:gd name="T125" fmla="*/ 0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16" h="3498">
                <a:moveTo>
                  <a:pt x="1536" y="3268"/>
                </a:moveTo>
                <a:lnTo>
                  <a:pt x="1151" y="3347"/>
                </a:lnTo>
                <a:lnTo>
                  <a:pt x="1536" y="3398"/>
                </a:lnTo>
                <a:lnTo>
                  <a:pt x="1536" y="3268"/>
                </a:lnTo>
                <a:close/>
                <a:moveTo>
                  <a:pt x="1630" y="3266"/>
                </a:moveTo>
                <a:lnTo>
                  <a:pt x="1630" y="3399"/>
                </a:lnTo>
                <a:lnTo>
                  <a:pt x="2026" y="3347"/>
                </a:lnTo>
                <a:lnTo>
                  <a:pt x="1630" y="3266"/>
                </a:lnTo>
                <a:close/>
                <a:moveTo>
                  <a:pt x="2481" y="2557"/>
                </a:moveTo>
                <a:lnTo>
                  <a:pt x="2420" y="2616"/>
                </a:lnTo>
                <a:lnTo>
                  <a:pt x="2431" y="2860"/>
                </a:lnTo>
                <a:lnTo>
                  <a:pt x="3019" y="2860"/>
                </a:lnTo>
                <a:lnTo>
                  <a:pt x="2998" y="2557"/>
                </a:lnTo>
                <a:lnTo>
                  <a:pt x="2481" y="2557"/>
                </a:lnTo>
                <a:close/>
                <a:moveTo>
                  <a:pt x="1672" y="2557"/>
                </a:moveTo>
                <a:lnTo>
                  <a:pt x="1615" y="2610"/>
                </a:lnTo>
                <a:lnTo>
                  <a:pt x="1615" y="2860"/>
                </a:lnTo>
                <a:lnTo>
                  <a:pt x="2383" y="2860"/>
                </a:lnTo>
                <a:lnTo>
                  <a:pt x="2374" y="2608"/>
                </a:lnTo>
                <a:lnTo>
                  <a:pt x="2317" y="2557"/>
                </a:lnTo>
                <a:lnTo>
                  <a:pt x="1672" y="2557"/>
                </a:lnTo>
                <a:close/>
                <a:moveTo>
                  <a:pt x="878" y="2557"/>
                </a:moveTo>
                <a:lnTo>
                  <a:pt x="817" y="2612"/>
                </a:lnTo>
                <a:lnTo>
                  <a:pt x="807" y="2860"/>
                </a:lnTo>
                <a:lnTo>
                  <a:pt x="1567" y="2860"/>
                </a:lnTo>
                <a:lnTo>
                  <a:pt x="1567" y="2614"/>
                </a:lnTo>
                <a:lnTo>
                  <a:pt x="1508" y="2557"/>
                </a:lnTo>
                <a:lnTo>
                  <a:pt x="878" y="2557"/>
                </a:lnTo>
                <a:close/>
                <a:moveTo>
                  <a:pt x="118" y="2557"/>
                </a:moveTo>
                <a:lnTo>
                  <a:pt x="97" y="2860"/>
                </a:lnTo>
                <a:lnTo>
                  <a:pt x="760" y="2860"/>
                </a:lnTo>
                <a:lnTo>
                  <a:pt x="771" y="2612"/>
                </a:lnTo>
                <a:lnTo>
                  <a:pt x="713" y="2557"/>
                </a:lnTo>
                <a:lnTo>
                  <a:pt x="118" y="2557"/>
                </a:lnTo>
                <a:close/>
                <a:moveTo>
                  <a:pt x="2472" y="2222"/>
                </a:moveTo>
                <a:lnTo>
                  <a:pt x="2407" y="2282"/>
                </a:lnTo>
                <a:lnTo>
                  <a:pt x="2414" y="2455"/>
                </a:lnTo>
                <a:lnTo>
                  <a:pt x="2479" y="2510"/>
                </a:lnTo>
                <a:lnTo>
                  <a:pt x="2995" y="2510"/>
                </a:lnTo>
                <a:lnTo>
                  <a:pt x="2974" y="2222"/>
                </a:lnTo>
                <a:lnTo>
                  <a:pt x="2472" y="2222"/>
                </a:lnTo>
                <a:close/>
                <a:moveTo>
                  <a:pt x="1684" y="2222"/>
                </a:moveTo>
                <a:lnTo>
                  <a:pt x="1615" y="2282"/>
                </a:lnTo>
                <a:lnTo>
                  <a:pt x="1615" y="2452"/>
                </a:lnTo>
                <a:lnTo>
                  <a:pt x="1673" y="2510"/>
                </a:lnTo>
                <a:lnTo>
                  <a:pt x="2315" y="2510"/>
                </a:lnTo>
                <a:lnTo>
                  <a:pt x="2367" y="2460"/>
                </a:lnTo>
                <a:lnTo>
                  <a:pt x="2360" y="2272"/>
                </a:lnTo>
                <a:lnTo>
                  <a:pt x="2304" y="2222"/>
                </a:lnTo>
                <a:lnTo>
                  <a:pt x="1684" y="2222"/>
                </a:lnTo>
                <a:close/>
                <a:moveTo>
                  <a:pt x="891" y="2222"/>
                </a:moveTo>
                <a:lnTo>
                  <a:pt x="831" y="2277"/>
                </a:lnTo>
                <a:lnTo>
                  <a:pt x="824" y="2457"/>
                </a:lnTo>
                <a:lnTo>
                  <a:pt x="879" y="2510"/>
                </a:lnTo>
                <a:lnTo>
                  <a:pt x="1512" y="2510"/>
                </a:lnTo>
                <a:lnTo>
                  <a:pt x="1567" y="2462"/>
                </a:lnTo>
                <a:lnTo>
                  <a:pt x="1567" y="2274"/>
                </a:lnTo>
                <a:lnTo>
                  <a:pt x="1513" y="2222"/>
                </a:lnTo>
                <a:lnTo>
                  <a:pt x="891" y="2222"/>
                </a:lnTo>
                <a:close/>
                <a:moveTo>
                  <a:pt x="141" y="2222"/>
                </a:moveTo>
                <a:lnTo>
                  <a:pt x="121" y="2510"/>
                </a:lnTo>
                <a:lnTo>
                  <a:pt x="717" y="2510"/>
                </a:lnTo>
                <a:lnTo>
                  <a:pt x="777" y="2459"/>
                </a:lnTo>
                <a:lnTo>
                  <a:pt x="784" y="2279"/>
                </a:lnTo>
                <a:lnTo>
                  <a:pt x="722" y="2222"/>
                </a:lnTo>
                <a:lnTo>
                  <a:pt x="141" y="2222"/>
                </a:lnTo>
                <a:close/>
                <a:moveTo>
                  <a:pt x="2453" y="1880"/>
                </a:moveTo>
                <a:lnTo>
                  <a:pt x="2393" y="1934"/>
                </a:lnTo>
                <a:lnTo>
                  <a:pt x="2401" y="2120"/>
                </a:lnTo>
                <a:lnTo>
                  <a:pt x="2466" y="2176"/>
                </a:lnTo>
                <a:lnTo>
                  <a:pt x="2971" y="2176"/>
                </a:lnTo>
                <a:lnTo>
                  <a:pt x="2952" y="1880"/>
                </a:lnTo>
                <a:lnTo>
                  <a:pt x="2453" y="1880"/>
                </a:lnTo>
                <a:close/>
                <a:moveTo>
                  <a:pt x="1665" y="1880"/>
                </a:moveTo>
                <a:lnTo>
                  <a:pt x="1615" y="1924"/>
                </a:lnTo>
                <a:lnTo>
                  <a:pt x="1615" y="2119"/>
                </a:lnTo>
                <a:lnTo>
                  <a:pt x="1679" y="2176"/>
                </a:lnTo>
                <a:lnTo>
                  <a:pt x="2305" y="2176"/>
                </a:lnTo>
                <a:lnTo>
                  <a:pt x="2353" y="2126"/>
                </a:lnTo>
                <a:lnTo>
                  <a:pt x="2346" y="1924"/>
                </a:lnTo>
                <a:lnTo>
                  <a:pt x="2294" y="1880"/>
                </a:lnTo>
                <a:lnTo>
                  <a:pt x="1665" y="1880"/>
                </a:lnTo>
                <a:close/>
                <a:moveTo>
                  <a:pt x="902" y="1880"/>
                </a:moveTo>
                <a:lnTo>
                  <a:pt x="845" y="1928"/>
                </a:lnTo>
                <a:lnTo>
                  <a:pt x="838" y="2123"/>
                </a:lnTo>
                <a:lnTo>
                  <a:pt x="888" y="2176"/>
                </a:lnTo>
                <a:lnTo>
                  <a:pt x="1511" y="2176"/>
                </a:lnTo>
                <a:lnTo>
                  <a:pt x="1567" y="2126"/>
                </a:lnTo>
                <a:lnTo>
                  <a:pt x="1567" y="1936"/>
                </a:lnTo>
                <a:lnTo>
                  <a:pt x="1505" y="1880"/>
                </a:lnTo>
                <a:lnTo>
                  <a:pt x="902" y="1880"/>
                </a:lnTo>
                <a:close/>
                <a:moveTo>
                  <a:pt x="163" y="1880"/>
                </a:moveTo>
                <a:lnTo>
                  <a:pt x="144" y="2176"/>
                </a:lnTo>
                <a:lnTo>
                  <a:pt x="730" y="2176"/>
                </a:lnTo>
                <a:lnTo>
                  <a:pt x="790" y="2123"/>
                </a:lnTo>
                <a:lnTo>
                  <a:pt x="798" y="1932"/>
                </a:lnTo>
                <a:lnTo>
                  <a:pt x="741" y="1880"/>
                </a:lnTo>
                <a:lnTo>
                  <a:pt x="163" y="1880"/>
                </a:lnTo>
                <a:close/>
                <a:moveTo>
                  <a:pt x="2438" y="1528"/>
                </a:moveTo>
                <a:lnTo>
                  <a:pt x="2378" y="1582"/>
                </a:lnTo>
                <a:lnTo>
                  <a:pt x="2386" y="1770"/>
                </a:lnTo>
                <a:lnTo>
                  <a:pt x="2455" y="1834"/>
                </a:lnTo>
                <a:lnTo>
                  <a:pt x="2948" y="1834"/>
                </a:lnTo>
                <a:lnTo>
                  <a:pt x="2928" y="1528"/>
                </a:lnTo>
                <a:lnTo>
                  <a:pt x="2438" y="1528"/>
                </a:lnTo>
                <a:close/>
                <a:moveTo>
                  <a:pt x="1667" y="1528"/>
                </a:moveTo>
                <a:lnTo>
                  <a:pt x="1615" y="1577"/>
                </a:lnTo>
                <a:lnTo>
                  <a:pt x="1615" y="1776"/>
                </a:lnTo>
                <a:lnTo>
                  <a:pt x="1670" y="1834"/>
                </a:lnTo>
                <a:lnTo>
                  <a:pt x="2287" y="1834"/>
                </a:lnTo>
                <a:lnTo>
                  <a:pt x="2339" y="1779"/>
                </a:lnTo>
                <a:lnTo>
                  <a:pt x="2330" y="1574"/>
                </a:lnTo>
                <a:lnTo>
                  <a:pt x="2277" y="1528"/>
                </a:lnTo>
                <a:lnTo>
                  <a:pt x="1667" y="1528"/>
                </a:lnTo>
                <a:close/>
                <a:moveTo>
                  <a:pt x="918" y="1528"/>
                </a:moveTo>
                <a:lnTo>
                  <a:pt x="859" y="1578"/>
                </a:lnTo>
                <a:lnTo>
                  <a:pt x="852" y="1777"/>
                </a:lnTo>
                <a:lnTo>
                  <a:pt x="907" y="1834"/>
                </a:lnTo>
                <a:lnTo>
                  <a:pt x="1503" y="1834"/>
                </a:lnTo>
                <a:lnTo>
                  <a:pt x="1567" y="1776"/>
                </a:lnTo>
                <a:lnTo>
                  <a:pt x="1567" y="1579"/>
                </a:lnTo>
                <a:lnTo>
                  <a:pt x="1508" y="1528"/>
                </a:lnTo>
                <a:lnTo>
                  <a:pt x="918" y="1528"/>
                </a:lnTo>
                <a:close/>
                <a:moveTo>
                  <a:pt x="188" y="1528"/>
                </a:moveTo>
                <a:lnTo>
                  <a:pt x="167" y="1834"/>
                </a:lnTo>
                <a:lnTo>
                  <a:pt x="740" y="1834"/>
                </a:lnTo>
                <a:lnTo>
                  <a:pt x="804" y="1775"/>
                </a:lnTo>
                <a:lnTo>
                  <a:pt x="813" y="1579"/>
                </a:lnTo>
                <a:lnTo>
                  <a:pt x="757" y="1528"/>
                </a:lnTo>
                <a:lnTo>
                  <a:pt x="188" y="1528"/>
                </a:lnTo>
                <a:close/>
                <a:moveTo>
                  <a:pt x="2364" y="1230"/>
                </a:moveTo>
                <a:lnTo>
                  <a:pt x="2372" y="1421"/>
                </a:lnTo>
                <a:lnTo>
                  <a:pt x="2439" y="1482"/>
                </a:lnTo>
                <a:lnTo>
                  <a:pt x="2925" y="1482"/>
                </a:lnTo>
                <a:lnTo>
                  <a:pt x="2907" y="1230"/>
                </a:lnTo>
                <a:lnTo>
                  <a:pt x="2364" y="1230"/>
                </a:lnTo>
                <a:close/>
                <a:moveTo>
                  <a:pt x="1615" y="1230"/>
                </a:moveTo>
                <a:lnTo>
                  <a:pt x="1615" y="1425"/>
                </a:lnTo>
                <a:lnTo>
                  <a:pt x="1670" y="1482"/>
                </a:lnTo>
                <a:lnTo>
                  <a:pt x="2272" y="1482"/>
                </a:lnTo>
                <a:lnTo>
                  <a:pt x="2325" y="1427"/>
                </a:lnTo>
                <a:lnTo>
                  <a:pt x="2316" y="1230"/>
                </a:lnTo>
                <a:lnTo>
                  <a:pt x="1615" y="1230"/>
                </a:lnTo>
                <a:close/>
                <a:moveTo>
                  <a:pt x="875" y="1230"/>
                </a:moveTo>
                <a:lnTo>
                  <a:pt x="866" y="1424"/>
                </a:lnTo>
                <a:lnTo>
                  <a:pt x="922" y="1482"/>
                </a:lnTo>
                <a:lnTo>
                  <a:pt x="1503" y="1482"/>
                </a:lnTo>
                <a:lnTo>
                  <a:pt x="1567" y="1424"/>
                </a:lnTo>
                <a:lnTo>
                  <a:pt x="1567" y="1230"/>
                </a:lnTo>
                <a:lnTo>
                  <a:pt x="875" y="1230"/>
                </a:lnTo>
                <a:close/>
                <a:moveTo>
                  <a:pt x="208" y="1230"/>
                </a:moveTo>
                <a:lnTo>
                  <a:pt x="192" y="1482"/>
                </a:lnTo>
                <a:lnTo>
                  <a:pt x="757" y="1482"/>
                </a:lnTo>
                <a:lnTo>
                  <a:pt x="819" y="1425"/>
                </a:lnTo>
                <a:lnTo>
                  <a:pt x="827" y="1230"/>
                </a:lnTo>
                <a:lnTo>
                  <a:pt x="208" y="1230"/>
                </a:lnTo>
                <a:close/>
                <a:moveTo>
                  <a:pt x="165" y="1136"/>
                </a:moveTo>
                <a:lnTo>
                  <a:pt x="2951" y="1136"/>
                </a:lnTo>
                <a:lnTo>
                  <a:pt x="2966" y="1139"/>
                </a:lnTo>
                <a:lnTo>
                  <a:pt x="2978" y="1145"/>
                </a:lnTo>
                <a:lnTo>
                  <a:pt x="2988" y="1154"/>
                </a:lnTo>
                <a:lnTo>
                  <a:pt x="2995" y="1166"/>
                </a:lnTo>
                <a:lnTo>
                  <a:pt x="2998" y="1180"/>
                </a:lnTo>
                <a:lnTo>
                  <a:pt x="3115" y="2897"/>
                </a:lnTo>
                <a:lnTo>
                  <a:pt x="3116" y="2901"/>
                </a:lnTo>
                <a:lnTo>
                  <a:pt x="3116" y="2906"/>
                </a:lnTo>
                <a:lnTo>
                  <a:pt x="3114" y="2921"/>
                </a:lnTo>
                <a:lnTo>
                  <a:pt x="3108" y="2934"/>
                </a:lnTo>
                <a:lnTo>
                  <a:pt x="3098" y="2945"/>
                </a:lnTo>
                <a:lnTo>
                  <a:pt x="3085" y="2951"/>
                </a:lnTo>
                <a:lnTo>
                  <a:pt x="3070" y="2953"/>
                </a:lnTo>
                <a:lnTo>
                  <a:pt x="1630" y="2953"/>
                </a:lnTo>
                <a:lnTo>
                  <a:pt x="1630" y="3170"/>
                </a:lnTo>
                <a:lnTo>
                  <a:pt x="2318" y="3313"/>
                </a:lnTo>
                <a:lnTo>
                  <a:pt x="2334" y="3318"/>
                </a:lnTo>
                <a:lnTo>
                  <a:pt x="2346" y="3329"/>
                </a:lnTo>
                <a:lnTo>
                  <a:pt x="2353" y="3344"/>
                </a:lnTo>
                <a:lnTo>
                  <a:pt x="2355" y="3360"/>
                </a:lnTo>
                <a:lnTo>
                  <a:pt x="2352" y="3376"/>
                </a:lnTo>
                <a:lnTo>
                  <a:pt x="2343" y="3389"/>
                </a:lnTo>
                <a:lnTo>
                  <a:pt x="2330" y="3400"/>
                </a:lnTo>
                <a:lnTo>
                  <a:pt x="2314" y="3404"/>
                </a:lnTo>
                <a:lnTo>
                  <a:pt x="1594" y="3497"/>
                </a:lnTo>
                <a:lnTo>
                  <a:pt x="1592" y="3498"/>
                </a:lnTo>
                <a:lnTo>
                  <a:pt x="1591" y="3498"/>
                </a:lnTo>
                <a:lnTo>
                  <a:pt x="1589" y="3498"/>
                </a:lnTo>
                <a:lnTo>
                  <a:pt x="1587" y="3498"/>
                </a:lnTo>
                <a:lnTo>
                  <a:pt x="1585" y="3498"/>
                </a:lnTo>
                <a:lnTo>
                  <a:pt x="1582" y="3497"/>
                </a:lnTo>
                <a:lnTo>
                  <a:pt x="863" y="3404"/>
                </a:lnTo>
                <a:lnTo>
                  <a:pt x="846" y="3400"/>
                </a:lnTo>
                <a:lnTo>
                  <a:pt x="833" y="3389"/>
                </a:lnTo>
                <a:lnTo>
                  <a:pt x="825" y="3376"/>
                </a:lnTo>
                <a:lnTo>
                  <a:pt x="822" y="3360"/>
                </a:lnTo>
                <a:lnTo>
                  <a:pt x="824" y="3344"/>
                </a:lnTo>
                <a:lnTo>
                  <a:pt x="831" y="3329"/>
                </a:lnTo>
                <a:lnTo>
                  <a:pt x="843" y="3318"/>
                </a:lnTo>
                <a:lnTo>
                  <a:pt x="859" y="3313"/>
                </a:lnTo>
                <a:lnTo>
                  <a:pt x="1536" y="3172"/>
                </a:lnTo>
                <a:lnTo>
                  <a:pt x="1536" y="2953"/>
                </a:lnTo>
                <a:lnTo>
                  <a:pt x="47" y="2953"/>
                </a:lnTo>
                <a:lnTo>
                  <a:pt x="34" y="2951"/>
                </a:lnTo>
                <a:lnTo>
                  <a:pt x="22" y="2947"/>
                </a:lnTo>
                <a:lnTo>
                  <a:pt x="12" y="2938"/>
                </a:lnTo>
                <a:lnTo>
                  <a:pt x="4" y="2929"/>
                </a:lnTo>
                <a:lnTo>
                  <a:pt x="0" y="2916"/>
                </a:lnTo>
                <a:lnTo>
                  <a:pt x="0" y="2904"/>
                </a:lnTo>
                <a:lnTo>
                  <a:pt x="117" y="1180"/>
                </a:lnTo>
                <a:lnTo>
                  <a:pt x="120" y="1166"/>
                </a:lnTo>
                <a:lnTo>
                  <a:pt x="128" y="1154"/>
                </a:lnTo>
                <a:lnTo>
                  <a:pt x="137" y="1145"/>
                </a:lnTo>
                <a:lnTo>
                  <a:pt x="150" y="1139"/>
                </a:lnTo>
                <a:lnTo>
                  <a:pt x="165" y="1136"/>
                </a:lnTo>
                <a:close/>
                <a:moveTo>
                  <a:pt x="1637" y="898"/>
                </a:moveTo>
                <a:lnTo>
                  <a:pt x="1639" y="898"/>
                </a:lnTo>
                <a:lnTo>
                  <a:pt x="1642" y="899"/>
                </a:lnTo>
                <a:lnTo>
                  <a:pt x="1645" y="901"/>
                </a:lnTo>
                <a:lnTo>
                  <a:pt x="1648" y="905"/>
                </a:lnTo>
                <a:lnTo>
                  <a:pt x="1651" y="908"/>
                </a:lnTo>
                <a:lnTo>
                  <a:pt x="1651" y="913"/>
                </a:lnTo>
                <a:lnTo>
                  <a:pt x="1651" y="997"/>
                </a:lnTo>
                <a:lnTo>
                  <a:pt x="1651" y="1001"/>
                </a:lnTo>
                <a:lnTo>
                  <a:pt x="1648" y="1005"/>
                </a:lnTo>
                <a:lnTo>
                  <a:pt x="1645" y="1009"/>
                </a:lnTo>
                <a:lnTo>
                  <a:pt x="1641" y="1011"/>
                </a:lnTo>
                <a:lnTo>
                  <a:pt x="1637" y="1012"/>
                </a:lnTo>
                <a:lnTo>
                  <a:pt x="1631" y="1011"/>
                </a:lnTo>
                <a:lnTo>
                  <a:pt x="1628" y="1009"/>
                </a:lnTo>
                <a:lnTo>
                  <a:pt x="1625" y="1005"/>
                </a:lnTo>
                <a:lnTo>
                  <a:pt x="1622" y="1001"/>
                </a:lnTo>
                <a:lnTo>
                  <a:pt x="1621" y="997"/>
                </a:lnTo>
                <a:lnTo>
                  <a:pt x="1621" y="913"/>
                </a:lnTo>
                <a:lnTo>
                  <a:pt x="1622" y="908"/>
                </a:lnTo>
                <a:lnTo>
                  <a:pt x="1625" y="905"/>
                </a:lnTo>
                <a:lnTo>
                  <a:pt x="1628" y="901"/>
                </a:lnTo>
                <a:lnTo>
                  <a:pt x="1631" y="899"/>
                </a:lnTo>
                <a:lnTo>
                  <a:pt x="1637" y="898"/>
                </a:lnTo>
                <a:close/>
                <a:moveTo>
                  <a:pt x="1396" y="821"/>
                </a:moveTo>
                <a:lnTo>
                  <a:pt x="1403" y="824"/>
                </a:lnTo>
                <a:lnTo>
                  <a:pt x="1406" y="826"/>
                </a:lnTo>
                <a:lnTo>
                  <a:pt x="1408" y="829"/>
                </a:lnTo>
                <a:lnTo>
                  <a:pt x="1409" y="834"/>
                </a:lnTo>
                <a:lnTo>
                  <a:pt x="1409" y="837"/>
                </a:lnTo>
                <a:lnTo>
                  <a:pt x="1408" y="841"/>
                </a:lnTo>
                <a:lnTo>
                  <a:pt x="1406" y="844"/>
                </a:lnTo>
                <a:lnTo>
                  <a:pt x="1356" y="912"/>
                </a:lnTo>
                <a:lnTo>
                  <a:pt x="1354" y="915"/>
                </a:lnTo>
                <a:lnTo>
                  <a:pt x="1351" y="917"/>
                </a:lnTo>
                <a:lnTo>
                  <a:pt x="1348" y="918"/>
                </a:lnTo>
                <a:lnTo>
                  <a:pt x="1344" y="918"/>
                </a:lnTo>
                <a:lnTo>
                  <a:pt x="1340" y="917"/>
                </a:lnTo>
                <a:lnTo>
                  <a:pt x="1336" y="915"/>
                </a:lnTo>
                <a:lnTo>
                  <a:pt x="1333" y="913"/>
                </a:lnTo>
                <a:lnTo>
                  <a:pt x="1331" y="910"/>
                </a:lnTo>
                <a:lnTo>
                  <a:pt x="1330" y="906"/>
                </a:lnTo>
                <a:lnTo>
                  <a:pt x="1330" y="903"/>
                </a:lnTo>
                <a:lnTo>
                  <a:pt x="1330" y="900"/>
                </a:lnTo>
                <a:lnTo>
                  <a:pt x="1331" y="898"/>
                </a:lnTo>
                <a:lnTo>
                  <a:pt x="1332" y="895"/>
                </a:lnTo>
                <a:lnTo>
                  <a:pt x="1382" y="827"/>
                </a:lnTo>
                <a:lnTo>
                  <a:pt x="1389" y="822"/>
                </a:lnTo>
                <a:lnTo>
                  <a:pt x="1396" y="821"/>
                </a:lnTo>
                <a:close/>
                <a:moveTo>
                  <a:pt x="1876" y="820"/>
                </a:moveTo>
                <a:lnTo>
                  <a:pt x="1883" y="821"/>
                </a:lnTo>
                <a:lnTo>
                  <a:pt x="1889" y="825"/>
                </a:lnTo>
                <a:lnTo>
                  <a:pt x="1940" y="894"/>
                </a:lnTo>
                <a:lnTo>
                  <a:pt x="1942" y="901"/>
                </a:lnTo>
                <a:lnTo>
                  <a:pt x="1941" y="909"/>
                </a:lnTo>
                <a:lnTo>
                  <a:pt x="1936" y="914"/>
                </a:lnTo>
                <a:lnTo>
                  <a:pt x="1932" y="916"/>
                </a:lnTo>
                <a:lnTo>
                  <a:pt x="1928" y="917"/>
                </a:lnTo>
                <a:lnTo>
                  <a:pt x="1923" y="916"/>
                </a:lnTo>
                <a:lnTo>
                  <a:pt x="1921" y="915"/>
                </a:lnTo>
                <a:lnTo>
                  <a:pt x="1918" y="913"/>
                </a:lnTo>
                <a:lnTo>
                  <a:pt x="1916" y="911"/>
                </a:lnTo>
                <a:lnTo>
                  <a:pt x="1865" y="843"/>
                </a:lnTo>
                <a:lnTo>
                  <a:pt x="1863" y="836"/>
                </a:lnTo>
                <a:lnTo>
                  <a:pt x="1864" y="828"/>
                </a:lnTo>
                <a:lnTo>
                  <a:pt x="1869" y="823"/>
                </a:lnTo>
                <a:lnTo>
                  <a:pt x="1876" y="820"/>
                </a:lnTo>
                <a:close/>
                <a:moveTo>
                  <a:pt x="1248" y="618"/>
                </a:moveTo>
                <a:lnTo>
                  <a:pt x="1254" y="621"/>
                </a:lnTo>
                <a:lnTo>
                  <a:pt x="1259" y="628"/>
                </a:lnTo>
                <a:lnTo>
                  <a:pt x="1259" y="635"/>
                </a:lnTo>
                <a:lnTo>
                  <a:pt x="1256" y="643"/>
                </a:lnTo>
                <a:lnTo>
                  <a:pt x="1249" y="646"/>
                </a:lnTo>
                <a:lnTo>
                  <a:pt x="1169" y="673"/>
                </a:lnTo>
                <a:lnTo>
                  <a:pt x="1167" y="673"/>
                </a:lnTo>
                <a:lnTo>
                  <a:pt x="1164" y="673"/>
                </a:lnTo>
                <a:lnTo>
                  <a:pt x="1160" y="673"/>
                </a:lnTo>
                <a:lnTo>
                  <a:pt x="1157" y="672"/>
                </a:lnTo>
                <a:lnTo>
                  <a:pt x="1154" y="670"/>
                </a:lnTo>
                <a:lnTo>
                  <a:pt x="1152" y="666"/>
                </a:lnTo>
                <a:lnTo>
                  <a:pt x="1149" y="663"/>
                </a:lnTo>
                <a:lnTo>
                  <a:pt x="1149" y="660"/>
                </a:lnTo>
                <a:lnTo>
                  <a:pt x="1149" y="658"/>
                </a:lnTo>
                <a:lnTo>
                  <a:pt x="1151" y="654"/>
                </a:lnTo>
                <a:lnTo>
                  <a:pt x="1153" y="649"/>
                </a:lnTo>
                <a:lnTo>
                  <a:pt x="1156" y="647"/>
                </a:lnTo>
                <a:lnTo>
                  <a:pt x="1159" y="645"/>
                </a:lnTo>
                <a:lnTo>
                  <a:pt x="1240" y="618"/>
                </a:lnTo>
                <a:lnTo>
                  <a:pt x="1248" y="618"/>
                </a:lnTo>
                <a:close/>
                <a:moveTo>
                  <a:pt x="2023" y="616"/>
                </a:moveTo>
                <a:lnTo>
                  <a:pt x="2031" y="616"/>
                </a:lnTo>
                <a:lnTo>
                  <a:pt x="2112" y="643"/>
                </a:lnTo>
                <a:lnTo>
                  <a:pt x="2118" y="647"/>
                </a:lnTo>
                <a:lnTo>
                  <a:pt x="2121" y="654"/>
                </a:lnTo>
                <a:lnTo>
                  <a:pt x="2120" y="661"/>
                </a:lnTo>
                <a:lnTo>
                  <a:pt x="2119" y="664"/>
                </a:lnTo>
                <a:lnTo>
                  <a:pt x="2117" y="667"/>
                </a:lnTo>
                <a:lnTo>
                  <a:pt x="2114" y="670"/>
                </a:lnTo>
                <a:lnTo>
                  <a:pt x="2111" y="671"/>
                </a:lnTo>
                <a:lnTo>
                  <a:pt x="2106" y="671"/>
                </a:lnTo>
                <a:lnTo>
                  <a:pt x="2104" y="671"/>
                </a:lnTo>
                <a:lnTo>
                  <a:pt x="2102" y="671"/>
                </a:lnTo>
                <a:lnTo>
                  <a:pt x="2022" y="644"/>
                </a:lnTo>
                <a:lnTo>
                  <a:pt x="2015" y="640"/>
                </a:lnTo>
                <a:lnTo>
                  <a:pt x="2011" y="633"/>
                </a:lnTo>
                <a:lnTo>
                  <a:pt x="2012" y="626"/>
                </a:lnTo>
                <a:lnTo>
                  <a:pt x="2016" y="619"/>
                </a:lnTo>
                <a:lnTo>
                  <a:pt x="2023" y="616"/>
                </a:lnTo>
                <a:close/>
                <a:moveTo>
                  <a:pt x="1160" y="340"/>
                </a:moveTo>
                <a:lnTo>
                  <a:pt x="1168" y="341"/>
                </a:lnTo>
                <a:lnTo>
                  <a:pt x="1249" y="367"/>
                </a:lnTo>
                <a:lnTo>
                  <a:pt x="1256" y="371"/>
                </a:lnTo>
                <a:lnTo>
                  <a:pt x="1259" y="378"/>
                </a:lnTo>
                <a:lnTo>
                  <a:pt x="1258" y="385"/>
                </a:lnTo>
                <a:lnTo>
                  <a:pt x="1257" y="389"/>
                </a:lnTo>
                <a:lnTo>
                  <a:pt x="1254" y="392"/>
                </a:lnTo>
                <a:lnTo>
                  <a:pt x="1251" y="394"/>
                </a:lnTo>
                <a:lnTo>
                  <a:pt x="1248" y="395"/>
                </a:lnTo>
                <a:lnTo>
                  <a:pt x="1244" y="396"/>
                </a:lnTo>
                <a:lnTo>
                  <a:pt x="1239" y="395"/>
                </a:lnTo>
                <a:lnTo>
                  <a:pt x="1159" y="369"/>
                </a:lnTo>
                <a:lnTo>
                  <a:pt x="1155" y="367"/>
                </a:lnTo>
                <a:lnTo>
                  <a:pt x="1152" y="364"/>
                </a:lnTo>
                <a:lnTo>
                  <a:pt x="1149" y="361"/>
                </a:lnTo>
                <a:lnTo>
                  <a:pt x="1148" y="356"/>
                </a:lnTo>
                <a:lnTo>
                  <a:pt x="1148" y="353"/>
                </a:lnTo>
                <a:lnTo>
                  <a:pt x="1149" y="350"/>
                </a:lnTo>
                <a:lnTo>
                  <a:pt x="1154" y="343"/>
                </a:lnTo>
                <a:lnTo>
                  <a:pt x="1160" y="340"/>
                </a:lnTo>
                <a:close/>
                <a:moveTo>
                  <a:pt x="2110" y="338"/>
                </a:moveTo>
                <a:lnTo>
                  <a:pt x="2116" y="341"/>
                </a:lnTo>
                <a:lnTo>
                  <a:pt x="2120" y="348"/>
                </a:lnTo>
                <a:lnTo>
                  <a:pt x="2120" y="356"/>
                </a:lnTo>
                <a:lnTo>
                  <a:pt x="2117" y="363"/>
                </a:lnTo>
                <a:lnTo>
                  <a:pt x="2111" y="367"/>
                </a:lnTo>
                <a:lnTo>
                  <a:pt x="2029" y="393"/>
                </a:lnTo>
                <a:lnTo>
                  <a:pt x="2025" y="394"/>
                </a:lnTo>
                <a:lnTo>
                  <a:pt x="2022" y="393"/>
                </a:lnTo>
                <a:lnTo>
                  <a:pt x="2019" y="392"/>
                </a:lnTo>
                <a:lnTo>
                  <a:pt x="2015" y="390"/>
                </a:lnTo>
                <a:lnTo>
                  <a:pt x="2013" y="386"/>
                </a:lnTo>
                <a:lnTo>
                  <a:pt x="2011" y="383"/>
                </a:lnTo>
                <a:lnTo>
                  <a:pt x="2011" y="376"/>
                </a:lnTo>
                <a:lnTo>
                  <a:pt x="2014" y="369"/>
                </a:lnTo>
                <a:lnTo>
                  <a:pt x="2021" y="365"/>
                </a:lnTo>
                <a:lnTo>
                  <a:pt x="2102" y="339"/>
                </a:lnTo>
                <a:lnTo>
                  <a:pt x="2110" y="338"/>
                </a:lnTo>
                <a:close/>
                <a:moveTo>
                  <a:pt x="1635" y="254"/>
                </a:moveTo>
                <a:lnTo>
                  <a:pt x="1593" y="258"/>
                </a:lnTo>
                <a:lnTo>
                  <a:pt x="1554" y="267"/>
                </a:lnTo>
                <a:lnTo>
                  <a:pt x="1518" y="283"/>
                </a:lnTo>
                <a:lnTo>
                  <a:pt x="1484" y="304"/>
                </a:lnTo>
                <a:lnTo>
                  <a:pt x="1454" y="330"/>
                </a:lnTo>
                <a:lnTo>
                  <a:pt x="1429" y="359"/>
                </a:lnTo>
                <a:lnTo>
                  <a:pt x="1407" y="392"/>
                </a:lnTo>
                <a:lnTo>
                  <a:pt x="1392" y="428"/>
                </a:lnTo>
                <a:lnTo>
                  <a:pt x="1382" y="468"/>
                </a:lnTo>
                <a:lnTo>
                  <a:pt x="1379" y="509"/>
                </a:lnTo>
                <a:lnTo>
                  <a:pt x="1382" y="549"/>
                </a:lnTo>
                <a:lnTo>
                  <a:pt x="1392" y="589"/>
                </a:lnTo>
                <a:lnTo>
                  <a:pt x="1407" y="626"/>
                </a:lnTo>
                <a:lnTo>
                  <a:pt x="1429" y="659"/>
                </a:lnTo>
                <a:lnTo>
                  <a:pt x="1454" y="688"/>
                </a:lnTo>
                <a:lnTo>
                  <a:pt x="1484" y="714"/>
                </a:lnTo>
                <a:lnTo>
                  <a:pt x="1518" y="734"/>
                </a:lnTo>
                <a:lnTo>
                  <a:pt x="1554" y="750"/>
                </a:lnTo>
                <a:lnTo>
                  <a:pt x="1593" y="760"/>
                </a:lnTo>
                <a:lnTo>
                  <a:pt x="1635" y="763"/>
                </a:lnTo>
                <a:lnTo>
                  <a:pt x="1677" y="760"/>
                </a:lnTo>
                <a:lnTo>
                  <a:pt x="1716" y="750"/>
                </a:lnTo>
                <a:lnTo>
                  <a:pt x="1752" y="734"/>
                </a:lnTo>
                <a:lnTo>
                  <a:pt x="1786" y="714"/>
                </a:lnTo>
                <a:lnTo>
                  <a:pt x="1816" y="688"/>
                </a:lnTo>
                <a:lnTo>
                  <a:pt x="1842" y="659"/>
                </a:lnTo>
                <a:lnTo>
                  <a:pt x="1863" y="626"/>
                </a:lnTo>
                <a:lnTo>
                  <a:pt x="1878" y="589"/>
                </a:lnTo>
                <a:lnTo>
                  <a:pt x="1888" y="549"/>
                </a:lnTo>
                <a:lnTo>
                  <a:pt x="1891" y="509"/>
                </a:lnTo>
                <a:lnTo>
                  <a:pt x="1888" y="468"/>
                </a:lnTo>
                <a:lnTo>
                  <a:pt x="1878" y="428"/>
                </a:lnTo>
                <a:lnTo>
                  <a:pt x="1863" y="392"/>
                </a:lnTo>
                <a:lnTo>
                  <a:pt x="1842" y="359"/>
                </a:lnTo>
                <a:lnTo>
                  <a:pt x="1816" y="330"/>
                </a:lnTo>
                <a:lnTo>
                  <a:pt x="1786" y="304"/>
                </a:lnTo>
                <a:lnTo>
                  <a:pt x="1752" y="283"/>
                </a:lnTo>
                <a:lnTo>
                  <a:pt x="1716" y="267"/>
                </a:lnTo>
                <a:lnTo>
                  <a:pt x="1677" y="258"/>
                </a:lnTo>
                <a:lnTo>
                  <a:pt x="1635" y="254"/>
                </a:lnTo>
                <a:close/>
                <a:moveTo>
                  <a:pt x="1635" y="197"/>
                </a:moveTo>
                <a:lnTo>
                  <a:pt x="1682" y="200"/>
                </a:lnTo>
                <a:lnTo>
                  <a:pt x="1726" y="209"/>
                </a:lnTo>
                <a:lnTo>
                  <a:pt x="1768" y="225"/>
                </a:lnTo>
                <a:lnTo>
                  <a:pt x="1807" y="247"/>
                </a:lnTo>
                <a:lnTo>
                  <a:pt x="1842" y="273"/>
                </a:lnTo>
                <a:lnTo>
                  <a:pt x="1873" y="304"/>
                </a:lnTo>
                <a:lnTo>
                  <a:pt x="1900" y="338"/>
                </a:lnTo>
                <a:lnTo>
                  <a:pt x="1921" y="377"/>
                </a:lnTo>
                <a:lnTo>
                  <a:pt x="1937" y="419"/>
                </a:lnTo>
                <a:lnTo>
                  <a:pt x="1947" y="463"/>
                </a:lnTo>
                <a:lnTo>
                  <a:pt x="1950" y="509"/>
                </a:lnTo>
                <a:lnTo>
                  <a:pt x="1947" y="555"/>
                </a:lnTo>
                <a:lnTo>
                  <a:pt x="1937" y="599"/>
                </a:lnTo>
                <a:lnTo>
                  <a:pt x="1921" y="641"/>
                </a:lnTo>
                <a:lnTo>
                  <a:pt x="1900" y="679"/>
                </a:lnTo>
                <a:lnTo>
                  <a:pt x="1873" y="714"/>
                </a:lnTo>
                <a:lnTo>
                  <a:pt x="1842" y="745"/>
                </a:lnTo>
                <a:lnTo>
                  <a:pt x="1807" y="770"/>
                </a:lnTo>
                <a:lnTo>
                  <a:pt x="1768" y="792"/>
                </a:lnTo>
                <a:lnTo>
                  <a:pt x="1726" y="808"/>
                </a:lnTo>
                <a:lnTo>
                  <a:pt x="1682" y="818"/>
                </a:lnTo>
                <a:lnTo>
                  <a:pt x="1635" y="821"/>
                </a:lnTo>
                <a:lnTo>
                  <a:pt x="1589" y="818"/>
                </a:lnTo>
                <a:lnTo>
                  <a:pt x="1545" y="808"/>
                </a:lnTo>
                <a:lnTo>
                  <a:pt x="1502" y="792"/>
                </a:lnTo>
                <a:lnTo>
                  <a:pt x="1463" y="770"/>
                </a:lnTo>
                <a:lnTo>
                  <a:pt x="1429" y="745"/>
                </a:lnTo>
                <a:lnTo>
                  <a:pt x="1397" y="714"/>
                </a:lnTo>
                <a:lnTo>
                  <a:pt x="1370" y="679"/>
                </a:lnTo>
                <a:lnTo>
                  <a:pt x="1349" y="641"/>
                </a:lnTo>
                <a:lnTo>
                  <a:pt x="1333" y="599"/>
                </a:lnTo>
                <a:lnTo>
                  <a:pt x="1323" y="555"/>
                </a:lnTo>
                <a:lnTo>
                  <a:pt x="1319" y="509"/>
                </a:lnTo>
                <a:lnTo>
                  <a:pt x="1323" y="463"/>
                </a:lnTo>
                <a:lnTo>
                  <a:pt x="1333" y="419"/>
                </a:lnTo>
                <a:lnTo>
                  <a:pt x="1349" y="377"/>
                </a:lnTo>
                <a:lnTo>
                  <a:pt x="1370" y="338"/>
                </a:lnTo>
                <a:lnTo>
                  <a:pt x="1397" y="304"/>
                </a:lnTo>
                <a:lnTo>
                  <a:pt x="1429" y="273"/>
                </a:lnTo>
                <a:lnTo>
                  <a:pt x="1463" y="247"/>
                </a:lnTo>
                <a:lnTo>
                  <a:pt x="1502" y="225"/>
                </a:lnTo>
                <a:lnTo>
                  <a:pt x="1545" y="209"/>
                </a:lnTo>
                <a:lnTo>
                  <a:pt x="1589" y="200"/>
                </a:lnTo>
                <a:lnTo>
                  <a:pt x="1635" y="197"/>
                </a:lnTo>
                <a:close/>
                <a:moveTo>
                  <a:pt x="1341" y="95"/>
                </a:moveTo>
                <a:lnTo>
                  <a:pt x="1349" y="96"/>
                </a:lnTo>
                <a:lnTo>
                  <a:pt x="1355" y="100"/>
                </a:lnTo>
                <a:lnTo>
                  <a:pt x="1405" y="169"/>
                </a:lnTo>
                <a:lnTo>
                  <a:pt x="1407" y="176"/>
                </a:lnTo>
                <a:lnTo>
                  <a:pt x="1406" y="183"/>
                </a:lnTo>
                <a:lnTo>
                  <a:pt x="1402" y="189"/>
                </a:lnTo>
                <a:lnTo>
                  <a:pt x="1397" y="191"/>
                </a:lnTo>
                <a:lnTo>
                  <a:pt x="1393" y="192"/>
                </a:lnTo>
                <a:lnTo>
                  <a:pt x="1390" y="191"/>
                </a:lnTo>
                <a:lnTo>
                  <a:pt x="1387" y="190"/>
                </a:lnTo>
                <a:lnTo>
                  <a:pt x="1383" y="188"/>
                </a:lnTo>
                <a:lnTo>
                  <a:pt x="1381" y="186"/>
                </a:lnTo>
                <a:lnTo>
                  <a:pt x="1330" y="117"/>
                </a:lnTo>
                <a:lnTo>
                  <a:pt x="1328" y="111"/>
                </a:lnTo>
                <a:lnTo>
                  <a:pt x="1329" y="103"/>
                </a:lnTo>
                <a:lnTo>
                  <a:pt x="1333" y="97"/>
                </a:lnTo>
                <a:lnTo>
                  <a:pt x="1341" y="95"/>
                </a:lnTo>
                <a:close/>
                <a:moveTo>
                  <a:pt x="1927" y="92"/>
                </a:moveTo>
                <a:lnTo>
                  <a:pt x="1934" y="96"/>
                </a:lnTo>
                <a:lnTo>
                  <a:pt x="1939" y="102"/>
                </a:lnTo>
                <a:lnTo>
                  <a:pt x="1940" y="109"/>
                </a:lnTo>
                <a:lnTo>
                  <a:pt x="1937" y="116"/>
                </a:lnTo>
                <a:lnTo>
                  <a:pt x="1888" y="185"/>
                </a:lnTo>
                <a:lnTo>
                  <a:pt x="1886" y="187"/>
                </a:lnTo>
                <a:lnTo>
                  <a:pt x="1882" y="189"/>
                </a:lnTo>
                <a:lnTo>
                  <a:pt x="1879" y="190"/>
                </a:lnTo>
                <a:lnTo>
                  <a:pt x="1876" y="190"/>
                </a:lnTo>
                <a:lnTo>
                  <a:pt x="1871" y="190"/>
                </a:lnTo>
                <a:lnTo>
                  <a:pt x="1867" y="188"/>
                </a:lnTo>
                <a:lnTo>
                  <a:pt x="1862" y="182"/>
                </a:lnTo>
                <a:lnTo>
                  <a:pt x="1861" y="174"/>
                </a:lnTo>
                <a:lnTo>
                  <a:pt x="1864" y="168"/>
                </a:lnTo>
                <a:lnTo>
                  <a:pt x="1914" y="99"/>
                </a:lnTo>
                <a:lnTo>
                  <a:pt x="1919" y="95"/>
                </a:lnTo>
                <a:lnTo>
                  <a:pt x="1927" y="92"/>
                </a:lnTo>
                <a:close/>
                <a:moveTo>
                  <a:pt x="1634" y="0"/>
                </a:moveTo>
                <a:lnTo>
                  <a:pt x="1639" y="0"/>
                </a:lnTo>
                <a:lnTo>
                  <a:pt x="1643" y="2"/>
                </a:lnTo>
                <a:lnTo>
                  <a:pt x="1645" y="6"/>
                </a:lnTo>
                <a:lnTo>
                  <a:pt x="1647" y="10"/>
                </a:lnTo>
                <a:lnTo>
                  <a:pt x="1648" y="14"/>
                </a:lnTo>
                <a:lnTo>
                  <a:pt x="1648" y="99"/>
                </a:lnTo>
                <a:lnTo>
                  <a:pt x="1647" y="103"/>
                </a:lnTo>
                <a:lnTo>
                  <a:pt x="1645" y="107"/>
                </a:lnTo>
                <a:lnTo>
                  <a:pt x="1643" y="111"/>
                </a:lnTo>
                <a:lnTo>
                  <a:pt x="1639" y="113"/>
                </a:lnTo>
                <a:lnTo>
                  <a:pt x="1634" y="114"/>
                </a:lnTo>
                <a:lnTo>
                  <a:pt x="1629" y="113"/>
                </a:lnTo>
                <a:lnTo>
                  <a:pt x="1625" y="111"/>
                </a:lnTo>
                <a:lnTo>
                  <a:pt x="1621" y="107"/>
                </a:lnTo>
                <a:lnTo>
                  <a:pt x="1619" y="103"/>
                </a:lnTo>
                <a:lnTo>
                  <a:pt x="1619" y="99"/>
                </a:lnTo>
                <a:lnTo>
                  <a:pt x="1619" y="14"/>
                </a:lnTo>
                <a:lnTo>
                  <a:pt x="1619" y="10"/>
                </a:lnTo>
                <a:lnTo>
                  <a:pt x="1621" y="6"/>
                </a:lnTo>
                <a:lnTo>
                  <a:pt x="1625" y="2"/>
                </a:lnTo>
                <a:lnTo>
                  <a:pt x="1629" y="0"/>
                </a:lnTo>
                <a:lnTo>
                  <a:pt x="16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43"/>
          <p:cNvSpPr>
            <a:spLocks noEditPoints="1"/>
          </p:cNvSpPr>
          <p:nvPr/>
        </p:nvSpPr>
        <p:spPr bwMode="auto">
          <a:xfrm>
            <a:off x="7197753" y="4989513"/>
            <a:ext cx="593725" cy="587375"/>
          </a:xfrm>
          <a:custGeom>
            <a:avLst/>
            <a:gdLst>
              <a:gd name="T0" fmla="*/ 1816 w 3364"/>
              <a:gd name="T1" fmla="*/ 2689 h 3333"/>
              <a:gd name="T2" fmla="*/ 1553 w 3364"/>
              <a:gd name="T3" fmla="*/ 2690 h 3333"/>
              <a:gd name="T4" fmla="*/ 1332 w 3364"/>
              <a:gd name="T5" fmla="*/ 2629 h 3333"/>
              <a:gd name="T6" fmla="*/ 2012 w 3364"/>
              <a:gd name="T7" fmla="*/ 3016 h 3333"/>
              <a:gd name="T8" fmla="*/ 1341 w 3364"/>
              <a:gd name="T9" fmla="*/ 3022 h 3333"/>
              <a:gd name="T10" fmla="*/ 1664 w 3364"/>
              <a:gd name="T11" fmla="*/ 3332 h 3333"/>
              <a:gd name="T12" fmla="*/ 2394 w 3364"/>
              <a:gd name="T13" fmla="*/ 2693 h 3333"/>
              <a:gd name="T14" fmla="*/ 1098 w 3364"/>
              <a:gd name="T15" fmla="*/ 2503 h 3333"/>
              <a:gd name="T16" fmla="*/ 1251 w 3364"/>
              <a:gd name="T17" fmla="*/ 2478 h 3333"/>
              <a:gd name="T18" fmla="*/ 2581 w 3364"/>
              <a:gd name="T19" fmla="*/ 2727 h 3333"/>
              <a:gd name="T20" fmla="*/ 755 w 3364"/>
              <a:gd name="T21" fmla="*/ 2689 h 3333"/>
              <a:gd name="T22" fmla="*/ 920 w 3364"/>
              <a:gd name="T23" fmla="*/ 2346 h 3333"/>
              <a:gd name="T24" fmla="*/ 3068 w 3364"/>
              <a:gd name="T25" fmla="*/ 2616 h 3333"/>
              <a:gd name="T26" fmla="*/ 283 w 3364"/>
              <a:gd name="T27" fmla="*/ 2593 h 3333"/>
              <a:gd name="T28" fmla="*/ 2613 w 3364"/>
              <a:gd name="T29" fmla="*/ 2134 h 3333"/>
              <a:gd name="T30" fmla="*/ 2968 w 3364"/>
              <a:gd name="T31" fmla="*/ 2169 h 3333"/>
              <a:gd name="T32" fmla="*/ 397 w 3364"/>
              <a:gd name="T33" fmla="*/ 2171 h 3333"/>
              <a:gd name="T34" fmla="*/ 2696 w 3364"/>
              <a:gd name="T35" fmla="*/ 1929 h 3333"/>
              <a:gd name="T36" fmla="*/ 2619 w 3364"/>
              <a:gd name="T37" fmla="*/ 1749 h 3333"/>
              <a:gd name="T38" fmla="*/ 2619 w 3364"/>
              <a:gd name="T39" fmla="*/ 1749 h 3333"/>
              <a:gd name="T40" fmla="*/ 12 w 3364"/>
              <a:gd name="T41" fmla="*/ 1815 h 3333"/>
              <a:gd name="T42" fmla="*/ 2730 w 3364"/>
              <a:gd name="T43" fmla="*/ 1649 h 3333"/>
              <a:gd name="T44" fmla="*/ 441 w 3364"/>
              <a:gd name="T45" fmla="*/ 1653 h 3333"/>
              <a:gd name="T46" fmla="*/ 2603 w 3364"/>
              <a:gd name="T47" fmla="*/ 1579 h 3333"/>
              <a:gd name="T48" fmla="*/ 312 w 3364"/>
              <a:gd name="T49" fmla="*/ 1514 h 3333"/>
              <a:gd name="T50" fmla="*/ 2704 w 3364"/>
              <a:gd name="T51" fmla="*/ 1415 h 3333"/>
              <a:gd name="T52" fmla="*/ 2804 w 3364"/>
              <a:gd name="T53" fmla="*/ 1077 h 3333"/>
              <a:gd name="T54" fmla="*/ 788 w 3364"/>
              <a:gd name="T55" fmla="*/ 1185 h 3333"/>
              <a:gd name="T56" fmla="*/ 2555 w 3364"/>
              <a:gd name="T57" fmla="*/ 1325 h 3333"/>
              <a:gd name="T58" fmla="*/ 111 w 3364"/>
              <a:gd name="T59" fmla="*/ 1023 h 3333"/>
              <a:gd name="T60" fmla="*/ 1406 w 3364"/>
              <a:gd name="T61" fmla="*/ 1146 h 3333"/>
              <a:gd name="T62" fmla="*/ 1178 w 3364"/>
              <a:gd name="T63" fmla="*/ 1341 h 3333"/>
              <a:gd name="T64" fmla="*/ 973 w 3364"/>
              <a:gd name="T65" fmla="*/ 1602 h 3333"/>
              <a:gd name="T66" fmla="*/ 1275 w 3364"/>
              <a:gd name="T67" fmla="*/ 2121 h 3333"/>
              <a:gd name="T68" fmla="*/ 1613 w 3364"/>
              <a:gd name="T69" fmla="*/ 2373 h 3333"/>
              <a:gd name="T70" fmla="*/ 2078 w 3364"/>
              <a:gd name="T71" fmla="*/ 2127 h 3333"/>
              <a:gd name="T72" fmla="*/ 2390 w 3364"/>
              <a:gd name="T73" fmla="*/ 1734 h 3333"/>
              <a:gd name="T74" fmla="*/ 2196 w 3364"/>
              <a:gd name="T75" fmla="*/ 1342 h 3333"/>
              <a:gd name="T76" fmla="*/ 1964 w 3364"/>
              <a:gd name="T77" fmla="*/ 1149 h 3333"/>
              <a:gd name="T78" fmla="*/ 2453 w 3364"/>
              <a:gd name="T79" fmla="*/ 1168 h 3333"/>
              <a:gd name="T80" fmla="*/ 549 w 3364"/>
              <a:gd name="T81" fmla="*/ 898 h 3333"/>
              <a:gd name="T82" fmla="*/ 1686 w 3364"/>
              <a:gd name="T83" fmla="*/ 833 h 3333"/>
              <a:gd name="T84" fmla="*/ 2205 w 3364"/>
              <a:gd name="T85" fmla="*/ 1144 h 3333"/>
              <a:gd name="T86" fmla="*/ 2522 w 3364"/>
              <a:gd name="T87" fmla="*/ 1577 h 3333"/>
              <a:gd name="T88" fmla="*/ 2363 w 3364"/>
              <a:gd name="T89" fmla="*/ 1953 h 3333"/>
              <a:gd name="T90" fmla="*/ 1867 w 3364"/>
              <a:gd name="T91" fmla="*/ 2380 h 3333"/>
              <a:gd name="T92" fmla="*/ 1479 w 3364"/>
              <a:gd name="T93" fmla="*/ 2498 h 3333"/>
              <a:gd name="T94" fmla="*/ 1185 w 3364"/>
              <a:gd name="T95" fmla="*/ 2211 h 3333"/>
              <a:gd name="T96" fmla="*/ 945 w 3364"/>
              <a:gd name="T97" fmla="*/ 1599 h 3333"/>
              <a:gd name="T98" fmla="*/ 987 w 3364"/>
              <a:gd name="T99" fmla="*/ 1194 h 3333"/>
              <a:gd name="T100" fmla="*/ 1615 w 3364"/>
              <a:gd name="T101" fmla="*/ 931 h 3333"/>
              <a:gd name="T102" fmla="*/ 751 w 3364"/>
              <a:gd name="T103" fmla="*/ 837 h 3333"/>
              <a:gd name="T104" fmla="*/ 1016 w 3364"/>
              <a:gd name="T105" fmla="*/ 630 h 3333"/>
              <a:gd name="T106" fmla="*/ 2083 w 3364"/>
              <a:gd name="T107" fmla="*/ 708 h 3333"/>
              <a:gd name="T108" fmla="*/ 1311 w 3364"/>
              <a:gd name="T109" fmla="*/ 699 h 3333"/>
              <a:gd name="T110" fmla="*/ 2323 w 3364"/>
              <a:gd name="T111" fmla="*/ 466 h 3333"/>
              <a:gd name="T112" fmla="*/ 1569 w 3364"/>
              <a:gd name="T113" fmla="*/ 429 h 3333"/>
              <a:gd name="T114" fmla="*/ 1847 w 3364"/>
              <a:gd name="T115" fmla="*/ 428 h 3333"/>
              <a:gd name="T116" fmla="*/ 2818 w 3364"/>
              <a:gd name="T117" fmla="*/ 393 h 3333"/>
              <a:gd name="T118" fmla="*/ 1073 w 3364"/>
              <a:gd name="T119" fmla="*/ 946 h 3333"/>
              <a:gd name="T120" fmla="*/ 1681 w 3364"/>
              <a:gd name="T121" fmla="*/ 759 h 3333"/>
              <a:gd name="T122" fmla="*/ 1904 w 3364"/>
              <a:gd name="T123" fmla="*/ 742 h 3333"/>
              <a:gd name="T124" fmla="*/ 1287 w 3364"/>
              <a:gd name="T125" fmla="*/ 9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4" h="3333">
                <a:moveTo>
                  <a:pt x="1823" y="2686"/>
                </a:moveTo>
                <a:lnTo>
                  <a:pt x="1828" y="2686"/>
                </a:lnTo>
                <a:lnTo>
                  <a:pt x="1832" y="2688"/>
                </a:lnTo>
                <a:lnTo>
                  <a:pt x="1835" y="2690"/>
                </a:lnTo>
                <a:lnTo>
                  <a:pt x="1837" y="2694"/>
                </a:lnTo>
                <a:lnTo>
                  <a:pt x="1839" y="2698"/>
                </a:lnTo>
                <a:lnTo>
                  <a:pt x="1864" y="2896"/>
                </a:lnTo>
                <a:lnTo>
                  <a:pt x="1864" y="2901"/>
                </a:lnTo>
                <a:lnTo>
                  <a:pt x="1862" y="2904"/>
                </a:lnTo>
                <a:lnTo>
                  <a:pt x="1860" y="2908"/>
                </a:lnTo>
                <a:lnTo>
                  <a:pt x="1855" y="2910"/>
                </a:lnTo>
                <a:lnTo>
                  <a:pt x="1851" y="2911"/>
                </a:lnTo>
                <a:lnTo>
                  <a:pt x="1849" y="2911"/>
                </a:lnTo>
                <a:lnTo>
                  <a:pt x="1845" y="2911"/>
                </a:lnTo>
                <a:lnTo>
                  <a:pt x="1842" y="2909"/>
                </a:lnTo>
                <a:lnTo>
                  <a:pt x="1839" y="2907"/>
                </a:lnTo>
                <a:lnTo>
                  <a:pt x="1837" y="2903"/>
                </a:lnTo>
                <a:lnTo>
                  <a:pt x="1836" y="2899"/>
                </a:lnTo>
                <a:lnTo>
                  <a:pt x="1811" y="2701"/>
                </a:lnTo>
                <a:lnTo>
                  <a:pt x="1811" y="2698"/>
                </a:lnTo>
                <a:lnTo>
                  <a:pt x="1812" y="2694"/>
                </a:lnTo>
                <a:lnTo>
                  <a:pt x="1813" y="2691"/>
                </a:lnTo>
                <a:lnTo>
                  <a:pt x="1816" y="2689"/>
                </a:lnTo>
                <a:lnTo>
                  <a:pt x="1819" y="2687"/>
                </a:lnTo>
                <a:lnTo>
                  <a:pt x="1823" y="2686"/>
                </a:lnTo>
                <a:close/>
                <a:moveTo>
                  <a:pt x="1564" y="2686"/>
                </a:moveTo>
                <a:lnTo>
                  <a:pt x="1569" y="2687"/>
                </a:lnTo>
                <a:lnTo>
                  <a:pt x="1572" y="2689"/>
                </a:lnTo>
                <a:lnTo>
                  <a:pt x="1575" y="2693"/>
                </a:lnTo>
                <a:lnTo>
                  <a:pt x="1576" y="2697"/>
                </a:lnTo>
                <a:lnTo>
                  <a:pt x="1576" y="2701"/>
                </a:lnTo>
                <a:lnTo>
                  <a:pt x="1551" y="2899"/>
                </a:lnTo>
                <a:lnTo>
                  <a:pt x="1549" y="2903"/>
                </a:lnTo>
                <a:lnTo>
                  <a:pt x="1547" y="2906"/>
                </a:lnTo>
                <a:lnTo>
                  <a:pt x="1544" y="2908"/>
                </a:lnTo>
                <a:lnTo>
                  <a:pt x="1540" y="2910"/>
                </a:lnTo>
                <a:lnTo>
                  <a:pt x="1536" y="2911"/>
                </a:lnTo>
                <a:lnTo>
                  <a:pt x="1535" y="2911"/>
                </a:lnTo>
                <a:lnTo>
                  <a:pt x="1531" y="2909"/>
                </a:lnTo>
                <a:lnTo>
                  <a:pt x="1527" y="2907"/>
                </a:lnTo>
                <a:lnTo>
                  <a:pt x="1524" y="2904"/>
                </a:lnTo>
                <a:lnTo>
                  <a:pt x="1523" y="2900"/>
                </a:lnTo>
                <a:lnTo>
                  <a:pt x="1523" y="2895"/>
                </a:lnTo>
                <a:lnTo>
                  <a:pt x="1548" y="2697"/>
                </a:lnTo>
                <a:lnTo>
                  <a:pt x="1549" y="2693"/>
                </a:lnTo>
                <a:lnTo>
                  <a:pt x="1553" y="2690"/>
                </a:lnTo>
                <a:lnTo>
                  <a:pt x="1556" y="2687"/>
                </a:lnTo>
                <a:lnTo>
                  <a:pt x="1560" y="2686"/>
                </a:lnTo>
                <a:lnTo>
                  <a:pt x="1564" y="2686"/>
                </a:lnTo>
                <a:close/>
                <a:moveTo>
                  <a:pt x="2062" y="2630"/>
                </a:moveTo>
                <a:lnTo>
                  <a:pt x="2068" y="2633"/>
                </a:lnTo>
                <a:lnTo>
                  <a:pt x="2073" y="2639"/>
                </a:lnTo>
                <a:lnTo>
                  <a:pt x="2142" y="2826"/>
                </a:lnTo>
                <a:lnTo>
                  <a:pt x="2143" y="2833"/>
                </a:lnTo>
                <a:lnTo>
                  <a:pt x="2140" y="2840"/>
                </a:lnTo>
                <a:lnTo>
                  <a:pt x="2134" y="2844"/>
                </a:lnTo>
                <a:lnTo>
                  <a:pt x="2131" y="2845"/>
                </a:lnTo>
                <a:lnTo>
                  <a:pt x="2128" y="2845"/>
                </a:lnTo>
                <a:lnTo>
                  <a:pt x="2124" y="2844"/>
                </a:lnTo>
                <a:lnTo>
                  <a:pt x="2121" y="2842"/>
                </a:lnTo>
                <a:lnTo>
                  <a:pt x="2118" y="2840"/>
                </a:lnTo>
                <a:lnTo>
                  <a:pt x="2116" y="2836"/>
                </a:lnTo>
                <a:lnTo>
                  <a:pt x="2047" y="2648"/>
                </a:lnTo>
                <a:lnTo>
                  <a:pt x="2046" y="2641"/>
                </a:lnTo>
                <a:lnTo>
                  <a:pt x="2049" y="2635"/>
                </a:lnTo>
                <a:lnTo>
                  <a:pt x="2055" y="2631"/>
                </a:lnTo>
                <a:lnTo>
                  <a:pt x="2062" y="2630"/>
                </a:lnTo>
                <a:close/>
                <a:moveTo>
                  <a:pt x="1325" y="2628"/>
                </a:moveTo>
                <a:lnTo>
                  <a:pt x="1332" y="2629"/>
                </a:lnTo>
                <a:lnTo>
                  <a:pt x="1339" y="2633"/>
                </a:lnTo>
                <a:lnTo>
                  <a:pt x="1342" y="2639"/>
                </a:lnTo>
                <a:lnTo>
                  <a:pt x="1341" y="2646"/>
                </a:lnTo>
                <a:lnTo>
                  <a:pt x="1270" y="2833"/>
                </a:lnTo>
                <a:lnTo>
                  <a:pt x="1269" y="2836"/>
                </a:lnTo>
                <a:lnTo>
                  <a:pt x="1267" y="2839"/>
                </a:lnTo>
                <a:lnTo>
                  <a:pt x="1264" y="2841"/>
                </a:lnTo>
                <a:lnTo>
                  <a:pt x="1261" y="2842"/>
                </a:lnTo>
                <a:lnTo>
                  <a:pt x="1258" y="2842"/>
                </a:lnTo>
                <a:lnTo>
                  <a:pt x="1255" y="2842"/>
                </a:lnTo>
                <a:lnTo>
                  <a:pt x="1253" y="2841"/>
                </a:lnTo>
                <a:lnTo>
                  <a:pt x="1247" y="2837"/>
                </a:lnTo>
                <a:lnTo>
                  <a:pt x="1243" y="2831"/>
                </a:lnTo>
                <a:lnTo>
                  <a:pt x="1245" y="2824"/>
                </a:lnTo>
                <a:lnTo>
                  <a:pt x="1315" y="2636"/>
                </a:lnTo>
                <a:lnTo>
                  <a:pt x="1319" y="2631"/>
                </a:lnTo>
                <a:lnTo>
                  <a:pt x="1325" y="2628"/>
                </a:lnTo>
                <a:close/>
                <a:moveTo>
                  <a:pt x="1896" y="2586"/>
                </a:moveTo>
                <a:lnTo>
                  <a:pt x="1903" y="2586"/>
                </a:lnTo>
                <a:lnTo>
                  <a:pt x="1909" y="2590"/>
                </a:lnTo>
                <a:lnTo>
                  <a:pt x="1913" y="2596"/>
                </a:lnTo>
                <a:lnTo>
                  <a:pt x="2012" y="3009"/>
                </a:lnTo>
                <a:lnTo>
                  <a:pt x="2012" y="3016"/>
                </a:lnTo>
                <a:lnTo>
                  <a:pt x="2007" y="3023"/>
                </a:lnTo>
                <a:lnTo>
                  <a:pt x="2001" y="3026"/>
                </a:lnTo>
                <a:lnTo>
                  <a:pt x="1998" y="3027"/>
                </a:lnTo>
                <a:lnTo>
                  <a:pt x="1994" y="3026"/>
                </a:lnTo>
                <a:lnTo>
                  <a:pt x="1991" y="3025"/>
                </a:lnTo>
                <a:lnTo>
                  <a:pt x="1988" y="3023"/>
                </a:lnTo>
                <a:lnTo>
                  <a:pt x="1986" y="3020"/>
                </a:lnTo>
                <a:lnTo>
                  <a:pt x="1985" y="3015"/>
                </a:lnTo>
                <a:lnTo>
                  <a:pt x="1885" y="2603"/>
                </a:lnTo>
                <a:lnTo>
                  <a:pt x="1885" y="2595"/>
                </a:lnTo>
                <a:lnTo>
                  <a:pt x="1890" y="2590"/>
                </a:lnTo>
                <a:lnTo>
                  <a:pt x="1896" y="2586"/>
                </a:lnTo>
                <a:close/>
                <a:moveTo>
                  <a:pt x="1451" y="2582"/>
                </a:moveTo>
                <a:lnTo>
                  <a:pt x="1457" y="2586"/>
                </a:lnTo>
                <a:lnTo>
                  <a:pt x="1462" y="2592"/>
                </a:lnTo>
                <a:lnTo>
                  <a:pt x="1462" y="2599"/>
                </a:lnTo>
                <a:lnTo>
                  <a:pt x="1356" y="3011"/>
                </a:lnTo>
                <a:lnTo>
                  <a:pt x="1355" y="3014"/>
                </a:lnTo>
                <a:lnTo>
                  <a:pt x="1352" y="3017"/>
                </a:lnTo>
                <a:lnTo>
                  <a:pt x="1350" y="3020"/>
                </a:lnTo>
                <a:lnTo>
                  <a:pt x="1346" y="3021"/>
                </a:lnTo>
                <a:lnTo>
                  <a:pt x="1343" y="3022"/>
                </a:lnTo>
                <a:lnTo>
                  <a:pt x="1341" y="3022"/>
                </a:lnTo>
                <a:lnTo>
                  <a:pt x="1339" y="3021"/>
                </a:lnTo>
                <a:lnTo>
                  <a:pt x="1332" y="3017"/>
                </a:lnTo>
                <a:lnTo>
                  <a:pt x="1329" y="3011"/>
                </a:lnTo>
                <a:lnTo>
                  <a:pt x="1329" y="3004"/>
                </a:lnTo>
                <a:lnTo>
                  <a:pt x="1435" y="2593"/>
                </a:lnTo>
                <a:lnTo>
                  <a:pt x="1438" y="2586"/>
                </a:lnTo>
                <a:lnTo>
                  <a:pt x="1444" y="2582"/>
                </a:lnTo>
                <a:lnTo>
                  <a:pt x="1451" y="2582"/>
                </a:lnTo>
                <a:close/>
                <a:moveTo>
                  <a:pt x="1676" y="2569"/>
                </a:moveTo>
                <a:lnTo>
                  <a:pt x="1676" y="2569"/>
                </a:lnTo>
                <a:lnTo>
                  <a:pt x="1680" y="2570"/>
                </a:lnTo>
                <a:lnTo>
                  <a:pt x="1684" y="2572"/>
                </a:lnTo>
                <a:lnTo>
                  <a:pt x="1687" y="2575"/>
                </a:lnTo>
                <a:lnTo>
                  <a:pt x="1689" y="2579"/>
                </a:lnTo>
                <a:lnTo>
                  <a:pt x="1689" y="2583"/>
                </a:lnTo>
                <a:lnTo>
                  <a:pt x="1683" y="3319"/>
                </a:lnTo>
                <a:lnTo>
                  <a:pt x="1683" y="3324"/>
                </a:lnTo>
                <a:lnTo>
                  <a:pt x="1681" y="3327"/>
                </a:lnTo>
                <a:lnTo>
                  <a:pt x="1678" y="3330"/>
                </a:lnTo>
                <a:lnTo>
                  <a:pt x="1674" y="3332"/>
                </a:lnTo>
                <a:lnTo>
                  <a:pt x="1669" y="3333"/>
                </a:lnTo>
                <a:lnTo>
                  <a:pt x="1669" y="3333"/>
                </a:lnTo>
                <a:lnTo>
                  <a:pt x="1664" y="3332"/>
                </a:lnTo>
                <a:lnTo>
                  <a:pt x="1661" y="3330"/>
                </a:lnTo>
                <a:lnTo>
                  <a:pt x="1658" y="3327"/>
                </a:lnTo>
                <a:lnTo>
                  <a:pt x="1656" y="3324"/>
                </a:lnTo>
                <a:lnTo>
                  <a:pt x="1655" y="3319"/>
                </a:lnTo>
                <a:lnTo>
                  <a:pt x="1661" y="2583"/>
                </a:lnTo>
                <a:lnTo>
                  <a:pt x="1662" y="2579"/>
                </a:lnTo>
                <a:lnTo>
                  <a:pt x="1664" y="2575"/>
                </a:lnTo>
                <a:lnTo>
                  <a:pt x="1667" y="2572"/>
                </a:lnTo>
                <a:lnTo>
                  <a:pt x="1671" y="2570"/>
                </a:lnTo>
                <a:lnTo>
                  <a:pt x="1676" y="2569"/>
                </a:lnTo>
                <a:close/>
                <a:moveTo>
                  <a:pt x="2290" y="2507"/>
                </a:moveTo>
                <a:lnTo>
                  <a:pt x="2297" y="2508"/>
                </a:lnTo>
                <a:lnTo>
                  <a:pt x="2303" y="2512"/>
                </a:lnTo>
                <a:lnTo>
                  <a:pt x="2418" y="2676"/>
                </a:lnTo>
                <a:lnTo>
                  <a:pt x="2420" y="2683"/>
                </a:lnTo>
                <a:lnTo>
                  <a:pt x="2419" y="2691"/>
                </a:lnTo>
                <a:lnTo>
                  <a:pt x="2414" y="2696"/>
                </a:lnTo>
                <a:lnTo>
                  <a:pt x="2409" y="2698"/>
                </a:lnTo>
                <a:lnTo>
                  <a:pt x="2405" y="2699"/>
                </a:lnTo>
                <a:lnTo>
                  <a:pt x="2402" y="2698"/>
                </a:lnTo>
                <a:lnTo>
                  <a:pt x="2399" y="2697"/>
                </a:lnTo>
                <a:lnTo>
                  <a:pt x="2396" y="2695"/>
                </a:lnTo>
                <a:lnTo>
                  <a:pt x="2394" y="2693"/>
                </a:lnTo>
                <a:lnTo>
                  <a:pt x="2279" y="2529"/>
                </a:lnTo>
                <a:lnTo>
                  <a:pt x="2277" y="2522"/>
                </a:lnTo>
                <a:lnTo>
                  <a:pt x="2278" y="2514"/>
                </a:lnTo>
                <a:lnTo>
                  <a:pt x="2283" y="2509"/>
                </a:lnTo>
                <a:lnTo>
                  <a:pt x="2290" y="2507"/>
                </a:lnTo>
                <a:close/>
                <a:moveTo>
                  <a:pt x="1098" y="2503"/>
                </a:moveTo>
                <a:lnTo>
                  <a:pt x="1105" y="2506"/>
                </a:lnTo>
                <a:lnTo>
                  <a:pt x="1110" y="2511"/>
                </a:lnTo>
                <a:lnTo>
                  <a:pt x="1111" y="2519"/>
                </a:lnTo>
                <a:lnTo>
                  <a:pt x="1108" y="2526"/>
                </a:lnTo>
                <a:lnTo>
                  <a:pt x="993" y="2689"/>
                </a:lnTo>
                <a:lnTo>
                  <a:pt x="990" y="2692"/>
                </a:lnTo>
                <a:lnTo>
                  <a:pt x="988" y="2693"/>
                </a:lnTo>
                <a:lnTo>
                  <a:pt x="985" y="2694"/>
                </a:lnTo>
                <a:lnTo>
                  <a:pt x="982" y="2695"/>
                </a:lnTo>
                <a:lnTo>
                  <a:pt x="978" y="2694"/>
                </a:lnTo>
                <a:lnTo>
                  <a:pt x="974" y="2692"/>
                </a:lnTo>
                <a:lnTo>
                  <a:pt x="969" y="2687"/>
                </a:lnTo>
                <a:lnTo>
                  <a:pt x="968" y="2679"/>
                </a:lnTo>
                <a:lnTo>
                  <a:pt x="970" y="2672"/>
                </a:lnTo>
                <a:lnTo>
                  <a:pt x="1085" y="2509"/>
                </a:lnTo>
                <a:lnTo>
                  <a:pt x="1092" y="2505"/>
                </a:lnTo>
                <a:lnTo>
                  <a:pt x="1098" y="2503"/>
                </a:lnTo>
                <a:close/>
                <a:moveTo>
                  <a:pt x="2115" y="2465"/>
                </a:moveTo>
                <a:lnTo>
                  <a:pt x="2122" y="2468"/>
                </a:lnTo>
                <a:lnTo>
                  <a:pt x="2127" y="2473"/>
                </a:lnTo>
                <a:lnTo>
                  <a:pt x="2464" y="3127"/>
                </a:lnTo>
                <a:lnTo>
                  <a:pt x="2466" y="3134"/>
                </a:lnTo>
                <a:lnTo>
                  <a:pt x="2464" y="3140"/>
                </a:lnTo>
                <a:lnTo>
                  <a:pt x="2458" y="3145"/>
                </a:lnTo>
                <a:lnTo>
                  <a:pt x="2455" y="3146"/>
                </a:lnTo>
                <a:lnTo>
                  <a:pt x="2452" y="3147"/>
                </a:lnTo>
                <a:lnTo>
                  <a:pt x="2449" y="3146"/>
                </a:lnTo>
                <a:lnTo>
                  <a:pt x="2445" y="3145"/>
                </a:lnTo>
                <a:lnTo>
                  <a:pt x="2442" y="3143"/>
                </a:lnTo>
                <a:lnTo>
                  <a:pt x="2439" y="3139"/>
                </a:lnTo>
                <a:lnTo>
                  <a:pt x="2102" y="2486"/>
                </a:lnTo>
                <a:lnTo>
                  <a:pt x="2100" y="2478"/>
                </a:lnTo>
                <a:lnTo>
                  <a:pt x="2102" y="2472"/>
                </a:lnTo>
                <a:lnTo>
                  <a:pt x="2109" y="2467"/>
                </a:lnTo>
                <a:lnTo>
                  <a:pt x="2115" y="2465"/>
                </a:lnTo>
                <a:close/>
                <a:moveTo>
                  <a:pt x="1237" y="2458"/>
                </a:moveTo>
                <a:lnTo>
                  <a:pt x="1245" y="2460"/>
                </a:lnTo>
                <a:lnTo>
                  <a:pt x="1250" y="2465"/>
                </a:lnTo>
                <a:lnTo>
                  <a:pt x="1252" y="2471"/>
                </a:lnTo>
                <a:lnTo>
                  <a:pt x="1251" y="2478"/>
                </a:lnTo>
                <a:lnTo>
                  <a:pt x="901" y="3127"/>
                </a:lnTo>
                <a:lnTo>
                  <a:pt x="899" y="3130"/>
                </a:lnTo>
                <a:lnTo>
                  <a:pt x="896" y="3132"/>
                </a:lnTo>
                <a:lnTo>
                  <a:pt x="893" y="3134"/>
                </a:lnTo>
                <a:lnTo>
                  <a:pt x="889" y="3134"/>
                </a:lnTo>
                <a:lnTo>
                  <a:pt x="886" y="3134"/>
                </a:lnTo>
                <a:lnTo>
                  <a:pt x="883" y="3133"/>
                </a:lnTo>
                <a:lnTo>
                  <a:pt x="878" y="3128"/>
                </a:lnTo>
                <a:lnTo>
                  <a:pt x="876" y="3121"/>
                </a:lnTo>
                <a:lnTo>
                  <a:pt x="878" y="3113"/>
                </a:lnTo>
                <a:lnTo>
                  <a:pt x="1226" y="2465"/>
                </a:lnTo>
                <a:lnTo>
                  <a:pt x="1231" y="2460"/>
                </a:lnTo>
                <a:lnTo>
                  <a:pt x="1237" y="2458"/>
                </a:lnTo>
                <a:close/>
                <a:moveTo>
                  <a:pt x="2298" y="2379"/>
                </a:moveTo>
                <a:lnTo>
                  <a:pt x="2305" y="2379"/>
                </a:lnTo>
                <a:lnTo>
                  <a:pt x="2311" y="2383"/>
                </a:lnTo>
                <a:lnTo>
                  <a:pt x="2591" y="2704"/>
                </a:lnTo>
                <a:lnTo>
                  <a:pt x="2595" y="2710"/>
                </a:lnTo>
                <a:lnTo>
                  <a:pt x="2595" y="2717"/>
                </a:lnTo>
                <a:lnTo>
                  <a:pt x="2590" y="2724"/>
                </a:lnTo>
                <a:lnTo>
                  <a:pt x="2587" y="2726"/>
                </a:lnTo>
                <a:lnTo>
                  <a:pt x="2584" y="2727"/>
                </a:lnTo>
                <a:lnTo>
                  <a:pt x="2581" y="2727"/>
                </a:lnTo>
                <a:lnTo>
                  <a:pt x="2577" y="2727"/>
                </a:lnTo>
                <a:lnTo>
                  <a:pt x="2573" y="2725"/>
                </a:lnTo>
                <a:lnTo>
                  <a:pt x="2570" y="2723"/>
                </a:lnTo>
                <a:lnTo>
                  <a:pt x="2290" y="2402"/>
                </a:lnTo>
                <a:lnTo>
                  <a:pt x="2286" y="2396"/>
                </a:lnTo>
                <a:lnTo>
                  <a:pt x="2288" y="2389"/>
                </a:lnTo>
                <a:lnTo>
                  <a:pt x="2292" y="2382"/>
                </a:lnTo>
                <a:lnTo>
                  <a:pt x="2298" y="2379"/>
                </a:lnTo>
                <a:close/>
                <a:moveTo>
                  <a:pt x="1053" y="2369"/>
                </a:moveTo>
                <a:lnTo>
                  <a:pt x="1059" y="2373"/>
                </a:lnTo>
                <a:lnTo>
                  <a:pt x="1064" y="2379"/>
                </a:lnTo>
                <a:lnTo>
                  <a:pt x="1064" y="2386"/>
                </a:lnTo>
                <a:lnTo>
                  <a:pt x="1061" y="2393"/>
                </a:lnTo>
                <a:lnTo>
                  <a:pt x="775" y="2708"/>
                </a:lnTo>
                <a:lnTo>
                  <a:pt x="772" y="2710"/>
                </a:lnTo>
                <a:lnTo>
                  <a:pt x="769" y="2712"/>
                </a:lnTo>
                <a:lnTo>
                  <a:pt x="765" y="2712"/>
                </a:lnTo>
                <a:lnTo>
                  <a:pt x="762" y="2712"/>
                </a:lnTo>
                <a:lnTo>
                  <a:pt x="759" y="2711"/>
                </a:lnTo>
                <a:lnTo>
                  <a:pt x="756" y="2709"/>
                </a:lnTo>
                <a:lnTo>
                  <a:pt x="751" y="2703"/>
                </a:lnTo>
                <a:lnTo>
                  <a:pt x="751" y="2696"/>
                </a:lnTo>
                <a:lnTo>
                  <a:pt x="755" y="2689"/>
                </a:lnTo>
                <a:lnTo>
                  <a:pt x="1040" y="2374"/>
                </a:lnTo>
                <a:lnTo>
                  <a:pt x="1046" y="2370"/>
                </a:lnTo>
                <a:lnTo>
                  <a:pt x="1053" y="2369"/>
                </a:lnTo>
                <a:close/>
                <a:moveTo>
                  <a:pt x="2477" y="2350"/>
                </a:moveTo>
                <a:lnTo>
                  <a:pt x="2483" y="2354"/>
                </a:lnTo>
                <a:lnTo>
                  <a:pt x="2632" y="2488"/>
                </a:lnTo>
                <a:lnTo>
                  <a:pt x="2636" y="2494"/>
                </a:lnTo>
                <a:lnTo>
                  <a:pt x="2636" y="2501"/>
                </a:lnTo>
                <a:lnTo>
                  <a:pt x="2633" y="2507"/>
                </a:lnTo>
                <a:lnTo>
                  <a:pt x="2630" y="2510"/>
                </a:lnTo>
                <a:lnTo>
                  <a:pt x="2626" y="2511"/>
                </a:lnTo>
                <a:lnTo>
                  <a:pt x="2622" y="2512"/>
                </a:lnTo>
                <a:lnTo>
                  <a:pt x="2618" y="2511"/>
                </a:lnTo>
                <a:lnTo>
                  <a:pt x="2615" y="2510"/>
                </a:lnTo>
                <a:lnTo>
                  <a:pt x="2613" y="2508"/>
                </a:lnTo>
                <a:lnTo>
                  <a:pt x="2464" y="2374"/>
                </a:lnTo>
                <a:lnTo>
                  <a:pt x="2460" y="2368"/>
                </a:lnTo>
                <a:lnTo>
                  <a:pt x="2460" y="2361"/>
                </a:lnTo>
                <a:lnTo>
                  <a:pt x="2463" y="2355"/>
                </a:lnTo>
                <a:lnTo>
                  <a:pt x="2469" y="2350"/>
                </a:lnTo>
                <a:lnTo>
                  <a:pt x="2477" y="2350"/>
                </a:lnTo>
                <a:close/>
                <a:moveTo>
                  <a:pt x="913" y="2346"/>
                </a:moveTo>
                <a:lnTo>
                  <a:pt x="920" y="2346"/>
                </a:lnTo>
                <a:lnTo>
                  <a:pt x="926" y="2350"/>
                </a:lnTo>
                <a:lnTo>
                  <a:pt x="929" y="2357"/>
                </a:lnTo>
                <a:lnTo>
                  <a:pt x="929" y="2364"/>
                </a:lnTo>
                <a:lnTo>
                  <a:pt x="925" y="2370"/>
                </a:lnTo>
                <a:lnTo>
                  <a:pt x="775" y="2503"/>
                </a:lnTo>
                <a:lnTo>
                  <a:pt x="773" y="2505"/>
                </a:lnTo>
                <a:lnTo>
                  <a:pt x="769" y="2506"/>
                </a:lnTo>
                <a:lnTo>
                  <a:pt x="766" y="2506"/>
                </a:lnTo>
                <a:lnTo>
                  <a:pt x="763" y="2506"/>
                </a:lnTo>
                <a:lnTo>
                  <a:pt x="759" y="2504"/>
                </a:lnTo>
                <a:lnTo>
                  <a:pt x="756" y="2502"/>
                </a:lnTo>
                <a:lnTo>
                  <a:pt x="752" y="2495"/>
                </a:lnTo>
                <a:lnTo>
                  <a:pt x="752" y="2489"/>
                </a:lnTo>
                <a:lnTo>
                  <a:pt x="757" y="2482"/>
                </a:lnTo>
                <a:lnTo>
                  <a:pt x="907" y="2349"/>
                </a:lnTo>
                <a:lnTo>
                  <a:pt x="913" y="2346"/>
                </a:lnTo>
                <a:close/>
                <a:moveTo>
                  <a:pt x="2456" y="2169"/>
                </a:moveTo>
                <a:lnTo>
                  <a:pt x="2463" y="2172"/>
                </a:lnTo>
                <a:lnTo>
                  <a:pt x="3067" y="2594"/>
                </a:lnTo>
                <a:lnTo>
                  <a:pt x="3071" y="2600"/>
                </a:lnTo>
                <a:lnTo>
                  <a:pt x="3072" y="2606"/>
                </a:lnTo>
                <a:lnTo>
                  <a:pt x="3070" y="2613"/>
                </a:lnTo>
                <a:lnTo>
                  <a:pt x="3068" y="2616"/>
                </a:lnTo>
                <a:lnTo>
                  <a:pt x="3065" y="2619"/>
                </a:lnTo>
                <a:lnTo>
                  <a:pt x="3062" y="2620"/>
                </a:lnTo>
                <a:lnTo>
                  <a:pt x="3059" y="2620"/>
                </a:lnTo>
                <a:lnTo>
                  <a:pt x="3055" y="2619"/>
                </a:lnTo>
                <a:lnTo>
                  <a:pt x="3050" y="2616"/>
                </a:lnTo>
                <a:lnTo>
                  <a:pt x="2447" y="2195"/>
                </a:lnTo>
                <a:lnTo>
                  <a:pt x="2442" y="2190"/>
                </a:lnTo>
                <a:lnTo>
                  <a:pt x="2441" y="2182"/>
                </a:lnTo>
                <a:lnTo>
                  <a:pt x="2444" y="2175"/>
                </a:lnTo>
                <a:lnTo>
                  <a:pt x="2449" y="2170"/>
                </a:lnTo>
                <a:lnTo>
                  <a:pt x="2456" y="2169"/>
                </a:lnTo>
                <a:close/>
                <a:moveTo>
                  <a:pt x="902" y="2157"/>
                </a:moveTo>
                <a:lnTo>
                  <a:pt x="909" y="2158"/>
                </a:lnTo>
                <a:lnTo>
                  <a:pt x="915" y="2163"/>
                </a:lnTo>
                <a:lnTo>
                  <a:pt x="917" y="2169"/>
                </a:lnTo>
                <a:lnTo>
                  <a:pt x="916" y="2176"/>
                </a:lnTo>
                <a:lnTo>
                  <a:pt x="911" y="2182"/>
                </a:lnTo>
                <a:lnTo>
                  <a:pt x="300" y="2594"/>
                </a:lnTo>
                <a:lnTo>
                  <a:pt x="296" y="2596"/>
                </a:lnTo>
                <a:lnTo>
                  <a:pt x="293" y="2597"/>
                </a:lnTo>
                <a:lnTo>
                  <a:pt x="288" y="2596"/>
                </a:lnTo>
                <a:lnTo>
                  <a:pt x="285" y="2595"/>
                </a:lnTo>
                <a:lnTo>
                  <a:pt x="283" y="2593"/>
                </a:lnTo>
                <a:lnTo>
                  <a:pt x="280" y="2591"/>
                </a:lnTo>
                <a:lnTo>
                  <a:pt x="278" y="2583"/>
                </a:lnTo>
                <a:lnTo>
                  <a:pt x="279" y="2576"/>
                </a:lnTo>
                <a:lnTo>
                  <a:pt x="284" y="2571"/>
                </a:lnTo>
                <a:lnTo>
                  <a:pt x="895" y="2159"/>
                </a:lnTo>
                <a:lnTo>
                  <a:pt x="902" y="2157"/>
                </a:lnTo>
                <a:close/>
                <a:moveTo>
                  <a:pt x="2620" y="2132"/>
                </a:moveTo>
                <a:lnTo>
                  <a:pt x="2628" y="2134"/>
                </a:lnTo>
                <a:lnTo>
                  <a:pt x="2805" y="2226"/>
                </a:lnTo>
                <a:lnTo>
                  <a:pt x="2811" y="2230"/>
                </a:lnTo>
                <a:lnTo>
                  <a:pt x="2813" y="2237"/>
                </a:lnTo>
                <a:lnTo>
                  <a:pt x="2812" y="2244"/>
                </a:lnTo>
                <a:lnTo>
                  <a:pt x="2809" y="2247"/>
                </a:lnTo>
                <a:lnTo>
                  <a:pt x="2805" y="2249"/>
                </a:lnTo>
                <a:lnTo>
                  <a:pt x="2802" y="2252"/>
                </a:lnTo>
                <a:lnTo>
                  <a:pt x="2798" y="2252"/>
                </a:lnTo>
                <a:lnTo>
                  <a:pt x="2795" y="2252"/>
                </a:lnTo>
                <a:lnTo>
                  <a:pt x="2792" y="2250"/>
                </a:lnTo>
                <a:lnTo>
                  <a:pt x="2614" y="2159"/>
                </a:lnTo>
                <a:lnTo>
                  <a:pt x="2609" y="2154"/>
                </a:lnTo>
                <a:lnTo>
                  <a:pt x="2607" y="2146"/>
                </a:lnTo>
                <a:lnTo>
                  <a:pt x="2609" y="2139"/>
                </a:lnTo>
                <a:lnTo>
                  <a:pt x="2613" y="2134"/>
                </a:lnTo>
                <a:lnTo>
                  <a:pt x="2620" y="2132"/>
                </a:lnTo>
                <a:close/>
                <a:moveTo>
                  <a:pt x="770" y="2127"/>
                </a:moveTo>
                <a:lnTo>
                  <a:pt x="777" y="2129"/>
                </a:lnTo>
                <a:lnTo>
                  <a:pt x="781" y="2134"/>
                </a:lnTo>
                <a:lnTo>
                  <a:pt x="784" y="2141"/>
                </a:lnTo>
                <a:lnTo>
                  <a:pt x="781" y="2148"/>
                </a:lnTo>
                <a:lnTo>
                  <a:pt x="775" y="2154"/>
                </a:lnTo>
                <a:lnTo>
                  <a:pt x="597" y="2244"/>
                </a:lnTo>
                <a:lnTo>
                  <a:pt x="594" y="2245"/>
                </a:lnTo>
                <a:lnTo>
                  <a:pt x="591" y="2245"/>
                </a:lnTo>
                <a:lnTo>
                  <a:pt x="587" y="2245"/>
                </a:lnTo>
                <a:lnTo>
                  <a:pt x="584" y="2243"/>
                </a:lnTo>
                <a:lnTo>
                  <a:pt x="581" y="2241"/>
                </a:lnTo>
                <a:lnTo>
                  <a:pt x="579" y="2238"/>
                </a:lnTo>
                <a:lnTo>
                  <a:pt x="577" y="2231"/>
                </a:lnTo>
                <a:lnTo>
                  <a:pt x="579" y="2224"/>
                </a:lnTo>
                <a:lnTo>
                  <a:pt x="585" y="2220"/>
                </a:lnTo>
                <a:lnTo>
                  <a:pt x="763" y="2128"/>
                </a:lnTo>
                <a:lnTo>
                  <a:pt x="770" y="2127"/>
                </a:lnTo>
                <a:close/>
                <a:moveTo>
                  <a:pt x="2557" y="2010"/>
                </a:moveTo>
                <a:lnTo>
                  <a:pt x="2565" y="2011"/>
                </a:lnTo>
                <a:lnTo>
                  <a:pt x="2961" y="2165"/>
                </a:lnTo>
                <a:lnTo>
                  <a:pt x="2968" y="2169"/>
                </a:lnTo>
                <a:lnTo>
                  <a:pt x="2971" y="2175"/>
                </a:lnTo>
                <a:lnTo>
                  <a:pt x="2970" y="2182"/>
                </a:lnTo>
                <a:lnTo>
                  <a:pt x="2969" y="2186"/>
                </a:lnTo>
                <a:lnTo>
                  <a:pt x="2966" y="2189"/>
                </a:lnTo>
                <a:lnTo>
                  <a:pt x="2964" y="2190"/>
                </a:lnTo>
                <a:lnTo>
                  <a:pt x="2960" y="2192"/>
                </a:lnTo>
                <a:lnTo>
                  <a:pt x="2956" y="2192"/>
                </a:lnTo>
                <a:lnTo>
                  <a:pt x="2954" y="2192"/>
                </a:lnTo>
                <a:lnTo>
                  <a:pt x="2952" y="2191"/>
                </a:lnTo>
                <a:lnTo>
                  <a:pt x="2554" y="2037"/>
                </a:lnTo>
                <a:lnTo>
                  <a:pt x="2549" y="2033"/>
                </a:lnTo>
                <a:lnTo>
                  <a:pt x="2546" y="2027"/>
                </a:lnTo>
                <a:lnTo>
                  <a:pt x="2547" y="2020"/>
                </a:lnTo>
                <a:lnTo>
                  <a:pt x="2551" y="2013"/>
                </a:lnTo>
                <a:lnTo>
                  <a:pt x="2557" y="2010"/>
                </a:lnTo>
                <a:close/>
                <a:moveTo>
                  <a:pt x="799" y="1997"/>
                </a:moveTo>
                <a:lnTo>
                  <a:pt x="806" y="2000"/>
                </a:lnTo>
                <a:lnTo>
                  <a:pt x="810" y="2005"/>
                </a:lnTo>
                <a:lnTo>
                  <a:pt x="810" y="2012"/>
                </a:lnTo>
                <a:lnTo>
                  <a:pt x="807" y="2020"/>
                </a:lnTo>
                <a:lnTo>
                  <a:pt x="802" y="2024"/>
                </a:lnTo>
                <a:lnTo>
                  <a:pt x="402" y="2170"/>
                </a:lnTo>
                <a:lnTo>
                  <a:pt x="397" y="2171"/>
                </a:lnTo>
                <a:lnTo>
                  <a:pt x="393" y="2171"/>
                </a:lnTo>
                <a:lnTo>
                  <a:pt x="390" y="2169"/>
                </a:lnTo>
                <a:lnTo>
                  <a:pt x="387" y="2166"/>
                </a:lnTo>
                <a:lnTo>
                  <a:pt x="384" y="2162"/>
                </a:lnTo>
                <a:lnTo>
                  <a:pt x="383" y="2155"/>
                </a:lnTo>
                <a:lnTo>
                  <a:pt x="387" y="2148"/>
                </a:lnTo>
                <a:lnTo>
                  <a:pt x="393" y="2144"/>
                </a:lnTo>
                <a:lnTo>
                  <a:pt x="792" y="1997"/>
                </a:lnTo>
                <a:lnTo>
                  <a:pt x="799" y="1997"/>
                </a:lnTo>
                <a:close/>
                <a:moveTo>
                  <a:pt x="2713" y="1911"/>
                </a:moveTo>
                <a:lnTo>
                  <a:pt x="2907" y="1961"/>
                </a:lnTo>
                <a:lnTo>
                  <a:pt x="2914" y="1964"/>
                </a:lnTo>
                <a:lnTo>
                  <a:pt x="2917" y="1970"/>
                </a:lnTo>
                <a:lnTo>
                  <a:pt x="2917" y="1977"/>
                </a:lnTo>
                <a:lnTo>
                  <a:pt x="2916" y="1981"/>
                </a:lnTo>
                <a:lnTo>
                  <a:pt x="2914" y="1983"/>
                </a:lnTo>
                <a:lnTo>
                  <a:pt x="2911" y="1987"/>
                </a:lnTo>
                <a:lnTo>
                  <a:pt x="2907" y="1988"/>
                </a:lnTo>
                <a:lnTo>
                  <a:pt x="2904" y="1988"/>
                </a:lnTo>
                <a:lnTo>
                  <a:pt x="2901" y="1988"/>
                </a:lnTo>
                <a:lnTo>
                  <a:pt x="2706" y="1938"/>
                </a:lnTo>
                <a:lnTo>
                  <a:pt x="2700" y="1935"/>
                </a:lnTo>
                <a:lnTo>
                  <a:pt x="2696" y="1929"/>
                </a:lnTo>
                <a:lnTo>
                  <a:pt x="2696" y="1922"/>
                </a:lnTo>
                <a:lnTo>
                  <a:pt x="2700" y="1914"/>
                </a:lnTo>
                <a:lnTo>
                  <a:pt x="2706" y="1911"/>
                </a:lnTo>
                <a:lnTo>
                  <a:pt x="2713" y="1911"/>
                </a:lnTo>
                <a:close/>
                <a:moveTo>
                  <a:pt x="678" y="1905"/>
                </a:moveTo>
                <a:lnTo>
                  <a:pt x="685" y="1905"/>
                </a:lnTo>
                <a:lnTo>
                  <a:pt x="692" y="1909"/>
                </a:lnTo>
                <a:lnTo>
                  <a:pt x="696" y="1915"/>
                </a:lnTo>
                <a:lnTo>
                  <a:pt x="696" y="1923"/>
                </a:lnTo>
                <a:lnTo>
                  <a:pt x="692" y="1929"/>
                </a:lnTo>
                <a:lnTo>
                  <a:pt x="685" y="1932"/>
                </a:lnTo>
                <a:lnTo>
                  <a:pt x="491" y="1980"/>
                </a:lnTo>
                <a:lnTo>
                  <a:pt x="488" y="1981"/>
                </a:lnTo>
                <a:lnTo>
                  <a:pt x="484" y="1980"/>
                </a:lnTo>
                <a:lnTo>
                  <a:pt x="481" y="1979"/>
                </a:lnTo>
                <a:lnTo>
                  <a:pt x="478" y="1977"/>
                </a:lnTo>
                <a:lnTo>
                  <a:pt x="475" y="1974"/>
                </a:lnTo>
                <a:lnTo>
                  <a:pt x="474" y="1970"/>
                </a:lnTo>
                <a:lnTo>
                  <a:pt x="474" y="1963"/>
                </a:lnTo>
                <a:lnTo>
                  <a:pt x="478" y="1957"/>
                </a:lnTo>
                <a:lnTo>
                  <a:pt x="485" y="1954"/>
                </a:lnTo>
                <a:lnTo>
                  <a:pt x="678" y="1905"/>
                </a:lnTo>
                <a:close/>
                <a:moveTo>
                  <a:pt x="2619" y="1749"/>
                </a:moveTo>
                <a:lnTo>
                  <a:pt x="3351" y="1843"/>
                </a:lnTo>
                <a:lnTo>
                  <a:pt x="3355" y="1844"/>
                </a:lnTo>
                <a:lnTo>
                  <a:pt x="3358" y="1847"/>
                </a:lnTo>
                <a:lnTo>
                  <a:pt x="3362" y="1851"/>
                </a:lnTo>
                <a:lnTo>
                  <a:pt x="3363" y="1855"/>
                </a:lnTo>
                <a:lnTo>
                  <a:pt x="3364" y="1859"/>
                </a:lnTo>
                <a:lnTo>
                  <a:pt x="3362" y="1863"/>
                </a:lnTo>
                <a:lnTo>
                  <a:pt x="3359" y="1866"/>
                </a:lnTo>
                <a:lnTo>
                  <a:pt x="3356" y="1869"/>
                </a:lnTo>
                <a:lnTo>
                  <a:pt x="3353" y="1870"/>
                </a:lnTo>
                <a:lnTo>
                  <a:pt x="3349" y="1871"/>
                </a:lnTo>
                <a:lnTo>
                  <a:pt x="3347" y="1871"/>
                </a:lnTo>
                <a:lnTo>
                  <a:pt x="2616" y="1777"/>
                </a:lnTo>
                <a:lnTo>
                  <a:pt x="2612" y="1776"/>
                </a:lnTo>
                <a:lnTo>
                  <a:pt x="2608" y="1774"/>
                </a:lnTo>
                <a:lnTo>
                  <a:pt x="2606" y="1770"/>
                </a:lnTo>
                <a:lnTo>
                  <a:pt x="2604" y="1766"/>
                </a:lnTo>
                <a:lnTo>
                  <a:pt x="2604" y="1762"/>
                </a:lnTo>
                <a:lnTo>
                  <a:pt x="2605" y="1758"/>
                </a:lnTo>
                <a:lnTo>
                  <a:pt x="2608" y="1754"/>
                </a:lnTo>
                <a:lnTo>
                  <a:pt x="2611" y="1752"/>
                </a:lnTo>
                <a:lnTo>
                  <a:pt x="2615" y="1749"/>
                </a:lnTo>
                <a:lnTo>
                  <a:pt x="2619" y="1749"/>
                </a:lnTo>
                <a:close/>
                <a:moveTo>
                  <a:pt x="745" y="1734"/>
                </a:moveTo>
                <a:lnTo>
                  <a:pt x="749" y="1734"/>
                </a:lnTo>
                <a:lnTo>
                  <a:pt x="754" y="1736"/>
                </a:lnTo>
                <a:lnTo>
                  <a:pt x="757" y="1738"/>
                </a:lnTo>
                <a:lnTo>
                  <a:pt x="760" y="1742"/>
                </a:lnTo>
                <a:lnTo>
                  <a:pt x="761" y="1746"/>
                </a:lnTo>
                <a:lnTo>
                  <a:pt x="761" y="1751"/>
                </a:lnTo>
                <a:lnTo>
                  <a:pt x="759" y="1755"/>
                </a:lnTo>
                <a:lnTo>
                  <a:pt x="757" y="1759"/>
                </a:lnTo>
                <a:lnTo>
                  <a:pt x="752" y="1761"/>
                </a:lnTo>
                <a:lnTo>
                  <a:pt x="748" y="1762"/>
                </a:lnTo>
                <a:lnTo>
                  <a:pt x="15" y="1843"/>
                </a:lnTo>
                <a:lnTo>
                  <a:pt x="14" y="1843"/>
                </a:lnTo>
                <a:lnTo>
                  <a:pt x="10" y="1842"/>
                </a:lnTo>
                <a:lnTo>
                  <a:pt x="6" y="1841"/>
                </a:lnTo>
                <a:lnTo>
                  <a:pt x="3" y="1838"/>
                </a:lnTo>
                <a:lnTo>
                  <a:pt x="1" y="1835"/>
                </a:lnTo>
                <a:lnTo>
                  <a:pt x="0" y="1831"/>
                </a:lnTo>
                <a:lnTo>
                  <a:pt x="0" y="1826"/>
                </a:lnTo>
                <a:lnTo>
                  <a:pt x="2" y="1823"/>
                </a:lnTo>
                <a:lnTo>
                  <a:pt x="4" y="1819"/>
                </a:lnTo>
                <a:lnTo>
                  <a:pt x="8" y="1816"/>
                </a:lnTo>
                <a:lnTo>
                  <a:pt x="12" y="1815"/>
                </a:lnTo>
                <a:lnTo>
                  <a:pt x="745" y="1734"/>
                </a:lnTo>
                <a:close/>
                <a:moveTo>
                  <a:pt x="2938" y="1646"/>
                </a:moveTo>
                <a:lnTo>
                  <a:pt x="2938" y="1646"/>
                </a:lnTo>
                <a:lnTo>
                  <a:pt x="2943" y="1646"/>
                </a:lnTo>
                <a:lnTo>
                  <a:pt x="2946" y="1648"/>
                </a:lnTo>
                <a:lnTo>
                  <a:pt x="2949" y="1652"/>
                </a:lnTo>
                <a:lnTo>
                  <a:pt x="2951" y="1656"/>
                </a:lnTo>
                <a:lnTo>
                  <a:pt x="2952" y="1660"/>
                </a:lnTo>
                <a:lnTo>
                  <a:pt x="2951" y="1664"/>
                </a:lnTo>
                <a:lnTo>
                  <a:pt x="2949" y="1668"/>
                </a:lnTo>
                <a:lnTo>
                  <a:pt x="2946" y="1671"/>
                </a:lnTo>
                <a:lnTo>
                  <a:pt x="2943" y="1673"/>
                </a:lnTo>
                <a:lnTo>
                  <a:pt x="2938" y="1674"/>
                </a:lnTo>
                <a:lnTo>
                  <a:pt x="2738" y="1675"/>
                </a:lnTo>
                <a:lnTo>
                  <a:pt x="2738" y="1675"/>
                </a:lnTo>
                <a:lnTo>
                  <a:pt x="2733" y="1674"/>
                </a:lnTo>
                <a:lnTo>
                  <a:pt x="2730" y="1672"/>
                </a:lnTo>
                <a:lnTo>
                  <a:pt x="2727" y="1669"/>
                </a:lnTo>
                <a:lnTo>
                  <a:pt x="2725" y="1666"/>
                </a:lnTo>
                <a:lnTo>
                  <a:pt x="2724" y="1661"/>
                </a:lnTo>
                <a:lnTo>
                  <a:pt x="2725" y="1657"/>
                </a:lnTo>
                <a:lnTo>
                  <a:pt x="2727" y="1653"/>
                </a:lnTo>
                <a:lnTo>
                  <a:pt x="2730" y="1649"/>
                </a:lnTo>
                <a:lnTo>
                  <a:pt x="2733" y="1647"/>
                </a:lnTo>
                <a:lnTo>
                  <a:pt x="2738" y="1647"/>
                </a:lnTo>
                <a:lnTo>
                  <a:pt x="2938" y="1646"/>
                </a:lnTo>
                <a:close/>
                <a:moveTo>
                  <a:pt x="455" y="1639"/>
                </a:moveTo>
                <a:lnTo>
                  <a:pt x="455" y="1639"/>
                </a:lnTo>
                <a:lnTo>
                  <a:pt x="655" y="1641"/>
                </a:lnTo>
                <a:lnTo>
                  <a:pt x="659" y="1642"/>
                </a:lnTo>
                <a:lnTo>
                  <a:pt x="664" y="1644"/>
                </a:lnTo>
                <a:lnTo>
                  <a:pt x="667" y="1647"/>
                </a:lnTo>
                <a:lnTo>
                  <a:pt x="669" y="1652"/>
                </a:lnTo>
                <a:lnTo>
                  <a:pt x="669" y="1656"/>
                </a:lnTo>
                <a:lnTo>
                  <a:pt x="669" y="1660"/>
                </a:lnTo>
                <a:lnTo>
                  <a:pt x="667" y="1664"/>
                </a:lnTo>
                <a:lnTo>
                  <a:pt x="664" y="1666"/>
                </a:lnTo>
                <a:lnTo>
                  <a:pt x="659" y="1669"/>
                </a:lnTo>
                <a:lnTo>
                  <a:pt x="655" y="1669"/>
                </a:lnTo>
                <a:lnTo>
                  <a:pt x="655" y="1669"/>
                </a:lnTo>
                <a:lnTo>
                  <a:pt x="455" y="1667"/>
                </a:lnTo>
                <a:lnTo>
                  <a:pt x="451" y="1666"/>
                </a:lnTo>
                <a:lnTo>
                  <a:pt x="447" y="1664"/>
                </a:lnTo>
                <a:lnTo>
                  <a:pt x="443" y="1661"/>
                </a:lnTo>
                <a:lnTo>
                  <a:pt x="441" y="1658"/>
                </a:lnTo>
                <a:lnTo>
                  <a:pt x="441" y="1653"/>
                </a:lnTo>
                <a:lnTo>
                  <a:pt x="441" y="1648"/>
                </a:lnTo>
                <a:lnTo>
                  <a:pt x="443" y="1644"/>
                </a:lnTo>
                <a:lnTo>
                  <a:pt x="447" y="1641"/>
                </a:lnTo>
                <a:lnTo>
                  <a:pt x="451" y="1640"/>
                </a:lnTo>
                <a:lnTo>
                  <a:pt x="455" y="1639"/>
                </a:lnTo>
                <a:close/>
                <a:moveTo>
                  <a:pt x="3038" y="1515"/>
                </a:moveTo>
                <a:lnTo>
                  <a:pt x="3043" y="1515"/>
                </a:lnTo>
                <a:lnTo>
                  <a:pt x="3047" y="1516"/>
                </a:lnTo>
                <a:lnTo>
                  <a:pt x="3050" y="1520"/>
                </a:lnTo>
                <a:lnTo>
                  <a:pt x="3052" y="1524"/>
                </a:lnTo>
                <a:lnTo>
                  <a:pt x="3053" y="1528"/>
                </a:lnTo>
                <a:lnTo>
                  <a:pt x="3053" y="1532"/>
                </a:lnTo>
                <a:lnTo>
                  <a:pt x="3052" y="1536"/>
                </a:lnTo>
                <a:lnTo>
                  <a:pt x="3049" y="1539"/>
                </a:lnTo>
                <a:lnTo>
                  <a:pt x="3046" y="1542"/>
                </a:lnTo>
                <a:lnTo>
                  <a:pt x="3041" y="1543"/>
                </a:lnTo>
                <a:lnTo>
                  <a:pt x="2618" y="1592"/>
                </a:lnTo>
                <a:lnTo>
                  <a:pt x="2617" y="1592"/>
                </a:lnTo>
                <a:lnTo>
                  <a:pt x="2613" y="1591"/>
                </a:lnTo>
                <a:lnTo>
                  <a:pt x="2609" y="1590"/>
                </a:lnTo>
                <a:lnTo>
                  <a:pt x="2606" y="1587"/>
                </a:lnTo>
                <a:lnTo>
                  <a:pt x="2604" y="1583"/>
                </a:lnTo>
                <a:lnTo>
                  <a:pt x="2603" y="1579"/>
                </a:lnTo>
                <a:lnTo>
                  <a:pt x="2603" y="1575"/>
                </a:lnTo>
                <a:lnTo>
                  <a:pt x="2605" y="1571"/>
                </a:lnTo>
                <a:lnTo>
                  <a:pt x="2607" y="1567"/>
                </a:lnTo>
                <a:lnTo>
                  <a:pt x="2611" y="1565"/>
                </a:lnTo>
                <a:lnTo>
                  <a:pt x="2615" y="1564"/>
                </a:lnTo>
                <a:lnTo>
                  <a:pt x="3038" y="1515"/>
                </a:lnTo>
                <a:close/>
                <a:moveTo>
                  <a:pt x="327" y="1494"/>
                </a:moveTo>
                <a:lnTo>
                  <a:pt x="748" y="1548"/>
                </a:lnTo>
                <a:lnTo>
                  <a:pt x="752" y="1551"/>
                </a:lnTo>
                <a:lnTo>
                  <a:pt x="757" y="1553"/>
                </a:lnTo>
                <a:lnTo>
                  <a:pt x="759" y="1556"/>
                </a:lnTo>
                <a:lnTo>
                  <a:pt x="761" y="1560"/>
                </a:lnTo>
                <a:lnTo>
                  <a:pt x="761" y="1565"/>
                </a:lnTo>
                <a:lnTo>
                  <a:pt x="760" y="1569"/>
                </a:lnTo>
                <a:lnTo>
                  <a:pt x="758" y="1572"/>
                </a:lnTo>
                <a:lnTo>
                  <a:pt x="755" y="1574"/>
                </a:lnTo>
                <a:lnTo>
                  <a:pt x="750" y="1576"/>
                </a:lnTo>
                <a:lnTo>
                  <a:pt x="746" y="1577"/>
                </a:lnTo>
                <a:lnTo>
                  <a:pt x="745" y="1576"/>
                </a:lnTo>
                <a:lnTo>
                  <a:pt x="322" y="1522"/>
                </a:lnTo>
                <a:lnTo>
                  <a:pt x="318" y="1521"/>
                </a:lnTo>
                <a:lnTo>
                  <a:pt x="315" y="1518"/>
                </a:lnTo>
                <a:lnTo>
                  <a:pt x="312" y="1514"/>
                </a:lnTo>
                <a:lnTo>
                  <a:pt x="311" y="1510"/>
                </a:lnTo>
                <a:lnTo>
                  <a:pt x="310" y="1506"/>
                </a:lnTo>
                <a:lnTo>
                  <a:pt x="312" y="1501"/>
                </a:lnTo>
                <a:lnTo>
                  <a:pt x="314" y="1498"/>
                </a:lnTo>
                <a:lnTo>
                  <a:pt x="317" y="1495"/>
                </a:lnTo>
                <a:lnTo>
                  <a:pt x="321" y="1494"/>
                </a:lnTo>
                <a:lnTo>
                  <a:pt x="327" y="1494"/>
                </a:lnTo>
                <a:close/>
                <a:moveTo>
                  <a:pt x="2905" y="1366"/>
                </a:moveTo>
                <a:lnTo>
                  <a:pt x="2912" y="1366"/>
                </a:lnTo>
                <a:lnTo>
                  <a:pt x="2918" y="1370"/>
                </a:lnTo>
                <a:lnTo>
                  <a:pt x="2922" y="1376"/>
                </a:lnTo>
                <a:lnTo>
                  <a:pt x="2922" y="1384"/>
                </a:lnTo>
                <a:lnTo>
                  <a:pt x="2918" y="1390"/>
                </a:lnTo>
                <a:lnTo>
                  <a:pt x="2912" y="1393"/>
                </a:lnTo>
                <a:lnTo>
                  <a:pt x="2717" y="1439"/>
                </a:lnTo>
                <a:lnTo>
                  <a:pt x="2713" y="1440"/>
                </a:lnTo>
                <a:lnTo>
                  <a:pt x="2709" y="1439"/>
                </a:lnTo>
                <a:lnTo>
                  <a:pt x="2706" y="1438"/>
                </a:lnTo>
                <a:lnTo>
                  <a:pt x="2703" y="1436"/>
                </a:lnTo>
                <a:lnTo>
                  <a:pt x="2701" y="1433"/>
                </a:lnTo>
                <a:lnTo>
                  <a:pt x="2700" y="1429"/>
                </a:lnTo>
                <a:lnTo>
                  <a:pt x="2700" y="1422"/>
                </a:lnTo>
                <a:lnTo>
                  <a:pt x="2704" y="1415"/>
                </a:lnTo>
                <a:lnTo>
                  <a:pt x="2710" y="1412"/>
                </a:lnTo>
                <a:lnTo>
                  <a:pt x="2905" y="1366"/>
                </a:lnTo>
                <a:close/>
                <a:moveTo>
                  <a:pt x="490" y="1359"/>
                </a:moveTo>
                <a:lnTo>
                  <a:pt x="684" y="1406"/>
                </a:lnTo>
                <a:lnTo>
                  <a:pt x="690" y="1410"/>
                </a:lnTo>
                <a:lnTo>
                  <a:pt x="695" y="1416"/>
                </a:lnTo>
                <a:lnTo>
                  <a:pt x="695" y="1424"/>
                </a:lnTo>
                <a:lnTo>
                  <a:pt x="693" y="1427"/>
                </a:lnTo>
                <a:lnTo>
                  <a:pt x="690" y="1430"/>
                </a:lnTo>
                <a:lnTo>
                  <a:pt x="687" y="1432"/>
                </a:lnTo>
                <a:lnTo>
                  <a:pt x="684" y="1434"/>
                </a:lnTo>
                <a:lnTo>
                  <a:pt x="681" y="1434"/>
                </a:lnTo>
                <a:lnTo>
                  <a:pt x="677" y="1434"/>
                </a:lnTo>
                <a:lnTo>
                  <a:pt x="483" y="1387"/>
                </a:lnTo>
                <a:lnTo>
                  <a:pt x="476" y="1382"/>
                </a:lnTo>
                <a:lnTo>
                  <a:pt x="473" y="1376"/>
                </a:lnTo>
                <a:lnTo>
                  <a:pt x="472" y="1369"/>
                </a:lnTo>
                <a:lnTo>
                  <a:pt x="476" y="1363"/>
                </a:lnTo>
                <a:lnTo>
                  <a:pt x="483" y="1360"/>
                </a:lnTo>
                <a:lnTo>
                  <a:pt x="490" y="1359"/>
                </a:lnTo>
                <a:close/>
                <a:moveTo>
                  <a:pt x="2793" y="1070"/>
                </a:moveTo>
                <a:lnTo>
                  <a:pt x="2799" y="1072"/>
                </a:lnTo>
                <a:lnTo>
                  <a:pt x="2804" y="1077"/>
                </a:lnTo>
                <a:lnTo>
                  <a:pt x="2806" y="1085"/>
                </a:lnTo>
                <a:lnTo>
                  <a:pt x="2804" y="1091"/>
                </a:lnTo>
                <a:lnTo>
                  <a:pt x="2798" y="1096"/>
                </a:lnTo>
                <a:lnTo>
                  <a:pt x="2622" y="1190"/>
                </a:lnTo>
                <a:lnTo>
                  <a:pt x="2618" y="1192"/>
                </a:lnTo>
                <a:lnTo>
                  <a:pt x="2615" y="1192"/>
                </a:lnTo>
                <a:lnTo>
                  <a:pt x="2612" y="1191"/>
                </a:lnTo>
                <a:lnTo>
                  <a:pt x="2608" y="1190"/>
                </a:lnTo>
                <a:lnTo>
                  <a:pt x="2605" y="1188"/>
                </a:lnTo>
                <a:lnTo>
                  <a:pt x="2603" y="1185"/>
                </a:lnTo>
                <a:lnTo>
                  <a:pt x="2602" y="1177"/>
                </a:lnTo>
                <a:lnTo>
                  <a:pt x="2604" y="1170"/>
                </a:lnTo>
                <a:lnTo>
                  <a:pt x="2609" y="1165"/>
                </a:lnTo>
                <a:lnTo>
                  <a:pt x="2786" y="1071"/>
                </a:lnTo>
                <a:lnTo>
                  <a:pt x="2793" y="1070"/>
                </a:lnTo>
                <a:close/>
                <a:moveTo>
                  <a:pt x="604" y="1064"/>
                </a:moveTo>
                <a:lnTo>
                  <a:pt x="611" y="1065"/>
                </a:lnTo>
                <a:lnTo>
                  <a:pt x="787" y="1160"/>
                </a:lnTo>
                <a:lnTo>
                  <a:pt x="793" y="1165"/>
                </a:lnTo>
                <a:lnTo>
                  <a:pt x="795" y="1172"/>
                </a:lnTo>
                <a:lnTo>
                  <a:pt x="793" y="1179"/>
                </a:lnTo>
                <a:lnTo>
                  <a:pt x="791" y="1182"/>
                </a:lnTo>
                <a:lnTo>
                  <a:pt x="788" y="1185"/>
                </a:lnTo>
                <a:lnTo>
                  <a:pt x="785" y="1186"/>
                </a:lnTo>
                <a:lnTo>
                  <a:pt x="780" y="1187"/>
                </a:lnTo>
                <a:lnTo>
                  <a:pt x="777" y="1187"/>
                </a:lnTo>
                <a:lnTo>
                  <a:pt x="773" y="1185"/>
                </a:lnTo>
                <a:lnTo>
                  <a:pt x="597" y="1090"/>
                </a:lnTo>
                <a:lnTo>
                  <a:pt x="592" y="1085"/>
                </a:lnTo>
                <a:lnTo>
                  <a:pt x="590" y="1078"/>
                </a:lnTo>
                <a:lnTo>
                  <a:pt x="592" y="1071"/>
                </a:lnTo>
                <a:lnTo>
                  <a:pt x="597" y="1066"/>
                </a:lnTo>
                <a:lnTo>
                  <a:pt x="604" y="1064"/>
                </a:lnTo>
                <a:close/>
                <a:moveTo>
                  <a:pt x="3259" y="1046"/>
                </a:moveTo>
                <a:lnTo>
                  <a:pt x="3266" y="1048"/>
                </a:lnTo>
                <a:lnTo>
                  <a:pt x="3271" y="1055"/>
                </a:lnTo>
                <a:lnTo>
                  <a:pt x="3272" y="1062"/>
                </a:lnTo>
                <a:lnTo>
                  <a:pt x="3268" y="1069"/>
                </a:lnTo>
                <a:lnTo>
                  <a:pt x="3262" y="1073"/>
                </a:lnTo>
                <a:lnTo>
                  <a:pt x="2571" y="1330"/>
                </a:lnTo>
                <a:lnTo>
                  <a:pt x="2569" y="1330"/>
                </a:lnTo>
                <a:lnTo>
                  <a:pt x="2567" y="1330"/>
                </a:lnTo>
                <a:lnTo>
                  <a:pt x="2562" y="1330"/>
                </a:lnTo>
                <a:lnTo>
                  <a:pt x="2559" y="1329"/>
                </a:lnTo>
                <a:lnTo>
                  <a:pt x="2557" y="1327"/>
                </a:lnTo>
                <a:lnTo>
                  <a:pt x="2555" y="1325"/>
                </a:lnTo>
                <a:lnTo>
                  <a:pt x="2553" y="1322"/>
                </a:lnTo>
                <a:lnTo>
                  <a:pt x="2552" y="1313"/>
                </a:lnTo>
                <a:lnTo>
                  <a:pt x="2555" y="1307"/>
                </a:lnTo>
                <a:lnTo>
                  <a:pt x="2561" y="1303"/>
                </a:lnTo>
                <a:lnTo>
                  <a:pt x="3252" y="1046"/>
                </a:lnTo>
                <a:lnTo>
                  <a:pt x="3259" y="1046"/>
                </a:lnTo>
                <a:close/>
                <a:moveTo>
                  <a:pt x="117" y="1020"/>
                </a:moveTo>
                <a:lnTo>
                  <a:pt x="124" y="1021"/>
                </a:lnTo>
                <a:lnTo>
                  <a:pt x="810" y="1289"/>
                </a:lnTo>
                <a:lnTo>
                  <a:pt x="817" y="1293"/>
                </a:lnTo>
                <a:lnTo>
                  <a:pt x="820" y="1299"/>
                </a:lnTo>
                <a:lnTo>
                  <a:pt x="819" y="1306"/>
                </a:lnTo>
                <a:lnTo>
                  <a:pt x="817" y="1310"/>
                </a:lnTo>
                <a:lnTo>
                  <a:pt x="813" y="1313"/>
                </a:lnTo>
                <a:lnTo>
                  <a:pt x="810" y="1315"/>
                </a:lnTo>
                <a:lnTo>
                  <a:pt x="806" y="1315"/>
                </a:lnTo>
                <a:lnTo>
                  <a:pt x="803" y="1315"/>
                </a:lnTo>
                <a:lnTo>
                  <a:pt x="801" y="1314"/>
                </a:lnTo>
                <a:lnTo>
                  <a:pt x="114" y="1046"/>
                </a:lnTo>
                <a:lnTo>
                  <a:pt x="109" y="1042"/>
                </a:lnTo>
                <a:lnTo>
                  <a:pt x="105" y="1036"/>
                </a:lnTo>
                <a:lnTo>
                  <a:pt x="106" y="1029"/>
                </a:lnTo>
                <a:lnTo>
                  <a:pt x="111" y="1023"/>
                </a:lnTo>
                <a:lnTo>
                  <a:pt x="117" y="1020"/>
                </a:lnTo>
                <a:close/>
                <a:moveTo>
                  <a:pt x="1695" y="957"/>
                </a:moveTo>
                <a:lnTo>
                  <a:pt x="1695" y="1065"/>
                </a:lnTo>
                <a:lnTo>
                  <a:pt x="1694" y="1070"/>
                </a:lnTo>
                <a:lnTo>
                  <a:pt x="1692" y="1073"/>
                </a:lnTo>
                <a:lnTo>
                  <a:pt x="1689" y="1076"/>
                </a:lnTo>
                <a:lnTo>
                  <a:pt x="1686" y="1078"/>
                </a:lnTo>
                <a:lnTo>
                  <a:pt x="1681" y="1079"/>
                </a:lnTo>
                <a:lnTo>
                  <a:pt x="1677" y="1078"/>
                </a:lnTo>
                <a:lnTo>
                  <a:pt x="1672" y="1076"/>
                </a:lnTo>
                <a:lnTo>
                  <a:pt x="1669" y="1073"/>
                </a:lnTo>
                <a:lnTo>
                  <a:pt x="1667" y="1070"/>
                </a:lnTo>
                <a:lnTo>
                  <a:pt x="1667" y="1065"/>
                </a:lnTo>
                <a:lnTo>
                  <a:pt x="1667" y="957"/>
                </a:lnTo>
                <a:lnTo>
                  <a:pt x="1613" y="959"/>
                </a:lnTo>
                <a:lnTo>
                  <a:pt x="1546" y="969"/>
                </a:lnTo>
                <a:lnTo>
                  <a:pt x="1482" y="985"/>
                </a:lnTo>
                <a:lnTo>
                  <a:pt x="1420" y="1005"/>
                </a:lnTo>
                <a:lnTo>
                  <a:pt x="1362" y="1031"/>
                </a:lnTo>
                <a:lnTo>
                  <a:pt x="1412" y="1127"/>
                </a:lnTo>
                <a:lnTo>
                  <a:pt x="1413" y="1134"/>
                </a:lnTo>
                <a:lnTo>
                  <a:pt x="1411" y="1141"/>
                </a:lnTo>
                <a:lnTo>
                  <a:pt x="1406" y="1146"/>
                </a:lnTo>
                <a:lnTo>
                  <a:pt x="1406" y="1146"/>
                </a:lnTo>
                <a:lnTo>
                  <a:pt x="1403" y="1147"/>
                </a:lnTo>
                <a:lnTo>
                  <a:pt x="1400" y="1147"/>
                </a:lnTo>
                <a:lnTo>
                  <a:pt x="1395" y="1147"/>
                </a:lnTo>
                <a:lnTo>
                  <a:pt x="1392" y="1145"/>
                </a:lnTo>
                <a:lnTo>
                  <a:pt x="1389" y="1143"/>
                </a:lnTo>
                <a:lnTo>
                  <a:pt x="1387" y="1140"/>
                </a:lnTo>
                <a:lnTo>
                  <a:pt x="1338" y="1045"/>
                </a:lnTo>
                <a:lnTo>
                  <a:pt x="1304" y="1064"/>
                </a:lnTo>
                <a:lnTo>
                  <a:pt x="1251" y="1101"/>
                </a:lnTo>
                <a:lnTo>
                  <a:pt x="1201" y="1142"/>
                </a:lnTo>
                <a:lnTo>
                  <a:pt x="1156" y="1188"/>
                </a:lnTo>
                <a:lnTo>
                  <a:pt x="1114" y="1236"/>
                </a:lnTo>
                <a:lnTo>
                  <a:pt x="1101" y="1257"/>
                </a:lnTo>
                <a:lnTo>
                  <a:pt x="1186" y="1315"/>
                </a:lnTo>
                <a:lnTo>
                  <a:pt x="1191" y="1321"/>
                </a:lnTo>
                <a:lnTo>
                  <a:pt x="1192" y="1328"/>
                </a:lnTo>
                <a:lnTo>
                  <a:pt x="1190" y="1335"/>
                </a:lnTo>
                <a:lnTo>
                  <a:pt x="1190" y="1335"/>
                </a:lnTo>
                <a:lnTo>
                  <a:pt x="1187" y="1337"/>
                </a:lnTo>
                <a:lnTo>
                  <a:pt x="1185" y="1339"/>
                </a:lnTo>
                <a:lnTo>
                  <a:pt x="1181" y="1340"/>
                </a:lnTo>
                <a:lnTo>
                  <a:pt x="1178" y="1341"/>
                </a:lnTo>
                <a:lnTo>
                  <a:pt x="1173" y="1340"/>
                </a:lnTo>
                <a:lnTo>
                  <a:pt x="1170" y="1338"/>
                </a:lnTo>
                <a:lnTo>
                  <a:pt x="1085" y="1279"/>
                </a:lnTo>
                <a:lnTo>
                  <a:pt x="1078" y="1290"/>
                </a:lnTo>
                <a:lnTo>
                  <a:pt x="1046" y="1345"/>
                </a:lnTo>
                <a:lnTo>
                  <a:pt x="1019" y="1405"/>
                </a:lnTo>
                <a:lnTo>
                  <a:pt x="999" y="1467"/>
                </a:lnTo>
                <a:lnTo>
                  <a:pt x="982" y="1531"/>
                </a:lnTo>
                <a:lnTo>
                  <a:pt x="976" y="1574"/>
                </a:lnTo>
                <a:lnTo>
                  <a:pt x="1074" y="1587"/>
                </a:lnTo>
                <a:lnTo>
                  <a:pt x="1078" y="1588"/>
                </a:lnTo>
                <a:lnTo>
                  <a:pt x="1081" y="1591"/>
                </a:lnTo>
                <a:lnTo>
                  <a:pt x="1084" y="1594"/>
                </a:lnTo>
                <a:lnTo>
                  <a:pt x="1085" y="1598"/>
                </a:lnTo>
                <a:lnTo>
                  <a:pt x="1086" y="1602"/>
                </a:lnTo>
                <a:lnTo>
                  <a:pt x="1086" y="1602"/>
                </a:lnTo>
                <a:lnTo>
                  <a:pt x="1084" y="1606"/>
                </a:lnTo>
                <a:lnTo>
                  <a:pt x="1082" y="1609"/>
                </a:lnTo>
                <a:lnTo>
                  <a:pt x="1079" y="1612"/>
                </a:lnTo>
                <a:lnTo>
                  <a:pt x="1076" y="1614"/>
                </a:lnTo>
                <a:lnTo>
                  <a:pt x="1072" y="1614"/>
                </a:lnTo>
                <a:lnTo>
                  <a:pt x="1070" y="1614"/>
                </a:lnTo>
                <a:lnTo>
                  <a:pt x="973" y="1602"/>
                </a:lnTo>
                <a:lnTo>
                  <a:pt x="970" y="1666"/>
                </a:lnTo>
                <a:lnTo>
                  <a:pt x="973" y="1734"/>
                </a:lnTo>
                <a:lnTo>
                  <a:pt x="982" y="1801"/>
                </a:lnTo>
                <a:lnTo>
                  <a:pt x="999" y="1865"/>
                </a:lnTo>
                <a:lnTo>
                  <a:pt x="1014" y="1911"/>
                </a:lnTo>
                <a:lnTo>
                  <a:pt x="1101" y="1879"/>
                </a:lnTo>
                <a:lnTo>
                  <a:pt x="1108" y="1878"/>
                </a:lnTo>
                <a:lnTo>
                  <a:pt x="1115" y="1881"/>
                </a:lnTo>
                <a:lnTo>
                  <a:pt x="1119" y="1888"/>
                </a:lnTo>
                <a:lnTo>
                  <a:pt x="1119" y="1888"/>
                </a:lnTo>
                <a:lnTo>
                  <a:pt x="1119" y="1895"/>
                </a:lnTo>
                <a:lnTo>
                  <a:pt x="1117" y="1901"/>
                </a:lnTo>
                <a:lnTo>
                  <a:pt x="1111" y="1905"/>
                </a:lnTo>
                <a:lnTo>
                  <a:pt x="1024" y="1937"/>
                </a:lnTo>
                <a:lnTo>
                  <a:pt x="1046" y="1987"/>
                </a:lnTo>
                <a:lnTo>
                  <a:pt x="1078" y="2042"/>
                </a:lnTo>
                <a:lnTo>
                  <a:pt x="1114" y="2096"/>
                </a:lnTo>
                <a:lnTo>
                  <a:pt x="1156" y="2144"/>
                </a:lnTo>
                <a:lnTo>
                  <a:pt x="1201" y="2190"/>
                </a:lnTo>
                <a:lnTo>
                  <a:pt x="1202" y="2191"/>
                </a:lnTo>
                <a:lnTo>
                  <a:pt x="1261" y="2125"/>
                </a:lnTo>
                <a:lnTo>
                  <a:pt x="1267" y="2122"/>
                </a:lnTo>
                <a:lnTo>
                  <a:pt x="1275" y="2121"/>
                </a:lnTo>
                <a:lnTo>
                  <a:pt x="1282" y="2124"/>
                </a:lnTo>
                <a:lnTo>
                  <a:pt x="1282" y="2124"/>
                </a:lnTo>
                <a:lnTo>
                  <a:pt x="1286" y="2130"/>
                </a:lnTo>
                <a:lnTo>
                  <a:pt x="1286" y="2137"/>
                </a:lnTo>
                <a:lnTo>
                  <a:pt x="1283" y="2143"/>
                </a:lnTo>
                <a:lnTo>
                  <a:pt x="1224" y="2209"/>
                </a:lnTo>
                <a:lnTo>
                  <a:pt x="1251" y="2231"/>
                </a:lnTo>
                <a:lnTo>
                  <a:pt x="1304" y="2268"/>
                </a:lnTo>
                <a:lnTo>
                  <a:pt x="1360" y="2300"/>
                </a:lnTo>
                <a:lnTo>
                  <a:pt x="1420" y="2327"/>
                </a:lnTo>
                <a:lnTo>
                  <a:pt x="1482" y="2347"/>
                </a:lnTo>
                <a:lnTo>
                  <a:pt x="1498" y="2352"/>
                </a:lnTo>
                <a:lnTo>
                  <a:pt x="1518" y="2269"/>
                </a:lnTo>
                <a:lnTo>
                  <a:pt x="1522" y="2262"/>
                </a:lnTo>
                <a:lnTo>
                  <a:pt x="1528" y="2259"/>
                </a:lnTo>
                <a:lnTo>
                  <a:pt x="1535" y="2259"/>
                </a:lnTo>
                <a:lnTo>
                  <a:pt x="1535" y="2259"/>
                </a:lnTo>
                <a:lnTo>
                  <a:pt x="1542" y="2262"/>
                </a:lnTo>
                <a:lnTo>
                  <a:pt x="1545" y="2268"/>
                </a:lnTo>
                <a:lnTo>
                  <a:pt x="1545" y="2275"/>
                </a:lnTo>
                <a:lnTo>
                  <a:pt x="1525" y="2358"/>
                </a:lnTo>
                <a:lnTo>
                  <a:pt x="1546" y="2363"/>
                </a:lnTo>
                <a:lnTo>
                  <a:pt x="1613" y="2373"/>
                </a:lnTo>
                <a:lnTo>
                  <a:pt x="1682" y="2376"/>
                </a:lnTo>
                <a:lnTo>
                  <a:pt x="1750" y="2373"/>
                </a:lnTo>
                <a:lnTo>
                  <a:pt x="1816" y="2363"/>
                </a:lnTo>
                <a:lnTo>
                  <a:pt x="1833" y="2360"/>
                </a:lnTo>
                <a:lnTo>
                  <a:pt x="1813" y="2276"/>
                </a:lnTo>
                <a:lnTo>
                  <a:pt x="1813" y="2269"/>
                </a:lnTo>
                <a:lnTo>
                  <a:pt x="1816" y="2263"/>
                </a:lnTo>
                <a:lnTo>
                  <a:pt x="1823" y="2260"/>
                </a:lnTo>
                <a:lnTo>
                  <a:pt x="1823" y="2260"/>
                </a:lnTo>
                <a:lnTo>
                  <a:pt x="1831" y="2260"/>
                </a:lnTo>
                <a:lnTo>
                  <a:pt x="1837" y="2263"/>
                </a:lnTo>
                <a:lnTo>
                  <a:pt x="1840" y="2270"/>
                </a:lnTo>
                <a:lnTo>
                  <a:pt x="1861" y="2353"/>
                </a:lnTo>
                <a:lnTo>
                  <a:pt x="1881" y="2347"/>
                </a:lnTo>
                <a:lnTo>
                  <a:pt x="1943" y="2327"/>
                </a:lnTo>
                <a:lnTo>
                  <a:pt x="2002" y="2300"/>
                </a:lnTo>
                <a:lnTo>
                  <a:pt x="2059" y="2268"/>
                </a:lnTo>
                <a:lnTo>
                  <a:pt x="2112" y="2231"/>
                </a:lnTo>
                <a:lnTo>
                  <a:pt x="2135" y="2212"/>
                </a:lnTo>
                <a:lnTo>
                  <a:pt x="2077" y="2146"/>
                </a:lnTo>
                <a:lnTo>
                  <a:pt x="2074" y="2140"/>
                </a:lnTo>
                <a:lnTo>
                  <a:pt x="2074" y="2133"/>
                </a:lnTo>
                <a:lnTo>
                  <a:pt x="2078" y="2127"/>
                </a:lnTo>
                <a:lnTo>
                  <a:pt x="2078" y="2127"/>
                </a:lnTo>
                <a:lnTo>
                  <a:pt x="2085" y="2124"/>
                </a:lnTo>
                <a:lnTo>
                  <a:pt x="2092" y="2124"/>
                </a:lnTo>
                <a:lnTo>
                  <a:pt x="2097" y="2128"/>
                </a:lnTo>
                <a:lnTo>
                  <a:pt x="2156" y="2195"/>
                </a:lnTo>
                <a:lnTo>
                  <a:pt x="2161" y="2190"/>
                </a:lnTo>
                <a:lnTo>
                  <a:pt x="2207" y="2144"/>
                </a:lnTo>
                <a:lnTo>
                  <a:pt x="2248" y="2096"/>
                </a:lnTo>
                <a:lnTo>
                  <a:pt x="2285" y="2042"/>
                </a:lnTo>
                <a:lnTo>
                  <a:pt x="2318" y="1987"/>
                </a:lnTo>
                <a:lnTo>
                  <a:pt x="2337" y="1942"/>
                </a:lnTo>
                <a:lnTo>
                  <a:pt x="2250" y="1909"/>
                </a:lnTo>
                <a:lnTo>
                  <a:pt x="2244" y="1905"/>
                </a:lnTo>
                <a:lnTo>
                  <a:pt x="2241" y="1899"/>
                </a:lnTo>
                <a:lnTo>
                  <a:pt x="2242" y="1892"/>
                </a:lnTo>
                <a:lnTo>
                  <a:pt x="2242" y="1891"/>
                </a:lnTo>
                <a:lnTo>
                  <a:pt x="2246" y="1886"/>
                </a:lnTo>
                <a:lnTo>
                  <a:pt x="2252" y="1882"/>
                </a:lnTo>
                <a:lnTo>
                  <a:pt x="2260" y="1883"/>
                </a:lnTo>
                <a:lnTo>
                  <a:pt x="2347" y="1916"/>
                </a:lnTo>
                <a:lnTo>
                  <a:pt x="2365" y="1865"/>
                </a:lnTo>
                <a:lnTo>
                  <a:pt x="2381" y="1801"/>
                </a:lnTo>
                <a:lnTo>
                  <a:pt x="2390" y="1734"/>
                </a:lnTo>
                <a:lnTo>
                  <a:pt x="2394" y="1666"/>
                </a:lnTo>
                <a:lnTo>
                  <a:pt x="2391" y="1607"/>
                </a:lnTo>
                <a:lnTo>
                  <a:pt x="2293" y="1619"/>
                </a:lnTo>
                <a:lnTo>
                  <a:pt x="2291" y="1619"/>
                </a:lnTo>
                <a:lnTo>
                  <a:pt x="2286" y="1619"/>
                </a:lnTo>
                <a:lnTo>
                  <a:pt x="2283" y="1616"/>
                </a:lnTo>
                <a:lnTo>
                  <a:pt x="2280" y="1614"/>
                </a:lnTo>
                <a:lnTo>
                  <a:pt x="2278" y="1610"/>
                </a:lnTo>
                <a:lnTo>
                  <a:pt x="2277" y="1606"/>
                </a:lnTo>
                <a:lnTo>
                  <a:pt x="2277" y="1606"/>
                </a:lnTo>
                <a:lnTo>
                  <a:pt x="2277" y="1602"/>
                </a:lnTo>
                <a:lnTo>
                  <a:pt x="2278" y="1598"/>
                </a:lnTo>
                <a:lnTo>
                  <a:pt x="2281" y="1595"/>
                </a:lnTo>
                <a:lnTo>
                  <a:pt x="2285" y="1592"/>
                </a:lnTo>
                <a:lnTo>
                  <a:pt x="2290" y="1591"/>
                </a:lnTo>
                <a:lnTo>
                  <a:pt x="2388" y="1579"/>
                </a:lnTo>
                <a:lnTo>
                  <a:pt x="2381" y="1531"/>
                </a:lnTo>
                <a:lnTo>
                  <a:pt x="2365" y="1467"/>
                </a:lnTo>
                <a:lnTo>
                  <a:pt x="2343" y="1405"/>
                </a:lnTo>
                <a:lnTo>
                  <a:pt x="2318" y="1345"/>
                </a:lnTo>
                <a:lnTo>
                  <a:pt x="2285" y="1290"/>
                </a:lnTo>
                <a:lnTo>
                  <a:pt x="2280" y="1284"/>
                </a:lnTo>
                <a:lnTo>
                  <a:pt x="2196" y="1342"/>
                </a:lnTo>
                <a:lnTo>
                  <a:pt x="2191" y="1343"/>
                </a:lnTo>
                <a:lnTo>
                  <a:pt x="2187" y="1344"/>
                </a:lnTo>
                <a:lnTo>
                  <a:pt x="2184" y="1344"/>
                </a:lnTo>
                <a:lnTo>
                  <a:pt x="2181" y="1343"/>
                </a:lnTo>
                <a:lnTo>
                  <a:pt x="2178" y="1341"/>
                </a:lnTo>
                <a:lnTo>
                  <a:pt x="2176" y="1338"/>
                </a:lnTo>
                <a:lnTo>
                  <a:pt x="2176" y="1338"/>
                </a:lnTo>
                <a:lnTo>
                  <a:pt x="2173" y="1332"/>
                </a:lnTo>
                <a:lnTo>
                  <a:pt x="2174" y="1325"/>
                </a:lnTo>
                <a:lnTo>
                  <a:pt x="2179" y="1319"/>
                </a:lnTo>
                <a:lnTo>
                  <a:pt x="2265" y="1260"/>
                </a:lnTo>
                <a:lnTo>
                  <a:pt x="2248" y="1236"/>
                </a:lnTo>
                <a:lnTo>
                  <a:pt x="2207" y="1188"/>
                </a:lnTo>
                <a:lnTo>
                  <a:pt x="2161" y="1142"/>
                </a:lnTo>
                <a:lnTo>
                  <a:pt x="2112" y="1101"/>
                </a:lnTo>
                <a:lnTo>
                  <a:pt x="2059" y="1064"/>
                </a:lnTo>
                <a:lnTo>
                  <a:pt x="2029" y="1047"/>
                </a:lnTo>
                <a:lnTo>
                  <a:pt x="1979" y="1142"/>
                </a:lnTo>
                <a:lnTo>
                  <a:pt x="1977" y="1145"/>
                </a:lnTo>
                <a:lnTo>
                  <a:pt x="1974" y="1147"/>
                </a:lnTo>
                <a:lnTo>
                  <a:pt x="1970" y="1149"/>
                </a:lnTo>
                <a:lnTo>
                  <a:pt x="1967" y="1149"/>
                </a:lnTo>
                <a:lnTo>
                  <a:pt x="1964" y="1149"/>
                </a:lnTo>
                <a:lnTo>
                  <a:pt x="1961" y="1148"/>
                </a:lnTo>
                <a:lnTo>
                  <a:pt x="1961" y="1148"/>
                </a:lnTo>
                <a:lnTo>
                  <a:pt x="1955" y="1143"/>
                </a:lnTo>
                <a:lnTo>
                  <a:pt x="1953" y="1136"/>
                </a:lnTo>
                <a:lnTo>
                  <a:pt x="1955" y="1129"/>
                </a:lnTo>
                <a:lnTo>
                  <a:pt x="2005" y="1033"/>
                </a:lnTo>
                <a:lnTo>
                  <a:pt x="2002" y="1032"/>
                </a:lnTo>
                <a:lnTo>
                  <a:pt x="1943" y="1005"/>
                </a:lnTo>
                <a:lnTo>
                  <a:pt x="1881" y="985"/>
                </a:lnTo>
                <a:lnTo>
                  <a:pt x="1816" y="969"/>
                </a:lnTo>
                <a:lnTo>
                  <a:pt x="1750" y="959"/>
                </a:lnTo>
                <a:lnTo>
                  <a:pt x="1695" y="957"/>
                </a:lnTo>
                <a:close/>
                <a:moveTo>
                  <a:pt x="2811" y="902"/>
                </a:moveTo>
                <a:lnTo>
                  <a:pt x="2817" y="904"/>
                </a:lnTo>
                <a:lnTo>
                  <a:pt x="2823" y="908"/>
                </a:lnTo>
                <a:lnTo>
                  <a:pt x="2825" y="915"/>
                </a:lnTo>
                <a:lnTo>
                  <a:pt x="2824" y="923"/>
                </a:lnTo>
                <a:lnTo>
                  <a:pt x="2819" y="928"/>
                </a:lnTo>
                <a:lnTo>
                  <a:pt x="2467" y="1167"/>
                </a:lnTo>
                <a:lnTo>
                  <a:pt x="2463" y="1169"/>
                </a:lnTo>
                <a:lnTo>
                  <a:pt x="2459" y="1170"/>
                </a:lnTo>
                <a:lnTo>
                  <a:pt x="2456" y="1169"/>
                </a:lnTo>
                <a:lnTo>
                  <a:pt x="2453" y="1168"/>
                </a:lnTo>
                <a:lnTo>
                  <a:pt x="2450" y="1166"/>
                </a:lnTo>
                <a:lnTo>
                  <a:pt x="2448" y="1164"/>
                </a:lnTo>
                <a:lnTo>
                  <a:pt x="2446" y="1157"/>
                </a:lnTo>
                <a:lnTo>
                  <a:pt x="2447" y="1149"/>
                </a:lnTo>
                <a:lnTo>
                  <a:pt x="2451" y="1144"/>
                </a:lnTo>
                <a:lnTo>
                  <a:pt x="2803" y="905"/>
                </a:lnTo>
                <a:lnTo>
                  <a:pt x="2811" y="902"/>
                </a:lnTo>
                <a:close/>
                <a:moveTo>
                  <a:pt x="564" y="885"/>
                </a:moveTo>
                <a:lnTo>
                  <a:pt x="572" y="888"/>
                </a:lnTo>
                <a:lnTo>
                  <a:pt x="919" y="1132"/>
                </a:lnTo>
                <a:lnTo>
                  <a:pt x="924" y="1138"/>
                </a:lnTo>
                <a:lnTo>
                  <a:pt x="925" y="1144"/>
                </a:lnTo>
                <a:lnTo>
                  <a:pt x="923" y="1152"/>
                </a:lnTo>
                <a:lnTo>
                  <a:pt x="920" y="1155"/>
                </a:lnTo>
                <a:lnTo>
                  <a:pt x="918" y="1156"/>
                </a:lnTo>
                <a:lnTo>
                  <a:pt x="915" y="1157"/>
                </a:lnTo>
                <a:lnTo>
                  <a:pt x="911" y="1158"/>
                </a:lnTo>
                <a:lnTo>
                  <a:pt x="909" y="1158"/>
                </a:lnTo>
                <a:lnTo>
                  <a:pt x="905" y="1157"/>
                </a:lnTo>
                <a:lnTo>
                  <a:pt x="903" y="1155"/>
                </a:lnTo>
                <a:lnTo>
                  <a:pt x="555" y="910"/>
                </a:lnTo>
                <a:lnTo>
                  <a:pt x="550" y="904"/>
                </a:lnTo>
                <a:lnTo>
                  <a:pt x="549" y="898"/>
                </a:lnTo>
                <a:lnTo>
                  <a:pt x="552" y="891"/>
                </a:lnTo>
                <a:lnTo>
                  <a:pt x="557" y="886"/>
                </a:lnTo>
                <a:lnTo>
                  <a:pt x="564" y="885"/>
                </a:lnTo>
                <a:close/>
                <a:moveTo>
                  <a:pt x="2633" y="837"/>
                </a:moveTo>
                <a:lnTo>
                  <a:pt x="2640" y="838"/>
                </a:lnTo>
                <a:lnTo>
                  <a:pt x="2646" y="842"/>
                </a:lnTo>
                <a:lnTo>
                  <a:pt x="2649" y="848"/>
                </a:lnTo>
                <a:lnTo>
                  <a:pt x="2648" y="856"/>
                </a:lnTo>
                <a:lnTo>
                  <a:pt x="2644" y="862"/>
                </a:lnTo>
                <a:lnTo>
                  <a:pt x="2493" y="993"/>
                </a:lnTo>
                <a:lnTo>
                  <a:pt x="2491" y="995"/>
                </a:lnTo>
                <a:lnTo>
                  <a:pt x="2488" y="996"/>
                </a:lnTo>
                <a:lnTo>
                  <a:pt x="2484" y="997"/>
                </a:lnTo>
                <a:lnTo>
                  <a:pt x="2481" y="996"/>
                </a:lnTo>
                <a:lnTo>
                  <a:pt x="2477" y="995"/>
                </a:lnTo>
                <a:lnTo>
                  <a:pt x="2474" y="992"/>
                </a:lnTo>
                <a:lnTo>
                  <a:pt x="2470" y="986"/>
                </a:lnTo>
                <a:lnTo>
                  <a:pt x="2472" y="978"/>
                </a:lnTo>
                <a:lnTo>
                  <a:pt x="2476" y="972"/>
                </a:lnTo>
                <a:lnTo>
                  <a:pt x="2626" y="841"/>
                </a:lnTo>
                <a:lnTo>
                  <a:pt x="2633" y="837"/>
                </a:lnTo>
                <a:close/>
                <a:moveTo>
                  <a:pt x="1681" y="833"/>
                </a:moveTo>
                <a:lnTo>
                  <a:pt x="1686" y="833"/>
                </a:lnTo>
                <a:lnTo>
                  <a:pt x="1689" y="835"/>
                </a:lnTo>
                <a:lnTo>
                  <a:pt x="1692" y="838"/>
                </a:lnTo>
                <a:lnTo>
                  <a:pt x="1694" y="842"/>
                </a:lnTo>
                <a:lnTo>
                  <a:pt x="1695" y="846"/>
                </a:lnTo>
                <a:lnTo>
                  <a:pt x="1695" y="929"/>
                </a:lnTo>
                <a:lnTo>
                  <a:pt x="1749" y="931"/>
                </a:lnTo>
                <a:lnTo>
                  <a:pt x="1814" y="940"/>
                </a:lnTo>
                <a:lnTo>
                  <a:pt x="1878" y="955"/>
                </a:lnTo>
                <a:lnTo>
                  <a:pt x="1939" y="974"/>
                </a:lnTo>
                <a:lnTo>
                  <a:pt x="1999" y="999"/>
                </a:lnTo>
                <a:lnTo>
                  <a:pt x="2018" y="1009"/>
                </a:lnTo>
                <a:lnTo>
                  <a:pt x="2056" y="935"/>
                </a:lnTo>
                <a:lnTo>
                  <a:pt x="2061" y="930"/>
                </a:lnTo>
                <a:lnTo>
                  <a:pt x="2068" y="928"/>
                </a:lnTo>
                <a:lnTo>
                  <a:pt x="2076" y="930"/>
                </a:lnTo>
                <a:lnTo>
                  <a:pt x="2081" y="935"/>
                </a:lnTo>
                <a:lnTo>
                  <a:pt x="2083" y="941"/>
                </a:lnTo>
                <a:lnTo>
                  <a:pt x="2081" y="948"/>
                </a:lnTo>
                <a:lnTo>
                  <a:pt x="2043" y="1023"/>
                </a:lnTo>
                <a:lnTo>
                  <a:pt x="2055" y="1029"/>
                </a:lnTo>
                <a:lnTo>
                  <a:pt x="2109" y="1063"/>
                </a:lnTo>
                <a:lnTo>
                  <a:pt x="2158" y="1102"/>
                </a:lnTo>
                <a:lnTo>
                  <a:pt x="2205" y="1144"/>
                </a:lnTo>
                <a:lnTo>
                  <a:pt x="2247" y="1191"/>
                </a:lnTo>
                <a:lnTo>
                  <a:pt x="2286" y="1240"/>
                </a:lnTo>
                <a:lnTo>
                  <a:pt x="2289" y="1244"/>
                </a:lnTo>
                <a:lnTo>
                  <a:pt x="2360" y="1195"/>
                </a:lnTo>
                <a:lnTo>
                  <a:pt x="2366" y="1193"/>
                </a:lnTo>
                <a:lnTo>
                  <a:pt x="2373" y="1194"/>
                </a:lnTo>
                <a:lnTo>
                  <a:pt x="2380" y="1198"/>
                </a:lnTo>
                <a:lnTo>
                  <a:pt x="2382" y="1205"/>
                </a:lnTo>
                <a:lnTo>
                  <a:pt x="2381" y="1212"/>
                </a:lnTo>
                <a:lnTo>
                  <a:pt x="2375" y="1218"/>
                </a:lnTo>
                <a:lnTo>
                  <a:pt x="2303" y="1267"/>
                </a:lnTo>
                <a:lnTo>
                  <a:pt x="2321" y="1294"/>
                </a:lnTo>
                <a:lnTo>
                  <a:pt x="2351" y="1349"/>
                </a:lnTo>
                <a:lnTo>
                  <a:pt x="2375" y="1408"/>
                </a:lnTo>
                <a:lnTo>
                  <a:pt x="2395" y="1470"/>
                </a:lnTo>
                <a:lnTo>
                  <a:pt x="2409" y="1534"/>
                </a:lnTo>
                <a:lnTo>
                  <a:pt x="2416" y="1576"/>
                </a:lnTo>
                <a:lnTo>
                  <a:pt x="2507" y="1565"/>
                </a:lnTo>
                <a:lnTo>
                  <a:pt x="2512" y="1565"/>
                </a:lnTo>
                <a:lnTo>
                  <a:pt x="2516" y="1567"/>
                </a:lnTo>
                <a:lnTo>
                  <a:pt x="2519" y="1569"/>
                </a:lnTo>
                <a:lnTo>
                  <a:pt x="2521" y="1573"/>
                </a:lnTo>
                <a:lnTo>
                  <a:pt x="2522" y="1577"/>
                </a:lnTo>
                <a:lnTo>
                  <a:pt x="2522" y="1581"/>
                </a:lnTo>
                <a:lnTo>
                  <a:pt x="2521" y="1586"/>
                </a:lnTo>
                <a:lnTo>
                  <a:pt x="2518" y="1590"/>
                </a:lnTo>
                <a:lnTo>
                  <a:pt x="2515" y="1592"/>
                </a:lnTo>
                <a:lnTo>
                  <a:pt x="2511" y="1593"/>
                </a:lnTo>
                <a:lnTo>
                  <a:pt x="2419" y="1604"/>
                </a:lnTo>
                <a:lnTo>
                  <a:pt x="2422" y="1666"/>
                </a:lnTo>
                <a:lnTo>
                  <a:pt x="2419" y="1733"/>
                </a:lnTo>
                <a:lnTo>
                  <a:pt x="2409" y="1799"/>
                </a:lnTo>
                <a:lnTo>
                  <a:pt x="2395" y="1862"/>
                </a:lnTo>
                <a:lnTo>
                  <a:pt x="2375" y="1924"/>
                </a:lnTo>
                <a:lnTo>
                  <a:pt x="2374" y="1927"/>
                </a:lnTo>
                <a:lnTo>
                  <a:pt x="2464" y="1961"/>
                </a:lnTo>
                <a:lnTo>
                  <a:pt x="2470" y="1965"/>
                </a:lnTo>
                <a:lnTo>
                  <a:pt x="2474" y="1972"/>
                </a:lnTo>
                <a:lnTo>
                  <a:pt x="2473" y="1979"/>
                </a:lnTo>
                <a:lnTo>
                  <a:pt x="2470" y="1982"/>
                </a:lnTo>
                <a:lnTo>
                  <a:pt x="2467" y="1986"/>
                </a:lnTo>
                <a:lnTo>
                  <a:pt x="2464" y="1988"/>
                </a:lnTo>
                <a:lnTo>
                  <a:pt x="2460" y="1988"/>
                </a:lnTo>
                <a:lnTo>
                  <a:pt x="2457" y="1988"/>
                </a:lnTo>
                <a:lnTo>
                  <a:pt x="2455" y="1988"/>
                </a:lnTo>
                <a:lnTo>
                  <a:pt x="2363" y="1953"/>
                </a:lnTo>
                <a:lnTo>
                  <a:pt x="2351" y="1982"/>
                </a:lnTo>
                <a:lnTo>
                  <a:pt x="2321" y="2038"/>
                </a:lnTo>
                <a:lnTo>
                  <a:pt x="2286" y="2092"/>
                </a:lnTo>
                <a:lnTo>
                  <a:pt x="2247" y="2141"/>
                </a:lnTo>
                <a:lnTo>
                  <a:pt x="2205" y="2188"/>
                </a:lnTo>
                <a:lnTo>
                  <a:pt x="2175" y="2215"/>
                </a:lnTo>
                <a:lnTo>
                  <a:pt x="2243" y="2292"/>
                </a:lnTo>
                <a:lnTo>
                  <a:pt x="2246" y="2299"/>
                </a:lnTo>
                <a:lnTo>
                  <a:pt x="2245" y="2306"/>
                </a:lnTo>
                <a:lnTo>
                  <a:pt x="2241" y="2312"/>
                </a:lnTo>
                <a:lnTo>
                  <a:pt x="2239" y="2313"/>
                </a:lnTo>
                <a:lnTo>
                  <a:pt x="2236" y="2315"/>
                </a:lnTo>
                <a:lnTo>
                  <a:pt x="2232" y="2315"/>
                </a:lnTo>
                <a:lnTo>
                  <a:pt x="2229" y="2314"/>
                </a:lnTo>
                <a:lnTo>
                  <a:pt x="2224" y="2313"/>
                </a:lnTo>
                <a:lnTo>
                  <a:pt x="2221" y="2310"/>
                </a:lnTo>
                <a:lnTo>
                  <a:pt x="2154" y="2234"/>
                </a:lnTo>
                <a:lnTo>
                  <a:pt x="2108" y="2269"/>
                </a:lnTo>
                <a:lnTo>
                  <a:pt x="2055" y="2303"/>
                </a:lnTo>
                <a:lnTo>
                  <a:pt x="1998" y="2333"/>
                </a:lnTo>
                <a:lnTo>
                  <a:pt x="1939" y="2358"/>
                </a:lnTo>
                <a:lnTo>
                  <a:pt x="1878" y="2377"/>
                </a:lnTo>
                <a:lnTo>
                  <a:pt x="1867" y="2380"/>
                </a:lnTo>
                <a:lnTo>
                  <a:pt x="1892" y="2482"/>
                </a:lnTo>
                <a:lnTo>
                  <a:pt x="1892" y="2490"/>
                </a:lnTo>
                <a:lnTo>
                  <a:pt x="1887" y="2496"/>
                </a:lnTo>
                <a:lnTo>
                  <a:pt x="1881" y="2499"/>
                </a:lnTo>
                <a:lnTo>
                  <a:pt x="1878" y="2499"/>
                </a:lnTo>
                <a:lnTo>
                  <a:pt x="1874" y="2499"/>
                </a:lnTo>
                <a:lnTo>
                  <a:pt x="1871" y="2498"/>
                </a:lnTo>
                <a:lnTo>
                  <a:pt x="1868" y="2495"/>
                </a:lnTo>
                <a:lnTo>
                  <a:pt x="1866" y="2492"/>
                </a:lnTo>
                <a:lnTo>
                  <a:pt x="1865" y="2489"/>
                </a:lnTo>
                <a:lnTo>
                  <a:pt x="1840" y="2387"/>
                </a:lnTo>
                <a:lnTo>
                  <a:pt x="1814" y="2393"/>
                </a:lnTo>
                <a:lnTo>
                  <a:pt x="1749" y="2401"/>
                </a:lnTo>
                <a:lnTo>
                  <a:pt x="1682" y="2404"/>
                </a:lnTo>
                <a:lnTo>
                  <a:pt x="1615" y="2401"/>
                </a:lnTo>
                <a:lnTo>
                  <a:pt x="1548" y="2393"/>
                </a:lnTo>
                <a:lnTo>
                  <a:pt x="1518" y="2386"/>
                </a:lnTo>
                <a:lnTo>
                  <a:pt x="1493" y="2488"/>
                </a:lnTo>
                <a:lnTo>
                  <a:pt x="1491" y="2491"/>
                </a:lnTo>
                <a:lnTo>
                  <a:pt x="1488" y="2494"/>
                </a:lnTo>
                <a:lnTo>
                  <a:pt x="1485" y="2496"/>
                </a:lnTo>
                <a:lnTo>
                  <a:pt x="1482" y="2498"/>
                </a:lnTo>
                <a:lnTo>
                  <a:pt x="1479" y="2498"/>
                </a:lnTo>
                <a:lnTo>
                  <a:pt x="1475" y="2498"/>
                </a:lnTo>
                <a:lnTo>
                  <a:pt x="1469" y="2494"/>
                </a:lnTo>
                <a:lnTo>
                  <a:pt x="1466" y="2488"/>
                </a:lnTo>
                <a:lnTo>
                  <a:pt x="1465" y="2480"/>
                </a:lnTo>
                <a:lnTo>
                  <a:pt x="1491" y="2379"/>
                </a:lnTo>
                <a:lnTo>
                  <a:pt x="1485" y="2377"/>
                </a:lnTo>
                <a:lnTo>
                  <a:pt x="1423" y="2358"/>
                </a:lnTo>
                <a:lnTo>
                  <a:pt x="1364" y="2333"/>
                </a:lnTo>
                <a:lnTo>
                  <a:pt x="1309" y="2303"/>
                </a:lnTo>
                <a:lnTo>
                  <a:pt x="1255" y="2269"/>
                </a:lnTo>
                <a:lnTo>
                  <a:pt x="1205" y="2230"/>
                </a:lnTo>
                <a:lnTo>
                  <a:pt x="1205" y="2230"/>
                </a:lnTo>
                <a:lnTo>
                  <a:pt x="1136" y="2307"/>
                </a:lnTo>
                <a:lnTo>
                  <a:pt x="1133" y="2309"/>
                </a:lnTo>
                <a:lnTo>
                  <a:pt x="1130" y="2311"/>
                </a:lnTo>
                <a:lnTo>
                  <a:pt x="1126" y="2311"/>
                </a:lnTo>
                <a:lnTo>
                  <a:pt x="1123" y="2311"/>
                </a:lnTo>
                <a:lnTo>
                  <a:pt x="1119" y="2310"/>
                </a:lnTo>
                <a:lnTo>
                  <a:pt x="1116" y="2308"/>
                </a:lnTo>
                <a:lnTo>
                  <a:pt x="1112" y="2302"/>
                </a:lnTo>
                <a:lnTo>
                  <a:pt x="1112" y="2295"/>
                </a:lnTo>
                <a:lnTo>
                  <a:pt x="1115" y="2289"/>
                </a:lnTo>
                <a:lnTo>
                  <a:pt x="1185" y="2211"/>
                </a:lnTo>
                <a:lnTo>
                  <a:pt x="1159" y="2188"/>
                </a:lnTo>
                <a:lnTo>
                  <a:pt x="1115" y="2141"/>
                </a:lnTo>
                <a:lnTo>
                  <a:pt x="1077" y="2092"/>
                </a:lnTo>
                <a:lnTo>
                  <a:pt x="1043" y="2038"/>
                </a:lnTo>
                <a:lnTo>
                  <a:pt x="1013" y="1982"/>
                </a:lnTo>
                <a:lnTo>
                  <a:pt x="997" y="1947"/>
                </a:lnTo>
                <a:lnTo>
                  <a:pt x="905" y="1981"/>
                </a:lnTo>
                <a:lnTo>
                  <a:pt x="903" y="1982"/>
                </a:lnTo>
                <a:lnTo>
                  <a:pt x="900" y="1982"/>
                </a:lnTo>
                <a:lnTo>
                  <a:pt x="896" y="1982"/>
                </a:lnTo>
                <a:lnTo>
                  <a:pt x="893" y="1980"/>
                </a:lnTo>
                <a:lnTo>
                  <a:pt x="890" y="1977"/>
                </a:lnTo>
                <a:lnTo>
                  <a:pt x="887" y="1973"/>
                </a:lnTo>
                <a:lnTo>
                  <a:pt x="887" y="1966"/>
                </a:lnTo>
                <a:lnTo>
                  <a:pt x="890" y="1960"/>
                </a:lnTo>
                <a:lnTo>
                  <a:pt x="895" y="1956"/>
                </a:lnTo>
                <a:lnTo>
                  <a:pt x="987" y="1922"/>
                </a:lnTo>
                <a:lnTo>
                  <a:pt x="968" y="1862"/>
                </a:lnTo>
                <a:lnTo>
                  <a:pt x="953" y="1799"/>
                </a:lnTo>
                <a:lnTo>
                  <a:pt x="945" y="1733"/>
                </a:lnTo>
                <a:lnTo>
                  <a:pt x="942" y="1666"/>
                </a:lnTo>
                <a:lnTo>
                  <a:pt x="945" y="1599"/>
                </a:lnTo>
                <a:lnTo>
                  <a:pt x="945" y="1599"/>
                </a:lnTo>
                <a:lnTo>
                  <a:pt x="853" y="1588"/>
                </a:lnTo>
                <a:lnTo>
                  <a:pt x="849" y="1586"/>
                </a:lnTo>
                <a:lnTo>
                  <a:pt x="844" y="1583"/>
                </a:lnTo>
                <a:lnTo>
                  <a:pt x="842" y="1580"/>
                </a:lnTo>
                <a:lnTo>
                  <a:pt x="840" y="1576"/>
                </a:lnTo>
                <a:lnTo>
                  <a:pt x="840" y="1571"/>
                </a:lnTo>
                <a:lnTo>
                  <a:pt x="841" y="1568"/>
                </a:lnTo>
                <a:lnTo>
                  <a:pt x="843" y="1565"/>
                </a:lnTo>
                <a:lnTo>
                  <a:pt x="846" y="1562"/>
                </a:lnTo>
                <a:lnTo>
                  <a:pt x="849" y="1561"/>
                </a:lnTo>
                <a:lnTo>
                  <a:pt x="853" y="1560"/>
                </a:lnTo>
                <a:lnTo>
                  <a:pt x="856" y="1560"/>
                </a:lnTo>
                <a:lnTo>
                  <a:pt x="948" y="1571"/>
                </a:lnTo>
                <a:lnTo>
                  <a:pt x="953" y="1534"/>
                </a:lnTo>
                <a:lnTo>
                  <a:pt x="968" y="1470"/>
                </a:lnTo>
                <a:lnTo>
                  <a:pt x="988" y="1408"/>
                </a:lnTo>
                <a:lnTo>
                  <a:pt x="1013" y="1349"/>
                </a:lnTo>
                <a:lnTo>
                  <a:pt x="1043" y="1294"/>
                </a:lnTo>
                <a:lnTo>
                  <a:pt x="1063" y="1263"/>
                </a:lnTo>
                <a:lnTo>
                  <a:pt x="990" y="1213"/>
                </a:lnTo>
                <a:lnTo>
                  <a:pt x="985" y="1207"/>
                </a:lnTo>
                <a:lnTo>
                  <a:pt x="984" y="1201"/>
                </a:lnTo>
                <a:lnTo>
                  <a:pt x="987" y="1194"/>
                </a:lnTo>
                <a:lnTo>
                  <a:pt x="992" y="1189"/>
                </a:lnTo>
                <a:lnTo>
                  <a:pt x="1000" y="1188"/>
                </a:lnTo>
                <a:lnTo>
                  <a:pt x="1006" y="1190"/>
                </a:lnTo>
                <a:lnTo>
                  <a:pt x="1077" y="1240"/>
                </a:lnTo>
                <a:lnTo>
                  <a:pt x="1115" y="1191"/>
                </a:lnTo>
                <a:lnTo>
                  <a:pt x="1159" y="1144"/>
                </a:lnTo>
                <a:lnTo>
                  <a:pt x="1205" y="1102"/>
                </a:lnTo>
                <a:lnTo>
                  <a:pt x="1255" y="1063"/>
                </a:lnTo>
                <a:lnTo>
                  <a:pt x="1309" y="1029"/>
                </a:lnTo>
                <a:lnTo>
                  <a:pt x="1325" y="1021"/>
                </a:lnTo>
                <a:lnTo>
                  <a:pt x="1286" y="945"/>
                </a:lnTo>
                <a:lnTo>
                  <a:pt x="1285" y="939"/>
                </a:lnTo>
                <a:lnTo>
                  <a:pt x="1287" y="932"/>
                </a:lnTo>
                <a:lnTo>
                  <a:pt x="1292" y="927"/>
                </a:lnTo>
                <a:lnTo>
                  <a:pt x="1299" y="926"/>
                </a:lnTo>
                <a:lnTo>
                  <a:pt x="1307" y="928"/>
                </a:lnTo>
                <a:lnTo>
                  <a:pt x="1311" y="933"/>
                </a:lnTo>
                <a:lnTo>
                  <a:pt x="1350" y="1007"/>
                </a:lnTo>
                <a:lnTo>
                  <a:pt x="1364" y="999"/>
                </a:lnTo>
                <a:lnTo>
                  <a:pt x="1423" y="974"/>
                </a:lnTo>
                <a:lnTo>
                  <a:pt x="1485" y="955"/>
                </a:lnTo>
                <a:lnTo>
                  <a:pt x="1548" y="940"/>
                </a:lnTo>
                <a:lnTo>
                  <a:pt x="1615" y="931"/>
                </a:lnTo>
                <a:lnTo>
                  <a:pt x="1667" y="929"/>
                </a:lnTo>
                <a:lnTo>
                  <a:pt x="1667" y="846"/>
                </a:lnTo>
                <a:lnTo>
                  <a:pt x="1667" y="842"/>
                </a:lnTo>
                <a:lnTo>
                  <a:pt x="1669" y="838"/>
                </a:lnTo>
                <a:lnTo>
                  <a:pt x="1672" y="835"/>
                </a:lnTo>
                <a:lnTo>
                  <a:pt x="1677" y="833"/>
                </a:lnTo>
                <a:lnTo>
                  <a:pt x="1681" y="833"/>
                </a:lnTo>
                <a:close/>
                <a:moveTo>
                  <a:pt x="765" y="832"/>
                </a:moveTo>
                <a:lnTo>
                  <a:pt x="771" y="835"/>
                </a:lnTo>
                <a:lnTo>
                  <a:pt x="922" y="968"/>
                </a:lnTo>
                <a:lnTo>
                  <a:pt x="926" y="973"/>
                </a:lnTo>
                <a:lnTo>
                  <a:pt x="926" y="980"/>
                </a:lnTo>
                <a:lnTo>
                  <a:pt x="923" y="988"/>
                </a:lnTo>
                <a:lnTo>
                  <a:pt x="920" y="990"/>
                </a:lnTo>
                <a:lnTo>
                  <a:pt x="916" y="992"/>
                </a:lnTo>
                <a:lnTo>
                  <a:pt x="913" y="992"/>
                </a:lnTo>
                <a:lnTo>
                  <a:pt x="910" y="992"/>
                </a:lnTo>
                <a:lnTo>
                  <a:pt x="905" y="991"/>
                </a:lnTo>
                <a:lnTo>
                  <a:pt x="903" y="989"/>
                </a:lnTo>
                <a:lnTo>
                  <a:pt x="754" y="857"/>
                </a:lnTo>
                <a:lnTo>
                  <a:pt x="749" y="851"/>
                </a:lnTo>
                <a:lnTo>
                  <a:pt x="748" y="843"/>
                </a:lnTo>
                <a:lnTo>
                  <a:pt x="751" y="837"/>
                </a:lnTo>
                <a:lnTo>
                  <a:pt x="758" y="833"/>
                </a:lnTo>
                <a:lnTo>
                  <a:pt x="765" y="832"/>
                </a:lnTo>
                <a:close/>
                <a:moveTo>
                  <a:pt x="2395" y="628"/>
                </a:moveTo>
                <a:lnTo>
                  <a:pt x="2402" y="630"/>
                </a:lnTo>
                <a:lnTo>
                  <a:pt x="2406" y="635"/>
                </a:lnTo>
                <a:lnTo>
                  <a:pt x="2407" y="642"/>
                </a:lnTo>
                <a:lnTo>
                  <a:pt x="2405" y="649"/>
                </a:lnTo>
                <a:lnTo>
                  <a:pt x="2293" y="814"/>
                </a:lnTo>
                <a:lnTo>
                  <a:pt x="2291" y="818"/>
                </a:lnTo>
                <a:lnTo>
                  <a:pt x="2288" y="819"/>
                </a:lnTo>
                <a:lnTo>
                  <a:pt x="2284" y="821"/>
                </a:lnTo>
                <a:lnTo>
                  <a:pt x="2281" y="821"/>
                </a:lnTo>
                <a:lnTo>
                  <a:pt x="2277" y="820"/>
                </a:lnTo>
                <a:lnTo>
                  <a:pt x="2273" y="819"/>
                </a:lnTo>
                <a:lnTo>
                  <a:pt x="2269" y="812"/>
                </a:lnTo>
                <a:lnTo>
                  <a:pt x="2267" y="805"/>
                </a:lnTo>
                <a:lnTo>
                  <a:pt x="2270" y="799"/>
                </a:lnTo>
                <a:lnTo>
                  <a:pt x="2383" y="634"/>
                </a:lnTo>
                <a:lnTo>
                  <a:pt x="2388" y="629"/>
                </a:lnTo>
                <a:lnTo>
                  <a:pt x="2395" y="628"/>
                </a:lnTo>
                <a:close/>
                <a:moveTo>
                  <a:pt x="1004" y="624"/>
                </a:moveTo>
                <a:lnTo>
                  <a:pt x="1011" y="625"/>
                </a:lnTo>
                <a:lnTo>
                  <a:pt x="1016" y="630"/>
                </a:lnTo>
                <a:lnTo>
                  <a:pt x="1128" y="796"/>
                </a:lnTo>
                <a:lnTo>
                  <a:pt x="1131" y="802"/>
                </a:lnTo>
                <a:lnTo>
                  <a:pt x="1129" y="809"/>
                </a:lnTo>
                <a:lnTo>
                  <a:pt x="1125" y="815"/>
                </a:lnTo>
                <a:lnTo>
                  <a:pt x="1120" y="817"/>
                </a:lnTo>
                <a:lnTo>
                  <a:pt x="1116" y="818"/>
                </a:lnTo>
                <a:lnTo>
                  <a:pt x="1113" y="818"/>
                </a:lnTo>
                <a:lnTo>
                  <a:pt x="1110" y="815"/>
                </a:lnTo>
                <a:lnTo>
                  <a:pt x="1107" y="814"/>
                </a:lnTo>
                <a:lnTo>
                  <a:pt x="1105" y="811"/>
                </a:lnTo>
                <a:lnTo>
                  <a:pt x="993" y="645"/>
                </a:lnTo>
                <a:lnTo>
                  <a:pt x="991" y="639"/>
                </a:lnTo>
                <a:lnTo>
                  <a:pt x="992" y="632"/>
                </a:lnTo>
                <a:lnTo>
                  <a:pt x="996" y="626"/>
                </a:lnTo>
                <a:lnTo>
                  <a:pt x="1004" y="624"/>
                </a:lnTo>
                <a:close/>
                <a:moveTo>
                  <a:pt x="2145" y="497"/>
                </a:moveTo>
                <a:lnTo>
                  <a:pt x="2152" y="497"/>
                </a:lnTo>
                <a:lnTo>
                  <a:pt x="2158" y="502"/>
                </a:lnTo>
                <a:lnTo>
                  <a:pt x="2161" y="508"/>
                </a:lnTo>
                <a:lnTo>
                  <a:pt x="2160" y="515"/>
                </a:lnTo>
                <a:lnTo>
                  <a:pt x="2088" y="702"/>
                </a:lnTo>
                <a:lnTo>
                  <a:pt x="2086" y="705"/>
                </a:lnTo>
                <a:lnTo>
                  <a:pt x="2083" y="708"/>
                </a:lnTo>
                <a:lnTo>
                  <a:pt x="2079" y="710"/>
                </a:lnTo>
                <a:lnTo>
                  <a:pt x="2075" y="710"/>
                </a:lnTo>
                <a:lnTo>
                  <a:pt x="2073" y="710"/>
                </a:lnTo>
                <a:lnTo>
                  <a:pt x="2069" y="709"/>
                </a:lnTo>
                <a:lnTo>
                  <a:pt x="2064" y="705"/>
                </a:lnTo>
                <a:lnTo>
                  <a:pt x="2061" y="699"/>
                </a:lnTo>
                <a:lnTo>
                  <a:pt x="2062" y="692"/>
                </a:lnTo>
                <a:lnTo>
                  <a:pt x="2135" y="505"/>
                </a:lnTo>
                <a:lnTo>
                  <a:pt x="2139" y="500"/>
                </a:lnTo>
                <a:lnTo>
                  <a:pt x="2145" y="497"/>
                </a:lnTo>
                <a:close/>
                <a:moveTo>
                  <a:pt x="1255" y="494"/>
                </a:moveTo>
                <a:lnTo>
                  <a:pt x="1261" y="497"/>
                </a:lnTo>
                <a:lnTo>
                  <a:pt x="1265" y="503"/>
                </a:lnTo>
                <a:lnTo>
                  <a:pt x="1337" y="690"/>
                </a:lnTo>
                <a:lnTo>
                  <a:pt x="1338" y="697"/>
                </a:lnTo>
                <a:lnTo>
                  <a:pt x="1334" y="703"/>
                </a:lnTo>
                <a:lnTo>
                  <a:pt x="1328" y="707"/>
                </a:lnTo>
                <a:lnTo>
                  <a:pt x="1326" y="708"/>
                </a:lnTo>
                <a:lnTo>
                  <a:pt x="1323" y="708"/>
                </a:lnTo>
                <a:lnTo>
                  <a:pt x="1319" y="708"/>
                </a:lnTo>
                <a:lnTo>
                  <a:pt x="1316" y="706"/>
                </a:lnTo>
                <a:lnTo>
                  <a:pt x="1313" y="703"/>
                </a:lnTo>
                <a:lnTo>
                  <a:pt x="1311" y="699"/>
                </a:lnTo>
                <a:lnTo>
                  <a:pt x="1239" y="512"/>
                </a:lnTo>
                <a:lnTo>
                  <a:pt x="1238" y="505"/>
                </a:lnTo>
                <a:lnTo>
                  <a:pt x="1241" y="499"/>
                </a:lnTo>
                <a:lnTo>
                  <a:pt x="1248" y="495"/>
                </a:lnTo>
                <a:lnTo>
                  <a:pt x="1255" y="494"/>
                </a:lnTo>
                <a:close/>
                <a:moveTo>
                  <a:pt x="2323" y="466"/>
                </a:moveTo>
                <a:lnTo>
                  <a:pt x="2329" y="468"/>
                </a:lnTo>
                <a:lnTo>
                  <a:pt x="2335" y="473"/>
                </a:lnTo>
                <a:lnTo>
                  <a:pt x="2337" y="479"/>
                </a:lnTo>
                <a:lnTo>
                  <a:pt x="2335" y="487"/>
                </a:lnTo>
                <a:lnTo>
                  <a:pt x="2136" y="862"/>
                </a:lnTo>
                <a:lnTo>
                  <a:pt x="2134" y="865"/>
                </a:lnTo>
                <a:lnTo>
                  <a:pt x="2130" y="868"/>
                </a:lnTo>
                <a:lnTo>
                  <a:pt x="2126" y="869"/>
                </a:lnTo>
                <a:lnTo>
                  <a:pt x="2123" y="869"/>
                </a:lnTo>
                <a:lnTo>
                  <a:pt x="2120" y="869"/>
                </a:lnTo>
                <a:lnTo>
                  <a:pt x="2117" y="868"/>
                </a:lnTo>
                <a:lnTo>
                  <a:pt x="2111" y="863"/>
                </a:lnTo>
                <a:lnTo>
                  <a:pt x="2109" y="856"/>
                </a:lnTo>
                <a:lnTo>
                  <a:pt x="2111" y="849"/>
                </a:lnTo>
                <a:lnTo>
                  <a:pt x="2310" y="474"/>
                </a:lnTo>
                <a:lnTo>
                  <a:pt x="2315" y="468"/>
                </a:lnTo>
                <a:lnTo>
                  <a:pt x="2323" y="466"/>
                </a:lnTo>
                <a:close/>
                <a:moveTo>
                  <a:pt x="1059" y="457"/>
                </a:moveTo>
                <a:lnTo>
                  <a:pt x="1066" y="459"/>
                </a:lnTo>
                <a:lnTo>
                  <a:pt x="1071" y="464"/>
                </a:lnTo>
                <a:lnTo>
                  <a:pt x="1265" y="842"/>
                </a:lnTo>
                <a:lnTo>
                  <a:pt x="1266" y="849"/>
                </a:lnTo>
                <a:lnTo>
                  <a:pt x="1264" y="856"/>
                </a:lnTo>
                <a:lnTo>
                  <a:pt x="1259" y="861"/>
                </a:lnTo>
                <a:lnTo>
                  <a:pt x="1256" y="862"/>
                </a:lnTo>
                <a:lnTo>
                  <a:pt x="1252" y="863"/>
                </a:lnTo>
                <a:lnTo>
                  <a:pt x="1249" y="862"/>
                </a:lnTo>
                <a:lnTo>
                  <a:pt x="1245" y="861"/>
                </a:lnTo>
                <a:lnTo>
                  <a:pt x="1242" y="858"/>
                </a:lnTo>
                <a:lnTo>
                  <a:pt x="1239" y="855"/>
                </a:lnTo>
                <a:lnTo>
                  <a:pt x="1046" y="476"/>
                </a:lnTo>
                <a:lnTo>
                  <a:pt x="1044" y="469"/>
                </a:lnTo>
                <a:lnTo>
                  <a:pt x="1046" y="463"/>
                </a:lnTo>
                <a:lnTo>
                  <a:pt x="1052" y="458"/>
                </a:lnTo>
                <a:lnTo>
                  <a:pt x="1059" y="457"/>
                </a:lnTo>
                <a:close/>
                <a:moveTo>
                  <a:pt x="1555" y="421"/>
                </a:moveTo>
                <a:lnTo>
                  <a:pt x="1559" y="422"/>
                </a:lnTo>
                <a:lnTo>
                  <a:pt x="1563" y="423"/>
                </a:lnTo>
                <a:lnTo>
                  <a:pt x="1566" y="426"/>
                </a:lnTo>
                <a:lnTo>
                  <a:pt x="1569" y="429"/>
                </a:lnTo>
                <a:lnTo>
                  <a:pt x="1570" y="433"/>
                </a:lnTo>
                <a:lnTo>
                  <a:pt x="1593" y="632"/>
                </a:lnTo>
                <a:lnTo>
                  <a:pt x="1593" y="636"/>
                </a:lnTo>
                <a:lnTo>
                  <a:pt x="1591" y="640"/>
                </a:lnTo>
                <a:lnTo>
                  <a:pt x="1589" y="643"/>
                </a:lnTo>
                <a:lnTo>
                  <a:pt x="1585" y="646"/>
                </a:lnTo>
                <a:lnTo>
                  <a:pt x="1580" y="647"/>
                </a:lnTo>
                <a:lnTo>
                  <a:pt x="1579" y="647"/>
                </a:lnTo>
                <a:lnTo>
                  <a:pt x="1575" y="646"/>
                </a:lnTo>
                <a:lnTo>
                  <a:pt x="1571" y="645"/>
                </a:lnTo>
                <a:lnTo>
                  <a:pt x="1568" y="642"/>
                </a:lnTo>
                <a:lnTo>
                  <a:pt x="1566" y="639"/>
                </a:lnTo>
                <a:lnTo>
                  <a:pt x="1565" y="635"/>
                </a:lnTo>
                <a:lnTo>
                  <a:pt x="1542" y="437"/>
                </a:lnTo>
                <a:lnTo>
                  <a:pt x="1542" y="432"/>
                </a:lnTo>
                <a:lnTo>
                  <a:pt x="1544" y="428"/>
                </a:lnTo>
                <a:lnTo>
                  <a:pt x="1546" y="425"/>
                </a:lnTo>
                <a:lnTo>
                  <a:pt x="1551" y="423"/>
                </a:lnTo>
                <a:lnTo>
                  <a:pt x="1555" y="421"/>
                </a:lnTo>
                <a:close/>
                <a:moveTo>
                  <a:pt x="1837" y="421"/>
                </a:moveTo>
                <a:lnTo>
                  <a:pt x="1841" y="422"/>
                </a:lnTo>
                <a:lnTo>
                  <a:pt x="1845" y="425"/>
                </a:lnTo>
                <a:lnTo>
                  <a:pt x="1847" y="428"/>
                </a:lnTo>
                <a:lnTo>
                  <a:pt x="1849" y="432"/>
                </a:lnTo>
                <a:lnTo>
                  <a:pt x="1849" y="436"/>
                </a:lnTo>
                <a:lnTo>
                  <a:pt x="1826" y="635"/>
                </a:lnTo>
                <a:lnTo>
                  <a:pt x="1825" y="639"/>
                </a:lnTo>
                <a:lnTo>
                  <a:pt x="1823" y="642"/>
                </a:lnTo>
                <a:lnTo>
                  <a:pt x="1820" y="644"/>
                </a:lnTo>
                <a:lnTo>
                  <a:pt x="1817" y="646"/>
                </a:lnTo>
                <a:lnTo>
                  <a:pt x="1813" y="647"/>
                </a:lnTo>
                <a:lnTo>
                  <a:pt x="1811" y="647"/>
                </a:lnTo>
                <a:lnTo>
                  <a:pt x="1807" y="645"/>
                </a:lnTo>
                <a:lnTo>
                  <a:pt x="1803" y="643"/>
                </a:lnTo>
                <a:lnTo>
                  <a:pt x="1801" y="640"/>
                </a:lnTo>
                <a:lnTo>
                  <a:pt x="1799" y="636"/>
                </a:lnTo>
                <a:lnTo>
                  <a:pt x="1799" y="632"/>
                </a:lnTo>
                <a:lnTo>
                  <a:pt x="1821" y="433"/>
                </a:lnTo>
                <a:lnTo>
                  <a:pt x="1822" y="429"/>
                </a:lnTo>
                <a:lnTo>
                  <a:pt x="1824" y="425"/>
                </a:lnTo>
                <a:lnTo>
                  <a:pt x="1829" y="423"/>
                </a:lnTo>
                <a:lnTo>
                  <a:pt x="1833" y="421"/>
                </a:lnTo>
                <a:lnTo>
                  <a:pt x="1837" y="421"/>
                </a:lnTo>
                <a:close/>
                <a:moveTo>
                  <a:pt x="2806" y="382"/>
                </a:moveTo>
                <a:lnTo>
                  <a:pt x="2814" y="387"/>
                </a:lnTo>
                <a:lnTo>
                  <a:pt x="2818" y="393"/>
                </a:lnTo>
                <a:lnTo>
                  <a:pt x="2818" y="399"/>
                </a:lnTo>
                <a:lnTo>
                  <a:pt x="2815" y="406"/>
                </a:lnTo>
                <a:lnTo>
                  <a:pt x="2323" y="954"/>
                </a:lnTo>
                <a:lnTo>
                  <a:pt x="2320" y="956"/>
                </a:lnTo>
                <a:lnTo>
                  <a:pt x="2315" y="958"/>
                </a:lnTo>
                <a:lnTo>
                  <a:pt x="2312" y="958"/>
                </a:lnTo>
                <a:lnTo>
                  <a:pt x="2308" y="958"/>
                </a:lnTo>
                <a:lnTo>
                  <a:pt x="2305" y="957"/>
                </a:lnTo>
                <a:lnTo>
                  <a:pt x="2303" y="955"/>
                </a:lnTo>
                <a:lnTo>
                  <a:pt x="2299" y="948"/>
                </a:lnTo>
                <a:lnTo>
                  <a:pt x="2298" y="941"/>
                </a:lnTo>
                <a:lnTo>
                  <a:pt x="2301" y="935"/>
                </a:lnTo>
                <a:lnTo>
                  <a:pt x="2794" y="388"/>
                </a:lnTo>
                <a:lnTo>
                  <a:pt x="2800" y="384"/>
                </a:lnTo>
                <a:lnTo>
                  <a:pt x="2806" y="382"/>
                </a:lnTo>
                <a:close/>
                <a:moveTo>
                  <a:pt x="581" y="364"/>
                </a:moveTo>
                <a:lnTo>
                  <a:pt x="588" y="365"/>
                </a:lnTo>
                <a:lnTo>
                  <a:pt x="594" y="369"/>
                </a:lnTo>
                <a:lnTo>
                  <a:pt x="1077" y="925"/>
                </a:lnTo>
                <a:lnTo>
                  <a:pt x="1080" y="931"/>
                </a:lnTo>
                <a:lnTo>
                  <a:pt x="1079" y="938"/>
                </a:lnTo>
                <a:lnTo>
                  <a:pt x="1075" y="944"/>
                </a:lnTo>
                <a:lnTo>
                  <a:pt x="1073" y="946"/>
                </a:lnTo>
                <a:lnTo>
                  <a:pt x="1070" y="947"/>
                </a:lnTo>
                <a:lnTo>
                  <a:pt x="1067" y="947"/>
                </a:lnTo>
                <a:lnTo>
                  <a:pt x="1063" y="947"/>
                </a:lnTo>
                <a:lnTo>
                  <a:pt x="1058" y="945"/>
                </a:lnTo>
                <a:lnTo>
                  <a:pt x="1055" y="943"/>
                </a:lnTo>
                <a:lnTo>
                  <a:pt x="573" y="388"/>
                </a:lnTo>
                <a:lnTo>
                  <a:pt x="570" y="380"/>
                </a:lnTo>
                <a:lnTo>
                  <a:pt x="571" y="373"/>
                </a:lnTo>
                <a:lnTo>
                  <a:pt x="575" y="367"/>
                </a:lnTo>
                <a:lnTo>
                  <a:pt x="581" y="364"/>
                </a:lnTo>
                <a:close/>
                <a:moveTo>
                  <a:pt x="1687" y="307"/>
                </a:moveTo>
                <a:lnTo>
                  <a:pt x="1691" y="307"/>
                </a:lnTo>
                <a:lnTo>
                  <a:pt x="1695" y="309"/>
                </a:lnTo>
                <a:lnTo>
                  <a:pt x="1698" y="312"/>
                </a:lnTo>
                <a:lnTo>
                  <a:pt x="1700" y="317"/>
                </a:lnTo>
                <a:lnTo>
                  <a:pt x="1701" y="321"/>
                </a:lnTo>
                <a:lnTo>
                  <a:pt x="1699" y="745"/>
                </a:lnTo>
                <a:lnTo>
                  <a:pt x="1698" y="751"/>
                </a:lnTo>
                <a:lnTo>
                  <a:pt x="1696" y="754"/>
                </a:lnTo>
                <a:lnTo>
                  <a:pt x="1693" y="757"/>
                </a:lnTo>
                <a:lnTo>
                  <a:pt x="1690" y="759"/>
                </a:lnTo>
                <a:lnTo>
                  <a:pt x="1685" y="760"/>
                </a:lnTo>
                <a:lnTo>
                  <a:pt x="1681" y="759"/>
                </a:lnTo>
                <a:lnTo>
                  <a:pt x="1677" y="757"/>
                </a:lnTo>
                <a:lnTo>
                  <a:pt x="1674" y="754"/>
                </a:lnTo>
                <a:lnTo>
                  <a:pt x="1671" y="751"/>
                </a:lnTo>
                <a:lnTo>
                  <a:pt x="1671" y="745"/>
                </a:lnTo>
                <a:lnTo>
                  <a:pt x="1674" y="321"/>
                </a:lnTo>
                <a:lnTo>
                  <a:pt x="1674" y="318"/>
                </a:lnTo>
                <a:lnTo>
                  <a:pt x="1675" y="314"/>
                </a:lnTo>
                <a:lnTo>
                  <a:pt x="1678" y="311"/>
                </a:lnTo>
                <a:lnTo>
                  <a:pt x="1680" y="309"/>
                </a:lnTo>
                <a:lnTo>
                  <a:pt x="1684" y="308"/>
                </a:lnTo>
                <a:lnTo>
                  <a:pt x="1687" y="307"/>
                </a:lnTo>
                <a:close/>
                <a:moveTo>
                  <a:pt x="2097" y="6"/>
                </a:moveTo>
                <a:lnTo>
                  <a:pt x="2104" y="9"/>
                </a:lnTo>
                <a:lnTo>
                  <a:pt x="2107" y="15"/>
                </a:lnTo>
                <a:lnTo>
                  <a:pt x="2108" y="23"/>
                </a:lnTo>
                <a:lnTo>
                  <a:pt x="1927" y="736"/>
                </a:lnTo>
                <a:lnTo>
                  <a:pt x="1926" y="740"/>
                </a:lnTo>
                <a:lnTo>
                  <a:pt x="1924" y="742"/>
                </a:lnTo>
                <a:lnTo>
                  <a:pt x="1921" y="744"/>
                </a:lnTo>
                <a:lnTo>
                  <a:pt x="1917" y="746"/>
                </a:lnTo>
                <a:lnTo>
                  <a:pt x="1913" y="746"/>
                </a:lnTo>
                <a:lnTo>
                  <a:pt x="1910" y="746"/>
                </a:lnTo>
                <a:lnTo>
                  <a:pt x="1904" y="742"/>
                </a:lnTo>
                <a:lnTo>
                  <a:pt x="1900" y="737"/>
                </a:lnTo>
                <a:lnTo>
                  <a:pt x="1900" y="729"/>
                </a:lnTo>
                <a:lnTo>
                  <a:pt x="2080" y="17"/>
                </a:lnTo>
                <a:lnTo>
                  <a:pt x="2084" y="10"/>
                </a:lnTo>
                <a:lnTo>
                  <a:pt x="2090" y="6"/>
                </a:lnTo>
                <a:lnTo>
                  <a:pt x="2097" y="6"/>
                </a:lnTo>
                <a:close/>
                <a:moveTo>
                  <a:pt x="1297" y="0"/>
                </a:moveTo>
                <a:lnTo>
                  <a:pt x="1304" y="0"/>
                </a:lnTo>
                <a:lnTo>
                  <a:pt x="1311" y="3"/>
                </a:lnTo>
                <a:lnTo>
                  <a:pt x="1314" y="10"/>
                </a:lnTo>
                <a:lnTo>
                  <a:pt x="1482" y="726"/>
                </a:lnTo>
                <a:lnTo>
                  <a:pt x="1482" y="733"/>
                </a:lnTo>
                <a:lnTo>
                  <a:pt x="1478" y="739"/>
                </a:lnTo>
                <a:lnTo>
                  <a:pt x="1472" y="742"/>
                </a:lnTo>
                <a:lnTo>
                  <a:pt x="1470" y="743"/>
                </a:lnTo>
                <a:lnTo>
                  <a:pt x="1469" y="743"/>
                </a:lnTo>
                <a:lnTo>
                  <a:pt x="1465" y="742"/>
                </a:lnTo>
                <a:lnTo>
                  <a:pt x="1462" y="741"/>
                </a:lnTo>
                <a:lnTo>
                  <a:pt x="1459" y="739"/>
                </a:lnTo>
                <a:lnTo>
                  <a:pt x="1456" y="736"/>
                </a:lnTo>
                <a:lnTo>
                  <a:pt x="1454" y="732"/>
                </a:lnTo>
                <a:lnTo>
                  <a:pt x="1287" y="17"/>
                </a:lnTo>
                <a:lnTo>
                  <a:pt x="1287" y="9"/>
                </a:lnTo>
                <a:lnTo>
                  <a:pt x="1291" y="3"/>
                </a:lnTo>
                <a:lnTo>
                  <a:pt x="1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48"/>
          <p:cNvSpPr>
            <a:spLocks noEditPoints="1"/>
          </p:cNvSpPr>
          <p:nvPr/>
        </p:nvSpPr>
        <p:spPr bwMode="auto">
          <a:xfrm>
            <a:off x="8139597" y="5010150"/>
            <a:ext cx="581025" cy="546100"/>
          </a:xfrm>
          <a:custGeom>
            <a:avLst/>
            <a:gdLst>
              <a:gd name="T0" fmla="*/ 2940 w 3298"/>
              <a:gd name="T1" fmla="*/ 2750 h 3101"/>
              <a:gd name="T2" fmla="*/ 3229 w 3298"/>
              <a:gd name="T3" fmla="*/ 2707 h 3101"/>
              <a:gd name="T4" fmla="*/ 2347 w 3298"/>
              <a:gd name="T5" fmla="*/ 2216 h 3101"/>
              <a:gd name="T6" fmla="*/ 2429 w 3298"/>
              <a:gd name="T7" fmla="*/ 2850 h 3101"/>
              <a:gd name="T8" fmla="*/ 2368 w 3298"/>
              <a:gd name="T9" fmla="*/ 2502 h 3101"/>
              <a:gd name="T10" fmla="*/ 2626 w 3298"/>
              <a:gd name="T11" fmla="*/ 2281 h 3101"/>
              <a:gd name="T12" fmla="*/ 2856 w 3298"/>
              <a:gd name="T13" fmla="*/ 2167 h 3101"/>
              <a:gd name="T14" fmla="*/ 3237 w 3298"/>
              <a:gd name="T15" fmla="*/ 2407 h 3101"/>
              <a:gd name="T16" fmla="*/ 2419 w 3298"/>
              <a:gd name="T17" fmla="*/ 2144 h 3101"/>
              <a:gd name="T18" fmla="*/ 2609 w 3298"/>
              <a:gd name="T19" fmla="*/ 2373 h 3101"/>
              <a:gd name="T20" fmla="*/ 2460 w 3298"/>
              <a:gd name="T21" fmla="*/ 2612 h 3101"/>
              <a:gd name="T22" fmla="*/ 2349 w 3298"/>
              <a:gd name="T23" fmla="*/ 2873 h 3101"/>
              <a:gd name="T24" fmla="*/ 2937 w 3298"/>
              <a:gd name="T25" fmla="*/ 2909 h 3101"/>
              <a:gd name="T26" fmla="*/ 2735 w 3298"/>
              <a:gd name="T27" fmla="*/ 2592 h 3101"/>
              <a:gd name="T28" fmla="*/ 3202 w 3298"/>
              <a:gd name="T29" fmla="*/ 2565 h 3101"/>
              <a:gd name="T30" fmla="*/ 2797 w 3298"/>
              <a:gd name="T31" fmla="*/ 2366 h 3101"/>
              <a:gd name="T32" fmla="*/ 2800 w 3298"/>
              <a:gd name="T33" fmla="*/ 1990 h 3101"/>
              <a:gd name="T34" fmla="*/ 3255 w 3298"/>
              <a:gd name="T35" fmla="*/ 2760 h 3101"/>
              <a:gd name="T36" fmla="*/ 2389 w 3298"/>
              <a:gd name="T37" fmla="*/ 2974 h 3101"/>
              <a:gd name="T38" fmla="*/ 2432 w 3298"/>
              <a:gd name="T39" fmla="*/ 2082 h 3101"/>
              <a:gd name="T40" fmla="*/ 757 w 3298"/>
              <a:gd name="T41" fmla="*/ 1830 h 3101"/>
              <a:gd name="T42" fmla="*/ 1330 w 3298"/>
              <a:gd name="T43" fmla="*/ 1809 h 3101"/>
              <a:gd name="T44" fmla="*/ 1740 w 3298"/>
              <a:gd name="T45" fmla="*/ 2187 h 3101"/>
              <a:gd name="T46" fmla="*/ 1913 w 3298"/>
              <a:gd name="T47" fmla="*/ 2344 h 3101"/>
              <a:gd name="T48" fmla="*/ 1869 w 3298"/>
              <a:gd name="T49" fmla="*/ 2337 h 3101"/>
              <a:gd name="T50" fmla="*/ 1489 w 3298"/>
              <a:gd name="T51" fmla="*/ 1895 h 3101"/>
              <a:gd name="T52" fmla="*/ 409 w 3298"/>
              <a:gd name="T53" fmla="*/ 1432 h 3101"/>
              <a:gd name="T54" fmla="*/ 380 w 3298"/>
              <a:gd name="T55" fmla="*/ 1426 h 3101"/>
              <a:gd name="T56" fmla="*/ 1613 w 3298"/>
              <a:gd name="T57" fmla="*/ 1583 h 3101"/>
              <a:gd name="T58" fmla="*/ 1850 w 3298"/>
              <a:gd name="T59" fmla="*/ 1791 h 3101"/>
              <a:gd name="T60" fmla="*/ 2081 w 3298"/>
              <a:gd name="T61" fmla="*/ 2008 h 3101"/>
              <a:gd name="T62" fmla="*/ 2185 w 3298"/>
              <a:gd name="T63" fmla="*/ 2076 h 3101"/>
              <a:gd name="T64" fmla="*/ 2071 w 3298"/>
              <a:gd name="T65" fmla="*/ 2028 h 3101"/>
              <a:gd name="T66" fmla="*/ 1819 w 3298"/>
              <a:gd name="T67" fmla="*/ 1802 h 3101"/>
              <a:gd name="T68" fmla="*/ 1577 w 3298"/>
              <a:gd name="T69" fmla="*/ 1591 h 3101"/>
              <a:gd name="T70" fmla="*/ 1647 w 3298"/>
              <a:gd name="T71" fmla="*/ 1132 h 3101"/>
              <a:gd name="T72" fmla="*/ 1794 w 3298"/>
              <a:gd name="T73" fmla="*/ 1281 h 3101"/>
              <a:gd name="T74" fmla="*/ 1952 w 3298"/>
              <a:gd name="T75" fmla="*/ 1427 h 3101"/>
              <a:gd name="T76" fmla="*/ 2091 w 3298"/>
              <a:gd name="T77" fmla="*/ 1564 h 3101"/>
              <a:gd name="T78" fmla="*/ 2247 w 3298"/>
              <a:gd name="T79" fmla="*/ 1668 h 3101"/>
              <a:gd name="T80" fmla="*/ 2420 w 3298"/>
              <a:gd name="T81" fmla="*/ 1784 h 3101"/>
              <a:gd name="T82" fmla="*/ 2428 w 3298"/>
              <a:gd name="T83" fmla="*/ 1866 h 3101"/>
              <a:gd name="T84" fmla="*/ 2397 w 3298"/>
              <a:gd name="T85" fmla="*/ 1802 h 3101"/>
              <a:gd name="T86" fmla="*/ 2249 w 3298"/>
              <a:gd name="T87" fmla="*/ 1724 h 3101"/>
              <a:gd name="T88" fmla="*/ 2122 w 3298"/>
              <a:gd name="T89" fmla="*/ 1595 h 3101"/>
              <a:gd name="T90" fmla="*/ 1979 w 3298"/>
              <a:gd name="T91" fmla="*/ 1445 h 3101"/>
              <a:gd name="T92" fmla="*/ 1844 w 3298"/>
              <a:gd name="T93" fmla="*/ 1303 h 3101"/>
              <a:gd name="T94" fmla="*/ 1697 w 3298"/>
              <a:gd name="T95" fmla="*/ 1204 h 3101"/>
              <a:gd name="T96" fmla="*/ 186 w 3298"/>
              <a:gd name="T97" fmla="*/ 1013 h 3101"/>
              <a:gd name="T98" fmla="*/ 176 w 3298"/>
              <a:gd name="T99" fmla="*/ 1012 h 3101"/>
              <a:gd name="T100" fmla="*/ 1654 w 3298"/>
              <a:gd name="T101" fmla="*/ 775 h 3101"/>
              <a:gd name="T102" fmla="*/ 88 w 3298"/>
              <a:gd name="T103" fmla="*/ 503 h 3101"/>
              <a:gd name="T104" fmla="*/ 457 w 3298"/>
              <a:gd name="T105" fmla="*/ 852 h 3101"/>
              <a:gd name="T106" fmla="*/ 1041 w 3298"/>
              <a:gd name="T107" fmla="*/ 1377 h 3101"/>
              <a:gd name="T108" fmla="*/ 1282 w 3298"/>
              <a:gd name="T109" fmla="*/ 632 h 3101"/>
              <a:gd name="T110" fmla="*/ 1367 w 3298"/>
              <a:gd name="T111" fmla="*/ 568 h 3101"/>
              <a:gd name="T112" fmla="*/ 1189 w 3298"/>
              <a:gd name="T113" fmla="*/ 1433 h 3101"/>
              <a:gd name="T114" fmla="*/ 370 w 3298"/>
              <a:gd name="T115" fmla="*/ 1101 h 3101"/>
              <a:gd name="T116" fmla="*/ 846 w 3298"/>
              <a:gd name="T117" fmla="*/ 354 h 3101"/>
              <a:gd name="T118" fmla="*/ 1428 w 3298"/>
              <a:gd name="T119" fmla="*/ 370 h 3101"/>
              <a:gd name="T120" fmla="*/ 481 w 3298"/>
              <a:gd name="T121" fmla="*/ 116 h 3101"/>
              <a:gd name="T122" fmla="*/ 1009 w 3298"/>
              <a:gd name="T123" fmla="*/ 176 h 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8" h="3101">
                <a:moveTo>
                  <a:pt x="2845" y="2573"/>
                </a:moveTo>
                <a:lnTo>
                  <a:pt x="2823" y="2574"/>
                </a:lnTo>
                <a:lnTo>
                  <a:pt x="2805" y="2577"/>
                </a:lnTo>
                <a:lnTo>
                  <a:pt x="2791" y="2582"/>
                </a:lnTo>
                <a:lnTo>
                  <a:pt x="2782" y="2589"/>
                </a:lnTo>
                <a:lnTo>
                  <a:pt x="2780" y="2591"/>
                </a:lnTo>
                <a:lnTo>
                  <a:pt x="2779" y="2594"/>
                </a:lnTo>
                <a:lnTo>
                  <a:pt x="2778" y="2600"/>
                </a:lnTo>
                <a:lnTo>
                  <a:pt x="2778" y="2609"/>
                </a:lnTo>
                <a:lnTo>
                  <a:pt x="2781" y="2619"/>
                </a:lnTo>
                <a:lnTo>
                  <a:pt x="2790" y="2635"/>
                </a:lnTo>
                <a:lnTo>
                  <a:pt x="2804" y="2650"/>
                </a:lnTo>
                <a:lnTo>
                  <a:pt x="2821" y="2665"/>
                </a:lnTo>
                <a:lnTo>
                  <a:pt x="2842" y="2679"/>
                </a:lnTo>
                <a:lnTo>
                  <a:pt x="2864" y="2694"/>
                </a:lnTo>
                <a:lnTo>
                  <a:pt x="2885" y="2707"/>
                </a:lnTo>
                <a:lnTo>
                  <a:pt x="2904" y="2720"/>
                </a:lnTo>
                <a:lnTo>
                  <a:pt x="2923" y="2734"/>
                </a:lnTo>
                <a:lnTo>
                  <a:pt x="2940" y="2750"/>
                </a:lnTo>
                <a:lnTo>
                  <a:pt x="2955" y="2766"/>
                </a:lnTo>
                <a:lnTo>
                  <a:pt x="2968" y="2784"/>
                </a:lnTo>
                <a:lnTo>
                  <a:pt x="2977" y="2804"/>
                </a:lnTo>
                <a:lnTo>
                  <a:pt x="2982" y="2829"/>
                </a:lnTo>
                <a:lnTo>
                  <a:pt x="2984" y="2852"/>
                </a:lnTo>
                <a:lnTo>
                  <a:pt x="2983" y="2874"/>
                </a:lnTo>
                <a:lnTo>
                  <a:pt x="2982" y="2894"/>
                </a:lnTo>
                <a:lnTo>
                  <a:pt x="2981" y="2913"/>
                </a:lnTo>
                <a:lnTo>
                  <a:pt x="2983" y="2932"/>
                </a:lnTo>
                <a:lnTo>
                  <a:pt x="2988" y="2951"/>
                </a:lnTo>
                <a:lnTo>
                  <a:pt x="2995" y="2970"/>
                </a:lnTo>
                <a:lnTo>
                  <a:pt x="3006" y="2985"/>
                </a:lnTo>
                <a:lnTo>
                  <a:pt x="3049" y="2955"/>
                </a:lnTo>
                <a:lnTo>
                  <a:pt x="3089" y="2922"/>
                </a:lnTo>
                <a:lnTo>
                  <a:pt x="3125" y="2886"/>
                </a:lnTo>
                <a:lnTo>
                  <a:pt x="3157" y="2846"/>
                </a:lnTo>
                <a:lnTo>
                  <a:pt x="3186" y="2802"/>
                </a:lnTo>
                <a:lnTo>
                  <a:pt x="3210" y="2756"/>
                </a:lnTo>
                <a:lnTo>
                  <a:pt x="3229" y="2707"/>
                </a:lnTo>
                <a:lnTo>
                  <a:pt x="3243" y="2656"/>
                </a:lnTo>
                <a:lnTo>
                  <a:pt x="3252" y="2602"/>
                </a:lnTo>
                <a:lnTo>
                  <a:pt x="3234" y="2607"/>
                </a:lnTo>
                <a:lnTo>
                  <a:pt x="3213" y="2610"/>
                </a:lnTo>
                <a:lnTo>
                  <a:pt x="3188" y="2611"/>
                </a:lnTo>
                <a:lnTo>
                  <a:pt x="3161" y="2609"/>
                </a:lnTo>
                <a:lnTo>
                  <a:pt x="3132" y="2606"/>
                </a:lnTo>
                <a:lnTo>
                  <a:pt x="3100" y="2602"/>
                </a:lnTo>
                <a:lnTo>
                  <a:pt x="3067" y="2597"/>
                </a:lnTo>
                <a:lnTo>
                  <a:pt x="3033" y="2592"/>
                </a:lnTo>
                <a:lnTo>
                  <a:pt x="3006" y="2588"/>
                </a:lnTo>
                <a:lnTo>
                  <a:pt x="2978" y="2584"/>
                </a:lnTo>
                <a:lnTo>
                  <a:pt x="2950" y="2580"/>
                </a:lnTo>
                <a:lnTo>
                  <a:pt x="2922" y="2577"/>
                </a:lnTo>
                <a:lnTo>
                  <a:pt x="2894" y="2574"/>
                </a:lnTo>
                <a:lnTo>
                  <a:pt x="2868" y="2573"/>
                </a:lnTo>
                <a:lnTo>
                  <a:pt x="2845" y="2573"/>
                </a:lnTo>
                <a:close/>
                <a:moveTo>
                  <a:pt x="2380" y="2179"/>
                </a:moveTo>
                <a:lnTo>
                  <a:pt x="2347" y="2216"/>
                </a:lnTo>
                <a:lnTo>
                  <a:pt x="2317" y="2255"/>
                </a:lnTo>
                <a:lnTo>
                  <a:pt x="2291" y="2299"/>
                </a:lnTo>
                <a:lnTo>
                  <a:pt x="2270" y="2344"/>
                </a:lnTo>
                <a:lnTo>
                  <a:pt x="2252" y="2391"/>
                </a:lnTo>
                <a:lnTo>
                  <a:pt x="2240" y="2440"/>
                </a:lnTo>
                <a:lnTo>
                  <a:pt x="2232" y="2491"/>
                </a:lnTo>
                <a:lnTo>
                  <a:pt x="2229" y="2543"/>
                </a:lnTo>
                <a:lnTo>
                  <a:pt x="2232" y="2595"/>
                </a:lnTo>
                <a:lnTo>
                  <a:pt x="2239" y="2646"/>
                </a:lnTo>
                <a:lnTo>
                  <a:pt x="2252" y="2694"/>
                </a:lnTo>
                <a:lnTo>
                  <a:pt x="2268" y="2740"/>
                </a:lnTo>
                <a:lnTo>
                  <a:pt x="2289" y="2784"/>
                </a:lnTo>
                <a:lnTo>
                  <a:pt x="2290" y="2783"/>
                </a:lnTo>
                <a:lnTo>
                  <a:pt x="2306" y="2799"/>
                </a:lnTo>
                <a:lnTo>
                  <a:pt x="2326" y="2813"/>
                </a:lnTo>
                <a:lnTo>
                  <a:pt x="2349" y="2827"/>
                </a:lnTo>
                <a:lnTo>
                  <a:pt x="2375" y="2837"/>
                </a:lnTo>
                <a:lnTo>
                  <a:pt x="2402" y="2845"/>
                </a:lnTo>
                <a:lnTo>
                  <a:pt x="2429" y="2850"/>
                </a:lnTo>
                <a:lnTo>
                  <a:pt x="2454" y="2850"/>
                </a:lnTo>
                <a:lnTo>
                  <a:pt x="2473" y="2846"/>
                </a:lnTo>
                <a:lnTo>
                  <a:pt x="2488" y="2839"/>
                </a:lnTo>
                <a:lnTo>
                  <a:pt x="2500" y="2829"/>
                </a:lnTo>
                <a:lnTo>
                  <a:pt x="2509" y="2816"/>
                </a:lnTo>
                <a:lnTo>
                  <a:pt x="2517" y="2795"/>
                </a:lnTo>
                <a:lnTo>
                  <a:pt x="2517" y="2775"/>
                </a:lnTo>
                <a:lnTo>
                  <a:pt x="2512" y="2754"/>
                </a:lnTo>
                <a:lnTo>
                  <a:pt x="2501" y="2732"/>
                </a:lnTo>
                <a:lnTo>
                  <a:pt x="2485" y="2709"/>
                </a:lnTo>
                <a:lnTo>
                  <a:pt x="2466" y="2684"/>
                </a:lnTo>
                <a:lnTo>
                  <a:pt x="2443" y="2657"/>
                </a:lnTo>
                <a:lnTo>
                  <a:pt x="2425" y="2636"/>
                </a:lnTo>
                <a:lnTo>
                  <a:pt x="2408" y="2616"/>
                </a:lnTo>
                <a:lnTo>
                  <a:pt x="2393" y="2594"/>
                </a:lnTo>
                <a:lnTo>
                  <a:pt x="2381" y="2573"/>
                </a:lnTo>
                <a:lnTo>
                  <a:pt x="2372" y="2552"/>
                </a:lnTo>
                <a:lnTo>
                  <a:pt x="2368" y="2531"/>
                </a:lnTo>
                <a:lnTo>
                  <a:pt x="2368" y="2502"/>
                </a:lnTo>
                <a:lnTo>
                  <a:pt x="2372" y="2478"/>
                </a:lnTo>
                <a:lnTo>
                  <a:pt x="2379" y="2457"/>
                </a:lnTo>
                <a:lnTo>
                  <a:pt x="2388" y="2438"/>
                </a:lnTo>
                <a:lnTo>
                  <a:pt x="2400" y="2423"/>
                </a:lnTo>
                <a:lnTo>
                  <a:pt x="2414" y="2409"/>
                </a:lnTo>
                <a:lnTo>
                  <a:pt x="2429" y="2398"/>
                </a:lnTo>
                <a:lnTo>
                  <a:pt x="2446" y="2389"/>
                </a:lnTo>
                <a:lnTo>
                  <a:pt x="2464" y="2381"/>
                </a:lnTo>
                <a:lnTo>
                  <a:pt x="2482" y="2374"/>
                </a:lnTo>
                <a:lnTo>
                  <a:pt x="2500" y="2368"/>
                </a:lnTo>
                <a:lnTo>
                  <a:pt x="2517" y="2363"/>
                </a:lnTo>
                <a:lnTo>
                  <a:pt x="2538" y="2356"/>
                </a:lnTo>
                <a:lnTo>
                  <a:pt x="2558" y="2350"/>
                </a:lnTo>
                <a:lnTo>
                  <a:pt x="2575" y="2342"/>
                </a:lnTo>
                <a:lnTo>
                  <a:pt x="2591" y="2333"/>
                </a:lnTo>
                <a:lnTo>
                  <a:pt x="2605" y="2323"/>
                </a:lnTo>
                <a:lnTo>
                  <a:pt x="2615" y="2310"/>
                </a:lnTo>
                <a:lnTo>
                  <a:pt x="2622" y="2295"/>
                </a:lnTo>
                <a:lnTo>
                  <a:pt x="2626" y="2281"/>
                </a:lnTo>
                <a:lnTo>
                  <a:pt x="2627" y="2269"/>
                </a:lnTo>
                <a:lnTo>
                  <a:pt x="2626" y="2258"/>
                </a:lnTo>
                <a:lnTo>
                  <a:pt x="2622" y="2248"/>
                </a:lnTo>
                <a:lnTo>
                  <a:pt x="2611" y="2236"/>
                </a:lnTo>
                <a:lnTo>
                  <a:pt x="2596" y="2226"/>
                </a:lnTo>
                <a:lnTo>
                  <a:pt x="2578" y="2218"/>
                </a:lnTo>
                <a:lnTo>
                  <a:pt x="2556" y="2211"/>
                </a:lnTo>
                <a:lnTo>
                  <a:pt x="2533" y="2206"/>
                </a:lnTo>
                <a:lnTo>
                  <a:pt x="2509" y="2201"/>
                </a:lnTo>
                <a:lnTo>
                  <a:pt x="2484" y="2197"/>
                </a:lnTo>
                <a:lnTo>
                  <a:pt x="2460" y="2194"/>
                </a:lnTo>
                <a:lnTo>
                  <a:pt x="2431" y="2189"/>
                </a:lnTo>
                <a:lnTo>
                  <a:pt x="2404" y="2185"/>
                </a:lnTo>
                <a:lnTo>
                  <a:pt x="2380" y="2179"/>
                </a:lnTo>
                <a:close/>
                <a:moveTo>
                  <a:pt x="2852" y="2041"/>
                </a:moveTo>
                <a:lnTo>
                  <a:pt x="2861" y="2073"/>
                </a:lnTo>
                <a:lnTo>
                  <a:pt x="2863" y="2105"/>
                </a:lnTo>
                <a:lnTo>
                  <a:pt x="2862" y="2136"/>
                </a:lnTo>
                <a:lnTo>
                  <a:pt x="2856" y="2167"/>
                </a:lnTo>
                <a:lnTo>
                  <a:pt x="2849" y="2196"/>
                </a:lnTo>
                <a:lnTo>
                  <a:pt x="2841" y="2223"/>
                </a:lnTo>
                <a:lnTo>
                  <a:pt x="2832" y="2251"/>
                </a:lnTo>
                <a:lnTo>
                  <a:pt x="2826" y="2276"/>
                </a:lnTo>
                <a:lnTo>
                  <a:pt x="2823" y="2298"/>
                </a:lnTo>
                <a:lnTo>
                  <a:pt x="2823" y="2317"/>
                </a:lnTo>
                <a:lnTo>
                  <a:pt x="2828" y="2334"/>
                </a:lnTo>
                <a:lnTo>
                  <a:pt x="2837" y="2348"/>
                </a:lnTo>
                <a:lnTo>
                  <a:pt x="2852" y="2362"/>
                </a:lnTo>
                <a:lnTo>
                  <a:pt x="2874" y="2374"/>
                </a:lnTo>
                <a:lnTo>
                  <a:pt x="2904" y="2386"/>
                </a:lnTo>
                <a:lnTo>
                  <a:pt x="2937" y="2395"/>
                </a:lnTo>
                <a:lnTo>
                  <a:pt x="2973" y="2401"/>
                </a:lnTo>
                <a:lnTo>
                  <a:pt x="3011" y="2405"/>
                </a:lnTo>
                <a:lnTo>
                  <a:pt x="3050" y="2407"/>
                </a:lnTo>
                <a:lnTo>
                  <a:pt x="3090" y="2408"/>
                </a:lnTo>
                <a:lnTo>
                  <a:pt x="3129" y="2408"/>
                </a:lnTo>
                <a:lnTo>
                  <a:pt x="3168" y="2408"/>
                </a:lnTo>
                <a:lnTo>
                  <a:pt x="3237" y="2407"/>
                </a:lnTo>
                <a:lnTo>
                  <a:pt x="3221" y="2359"/>
                </a:lnTo>
                <a:lnTo>
                  <a:pt x="3201" y="2312"/>
                </a:lnTo>
                <a:lnTo>
                  <a:pt x="3176" y="2268"/>
                </a:lnTo>
                <a:lnTo>
                  <a:pt x="3146" y="2226"/>
                </a:lnTo>
                <a:lnTo>
                  <a:pt x="3113" y="2188"/>
                </a:lnTo>
                <a:lnTo>
                  <a:pt x="3077" y="2154"/>
                </a:lnTo>
                <a:lnTo>
                  <a:pt x="3037" y="2123"/>
                </a:lnTo>
                <a:lnTo>
                  <a:pt x="2995" y="2096"/>
                </a:lnTo>
                <a:lnTo>
                  <a:pt x="2949" y="2073"/>
                </a:lnTo>
                <a:lnTo>
                  <a:pt x="2902" y="2055"/>
                </a:lnTo>
                <a:lnTo>
                  <a:pt x="2852" y="2041"/>
                </a:lnTo>
                <a:close/>
                <a:moveTo>
                  <a:pt x="2742" y="2029"/>
                </a:moveTo>
                <a:lnTo>
                  <a:pt x="2690" y="2032"/>
                </a:lnTo>
                <a:lnTo>
                  <a:pt x="2640" y="2040"/>
                </a:lnTo>
                <a:lnTo>
                  <a:pt x="2591" y="2052"/>
                </a:lnTo>
                <a:lnTo>
                  <a:pt x="2545" y="2069"/>
                </a:lnTo>
                <a:lnTo>
                  <a:pt x="2500" y="2090"/>
                </a:lnTo>
                <a:lnTo>
                  <a:pt x="2458" y="2115"/>
                </a:lnTo>
                <a:lnTo>
                  <a:pt x="2419" y="2144"/>
                </a:lnTo>
                <a:lnTo>
                  <a:pt x="2442" y="2148"/>
                </a:lnTo>
                <a:lnTo>
                  <a:pt x="2465" y="2151"/>
                </a:lnTo>
                <a:lnTo>
                  <a:pt x="2491" y="2155"/>
                </a:lnTo>
                <a:lnTo>
                  <a:pt x="2517" y="2159"/>
                </a:lnTo>
                <a:lnTo>
                  <a:pt x="2542" y="2164"/>
                </a:lnTo>
                <a:lnTo>
                  <a:pt x="2567" y="2170"/>
                </a:lnTo>
                <a:lnTo>
                  <a:pt x="2590" y="2177"/>
                </a:lnTo>
                <a:lnTo>
                  <a:pt x="2611" y="2186"/>
                </a:lnTo>
                <a:lnTo>
                  <a:pt x="2630" y="2197"/>
                </a:lnTo>
                <a:lnTo>
                  <a:pt x="2646" y="2210"/>
                </a:lnTo>
                <a:lnTo>
                  <a:pt x="2658" y="2225"/>
                </a:lnTo>
                <a:lnTo>
                  <a:pt x="2666" y="2243"/>
                </a:lnTo>
                <a:lnTo>
                  <a:pt x="2670" y="2264"/>
                </a:lnTo>
                <a:lnTo>
                  <a:pt x="2668" y="2285"/>
                </a:lnTo>
                <a:lnTo>
                  <a:pt x="2662" y="2308"/>
                </a:lnTo>
                <a:lnTo>
                  <a:pt x="2654" y="2329"/>
                </a:lnTo>
                <a:lnTo>
                  <a:pt x="2641" y="2346"/>
                </a:lnTo>
                <a:lnTo>
                  <a:pt x="2626" y="2361"/>
                </a:lnTo>
                <a:lnTo>
                  <a:pt x="2609" y="2373"/>
                </a:lnTo>
                <a:lnTo>
                  <a:pt x="2590" y="2382"/>
                </a:lnTo>
                <a:lnTo>
                  <a:pt x="2570" y="2390"/>
                </a:lnTo>
                <a:lnTo>
                  <a:pt x="2550" y="2397"/>
                </a:lnTo>
                <a:lnTo>
                  <a:pt x="2530" y="2404"/>
                </a:lnTo>
                <a:lnTo>
                  <a:pt x="2507" y="2411"/>
                </a:lnTo>
                <a:lnTo>
                  <a:pt x="2487" y="2418"/>
                </a:lnTo>
                <a:lnTo>
                  <a:pt x="2469" y="2425"/>
                </a:lnTo>
                <a:lnTo>
                  <a:pt x="2453" y="2434"/>
                </a:lnTo>
                <a:lnTo>
                  <a:pt x="2440" y="2444"/>
                </a:lnTo>
                <a:lnTo>
                  <a:pt x="2428" y="2455"/>
                </a:lnTo>
                <a:lnTo>
                  <a:pt x="2420" y="2469"/>
                </a:lnTo>
                <a:lnTo>
                  <a:pt x="2414" y="2485"/>
                </a:lnTo>
                <a:lnTo>
                  <a:pt x="2411" y="2505"/>
                </a:lnTo>
                <a:lnTo>
                  <a:pt x="2411" y="2528"/>
                </a:lnTo>
                <a:lnTo>
                  <a:pt x="2414" y="2543"/>
                </a:lnTo>
                <a:lnTo>
                  <a:pt x="2422" y="2559"/>
                </a:lnTo>
                <a:lnTo>
                  <a:pt x="2433" y="2576"/>
                </a:lnTo>
                <a:lnTo>
                  <a:pt x="2446" y="2593"/>
                </a:lnTo>
                <a:lnTo>
                  <a:pt x="2460" y="2612"/>
                </a:lnTo>
                <a:lnTo>
                  <a:pt x="2476" y="2629"/>
                </a:lnTo>
                <a:lnTo>
                  <a:pt x="2493" y="2650"/>
                </a:lnTo>
                <a:lnTo>
                  <a:pt x="2511" y="2671"/>
                </a:lnTo>
                <a:lnTo>
                  <a:pt x="2527" y="2693"/>
                </a:lnTo>
                <a:lnTo>
                  <a:pt x="2541" y="2715"/>
                </a:lnTo>
                <a:lnTo>
                  <a:pt x="2551" y="2738"/>
                </a:lnTo>
                <a:lnTo>
                  <a:pt x="2558" y="2762"/>
                </a:lnTo>
                <a:lnTo>
                  <a:pt x="2561" y="2786"/>
                </a:lnTo>
                <a:lnTo>
                  <a:pt x="2557" y="2810"/>
                </a:lnTo>
                <a:lnTo>
                  <a:pt x="2547" y="2836"/>
                </a:lnTo>
                <a:lnTo>
                  <a:pt x="2535" y="2854"/>
                </a:lnTo>
                <a:lnTo>
                  <a:pt x="2521" y="2868"/>
                </a:lnTo>
                <a:lnTo>
                  <a:pt x="2503" y="2880"/>
                </a:lnTo>
                <a:lnTo>
                  <a:pt x="2482" y="2888"/>
                </a:lnTo>
                <a:lnTo>
                  <a:pt x="2459" y="2892"/>
                </a:lnTo>
                <a:lnTo>
                  <a:pt x="2441" y="2893"/>
                </a:lnTo>
                <a:lnTo>
                  <a:pt x="2410" y="2891"/>
                </a:lnTo>
                <a:lnTo>
                  <a:pt x="2379" y="2884"/>
                </a:lnTo>
                <a:lnTo>
                  <a:pt x="2349" y="2873"/>
                </a:lnTo>
                <a:lnTo>
                  <a:pt x="2382" y="2909"/>
                </a:lnTo>
                <a:lnTo>
                  <a:pt x="2419" y="2942"/>
                </a:lnTo>
                <a:lnTo>
                  <a:pt x="2458" y="2972"/>
                </a:lnTo>
                <a:lnTo>
                  <a:pt x="2500" y="2997"/>
                </a:lnTo>
                <a:lnTo>
                  <a:pt x="2544" y="3018"/>
                </a:lnTo>
                <a:lnTo>
                  <a:pt x="2591" y="3035"/>
                </a:lnTo>
                <a:lnTo>
                  <a:pt x="2640" y="3048"/>
                </a:lnTo>
                <a:lnTo>
                  <a:pt x="2690" y="3055"/>
                </a:lnTo>
                <a:lnTo>
                  <a:pt x="2742" y="3058"/>
                </a:lnTo>
                <a:lnTo>
                  <a:pt x="2791" y="3056"/>
                </a:lnTo>
                <a:lnTo>
                  <a:pt x="2837" y="3049"/>
                </a:lnTo>
                <a:lnTo>
                  <a:pt x="2882" y="3039"/>
                </a:lnTo>
                <a:lnTo>
                  <a:pt x="2926" y="3024"/>
                </a:lnTo>
                <a:lnTo>
                  <a:pt x="2967" y="3006"/>
                </a:lnTo>
                <a:lnTo>
                  <a:pt x="2953" y="2987"/>
                </a:lnTo>
                <a:lnTo>
                  <a:pt x="2943" y="2968"/>
                </a:lnTo>
                <a:lnTo>
                  <a:pt x="2939" y="2947"/>
                </a:lnTo>
                <a:lnTo>
                  <a:pt x="2937" y="2928"/>
                </a:lnTo>
                <a:lnTo>
                  <a:pt x="2937" y="2909"/>
                </a:lnTo>
                <a:lnTo>
                  <a:pt x="2939" y="2890"/>
                </a:lnTo>
                <a:lnTo>
                  <a:pt x="2941" y="2872"/>
                </a:lnTo>
                <a:lnTo>
                  <a:pt x="2941" y="2854"/>
                </a:lnTo>
                <a:lnTo>
                  <a:pt x="2940" y="2836"/>
                </a:lnTo>
                <a:lnTo>
                  <a:pt x="2936" y="2817"/>
                </a:lnTo>
                <a:lnTo>
                  <a:pt x="2928" y="2801"/>
                </a:lnTo>
                <a:lnTo>
                  <a:pt x="2915" y="2785"/>
                </a:lnTo>
                <a:lnTo>
                  <a:pt x="2900" y="2770"/>
                </a:lnTo>
                <a:lnTo>
                  <a:pt x="2881" y="2756"/>
                </a:lnTo>
                <a:lnTo>
                  <a:pt x="2862" y="2743"/>
                </a:lnTo>
                <a:lnTo>
                  <a:pt x="2841" y="2730"/>
                </a:lnTo>
                <a:lnTo>
                  <a:pt x="2820" y="2716"/>
                </a:lnTo>
                <a:lnTo>
                  <a:pt x="2800" y="2702"/>
                </a:lnTo>
                <a:lnTo>
                  <a:pt x="2781" y="2687"/>
                </a:lnTo>
                <a:lnTo>
                  <a:pt x="2764" y="2671"/>
                </a:lnTo>
                <a:lnTo>
                  <a:pt x="2749" y="2653"/>
                </a:lnTo>
                <a:lnTo>
                  <a:pt x="2740" y="2633"/>
                </a:lnTo>
                <a:lnTo>
                  <a:pt x="2735" y="2612"/>
                </a:lnTo>
                <a:lnTo>
                  <a:pt x="2735" y="2592"/>
                </a:lnTo>
                <a:lnTo>
                  <a:pt x="2739" y="2576"/>
                </a:lnTo>
                <a:lnTo>
                  <a:pt x="2748" y="2561"/>
                </a:lnTo>
                <a:lnTo>
                  <a:pt x="2762" y="2549"/>
                </a:lnTo>
                <a:lnTo>
                  <a:pt x="2779" y="2541"/>
                </a:lnTo>
                <a:lnTo>
                  <a:pt x="2799" y="2535"/>
                </a:lnTo>
                <a:lnTo>
                  <a:pt x="2822" y="2531"/>
                </a:lnTo>
                <a:lnTo>
                  <a:pt x="2848" y="2530"/>
                </a:lnTo>
                <a:lnTo>
                  <a:pt x="2876" y="2530"/>
                </a:lnTo>
                <a:lnTo>
                  <a:pt x="2906" y="2532"/>
                </a:lnTo>
                <a:lnTo>
                  <a:pt x="2937" y="2536"/>
                </a:lnTo>
                <a:lnTo>
                  <a:pt x="2970" y="2540"/>
                </a:lnTo>
                <a:lnTo>
                  <a:pt x="3004" y="2544"/>
                </a:lnTo>
                <a:lnTo>
                  <a:pt x="3039" y="2550"/>
                </a:lnTo>
                <a:lnTo>
                  <a:pt x="3066" y="2553"/>
                </a:lnTo>
                <a:lnTo>
                  <a:pt x="3094" y="2557"/>
                </a:lnTo>
                <a:lnTo>
                  <a:pt x="3123" y="2560"/>
                </a:lnTo>
                <a:lnTo>
                  <a:pt x="3151" y="2563"/>
                </a:lnTo>
                <a:lnTo>
                  <a:pt x="3178" y="2564"/>
                </a:lnTo>
                <a:lnTo>
                  <a:pt x="3202" y="2565"/>
                </a:lnTo>
                <a:lnTo>
                  <a:pt x="3224" y="2564"/>
                </a:lnTo>
                <a:lnTo>
                  <a:pt x="3242" y="2562"/>
                </a:lnTo>
                <a:lnTo>
                  <a:pt x="3255" y="2559"/>
                </a:lnTo>
                <a:lnTo>
                  <a:pt x="3256" y="2543"/>
                </a:lnTo>
                <a:lnTo>
                  <a:pt x="3254" y="2496"/>
                </a:lnTo>
                <a:lnTo>
                  <a:pt x="3247" y="2450"/>
                </a:lnTo>
                <a:lnTo>
                  <a:pt x="3209" y="2450"/>
                </a:lnTo>
                <a:lnTo>
                  <a:pt x="3168" y="2450"/>
                </a:lnTo>
                <a:lnTo>
                  <a:pt x="3112" y="2451"/>
                </a:lnTo>
                <a:lnTo>
                  <a:pt x="3073" y="2451"/>
                </a:lnTo>
                <a:lnTo>
                  <a:pt x="3034" y="2449"/>
                </a:lnTo>
                <a:lnTo>
                  <a:pt x="2995" y="2446"/>
                </a:lnTo>
                <a:lnTo>
                  <a:pt x="2957" y="2442"/>
                </a:lnTo>
                <a:lnTo>
                  <a:pt x="2921" y="2435"/>
                </a:lnTo>
                <a:lnTo>
                  <a:pt x="2887" y="2426"/>
                </a:lnTo>
                <a:lnTo>
                  <a:pt x="2855" y="2413"/>
                </a:lnTo>
                <a:lnTo>
                  <a:pt x="2830" y="2399"/>
                </a:lnTo>
                <a:lnTo>
                  <a:pt x="2811" y="2383"/>
                </a:lnTo>
                <a:lnTo>
                  <a:pt x="2797" y="2366"/>
                </a:lnTo>
                <a:lnTo>
                  <a:pt x="2788" y="2348"/>
                </a:lnTo>
                <a:lnTo>
                  <a:pt x="2783" y="2330"/>
                </a:lnTo>
                <a:lnTo>
                  <a:pt x="2780" y="2311"/>
                </a:lnTo>
                <a:lnTo>
                  <a:pt x="2781" y="2291"/>
                </a:lnTo>
                <a:lnTo>
                  <a:pt x="2784" y="2271"/>
                </a:lnTo>
                <a:lnTo>
                  <a:pt x="2788" y="2250"/>
                </a:lnTo>
                <a:lnTo>
                  <a:pt x="2794" y="2230"/>
                </a:lnTo>
                <a:lnTo>
                  <a:pt x="2800" y="2211"/>
                </a:lnTo>
                <a:lnTo>
                  <a:pt x="2807" y="2185"/>
                </a:lnTo>
                <a:lnTo>
                  <a:pt x="2814" y="2160"/>
                </a:lnTo>
                <a:lnTo>
                  <a:pt x="2819" y="2134"/>
                </a:lnTo>
                <a:lnTo>
                  <a:pt x="2821" y="2109"/>
                </a:lnTo>
                <a:lnTo>
                  <a:pt x="2819" y="2083"/>
                </a:lnTo>
                <a:lnTo>
                  <a:pt x="2812" y="2058"/>
                </a:lnTo>
                <a:lnTo>
                  <a:pt x="2800" y="2033"/>
                </a:lnTo>
                <a:lnTo>
                  <a:pt x="2772" y="2030"/>
                </a:lnTo>
                <a:lnTo>
                  <a:pt x="2742" y="2029"/>
                </a:lnTo>
                <a:close/>
                <a:moveTo>
                  <a:pt x="2742" y="1987"/>
                </a:moveTo>
                <a:lnTo>
                  <a:pt x="2800" y="1990"/>
                </a:lnTo>
                <a:lnTo>
                  <a:pt x="2855" y="1998"/>
                </a:lnTo>
                <a:lnTo>
                  <a:pt x="2908" y="2012"/>
                </a:lnTo>
                <a:lnTo>
                  <a:pt x="2959" y="2030"/>
                </a:lnTo>
                <a:lnTo>
                  <a:pt x="3008" y="2054"/>
                </a:lnTo>
                <a:lnTo>
                  <a:pt x="3053" y="2082"/>
                </a:lnTo>
                <a:lnTo>
                  <a:pt x="3096" y="2114"/>
                </a:lnTo>
                <a:lnTo>
                  <a:pt x="3136" y="2150"/>
                </a:lnTo>
                <a:lnTo>
                  <a:pt x="3171" y="2189"/>
                </a:lnTo>
                <a:lnTo>
                  <a:pt x="3203" y="2232"/>
                </a:lnTo>
                <a:lnTo>
                  <a:pt x="3231" y="2279"/>
                </a:lnTo>
                <a:lnTo>
                  <a:pt x="3255" y="2327"/>
                </a:lnTo>
                <a:lnTo>
                  <a:pt x="3273" y="2378"/>
                </a:lnTo>
                <a:lnTo>
                  <a:pt x="3287" y="2431"/>
                </a:lnTo>
                <a:lnTo>
                  <a:pt x="3296" y="2486"/>
                </a:lnTo>
                <a:lnTo>
                  <a:pt x="3298" y="2543"/>
                </a:lnTo>
                <a:lnTo>
                  <a:pt x="3296" y="2600"/>
                </a:lnTo>
                <a:lnTo>
                  <a:pt x="3287" y="2656"/>
                </a:lnTo>
                <a:lnTo>
                  <a:pt x="3273" y="2709"/>
                </a:lnTo>
                <a:lnTo>
                  <a:pt x="3255" y="2760"/>
                </a:lnTo>
                <a:lnTo>
                  <a:pt x="3231" y="2809"/>
                </a:lnTo>
                <a:lnTo>
                  <a:pt x="3203" y="2855"/>
                </a:lnTo>
                <a:lnTo>
                  <a:pt x="3171" y="2897"/>
                </a:lnTo>
                <a:lnTo>
                  <a:pt x="3136" y="2937"/>
                </a:lnTo>
                <a:lnTo>
                  <a:pt x="3096" y="2974"/>
                </a:lnTo>
                <a:lnTo>
                  <a:pt x="3053" y="3006"/>
                </a:lnTo>
                <a:lnTo>
                  <a:pt x="3008" y="3034"/>
                </a:lnTo>
                <a:lnTo>
                  <a:pt x="2959" y="3057"/>
                </a:lnTo>
                <a:lnTo>
                  <a:pt x="2908" y="3076"/>
                </a:lnTo>
                <a:lnTo>
                  <a:pt x="2855" y="3089"/>
                </a:lnTo>
                <a:lnTo>
                  <a:pt x="2800" y="3098"/>
                </a:lnTo>
                <a:lnTo>
                  <a:pt x="2742" y="3101"/>
                </a:lnTo>
                <a:lnTo>
                  <a:pt x="2685" y="3098"/>
                </a:lnTo>
                <a:lnTo>
                  <a:pt x="2630" y="3089"/>
                </a:lnTo>
                <a:lnTo>
                  <a:pt x="2577" y="3076"/>
                </a:lnTo>
                <a:lnTo>
                  <a:pt x="2526" y="3057"/>
                </a:lnTo>
                <a:lnTo>
                  <a:pt x="2477" y="3034"/>
                </a:lnTo>
                <a:lnTo>
                  <a:pt x="2432" y="3006"/>
                </a:lnTo>
                <a:lnTo>
                  <a:pt x="2389" y="2974"/>
                </a:lnTo>
                <a:lnTo>
                  <a:pt x="2349" y="2937"/>
                </a:lnTo>
                <a:lnTo>
                  <a:pt x="2314" y="2897"/>
                </a:lnTo>
                <a:lnTo>
                  <a:pt x="2282" y="2855"/>
                </a:lnTo>
                <a:lnTo>
                  <a:pt x="2254" y="2809"/>
                </a:lnTo>
                <a:lnTo>
                  <a:pt x="2230" y="2760"/>
                </a:lnTo>
                <a:lnTo>
                  <a:pt x="2212" y="2709"/>
                </a:lnTo>
                <a:lnTo>
                  <a:pt x="2198" y="2656"/>
                </a:lnTo>
                <a:lnTo>
                  <a:pt x="2189" y="2600"/>
                </a:lnTo>
                <a:lnTo>
                  <a:pt x="2187" y="2543"/>
                </a:lnTo>
                <a:lnTo>
                  <a:pt x="2189" y="2486"/>
                </a:lnTo>
                <a:lnTo>
                  <a:pt x="2198" y="2431"/>
                </a:lnTo>
                <a:lnTo>
                  <a:pt x="2212" y="2378"/>
                </a:lnTo>
                <a:lnTo>
                  <a:pt x="2230" y="2327"/>
                </a:lnTo>
                <a:lnTo>
                  <a:pt x="2254" y="2279"/>
                </a:lnTo>
                <a:lnTo>
                  <a:pt x="2282" y="2232"/>
                </a:lnTo>
                <a:lnTo>
                  <a:pt x="2314" y="2189"/>
                </a:lnTo>
                <a:lnTo>
                  <a:pt x="2349" y="2150"/>
                </a:lnTo>
                <a:lnTo>
                  <a:pt x="2389" y="2114"/>
                </a:lnTo>
                <a:lnTo>
                  <a:pt x="2432" y="2082"/>
                </a:lnTo>
                <a:lnTo>
                  <a:pt x="2477" y="2054"/>
                </a:lnTo>
                <a:lnTo>
                  <a:pt x="2526" y="2030"/>
                </a:lnTo>
                <a:lnTo>
                  <a:pt x="2577" y="2012"/>
                </a:lnTo>
                <a:lnTo>
                  <a:pt x="2630" y="1998"/>
                </a:lnTo>
                <a:lnTo>
                  <a:pt x="2685" y="1990"/>
                </a:lnTo>
                <a:lnTo>
                  <a:pt x="2742" y="1987"/>
                </a:lnTo>
                <a:close/>
                <a:moveTo>
                  <a:pt x="807" y="1635"/>
                </a:moveTo>
                <a:lnTo>
                  <a:pt x="813" y="1636"/>
                </a:lnTo>
                <a:lnTo>
                  <a:pt x="818" y="1639"/>
                </a:lnTo>
                <a:lnTo>
                  <a:pt x="825" y="1646"/>
                </a:lnTo>
                <a:lnTo>
                  <a:pt x="829" y="1655"/>
                </a:lnTo>
                <a:lnTo>
                  <a:pt x="830" y="1666"/>
                </a:lnTo>
                <a:lnTo>
                  <a:pt x="805" y="1818"/>
                </a:lnTo>
                <a:lnTo>
                  <a:pt x="802" y="1828"/>
                </a:lnTo>
                <a:lnTo>
                  <a:pt x="795" y="1836"/>
                </a:lnTo>
                <a:lnTo>
                  <a:pt x="785" y="1840"/>
                </a:lnTo>
                <a:lnTo>
                  <a:pt x="775" y="1841"/>
                </a:lnTo>
                <a:lnTo>
                  <a:pt x="765" y="1837"/>
                </a:lnTo>
                <a:lnTo>
                  <a:pt x="757" y="1830"/>
                </a:lnTo>
                <a:lnTo>
                  <a:pt x="753" y="1821"/>
                </a:lnTo>
                <a:lnTo>
                  <a:pt x="752" y="1810"/>
                </a:lnTo>
                <a:lnTo>
                  <a:pt x="777" y="1657"/>
                </a:lnTo>
                <a:lnTo>
                  <a:pt x="780" y="1647"/>
                </a:lnTo>
                <a:lnTo>
                  <a:pt x="787" y="1640"/>
                </a:lnTo>
                <a:lnTo>
                  <a:pt x="797" y="1635"/>
                </a:lnTo>
                <a:lnTo>
                  <a:pt x="807" y="1635"/>
                </a:lnTo>
                <a:close/>
                <a:moveTo>
                  <a:pt x="1213" y="1611"/>
                </a:moveTo>
                <a:lnTo>
                  <a:pt x="1236" y="1612"/>
                </a:lnTo>
                <a:lnTo>
                  <a:pt x="1235" y="1646"/>
                </a:lnTo>
                <a:lnTo>
                  <a:pt x="1237" y="1675"/>
                </a:lnTo>
                <a:lnTo>
                  <a:pt x="1241" y="1701"/>
                </a:lnTo>
                <a:lnTo>
                  <a:pt x="1248" y="1723"/>
                </a:lnTo>
                <a:lnTo>
                  <a:pt x="1257" y="1743"/>
                </a:lnTo>
                <a:lnTo>
                  <a:pt x="1268" y="1760"/>
                </a:lnTo>
                <a:lnTo>
                  <a:pt x="1281" y="1775"/>
                </a:lnTo>
                <a:lnTo>
                  <a:pt x="1296" y="1787"/>
                </a:lnTo>
                <a:lnTo>
                  <a:pt x="1312" y="1799"/>
                </a:lnTo>
                <a:lnTo>
                  <a:pt x="1330" y="1809"/>
                </a:lnTo>
                <a:lnTo>
                  <a:pt x="1349" y="1817"/>
                </a:lnTo>
                <a:lnTo>
                  <a:pt x="1369" y="1826"/>
                </a:lnTo>
                <a:lnTo>
                  <a:pt x="1391" y="1833"/>
                </a:lnTo>
                <a:lnTo>
                  <a:pt x="1413" y="1841"/>
                </a:lnTo>
                <a:lnTo>
                  <a:pt x="1456" y="1856"/>
                </a:lnTo>
                <a:lnTo>
                  <a:pt x="1499" y="1874"/>
                </a:lnTo>
                <a:lnTo>
                  <a:pt x="1542" y="1896"/>
                </a:lnTo>
                <a:lnTo>
                  <a:pt x="1569" y="1914"/>
                </a:lnTo>
                <a:lnTo>
                  <a:pt x="1593" y="1933"/>
                </a:lnTo>
                <a:lnTo>
                  <a:pt x="1614" y="1955"/>
                </a:lnTo>
                <a:lnTo>
                  <a:pt x="1632" y="1978"/>
                </a:lnTo>
                <a:lnTo>
                  <a:pt x="1649" y="2003"/>
                </a:lnTo>
                <a:lnTo>
                  <a:pt x="1665" y="2028"/>
                </a:lnTo>
                <a:lnTo>
                  <a:pt x="1678" y="2055"/>
                </a:lnTo>
                <a:lnTo>
                  <a:pt x="1691" y="2082"/>
                </a:lnTo>
                <a:lnTo>
                  <a:pt x="1703" y="2109"/>
                </a:lnTo>
                <a:lnTo>
                  <a:pt x="1715" y="2136"/>
                </a:lnTo>
                <a:lnTo>
                  <a:pt x="1727" y="2162"/>
                </a:lnTo>
                <a:lnTo>
                  <a:pt x="1740" y="2187"/>
                </a:lnTo>
                <a:lnTo>
                  <a:pt x="1753" y="2211"/>
                </a:lnTo>
                <a:lnTo>
                  <a:pt x="1769" y="2233"/>
                </a:lnTo>
                <a:lnTo>
                  <a:pt x="1786" y="2254"/>
                </a:lnTo>
                <a:lnTo>
                  <a:pt x="1805" y="2274"/>
                </a:lnTo>
                <a:lnTo>
                  <a:pt x="1827" y="2291"/>
                </a:lnTo>
                <a:lnTo>
                  <a:pt x="1852" y="2305"/>
                </a:lnTo>
                <a:lnTo>
                  <a:pt x="1880" y="2316"/>
                </a:lnTo>
                <a:lnTo>
                  <a:pt x="1854" y="2233"/>
                </a:lnTo>
                <a:lnTo>
                  <a:pt x="1854" y="2229"/>
                </a:lnTo>
                <a:lnTo>
                  <a:pt x="1854" y="2225"/>
                </a:lnTo>
                <a:lnTo>
                  <a:pt x="1856" y="2222"/>
                </a:lnTo>
                <a:lnTo>
                  <a:pt x="1859" y="2220"/>
                </a:lnTo>
                <a:lnTo>
                  <a:pt x="1862" y="2218"/>
                </a:lnTo>
                <a:lnTo>
                  <a:pt x="1866" y="2218"/>
                </a:lnTo>
                <a:lnTo>
                  <a:pt x="1869" y="2218"/>
                </a:lnTo>
                <a:lnTo>
                  <a:pt x="1872" y="2220"/>
                </a:lnTo>
                <a:lnTo>
                  <a:pt x="1875" y="2222"/>
                </a:lnTo>
                <a:lnTo>
                  <a:pt x="1876" y="2226"/>
                </a:lnTo>
                <a:lnTo>
                  <a:pt x="1913" y="2344"/>
                </a:lnTo>
                <a:lnTo>
                  <a:pt x="1914" y="2348"/>
                </a:lnTo>
                <a:lnTo>
                  <a:pt x="1913" y="2351"/>
                </a:lnTo>
                <a:lnTo>
                  <a:pt x="1911" y="2354"/>
                </a:lnTo>
                <a:lnTo>
                  <a:pt x="1909" y="2357"/>
                </a:lnTo>
                <a:lnTo>
                  <a:pt x="1906" y="2358"/>
                </a:lnTo>
                <a:lnTo>
                  <a:pt x="1902" y="2359"/>
                </a:lnTo>
                <a:lnTo>
                  <a:pt x="1785" y="2363"/>
                </a:lnTo>
                <a:lnTo>
                  <a:pt x="1783" y="2362"/>
                </a:lnTo>
                <a:lnTo>
                  <a:pt x="1780" y="2362"/>
                </a:lnTo>
                <a:lnTo>
                  <a:pt x="1777" y="2360"/>
                </a:lnTo>
                <a:lnTo>
                  <a:pt x="1775" y="2358"/>
                </a:lnTo>
                <a:lnTo>
                  <a:pt x="1774" y="2355"/>
                </a:lnTo>
                <a:lnTo>
                  <a:pt x="1773" y="2351"/>
                </a:lnTo>
                <a:lnTo>
                  <a:pt x="1774" y="2348"/>
                </a:lnTo>
                <a:lnTo>
                  <a:pt x="1775" y="2344"/>
                </a:lnTo>
                <a:lnTo>
                  <a:pt x="1778" y="2342"/>
                </a:lnTo>
                <a:lnTo>
                  <a:pt x="1781" y="2340"/>
                </a:lnTo>
                <a:lnTo>
                  <a:pt x="1784" y="2339"/>
                </a:lnTo>
                <a:lnTo>
                  <a:pt x="1869" y="2337"/>
                </a:lnTo>
                <a:lnTo>
                  <a:pt x="1839" y="2324"/>
                </a:lnTo>
                <a:lnTo>
                  <a:pt x="1812" y="2309"/>
                </a:lnTo>
                <a:lnTo>
                  <a:pt x="1789" y="2291"/>
                </a:lnTo>
                <a:lnTo>
                  <a:pt x="1768" y="2270"/>
                </a:lnTo>
                <a:lnTo>
                  <a:pt x="1750" y="2247"/>
                </a:lnTo>
                <a:lnTo>
                  <a:pt x="1734" y="2223"/>
                </a:lnTo>
                <a:lnTo>
                  <a:pt x="1719" y="2198"/>
                </a:lnTo>
                <a:lnTo>
                  <a:pt x="1706" y="2172"/>
                </a:lnTo>
                <a:lnTo>
                  <a:pt x="1694" y="2145"/>
                </a:lnTo>
                <a:lnTo>
                  <a:pt x="1682" y="2119"/>
                </a:lnTo>
                <a:lnTo>
                  <a:pt x="1669" y="2089"/>
                </a:lnTo>
                <a:lnTo>
                  <a:pt x="1655" y="2060"/>
                </a:lnTo>
                <a:lnTo>
                  <a:pt x="1639" y="2032"/>
                </a:lnTo>
                <a:lnTo>
                  <a:pt x="1623" y="2005"/>
                </a:lnTo>
                <a:lnTo>
                  <a:pt x="1604" y="1980"/>
                </a:lnTo>
                <a:lnTo>
                  <a:pt x="1583" y="1956"/>
                </a:lnTo>
                <a:lnTo>
                  <a:pt x="1558" y="1935"/>
                </a:lnTo>
                <a:lnTo>
                  <a:pt x="1530" y="1917"/>
                </a:lnTo>
                <a:lnTo>
                  <a:pt x="1489" y="1895"/>
                </a:lnTo>
                <a:lnTo>
                  <a:pt x="1447" y="1878"/>
                </a:lnTo>
                <a:lnTo>
                  <a:pt x="1406" y="1863"/>
                </a:lnTo>
                <a:lnTo>
                  <a:pt x="1383" y="1855"/>
                </a:lnTo>
                <a:lnTo>
                  <a:pt x="1361" y="1847"/>
                </a:lnTo>
                <a:lnTo>
                  <a:pt x="1340" y="1838"/>
                </a:lnTo>
                <a:lnTo>
                  <a:pt x="1319" y="1829"/>
                </a:lnTo>
                <a:lnTo>
                  <a:pt x="1300" y="1818"/>
                </a:lnTo>
                <a:lnTo>
                  <a:pt x="1281" y="1806"/>
                </a:lnTo>
                <a:lnTo>
                  <a:pt x="1265" y="1791"/>
                </a:lnTo>
                <a:lnTo>
                  <a:pt x="1250" y="1775"/>
                </a:lnTo>
                <a:lnTo>
                  <a:pt x="1238" y="1756"/>
                </a:lnTo>
                <a:lnTo>
                  <a:pt x="1227" y="1734"/>
                </a:lnTo>
                <a:lnTo>
                  <a:pt x="1219" y="1709"/>
                </a:lnTo>
                <a:lnTo>
                  <a:pt x="1214" y="1680"/>
                </a:lnTo>
                <a:lnTo>
                  <a:pt x="1212" y="1648"/>
                </a:lnTo>
                <a:lnTo>
                  <a:pt x="1213" y="1611"/>
                </a:lnTo>
                <a:close/>
                <a:moveTo>
                  <a:pt x="390" y="1424"/>
                </a:moveTo>
                <a:lnTo>
                  <a:pt x="400" y="1426"/>
                </a:lnTo>
                <a:lnTo>
                  <a:pt x="409" y="1432"/>
                </a:lnTo>
                <a:lnTo>
                  <a:pt x="415" y="1441"/>
                </a:lnTo>
                <a:lnTo>
                  <a:pt x="417" y="1451"/>
                </a:lnTo>
                <a:lnTo>
                  <a:pt x="415" y="1461"/>
                </a:lnTo>
                <a:lnTo>
                  <a:pt x="409" y="1470"/>
                </a:lnTo>
                <a:lnTo>
                  <a:pt x="300" y="1580"/>
                </a:lnTo>
                <a:lnTo>
                  <a:pt x="293" y="1585"/>
                </a:lnTo>
                <a:lnTo>
                  <a:pt x="285" y="1588"/>
                </a:lnTo>
                <a:lnTo>
                  <a:pt x="276" y="1588"/>
                </a:lnTo>
                <a:lnTo>
                  <a:pt x="271" y="1586"/>
                </a:lnTo>
                <a:lnTo>
                  <a:pt x="266" y="1584"/>
                </a:lnTo>
                <a:lnTo>
                  <a:pt x="262" y="1580"/>
                </a:lnTo>
                <a:lnTo>
                  <a:pt x="256" y="1571"/>
                </a:lnTo>
                <a:lnTo>
                  <a:pt x="254" y="1561"/>
                </a:lnTo>
                <a:lnTo>
                  <a:pt x="254" y="1556"/>
                </a:lnTo>
                <a:lnTo>
                  <a:pt x="256" y="1550"/>
                </a:lnTo>
                <a:lnTo>
                  <a:pt x="258" y="1545"/>
                </a:lnTo>
                <a:lnTo>
                  <a:pt x="262" y="1541"/>
                </a:lnTo>
                <a:lnTo>
                  <a:pt x="371" y="1432"/>
                </a:lnTo>
                <a:lnTo>
                  <a:pt x="380" y="1426"/>
                </a:lnTo>
                <a:lnTo>
                  <a:pt x="390" y="1424"/>
                </a:lnTo>
                <a:close/>
                <a:moveTo>
                  <a:pt x="1433" y="1383"/>
                </a:moveTo>
                <a:lnTo>
                  <a:pt x="1455" y="1383"/>
                </a:lnTo>
                <a:lnTo>
                  <a:pt x="1473" y="1387"/>
                </a:lnTo>
                <a:lnTo>
                  <a:pt x="1488" y="1392"/>
                </a:lnTo>
                <a:lnTo>
                  <a:pt x="1500" y="1399"/>
                </a:lnTo>
                <a:lnTo>
                  <a:pt x="1510" y="1408"/>
                </a:lnTo>
                <a:lnTo>
                  <a:pt x="1517" y="1418"/>
                </a:lnTo>
                <a:lnTo>
                  <a:pt x="1523" y="1430"/>
                </a:lnTo>
                <a:lnTo>
                  <a:pt x="1528" y="1443"/>
                </a:lnTo>
                <a:lnTo>
                  <a:pt x="1532" y="1457"/>
                </a:lnTo>
                <a:lnTo>
                  <a:pt x="1536" y="1471"/>
                </a:lnTo>
                <a:lnTo>
                  <a:pt x="1542" y="1491"/>
                </a:lnTo>
                <a:lnTo>
                  <a:pt x="1549" y="1513"/>
                </a:lnTo>
                <a:lnTo>
                  <a:pt x="1559" y="1536"/>
                </a:lnTo>
                <a:lnTo>
                  <a:pt x="1569" y="1554"/>
                </a:lnTo>
                <a:lnTo>
                  <a:pt x="1582" y="1567"/>
                </a:lnTo>
                <a:lnTo>
                  <a:pt x="1596" y="1576"/>
                </a:lnTo>
                <a:lnTo>
                  <a:pt x="1613" y="1583"/>
                </a:lnTo>
                <a:lnTo>
                  <a:pt x="1630" y="1588"/>
                </a:lnTo>
                <a:lnTo>
                  <a:pt x="1649" y="1592"/>
                </a:lnTo>
                <a:lnTo>
                  <a:pt x="1668" y="1596"/>
                </a:lnTo>
                <a:lnTo>
                  <a:pt x="1685" y="1601"/>
                </a:lnTo>
                <a:lnTo>
                  <a:pt x="1703" y="1608"/>
                </a:lnTo>
                <a:lnTo>
                  <a:pt x="1720" y="1617"/>
                </a:lnTo>
                <a:lnTo>
                  <a:pt x="1736" y="1629"/>
                </a:lnTo>
                <a:lnTo>
                  <a:pt x="1751" y="1645"/>
                </a:lnTo>
                <a:lnTo>
                  <a:pt x="1765" y="1666"/>
                </a:lnTo>
                <a:lnTo>
                  <a:pt x="1775" y="1686"/>
                </a:lnTo>
                <a:lnTo>
                  <a:pt x="1782" y="1704"/>
                </a:lnTo>
                <a:lnTo>
                  <a:pt x="1787" y="1721"/>
                </a:lnTo>
                <a:lnTo>
                  <a:pt x="1791" y="1734"/>
                </a:lnTo>
                <a:lnTo>
                  <a:pt x="1796" y="1745"/>
                </a:lnTo>
                <a:lnTo>
                  <a:pt x="1801" y="1756"/>
                </a:lnTo>
                <a:lnTo>
                  <a:pt x="1809" y="1766"/>
                </a:lnTo>
                <a:lnTo>
                  <a:pt x="1819" y="1775"/>
                </a:lnTo>
                <a:lnTo>
                  <a:pt x="1832" y="1784"/>
                </a:lnTo>
                <a:lnTo>
                  <a:pt x="1850" y="1791"/>
                </a:lnTo>
                <a:lnTo>
                  <a:pt x="1873" y="1798"/>
                </a:lnTo>
                <a:lnTo>
                  <a:pt x="1893" y="1803"/>
                </a:lnTo>
                <a:lnTo>
                  <a:pt x="1911" y="1807"/>
                </a:lnTo>
                <a:lnTo>
                  <a:pt x="1926" y="1809"/>
                </a:lnTo>
                <a:lnTo>
                  <a:pt x="1939" y="1813"/>
                </a:lnTo>
                <a:lnTo>
                  <a:pt x="1951" y="1818"/>
                </a:lnTo>
                <a:lnTo>
                  <a:pt x="1962" y="1825"/>
                </a:lnTo>
                <a:lnTo>
                  <a:pt x="1973" y="1836"/>
                </a:lnTo>
                <a:lnTo>
                  <a:pt x="1982" y="1851"/>
                </a:lnTo>
                <a:lnTo>
                  <a:pt x="1990" y="1871"/>
                </a:lnTo>
                <a:lnTo>
                  <a:pt x="1996" y="1889"/>
                </a:lnTo>
                <a:lnTo>
                  <a:pt x="2000" y="1906"/>
                </a:lnTo>
                <a:lnTo>
                  <a:pt x="2006" y="1926"/>
                </a:lnTo>
                <a:lnTo>
                  <a:pt x="2013" y="1945"/>
                </a:lnTo>
                <a:lnTo>
                  <a:pt x="2022" y="1962"/>
                </a:lnTo>
                <a:lnTo>
                  <a:pt x="2035" y="1977"/>
                </a:lnTo>
                <a:lnTo>
                  <a:pt x="2049" y="1990"/>
                </a:lnTo>
                <a:lnTo>
                  <a:pt x="2064" y="1999"/>
                </a:lnTo>
                <a:lnTo>
                  <a:pt x="2081" y="2008"/>
                </a:lnTo>
                <a:lnTo>
                  <a:pt x="2099" y="2015"/>
                </a:lnTo>
                <a:lnTo>
                  <a:pt x="2117" y="2023"/>
                </a:lnTo>
                <a:lnTo>
                  <a:pt x="2135" y="2032"/>
                </a:lnTo>
                <a:lnTo>
                  <a:pt x="2152" y="2042"/>
                </a:lnTo>
                <a:lnTo>
                  <a:pt x="2119" y="1959"/>
                </a:lnTo>
                <a:lnTo>
                  <a:pt x="2119" y="1956"/>
                </a:lnTo>
                <a:lnTo>
                  <a:pt x="2119" y="1952"/>
                </a:lnTo>
                <a:lnTo>
                  <a:pt x="2120" y="1949"/>
                </a:lnTo>
                <a:lnTo>
                  <a:pt x="2123" y="1946"/>
                </a:lnTo>
                <a:lnTo>
                  <a:pt x="2126" y="1944"/>
                </a:lnTo>
                <a:lnTo>
                  <a:pt x="2130" y="1944"/>
                </a:lnTo>
                <a:lnTo>
                  <a:pt x="2133" y="1944"/>
                </a:lnTo>
                <a:lnTo>
                  <a:pt x="2136" y="1945"/>
                </a:lnTo>
                <a:lnTo>
                  <a:pt x="2139" y="1948"/>
                </a:lnTo>
                <a:lnTo>
                  <a:pt x="2141" y="1951"/>
                </a:lnTo>
                <a:lnTo>
                  <a:pt x="2186" y="2065"/>
                </a:lnTo>
                <a:lnTo>
                  <a:pt x="2187" y="2069"/>
                </a:lnTo>
                <a:lnTo>
                  <a:pt x="2186" y="2072"/>
                </a:lnTo>
                <a:lnTo>
                  <a:pt x="2185" y="2076"/>
                </a:lnTo>
                <a:lnTo>
                  <a:pt x="2183" y="2078"/>
                </a:lnTo>
                <a:lnTo>
                  <a:pt x="2180" y="2080"/>
                </a:lnTo>
                <a:lnTo>
                  <a:pt x="2176" y="2081"/>
                </a:lnTo>
                <a:lnTo>
                  <a:pt x="2059" y="2093"/>
                </a:lnTo>
                <a:lnTo>
                  <a:pt x="2057" y="2093"/>
                </a:lnTo>
                <a:lnTo>
                  <a:pt x="2053" y="2092"/>
                </a:lnTo>
                <a:lnTo>
                  <a:pt x="2050" y="2090"/>
                </a:lnTo>
                <a:lnTo>
                  <a:pt x="2048" y="2086"/>
                </a:lnTo>
                <a:lnTo>
                  <a:pt x="2047" y="2083"/>
                </a:lnTo>
                <a:lnTo>
                  <a:pt x="2047" y="2079"/>
                </a:lnTo>
                <a:lnTo>
                  <a:pt x="2048" y="2076"/>
                </a:lnTo>
                <a:lnTo>
                  <a:pt x="2050" y="2073"/>
                </a:lnTo>
                <a:lnTo>
                  <a:pt x="2053" y="2071"/>
                </a:lnTo>
                <a:lnTo>
                  <a:pt x="2057" y="2070"/>
                </a:lnTo>
                <a:lnTo>
                  <a:pt x="2139" y="2062"/>
                </a:lnTo>
                <a:lnTo>
                  <a:pt x="2123" y="2052"/>
                </a:lnTo>
                <a:lnTo>
                  <a:pt x="2107" y="2044"/>
                </a:lnTo>
                <a:lnTo>
                  <a:pt x="2090" y="2037"/>
                </a:lnTo>
                <a:lnTo>
                  <a:pt x="2071" y="2028"/>
                </a:lnTo>
                <a:lnTo>
                  <a:pt x="2052" y="2019"/>
                </a:lnTo>
                <a:lnTo>
                  <a:pt x="2034" y="2008"/>
                </a:lnTo>
                <a:lnTo>
                  <a:pt x="2018" y="1993"/>
                </a:lnTo>
                <a:lnTo>
                  <a:pt x="2003" y="1975"/>
                </a:lnTo>
                <a:lnTo>
                  <a:pt x="1992" y="1954"/>
                </a:lnTo>
                <a:lnTo>
                  <a:pt x="1984" y="1934"/>
                </a:lnTo>
                <a:lnTo>
                  <a:pt x="1978" y="1912"/>
                </a:lnTo>
                <a:lnTo>
                  <a:pt x="1974" y="1896"/>
                </a:lnTo>
                <a:lnTo>
                  <a:pt x="1968" y="1879"/>
                </a:lnTo>
                <a:lnTo>
                  <a:pt x="1961" y="1861"/>
                </a:lnTo>
                <a:lnTo>
                  <a:pt x="1954" y="1849"/>
                </a:lnTo>
                <a:lnTo>
                  <a:pt x="1945" y="1841"/>
                </a:lnTo>
                <a:lnTo>
                  <a:pt x="1935" y="1836"/>
                </a:lnTo>
                <a:lnTo>
                  <a:pt x="1923" y="1832"/>
                </a:lnTo>
                <a:lnTo>
                  <a:pt x="1907" y="1829"/>
                </a:lnTo>
                <a:lnTo>
                  <a:pt x="1889" y="1826"/>
                </a:lnTo>
                <a:lnTo>
                  <a:pt x="1867" y="1821"/>
                </a:lnTo>
                <a:lnTo>
                  <a:pt x="1840" y="1812"/>
                </a:lnTo>
                <a:lnTo>
                  <a:pt x="1819" y="1802"/>
                </a:lnTo>
                <a:lnTo>
                  <a:pt x="1802" y="1792"/>
                </a:lnTo>
                <a:lnTo>
                  <a:pt x="1790" y="1780"/>
                </a:lnTo>
                <a:lnTo>
                  <a:pt x="1781" y="1768"/>
                </a:lnTo>
                <a:lnTo>
                  <a:pt x="1775" y="1755"/>
                </a:lnTo>
                <a:lnTo>
                  <a:pt x="1769" y="1742"/>
                </a:lnTo>
                <a:lnTo>
                  <a:pt x="1765" y="1728"/>
                </a:lnTo>
                <a:lnTo>
                  <a:pt x="1760" y="1712"/>
                </a:lnTo>
                <a:lnTo>
                  <a:pt x="1754" y="1695"/>
                </a:lnTo>
                <a:lnTo>
                  <a:pt x="1745" y="1677"/>
                </a:lnTo>
                <a:lnTo>
                  <a:pt x="1732" y="1659"/>
                </a:lnTo>
                <a:lnTo>
                  <a:pt x="1718" y="1644"/>
                </a:lnTo>
                <a:lnTo>
                  <a:pt x="1702" y="1633"/>
                </a:lnTo>
                <a:lnTo>
                  <a:pt x="1684" y="1625"/>
                </a:lnTo>
                <a:lnTo>
                  <a:pt x="1665" y="1619"/>
                </a:lnTo>
                <a:lnTo>
                  <a:pt x="1644" y="1615"/>
                </a:lnTo>
                <a:lnTo>
                  <a:pt x="1626" y="1611"/>
                </a:lnTo>
                <a:lnTo>
                  <a:pt x="1609" y="1606"/>
                </a:lnTo>
                <a:lnTo>
                  <a:pt x="1592" y="1600"/>
                </a:lnTo>
                <a:lnTo>
                  <a:pt x="1577" y="1591"/>
                </a:lnTo>
                <a:lnTo>
                  <a:pt x="1562" y="1580"/>
                </a:lnTo>
                <a:lnTo>
                  <a:pt x="1549" y="1566"/>
                </a:lnTo>
                <a:lnTo>
                  <a:pt x="1538" y="1546"/>
                </a:lnTo>
                <a:lnTo>
                  <a:pt x="1527" y="1521"/>
                </a:lnTo>
                <a:lnTo>
                  <a:pt x="1520" y="1498"/>
                </a:lnTo>
                <a:lnTo>
                  <a:pt x="1514" y="1477"/>
                </a:lnTo>
                <a:lnTo>
                  <a:pt x="1510" y="1462"/>
                </a:lnTo>
                <a:lnTo>
                  <a:pt x="1506" y="1448"/>
                </a:lnTo>
                <a:lnTo>
                  <a:pt x="1501" y="1437"/>
                </a:lnTo>
                <a:lnTo>
                  <a:pt x="1495" y="1427"/>
                </a:lnTo>
                <a:lnTo>
                  <a:pt x="1488" y="1419"/>
                </a:lnTo>
                <a:lnTo>
                  <a:pt x="1479" y="1413"/>
                </a:lnTo>
                <a:lnTo>
                  <a:pt x="1467" y="1408"/>
                </a:lnTo>
                <a:lnTo>
                  <a:pt x="1452" y="1406"/>
                </a:lnTo>
                <a:lnTo>
                  <a:pt x="1433" y="1406"/>
                </a:lnTo>
                <a:lnTo>
                  <a:pt x="1411" y="1408"/>
                </a:lnTo>
                <a:lnTo>
                  <a:pt x="1408" y="1385"/>
                </a:lnTo>
                <a:lnTo>
                  <a:pt x="1433" y="1383"/>
                </a:lnTo>
                <a:close/>
                <a:moveTo>
                  <a:pt x="1647" y="1132"/>
                </a:moveTo>
                <a:lnTo>
                  <a:pt x="1661" y="1133"/>
                </a:lnTo>
                <a:lnTo>
                  <a:pt x="1678" y="1137"/>
                </a:lnTo>
                <a:lnTo>
                  <a:pt x="1692" y="1144"/>
                </a:lnTo>
                <a:lnTo>
                  <a:pt x="1704" y="1156"/>
                </a:lnTo>
                <a:lnTo>
                  <a:pt x="1713" y="1171"/>
                </a:lnTo>
                <a:lnTo>
                  <a:pt x="1719" y="1189"/>
                </a:lnTo>
                <a:lnTo>
                  <a:pt x="1722" y="1212"/>
                </a:lnTo>
                <a:lnTo>
                  <a:pt x="1722" y="1212"/>
                </a:lnTo>
                <a:lnTo>
                  <a:pt x="1722" y="1218"/>
                </a:lnTo>
                <a:lnTo>
                  <a:pt x="1723" y="1238"/>
                </a:lnTo>
                <a:lnTo>
                  <a:pt x="1727" y="1255"/>
                </a:lnTo>
                <a:lnTo>
                  <a:pt x="1733" y="1268"/>
                </a:lnTo>
                <a:lnTo>
                  <a:pt x="1743" y="1277"/>
                </a:lnTo>
                <a:lnTo>
                  <a:pt x="1752" y="1282"/>
                </a:lnTo>
                <a:lnTo>
                  <a:pt x="1762" y="1284"/>
                </a:lnTo>
                <a:lnTo>
                  <a:pt x="1778" y="1284"/>
                </a:lnTo>
                <a:lnTo>
                  <a:pt x="1789" y="1283"/>
                </a:lnTo>
                <a:lnTo>
                  <a:pt x="1790" y="1282"/>
                </a:lnTo>
                <a:lnTo>
                  <a:pt x="1794" y="1281"/>
                </a:lnTo>
                <a:lnTo>
                  <a:pt x="1801" y="1279"/>
                </a:lnTo>
                <a:lnTo>
                  <a:pt x="1811" y="1277"/>
                </a:lnTo>
                <a:lnTo>
                  <a:pt x="1822" y="1276"/>
                </a:lnTo>
                <a:lnTo>
                  <a:pt x="1836" y="1277"/>
                </a:lnTo>
                <a:lnTo>
                  <a:pt x="1852" y="1281"/>
                </a:lnTo>
                <a:lnTo>
                  <a:pt x="1866" y="1288"/>
                </a:lnTo>
                <a:lnTo>
                  <a:pt x="1879" y="1300"/>
                </a:lnTo>
                <a:lnTo>
                  <a:pt x="1888" y="1315"/>
                </a:lnTo>
                <a:lnTo>
                  <a:pt x="1894" y="1333"/>
                </a:lnTo>
                <a:lnTo>
                  <a:pt x="1896" y="1355"/>
                </a:lnTo>
                <a:lnTo>
                  <a:pt x="1897" y="1355"/>
                </a:lnTo>
                <a:lnTo>
                  <a:pt x="1897" y="1361"/>
                </a:lnTo>
                <a:lnTo>
                  <a:pt x="1898" y="1381"/>
                </a:lnTo>
                <a:lnTo>
                  <a:pt x="1902" y="1398"/>
                </a:lnTo>
                <a:lnTo>
                  <a:pt x="1908" y="1411"/>
                </a:lnTo>
                <a:lnTo>
                  <a:pt x="1917" y="1420"/>
                </a:lnTo>
                <a:lnTo>
                  <a:pt x="1926" y="1425"/>
                </a:lnTo>
                <a:lnTo>
                  <a:pt x="1937" y="1427"/>
                </a:lnTo>
                <a:lnTo>
                  <a:pt x="1952" y="1427"/>
                </a:lnTo>
                <a:lnTo>
                  <a:pt x="1964" y="1425"/>
                </a:lnTo>
                <a:lnTo>
                  <a:pt x="1965" y="1425"/>
                </a:lnTo>
                <a:lnTo>
                  <a:pt x="1967" y="1424"/>
                </a:lnTo>
                <a:lnTo>
                  <a:pt x="1974" y="1422"/>
                </a:lnTo>
                <a:lnTo>
                  <a:pt x="1984" y="1420"/>
                </a:lnTo>
                <a:lnTo>
                  <a:pt x="1997" y="1419"/>
                </a:lnTo>
                <a:lnTo>
                  <a:pt x="2010" y="1420"/>
                </a:lnTo>
                <a:lnTo>
                  <a:pt x="2027" y="1423"/>
                </a:lnTo>
                <a:lnTo>
                  <a:pt x="2041" y="1431"/>
                </a:lnTo>
                <a:lnTo>
                  <a:pt x="2053" y="1442"/>
                </a:lnTo>
                <a:lnTo>
                  <a:pt x="2062" y="1457"/>
                </a:lnTo>
                <a:lnTo>
                  <a:pt x="2068" y="1476"/>
                </a:lnTo>
                <a:lnTo>
                  <a:pt x="2071" y="1498"/>
                </a:lnTo>
                <a:lnTo>
                  <a:pt x="2071" y="1498"/>
                </a:lnTo>
                <a:lnTo>
                  <a:pt x="2071" y="1503"/>
                </a:lnTo>
                <a:lnTo>
                  <a:pt x="2072" y="1524"/>
                </a:lnTo>
                <a:lnTo>
                  <a:pt x="2076" y="1541"/>
                </a:lnTo>
                <a:lnTo>
                  <a:pt x="2082" y="1555"/>
                </a:lnTo>
                <a:lnTo>
                  <a:pt x="2091" y="1564"/>
                </a:lnTo>
                <a:lnTo>
                  <a:pt x="2100" y="1569"/>
                </a:lnTo>
                <a:lnTo>
                  <a:pt x="2111" y="1571"/>
                </a:lnTo>
                <a:lnTo>
                  <a:pt x="2126" y="1571"/>
                </a:lnTo>
                <a:lnTo>
                  <a:pt x="2138" y="1569"/>
                </a:lnTo>
                <a:lnTo>
                  <a:pt x="2139" y="1569"/>
                </a:lnTo>
                <a:lnTo>
                  <a:pt x="2142" y="1568"/>
                </a:lnTo>
                <a:lnTo>
                  <a:pt x="2149" y="1566"/>
                </a:lnTo>
                <a:lnTo>
                  <a:pt x="2159" y="1564"/>
                </a:lnTo>
                <a:lnTo>
                  <a:pt x="2171" y="1563"/>
                </a:lnTo>
                <a:lnTo>
                  <a:pt x="2185" y="1563"/>
                </a:lnTo>
                <a:lnTo>
                  <a:pt x="2201" y="1567"/>
                </a:lnTo>
                <a:lnTo>
                  <a:pt x="2215" y="1575"/>
                </a:lnTo>
                <a:lnTo>
                  <a:pt x="2227" y="1586"/>
                </a:lnTo>
                <a:lnTo>
                  <a:pt x="2237" y="1601"/>
                </a:lnTo>
                <a:lnTo>
                  <a:pt x="2242" y="1620"/>
                </a:lnTo>
                <a:lnTo>
                  <a:pt x="2245" y="1641"/>
                </a:lnTo>
                <a:lnTo>
                  <a:pt x="2245" y="1641"/>
                </a:lnTo>
                <a:lnTo>
                  <a:pt x="2246" y="1647"/>
                </a:lnTo>
                <a:lnTo>
                  <a:pt x="2247" y="1668"/>
                </a:lnTo>
                <a:lnTo>
                  <a:pt x="2250" y="1684"/>
                </a:lnTo>
                <a:lnTo>
                  <a:pt x="2257" y="1697"/>
                </a:lnTo>
                <a:lnTo>
                  <a:pt x="2266" y="1707"/>
                </a:lnTo>
                <a:lnTo>
                  <a:pt x="2275" y="1711"/>
                </a:lnTo>
                <a:lnTo>
                  <a:pt x="2286" y="1714"/>
                </a:lnTo>
                <a:lnTo>
                  <a:pt x="2301" y="1714"/>
                </a:lnTo>
                <a:lnTo>
                  <a:pt x="2313" y="1712"/>
                </a:lnTo>
                <a:lnTo>
                  <a:pt x="2314" y="1712"/>
                </a:lnTo>
                <a:lnTo>
                  <a:pt x="2317" y="1710"/>
                </a:lnTo>
                <a:lnTo>
                  <a:pt x="2324" y="1708"/>
                </a:lnTo>
                <a:lnTo>
                  <a:pt x="2334" y="1707"/>
                </a:lnTo>
                <a:lnTo>
                  <a:pt x="2346" y="1705"/>
                </a:lnTo>
                <a:lnTo>
                  <a:pt x="2359" y="1706"/>
                </a:lnTo>
                <a:lnTo>
                  <a:pt x="2376" y="1710"/>
                </a:lnTo>
                <a:lnTo>
                  <a:pt x="2390" y="1717"/>
                </a:lnTo>
                <a:lnTo>
                  <a:pt x="2402" y="1729"/>
                </a:lnTo>
                <a:lnTo>
                  <a:pt x="2411" y="1744"/>
                </a:lnTo>
                <a:lnTo>
                  <a:pt x="2417" y="1762"/>
                </a:lnTo>
                <a:lnTo>
                  <a:pt x="2420" y="1784"/>
                </a:lnTo>
                <a:lnTo>
                  <a:pt x="2420" y="1784"/>
                </a:lnTo>
                <a:lnTo>
                  <a:pt x="2420" y="1790"/>
                </a:lnTo>
                <a:lnTo>
                  <a:pt x="2421" y="1801"/>
                </a:lnTo>
                <a:lnTo>
                  <a:pt x="2422" y="1811"/>
                </a:lnTo>
                <a:lnTo>
                  <a:pt x="2441" y="1733"/>
                </a:lnTo>
                <a:lnTo>
                  <a:pt x="2442" y="1730"/>
                </a:lnTo>
                <a:lnTo>
                  <a:pt x="2445" y="1727"/>
                </a:lnTo>
                <a:lnTo>
                  <a:pt x="2448" y="1725"/>
                </a:lnTo>
                <a:lnTo>
                  <a:pt x="2451" y="1724"/>
                </a:lnTo>
                <a:lnTo>
                  <a:pt x="2455" y="1725"/>
                </a:lnTo>
                <a:lnTo>
                  <a:pt x="2458" y="1726"/>
                </a:lnTo>
                <a:lnTo>
                  <a:pt x="2461" y="1728"/>
                </a:lnTo>
                <a:lnTo>
                  <a:pt x="2463" y="1731"/>
                </a:lnTo>
                <a:lnTo>
                  <a:pt x="2464" y="1735"/>
                </a:lnTo>
                <a:lnTo>
                  <a:pt x="2463" y="1739"/>
                </a:lnTo>
                <a:lnTo>
                  <a:pt x="2434" y="1858"/>
                </a:lnTo>
                <a:lnTo>
                  <a:pt x="2433" y="1861"/>
                </a:lnTo>
                <a:lnTo>
                  <a:pt x="2430" y="1864"/>
                </a:lnTo>
                <a:lnTo>
                  <a:pt x="2428" y="1866"/>
                </a:lnTo>
                <a:lnTo>
                  <a:pt x="2424" y="1867"/>
                </a:lnTo>
                <a:lnTo>
                  <a:pt x="2421" y="1866"/>
                </a:lnTo>
                <a:lnTo>
                  <a:pt x="2417" y="1865"/>
                </a:lnTo>
                <a:lnTo>
                  <a:pt x="2315" y="1808"/>
                </a:lnTo>
                <a:lnTo>
                  <a:pt x="2314" y="1807"/>
                </a:lnTo>
                <a:lnTo>
                  <a:pt x="2311" y="1804"/>
                </a:lnTo>
                <a:lnTo>
                  <a:pt x="2310" y="1801"/>
                </a:lnTo>
                <a:lnTo>
                  <a:pt x="2309" y="1798"/>
                </a:lnTo>
                <a:lnTo>
                  <a:pt x="2309" y="1795"/>
                </a:lnTo>
                <a:lnTo>
                  <a:pt x="2311" y="1792"/>
                </a:lnTo>
                <a:lnTo>
                  <a:pt x="2313" y="1789"/>
                </a:lnTo>
                <a:lnTo>
                  <a:pt x="2316" y="1787"/>
                </a:lnTo>
                <a:lnTo>
                  <a:pt x="2319" y="1786"/>
                </a:lnTo>
                <a:lnTo>
                  <a:pt x="2323" y="1786"/>
                </a:lnTo>
                <a:lnTo>
                  <a:pt x="2326" y="1787"/>
                </a:lnTo>
                <a:lnTo>
                  <a:pt x="2400" y="1829"/>
                </a:lnTo>
                <a:lnTo>
                  <a:pt x="2401" y="1829"/>
                </a:lnTo>
                <a:lnTo>
                  <a:pt x="2398" y="1816"/>
                </a:lnTo>
                <a:lnTo>
                  <a:pt x="2397" y="1802"/>
                </a:lnTo>
                <a:lnTo>
                  <a:pt x="2397" y="1802"/>
                </a:lnTo>
                <a:lnTo>
                  <a:pt x="2396" y="1796"/>
                </a:lnTo>
                <a:lnTo>
                  <a:pt x="2395" y="1776"/>
                </a:lnTo>
                <a:lnTo>
                  <a:pt x="2391" y="1759"/>
                </a:lnTo>
                <a:lnTo>
                  <a:pt x="2385" y="1746"/>
                </a:lnTo>
                <a:lnTo>
                  <a:pt x="2376" y="1737"/>
                </a:lnTo>
                <a:lnTo>
                  <a:pt x="2365" y="1732"/>
                </a:lnTo>
                <a:lnTo>
                  <a:pt x="2352" y="1730"/>
                </a:lnTo>
                <a:lnTo>
                  <a:pt x="2340" y="1730"/>
                </a:lnTo>
                <a:lnTo>
                  <a:pt x="2329" y="1732"/>
                </a:lnTo>
                <a:lnTo>
                  <a:pt x="2328" y="1732"/>
                </a:lnTo>
                <a:lnTo>
                  <a:pt x="2325" y="1733"/>
                </a:lnTo>
                <a:lnTo>
                  <a:pt x="2319" y="1735"/>
                </a:lnTo>
                <a:lnTo>
                  <a:pt x="2309" y="1737"/>
                </a:lnTo>
                <a:lnTo>
                  <a:pt x="2296" y="1738"/>
                </a:lnTo>
                <a:lnTo>
                  <a:pt x="2283" y="1737"/>
                </a:lnTo>
                <a:lnTo>
                  <a:pt x="2266" y="1734"/>
                </a:lnTo>
                <a:lnTo>
                  <a:pt x="2252" y="1726"/>
                </a:lnTo>
                <a:lnTo>
                  <a:pt x="2249" y="1724"/>
                </a:lnTo>
                <a:lnTo>
                  <a:pt x="2238" y="1712"/>
                </a:lnTo>
                <a:lnTo>
                  <a:pt x="2230" y="1697"/>
                </a:lnTo>
                <a:lnTo>
                  <a:pt x="2225" y="1680"/>
                </a:lnTo>
                <a:lnTo>
                  <a:pt x="2222" y="1659"/>
                </a:lnTo>
                <a:lnTo>
                  <a:pt x="2222" y="1659"/>
                </a:lnTo>
                <a:lnTo>
                  <a:pt x="2222" y="1653"/>
                </a:lnTo>
                <a:lnTo>
                  <a:pt x="2221" y="1633"/>
                </a:lnTo>
                <a:lnTo>
                  <a:pt x="2217" y="1616"/>
                </a:lnTo>
                <a:lnTo>
                  <a:pt x="2211" y="1603"/>
                </a:lnTo>
                <a:lnTo>
                  <a:pt x="2201" y="1594"/>
                </a:lnTo>
                <a:lnTo>
                  <a:pt x="2193" y="1589"/>
                </a:lnTo>
                <a:lnTo>
                  <a:pt x="2182" y="1587"/>
                </a:lnTo>
                <a:lnTo>
                  <a:pt x="2166" y="1587"/>
                </a:lnTo>
                <a:lnTo>
                  <a:pt x="2154" y="1589"/>
                </a:lnTo>
                <a:lnTo>
                  <a:pt x="2154" y="1589"/>
                </a:lnTo>
                <a:lnTo>
                  <a:pt x="2151" y="1590"/>
                </a:lnTo>
                <a:lnTo>
                  <a:pt x="2144" y="1592"/>
                </a:lnTo>
                <a:lnTo>
                  <a:pt x="2134" y="1594"/>
                </a:lnTo>
                <a:lnTo>
                  <a:pt x="2122" y="1595"/>
                </a:lnTo>
                <a:lnTo>
                  <a:pt x="2108" y="1595"/>
                </a:lnTo>
                <a:lnTo>
                  <a:pt x="2092" y="1591"/>
                </a:lnTo>
                <a:lnTo>
                  <a:pt x="2078" y="1583"/>
                </a:lnTo>
                <a:lnTo>
                  <a:pt x="2074" y="1581"/>
                </a:lnTo>
                <a:lnTo>
                  <a:pt x="2064" y="1569"/>
                </a:lnTo>
                <a:lnTo>
                  <a:pt x="2056" y="1555"/>
                </a:lnTo>
                <a:lnTo>
                  <a:pt x="2050" y="1536"/>
                </a:lnTo>
                <a:lnTo>
                  <a:pt x="2048" y="1516"/>
                </a:lnTo>
                <a:lnTo>
                  <a:pt x="2048" y="1516"/>
                </a:lnTo>
                <a:lnTo>
                  <a:pt x="2047" y="1510"/>
                </a:lnTo>
                <a:lnTo>
                  <a:pt x="2046" y="1489"/>
                </a:lnTo>
                <a:lnTo>
                  <a:pt x="2043" y="1473"/>
                </a:lnTo>
                <a:lnTo>
                  <a:pt x="2036" y="1460"/>
                </a:lnTo>
                <a:lnTo>
                  <a:pt x="2027" y="1450"/>
                </a:lnTo>
                <a:lnTo>
                  <a:pt x="2016" y="1445"/>
                </a:lnTo>
                <a:lnTo>
                  <a:pt x="2004" y="1443"/>
                </a:lnTo>
                <a:lnTo>
                  <a:pt x="1991" y="1443"/>
                </a:lnTo>
                <a:lnTo>
                  <a:pt x="1980" y="1445"/>
                </a:lnTo>
                <a:lnTo>
                  <a:pt x="1979" y="1445"/>
                </a:lnTo>
                <a:lnTo>
                  <a:pt x="1976" y="1447"/>
                </a:lnTo>
                <a:lnTo>
                  <a:pt x="1969" y="1449"/>
                </a:lnTo>
                <a:lnTo>
                  <a:pt x="1959" y="1450"/>
                </a:lnTo>
                <a:lnTo>
                  <a:pt x="1947" y="1451"/>
                </a:lnTo>
                <a:lnTo>
                  <a:pt x="1934" y="1451"/>
                </a:lnTo>
                <a:lnTo>
                  <a:pt x="1917" y="1447"/>
                </a:lnTo>
                <a:lnTo>
                  <a:pt x="1903" y="1440"/>
                </a:lnTo>
                <a:lnTo>
                  <a:pt x="1900" y="1437"/>
                </a:lnTo>
                <a:lnTo>
                  <a:pt x="1889" y="1425"/>
                </a:lnTo>
                <a:lnTo>
                  <a:pt x="1881" y="1411"/>
                </a:lnTo>
                <a:lnTo>
                  <a:pt x="1876" y="1393"/>
                </a:lnTo>
                <a:lnTo>
                  <a:pt x="1873" y="1373"/>
                </a:lnTo>
                <a:lnTo>
                  <a:pt x="1873" y="1373"/>
                </a:lnTo>
                <a:lnTo>
                  <a:pt x="1873" y="1367"/>
                </a:lnTo>
                <a:lnTo>
                  <a:pt x="1872" y="1346"/>
                </a:lnTo>
                <a:lnTo>
                  <a:pt x="1868" y="1330"/>
                </a:lnTo>
                <a:lnTo>
                  <a:pt x="1862" y="1317"/>
                </a:lnTo>
                <a:lnTo>
                  <a:pt x="1853" y="1307"/>
                </a:lnTo>
                <a:lnTo>
                  <a:pt x="1844" y="1303"/>
                </a:lnTo>
                <a:lnTo>
                  <a:pt x="1833" y="1300"/>
                </a:lnTo>
                <a:lnTo>
                  <a:pt x="1818" y="1300"/>
                </a:lnTo>
                <a:lnTo>
                  <a:pt x="1806" y="1302"/>
                </a:lnTo>
                <a:lnTo>
                  <a:pt x="1805" y="1303"/>
                </a:lnTo>
                <a:lnTo>
                  <a:pt x="1802" y="1304"/>
                </a:lnTo>
                <a:lnTo>
                  <a:pt x="1794" y="1306"/>
                </a:lnTo>
                <a:lnTo>
                  <a:pt x="1785" y="1308"/>
                </a:lnTo>
                <a:lnTo>
                  <a:pt x="1773" y="1309"/>
                </a:lnTo>
                <a:lnTo>
                  <a:pt x="1759" y="1308"/>
                </a:lnTo>
                <a:lnTo>
                  <a:pt x="1743" y="1304"/>
                </a:lnTo>
                <a:lnTo>
                  <a:pt x="1729" y="1297"/>
                </a:lnTo>
                <a:lnTo>
                  <a:pt x="1725" y="1294"/>
                </a:lnTo>
                <a:lnTo>
                  <a:pt x="1715" y="1283"/>
                </a:lnTo>
                <a:lnTo>
                  <a:pt x="1707" y="1268"/>
                </a:lnTo>
                <a:lnTo>
                  <a:pt x="1701" y="1250"/>
                </a:lnTo>
                <a:lnTo>
                  <a:pt x="1699" y="1230"/>
                </a:lnTo>
                <a:lnTo>
                  <a:pt x="1699" y="1230"/>
                </a:lnTo>
                <a:lnTo>
                  <a:pt x="1698" y="1224"/>
                </a:lnTo>
                <a:lnTo>
                  <a:pt x="1697" y="1204"/>
                </a:lnTo>
                <a:lnTo>
                  <a:pt x="1694" y="1186"/>
                </a:lnTo>
                <a:lnTo>
                  <a:pt x="1687" y="1173"/>
                </a:lnTo>
                <a:lnTo>
                  <a:pt x="1678" y="1164"/>
                </a:lnTo>
                <a:lnTo>
                  <a:pt x="1669" y="1159"/>
                </a:lnTo>
                <a:lnTo>
                  <a:pt x="1659" y="1156"/>
                </a:lnTo>
                <a:lnTo>
                  <a:pt x="1647" y="1156"/>
                </a:lnTo>
                <a:lnTo>
                  <a:pt x="1638" y="1157"/>
                </a:lnTo>
                <a:lnTo>
                  <a:pt x="1630" y="1159"/>
                </a:lnTo>
                <a:lnTo>
                  <a:pt x="1625" y="1160"/>
                </a:lnTo>
                <a:lnTo>
                  <a:pt x="1623" y="1161"/>
                </a:lnTo>
                <a:lnTo>
                  <a:pt x="1618" y="1163"/>
                </a:lnTo>
                <a:lnTo>
                  <a:pt x="1609" y="1140"/>
                </a:lnTo>
                <a:lnTo>
                  <a:pt x="1615" y="1138"/>
                </a:lnTo>
                <a:lnTo>
                  <a:pt x="1618" y="1137"/>
                </a:lnTo>
                <a:lnTo>
                  <a:pt x="1624" y="1136"/>
                </a:lnTo>
                <a:lnTo>
                  <a:pt x="1634" y="1134"/>
                </a:lnTo>
                <a:lnTo>
                  <a:pt x="1647" y="1132"/>
                </a:lnTo>
                <a:close/>
                <a:moveTo>
                  <a:pt x="176" y="1012"/>
                </a:moveTo>
                <a:lnTo>
                  <a:pt x="186" y="1013"/>
                </a:lnTo>
                <a:lnTo>
                  <a:pt x="196" y="1017"/>
                </a:lnTo>
                <a:lnTo>
                  <a:pt x="203" y="1025"/>
                </a:lnTo>
                <a:lnTo>
                  <a:pt x="206" y="1035"/>
                </a:lnTo>
                <a:lnTo>
                  <a:pt x="206" y="1045"/>
                </a:lnTo>
                <a:lnTo>
                  <a:pt x="202" y="1054"/>
                </a:lnTo>
                <a:lnTo>
                  <a:pt x="194" y="1062"/>
                </a:lnTo>
                <a:lnTo>
                  <a:pt x="184" y="1065"/>
                </a:lnTo>
                <a:lnTo>
                  <a:pt x="31" y="1089"/>
                </a:lnTo>
                <a:lnTo>
                  <a:pt x="27" y="1090"/>
                </a:lnTo>
                <a:lnTo>
                  <a:pt x="23" y="1089"/>
                </a:lnTo>
                <a:lnTo>
                  <a:pt x="12" y="1085"/>
                </a:lnTo>
                <a:lnTo>
                  <a:pt x="4" y="1078"/>
                </a:lnTo>
                <a:lnTo>
                  <a:pt x="0" y="1067"/>
                </a:lnTo>
                <a:lnTo>
                  <a:pt x="0" y="1061"/>
                </a:lnTo>
                <a:lnTo>
                  <a:pt x="1" y="1056"/>
                </a:lnTo>
                <a:lnTo>
                  <a:pt x="5" y="1047"/>
                </a:lnTo>
                <a:lnTo>
                  <a:pt x="13" y="1040"/>
                </a:lnTo>
                <a:lnTo>
                  <a:pt x="23" y="1036"/>
                </a:lnTo>
                <a:lnTo>
                  <a:pt x="176" y="1012"/>
                </a:lnTo>
                <a:close/>
                <a:moveTo>
                  <a:pt x="1807" y="751"/>
                </a:moveTo>
                <a:lnTo>
                  <a:pt x="1818" y="751"/>
                </a:lnTo>
                <a:lnTo>
                  <a:pt x="1827" y="756"/>
                </a:lnTo>
                <a:lnTo>
                  <a:pt x="1834" y="763"/>
                </a:lnTo>
                <a:lnTo>
                  <a:pt x="1838" y="773"/>
                </a:lnTo>
                <a:lnTo>
                  <a:pt x="1838" y="784"/>
                </a:lnTo>
                <a:lnTo>
                  <a:pt x="1833" y="793"/>
                </a:lnTo>
                <a:lnTo>
                  <a:pt x="1826" y="800"/>
                </a:lnTo>
                <a:lnTo>
                  <a:pt x="1816" y="804"/>
                </a:lnTo>
                <a:lnTo>
                  <a:pt x="1663" y="828"/>
                </a:lnTo>
                <a:lnTo>
                  <a:pt x="1658" y="829"/>
                </a:lnTo>
                <a:lnTo>
                  <a:pt x="1654" y="828"/>
                </a:lnTo>
                <a:lnTo>
                  <a:pt x="1643" y="824"/>
                </a:lnTo>
                <a:lnTo>
                  <a:pt x="1635" y="816"/>
                </a:lnTo>
                <a:lnTo>
                  <a:pt x="1631" y="806"/>
                </a:lnTo>
                <a:lnTo>
                  <a:pt x="1631" y="795"/>
                </a:lnTo>
                <a:lnTo>
                  <a:pt x="1636" y="786"/>
                </a:lnTo>
                <a:lnTo>
                  <a:pt x="1643" y="779"/>
                </a:lnTo>
                <a:lnTo>
                  <a:pt x="1654" y="775"/>
                </a:lnTo>
                <a:lnTo>
                  <a:pt x="1807" y="751"/>
                </a:lnTo>
                <a:close/>
                <a:moveTo>
                  <a:pt x="116" y="483"/>
                </a:moveTo>
                <a:lnTo>
                  <a:pt x="126" y="486"/>
                </a:lnTo>
                <a:lnTo>
                  <a:pt x="264" y="557"/>
                </a:lnTo>
                <a:lnTo>
                  <a:pt x="272" y="564"/>
                </a:lnTo>
                <a:lnTo>
                  <a:pt x="277" y="573"/>
                </a:lnTo>
                <a:lnTo>
                  <a:pt x="278" y="583"/>
                </a:lnTo>
                <a:lnTo>
                  <a:pt x="275" y="593"/>
                </a:lnTo>
                <a:lnTo>
                  <a:pt x="268" y="602"/>
                </a:lnTo>
                <a:lnTo>
                  <a:pt x="258" y="607"/>
                </a:lnTo>
                <a:lnTo>
                  <a:pt x="247" y="608"/>
                </a:lnTo>
                <a:lnTo>
                  <a:pt x="247" y="608"/>
                </a:lnTo>
                <a:lnTo>
                  <a:pt x="243" y="607"/>
                </a:lnTo>
                <a:lnTo>
                  <a:pt x="239" y="605"/>
                </a:lnTo>
                <a:lnTo>
                  <a:pt x="101" y="535"/>
                </a:lnTo>
                <a:lnTo>
                  <a:pt x="93" y="528"/>
                </a:lnTo>
                <a:lnTo>
                  <a:pt x="88" y="519"/>
                </a:lnTo>
                <a:lnTo>
                  <a:pt x="87" y="509"/>
                </a:lnTo>
                <a:lnTo>
                  <a:pt x="88" y="503"/>
                </a:lnTo>
                <a:lnTo>
                  <a:pt x="90" y="498"/>
                </a:lnTo>
                <a:lnTo>
                  <a:pt x="96" y="489"/>
                </a:lnTo>
                <a:lnTo>
                  <a:pt x="105" y="484"/>
                </a:lnTo>
                <a:lnTo>
                  <a:pt x="116" y="483"/>
                </a:lnTo>
                <a:close/>
                <a:moveTo>
                  <a:pt x="941" y="458"/>
                </a:moveTo>
                <a:lnTo>
                  <a:pt x="892" y="458"/>
                </a:lnTo>
                <a:lnTo>
                  <a:pt x="843" y="464"/>
                </a:lnTo>
                <a:lnTo>
                  <a:pt x="795" y="474"/>
                </a:lnTo>
                <a:lnTo>
                  <a:pt x="749" y="489"/>
                </a:lnTo>
                <a:lnTo>
                  <a:pt x="706" y="510"/>
                </a:lnTo>
                <a:lnTo>
                  <a:pt x="664" y="534"/>
                </a:lnTo>
                <a:lnTo>
                  <a:pt x="626" y="562"/>
                </a:lnTo>
                <a:lnTo>
                  <a:pt x="590" y="594"/>
                </a:lnTo>
                <a:lnTo>
                  <a:pt x="558" y="629"/>
                </a:lnTo>
                <a:lnTo>
                  <a:pt x="528" y="668"/>
                </a:lnTo>
                <a:lnTo>
                  <a:pt x="503" y="710"/>
                </a:lnTo>
                <a:lnTo>
                  <a:pt x="483" y="754"/>
                </a:lnTo>
                <a:lnTo>
                  <a:pt x="467" y="802"/>
                </a:lnTo>
                <a:lnTo>
                  <a:pt x="457" y="852"/>
                </a:lnTo>
                <a:lnTo>
                  <a:pt x="451" y="903"/>
                </a:lnTo>
                <a:lnTo>
                  <a:pt x="451" y="953"/>
                </a:lnTo>
                <a:lnTo>
                  <a:pt x="457" y="1002"/>
                </a:lnTo>
                <a:lnTo>
                  <a:pt x="467" y="1049"/>
                </a:lnTo>
                <a:lnTo>
                  <a:pt x="482" y="1095"/>
                </a:lnTo>
                <a:lnTo>
                  <a:pt x="502" y="1139"/>
                </a:lnTo>
                <a:lnTo>
                  <a:pt x="526" y="1180"/>
                </a:lnTo>
                <a:lnTo>
                  <a:pt x="555" y="1220"/>
                </a:lnTo>
                <a:lnTo>
                  <a:pt x="587" y="1255"/>
                </a:lnTo>
                <a:lnTo>
                  <a:pt x="622" y="1288"/>
                </a:lnTo>
                <a:lnTo>
                  <a:pt x="661" y="1316"/>
                </a:lnTo>
                <a:lnTo>
                  <a:pt x="703" y="1341"/>
                </a:lnTo>
                <a:lnTo>
                  <a:pt x="748" y="1361"/>
                </a:lnTo>
                <a:lnTo>
                  <a:pt x="795" y="1377"/>
                </a:lnTo>
                <a:lnTo>
                  <a:pt x="845" y="1388"/>
                </a:lnTo>
                <a:lnTo>
                  <a:pt x="895" y="1393"/>
                </a:lnTo>
                <a:lnTo>
                  <a:pt x="945" y="1393"/>
                </a:lnTo>
                <a:lnTo>
                  <a:pt x="994" y="1388"/>
                </a:lnTo>
                <a:lnTo>
                  <a:pt x="1041" y="1377"/>
                </a:lnTo>
                <a:lnTo>
                  <a:pt x="1087" y="1362"/>
                </a:lnTo>
                <a:lnTo>
                  <a:pt x="1131" y="1342"/>
                </a:lnTo>
                <a:lnTo>
                  <a:pt x="1172" y="1318"/>
                </a:lnTo>
                <a:lnTo>
                  <a:pt x="1211" y="1290"/>
                </a:lnTo>
                <a:lnTo>
                  <a:pt x="1247" y="1258"/>
                </a:lnTo>
                <a:lnTo>
                  <a:pt x="1279" y="1223"/>
                </a:lnTo>
                <a:lnTo>
                  <a:pt x="1308" y="1183"/>
                </a:lnTo>
                <a:lnTo>
                  <a:pt x="1332" y="1141"/>
                </a:lnTo>
                <a:lnTo>
                  <a:pt x="1353" y="1097"/>
                </a:lnTo>
                <a:lnTo>
                  <a:pt x="1368" y="1049"/>
                </a:lnTo>
                <a:lnTo>
                  <a:pt x="1379" y="1000"/>
                </a:lnTo>
                <a:lnTo>
                  <a:pt x="1384" y="949"/>
                </a:lnTo>
                <a:lnTo>
                  <a:pt x="1384" y="899"/>
                </a:lnTo>
                <a:lnTo>
                  <a:pt x="1379" y="850"/>
                </a:lnTo>
                <a:lnTo>
                  <a:pt x="1368" y="802"/>
                </a:lnTo>
                <a:lnTo>
                  <a:pt x="1353" y="756"/>
                </a:lnTo>
                <a:lnTo>
                  <a:pt x="1334" y="713"/>
                </a:lnTo>
                <a:lnTo>
                  <a:pt x="1310" y="671"/>
                </a:lnTo>
                <a:lnTo>
                  <a:pt x="1282" y="632"/>
                </a:lnTo>
                <a:lnTo>
                  <a:pt x="1250" y="597"/>
                </a:lnTo>
                <a:lnTo>
                  <a:pt x="1214" y="564"/>
                </a:lnTo>
                <a:lnTo>
                  <a:pt x="1176" y="536"/>
                </a:lnTo>
                <a:lnTo>
                  <a:pt x="1134" y="511"/>
                </a:lnTo>
                <a:lnTo>
                  <a:pt x="1089" y="490"/>
                </a:lnTo>
                <a:lnTo>
                  <a:pt x="1042" y="474"/>
                </a:lnTo>
                <a:lnTo>
                  <a:pt x="992" y="463"/>
                </a:lnTo>
                <a:lnTo>
                  <a:pt x="941" y="458"/>
                </a:lnTo>
                <a:close/>
                <a:moveTo>
                  <a:pt x="900" y="350"/>
                </a:moveTo>
                <a:lnTo>
                  <a:pt x="954" y="351"/>
                </a:lnTo>
                <a:lnTo>
                  <a:pt x="1009" y="357"/>
                </a:lnTo>
                <a:lnTo>
                  <a:pt x="1063" y="368"/>
                </a:lnTo>
                <a:lnTo>
                  <a:pt x="1115" y="384"/>
                </a:lnTo>
                <a:lnTo>
                  <a:pt x="1164" y="405"/>
                </a:lnTo>
                <a:lnTo>
                  <a:pt x="1211" y="430"/>
                </a:lnTo>
                <a:lnTo>
                  <a:pt x="1255" y="459"/>
                </a:lnTo>
                <a:lnTo>
                  <a:pt x="1296" y="491"/>
                </a:lnTo>
                <a:lnTo>
                  <a:pt x="1333" y="529"/>
                </a:lnTo>
                <a:lnTo>
                  <a:pt x="1367" y="568"/>
                </a:lnTo>
                <a:lnTo>
                  <a:pt x="1398" y="610"/>
                </a:lnTo>
                <a:lnTo>
                  <a:pt x="1425" y="654"/>
                </a:lnTo>
                <a:lnTo>
                  <a:pt x="1447" y="701"/>
                </a:lnTo>
                <a:lnTo>
                  <a:pt x="1465" y="750"/>
                </a:lnTo>
                <a:lnTo>
                  <a:pt x="1479" y="801"/>
                </a:lnTo>
                <a:lnTo>
                  <a:pt x="1488" y="854"/>
                </a:lnTo>
                <a:lnTo>
                  <a:pt x="1492" y="907"/>
                </a:lnTo>
                <a:lnTo>
                  <a:pt x="1492" y="962"/>
                </a:lnTo>
                <a:lnTo>
                  <a:pt x="1485" y="1017"/>
                </a:lnTo>
                <a:lnTo>
                  <a:pt x="1474" y="1071"/>
                </a:lnTo>
                <a:lnTo>
                  <a:pt x="1458" y="1123"/>
                </a:lnTo>
                <a:lnTo>
                  <a:pt x="1437" y="1172"/>
                </a:lnTo>
                <a:lnTo>
                  <a:pt x="1412" y="1220"/>
                </a:lnTo>
                <a:lnTo>
                  <a:pt x="1383" y="1264"/>
                </a:lnTo>
                <a:lnTo>
                  <a:pt x="1351" y="1305"/>
                </a:lnTo>
                <a:lnTo>
                  <a:pt x="1315" y="1342"/>
                </a:lnTo>
                <a:lnTo>
                  <a:pt x="1276" y="1376"/>
                </a:lnTo>
                <a:lnTo>
                  <a:pt x="1234" y="1407"/>
                </a:lnTo>
                <a:lnTo>
                  <a:pt x="1189" y="1433"/>
                </a:lnTo>
                <a:lnTo>
                  <a:pt x="1142" y="1456"/>
                </a:lnTo>
                <a:lnTo>
                  <a:pt x="1093" y="1474"/>
                </a:lnTo>
                <a:lnTo>
                  <a:pt x="1042" y="1488"/>
                </a:lnTo>
                <a:lnTo>
                  <a:pt x="990" y="1497"/>
                </a:lnTo>
                <a:lnTo>
                  <a:pt x="937" y="1501"/>
                </a:lnTo>
                <a:lnTo>
                  <a:pt x="883" y="1500"/>
                </a:lnTo>
                <a:lnTo>
                  <a:pt x="828" y="1494"/>
                </a:lnTo>
                <a:lnTo>
                  <a:pt x="774" y="1483"/>
                </a:lnTo>
                <a:lnTo>
                  <a:pt x="722" y="1467"/>
                </a:lnTo>
                <a:lnTo>
                  <a:pt x="672" y="1446"/>
                </a:lnTo>
                <a:lnTo>
                  <a:pt x="626" y="1421"/>
                </a:lnTo>
                <a:lnTo>
                  <a:pt x="582" y="1392"/>
                </a:lnTo>
                <a:lnTo>
                  <a:pt x="540" y="1360"/>
                </a:lnTo>
                <a:lnTo>
                  <a:pt x="502" y="1324"/>
                </a:lnTo>
                <a:lnTo>
                  <a:pt x="468" y="1284"/>
                </a:lnTo>
                <a:lnTo>
                  <a:pt x="438" y="1242"/>
                </a:lnTo>
                <a:lnTo>
                  <a:pt x="411" y="1197"/>
                </a:lnTo>
                <a:lnTo>
                  <a:pt x="389" y="1150"/>
                </a:lnTo>
                <a:lnTo>
                  <a:pt x="370" y="1101"/>
                </a:lnTo>
                <a:lnTo>
                  <a:pt x="357" y="1050"/>
                </a:lnTo>
                <a:lnTo>
                  <a:pt x="348" y="998"/>
                </a:lnTo>
                <a:lnTo>
                  <a:pt x="343" y="945"/>
                </a:lnTo>
                <a:lnTo>
                  <a:pt x="344" y="890"/>
                </a:lnTo>
                <a:lnTo>
                  <a:pt x="350" y="834"/>
                </a:lnTo>
                <a:lnTo>
                  <a:pt x="362" y="780"/>
                </a:lnTo>
                <a:lnTo>
                  <a:pt x="378" y="728"/>
                </a:lnTo>
                <a:lnTo>
                  <a:pt x="398" y="679"/>
                </a:lnTo>
                <a:lnTo>
                  <a:pt x="423" y="632"/>
                </a:lnTo>
                <a:lnTo>
                  <a:pt x="452" y="588"/>
                </a:lnTo>
                <a:lnTo>
                  <a:pt x="485" y="548"/>
                </a:lnTo>
                <a:lnTo>
                  <a:pt x="521" y="510"/>
                </a:lnTo>
                <a:lnTo>
                  <a:pt x="561" y="475"/>
                </a:lnTo>
                <a:lnTo>
                  <a:pt x="603" y="444"/>
                </a:lnTo>
                <a:lnTo>
                  <a:pt x="648" y="418"/>
                </a:lnTo>
                <a:lnTo>
                  <a:pt x="695" y="395"/>
                </a:lnTo>
                <a:lnTo>
                  <a:pt x="743" y="377"/>
                </a:lnTo>
                <a:lnTo>
                  <a:pt x="794" y="363"/>
                </a:lnTo>
                <a:lnTo>
                  <a:pt x="846" y="354"/>
                </a:lnTo>
                <a:lnTo>
                  <a:pt x="900" y="350"/>
                </a:lnTo>
                <a:close/>
                <a:moveTo>
                  <a:pt x="1557" y="253"/>
                </a:moveTo>
                <a:lnTo>
                  <a:pt x="1567" y="255"/>
                </a:lnTo>
                <a:lnTo>
                  <a:pt x="1576" y="261"/>
                </a:lnTo>
                <a:lnTo>
                  <a:pt x="1582" y="270"/>
                </a:lnTo>
                <a:lnTo>
                  <a:pt x="1584" y="280"/>
                </a:lnTo>
                <a:lnTo>
                  <a:pt x="1582" y="290"/>
                </a:lnTo>
                <a:lnTo>
                  <a:pt x="1576" y="299"/>
                </a:lnTo>
                <a:lnTo>
                  <a:pt x="1466" y="408"/>
                </a:lnTo>
                <a:lnTo>
                  <a:pt x="1459" y="413"/>
                </a:lnTo>
                <a:lnTo>
                  <a:pt x="1451" y="416"/>
                </a:lnTo>
                <a:lnTo>
                  <a:pt x="1443" y="416"/>
                </a:lnTo>
                <a:lnTo>
                  <a:pt x="1438" y="414"/>
                </a:lnTo>
                <a:lnTo>
                  <a:pt x="1433" y="412"/>
                </a:lnTo>
                <a:lnTo>
                  <a:pt x="1428" y="408"/>
                </a:lnTo>
                <a:lnTo>
                  <a:pt x="1422" y="399"/>
                </a:lnTo>
                <a:lnTo>
                  <a:pt x="1420" y="389"/>
                </a:lnTo>
                <a:lnTo>
                  <a:pt x="1422" y="379"/>
                </a:lnTo>
                <a:lnTo>
                  <a:pt x="1428" y="370"/>
                </a:lnTo>
                <a:lnTo>
                  <a:pt x="1538" y="261"/>
                </a:lnTo>
                <a:lnTo>
                  <a:pt x="1547" y="255"/>
                </a:lnTo>
                <a:lnTo>
                  <a:pt x="1557" y="253"/>
                </a:lnTo>
                <a:close/>
                <a:moveTo>
                  <a:pt x="506" y="87"/>
                </a:moveTo>
                <a:lnTo>
                  <a:pt x="516" y="88"/>
                </a:lnTo>
                <a:lnTo>
                  <a:pt x="525" y="93"/>
                </a:lnTo>
                <a:lnTo>
                  <a:pt x="532" y="102"/>
                </a:lnTo>
                <a:lnTo>
                  <a:pt x="603" y="241"/>
                </a:lnTo>
                <a:lnTo>
                  <a:pt x="606" y="251"/>
                </a:lnTo>
                <a:lnTo>
                  <a:pt x="604" y="261"/>
                </a:lnTo>
                <a:lnTo>
                  <a:pt x="599" y="270"/>
                </a:lnTo>
                <a:lnTo>
                  <a:pt x="591" y="277"/>
                </a:lnTo>
                <a:lnTo>
                  <a:pt x="583" y="279"/>
                </a:lnTo>
                <a:lnTo>
                  <a:pt x="575" y="279"/>
                </a:lnTo>
                <a:lnTo>
                  <a:pt x="567" y="277"/>
                </a:lnTo>
                <a:lnTo>
                  <a:pt x="560" y="272"/>
                </a:lnTo>
                <a:lnTo>
                  <a:pt x="555" y="265"/>
                </a:lnTo>
                <a:lnTo>
                  <a:pt x="484" y="126"/>
                </a:lnTo>
                <a:lnTo>
                  <a:pt x="481" y="116"/>
                </a:lnTo>
                <a:lnTo>
                  <a:pt x="482" y="106"/>
                </a:lnTo>
                <a:lnTo>
                  <a:pt x="487" y="96"/>
                </a:lnTo>
                <a:lnTo>
                  <a:pt x="495" y="90"/>
                </a:lnTo>
                <a:lnTo>
                  <a:pt x="506" y="87"/>
                </a:lnTo>
                <a:close/>
                <a:moveTo>
                  <a:pt x="1064" y="0"/>
                </a:moveTo>
                <a:lnTo>
                  <a:pt x="1074" y="3"/>
                </a:lnTo>
                <a:lnTo>
                  <a:pt x="1081" y="10"/>
                </a:lnTo>
                <a:lnTo>
                  <a:pt x="1086" y="20"/>
                </a:lnTo>
                <a:lnTo>
                  <a:pt x="1086" y="30"/>
                </a:lnTo>
                <a:lnTo>
                  <a:pt x="1062" y="184"/>
                </a:lnTo>
                <a:lnTo>
                  <a:pt x="1058" y="194"/>
                </a:lnTo>
                <a:lnTo>
                  <a:pt x="1051" y="202"/>
                </a:lnTo>
                <a:lnTo>
                  <a:pt x="1041" y="206"/>
                </a:lnTo>
                <a:lnTo>
                  <a:pt x="1031" y="207"/>
                </a:lnTo>
                <a:lnTo>
                  <a:pt x="1021" y="203"/>
                </a:lnTo>
                <a:lnTo>
                  <a:pt x="1013" y="196"/>
                </a:lnTo>
                <a:lnTo>
                  <a:pt x="1009" y="186"/>
                </a:lnTo>
                <a:lnTo>
                  <a:pt x="1009" y="176"/>
                </a:lnTo>
                <a:lnTo>
                  <a:pt x="1009" y="176"/>
                </a:lnTo>
                <a:lnTo>
                  <a:pt x="1033" y="22"/>
                </a:lnTo>
                <a:lnTo>
                  <a:pt x="1037" y="12"/>
                </a:lnTo>
                <a:lnTo>
                  <a:pt x="1044" y="4"/>
                </a:lnTo>
                <a:lnTo>
                  <a:pt x="1053" y="0"/>
                </a:lnTo>
                <a:lnTo>
                  <a:pt x="10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53"/>
          <p:cNvSpPr>
            <a:spLocks noEditPoints="1"/>
          </p:cNvSpPr>
          <p:nvPr/>
        </p:nvSpPr>
        <p:spPr bwMode="auto">
          <a:xfrm>
            <a:off x="9240191" y="4994276"/>
            <a:ext cx="250825" cy="573088"/>
          </a:xfrm>
          <a:custGeom>
            <a:avLst/>
            <a:gdLst>
              <a:gd name="T0" fmla="*/ 231 w 1420"/>
              <a:gd name="T1" fmla="*/ 3508 h 3611"/>
              <a:gd name="T2" fmla="*/ 366 w 1420"/>
              <a:gd name="T3" fmla="*/ 2885 h 3611"/>
              <a:gd name="T4" fmla="*/ 719 w 1420"/>
              <a:gd name="T5" fmla="*/ 2460 h 3611"/>
              <a:gd name="T6" fmla="*/ 959 w 1420"/>
              <a:gd name="T7" fmla="*/ 2350 h 3611"/>
              <a:gd name="T8" fmla="*/ 930 w 1420"/>
              <a:gd name="T9" fmla="*/ 2317 h 3611"/>
              <a:gd name="T10" fmla="*/ 946 w 1420"/>
              <a:gd name="T11" fmla="*/ 2278 h 3611"/>
              <a:gd name="T12" fmla="*/ 902 w 1420"/>
              <a:gd name="T13" fmla="*/ 2046 h 3611"/>
              <a:gd name="T14" fmla="*/ 1120 w 1420"/>
              <a:gd name="T15" fmla="*/ 1771 h 3611"/>
              <a:gd name="T16" fmla="*/ 1352 w 1420"/>
              <a:gd name="T17" fmla="*/ 1767 h 3611"/>
              <a:gd name="T18" fmla="*/ 1122 w 1420"/>
              <a:gd name="T19" fmla="*/ 1668 h 3611"/>
              <a:gd name="T20" fmla="*/ 1347 w 1420"/>
              <a:gd name="T21" fmla="*/ 1685 h 3611"/>
              <a:gd name="T22" fmla="*/ 1129 w 1420"/>
              <a:gd name="T23" fmla="*/ 1665 h 3611"/>
              <a:gd name="T24" fmla="*/ 875 w 1420"/>
              <a:gd name="T25" fmla="*/ 1488 h 3611"/>
              <a:gd name="T26" fmla="*/ 576 w 1420"/>
              <a:gd name="T27" fmla="*/ 1324 h 3611"/>
              <a:gd name="T28" fmla="*/ 90 w 1420"/>
              <a:gd name="T29" fmla="*/ 1288 h 3611"/>
              <a:gd name="T30" fmla="*/ 319 w 1420"/>
              <a:gd name="T31" fmla="*/ 1275 h 3611"/>
              <a:gd name="T32" fmla="*/ 88 w 1420"/>
              <a:gd name="T33" fmla="*/ 1184 h 3611"/>
              <a:gd name="T34" fmla="*/ 317 w 1420"/>
              <a:gd name="T35" fmla="*/ 1196 h 3611"/>
              <a:gd name="T36" fmla="*/ 875 w 1420"/>
              <a:gd name="T37" fmla="*/ 1131 h 3611"/>
              <a:gd name="T38" fmla="*/ 1119 w 1420"/>
              <a:gd name="T39" fmla="*/ 1066 h 3611"/>
              <a:gd name="T40" fmla="*/ 1352 w 1420"/>
              <a:gd name="T41" fmla="*/ 1069 h 3611"/>
              <a:gd name="T42" fmla="*/ 573 w 1420"/>
              <a:gd name="T43" fmla="*/ 1288 h 3611"/>
              <a:gd name="T44" fmla="*/ 1119 w 1420"/>
              <a:gd name="T45" fmla="*/ 974 h 3611"/>
              <a:gd name="T46" fmla="*/ 1352 w 1420"/>
              <a:gd name="T47" fmla="*/ 978 h 3611"/>
              <a:gd name="T48" fmla="*/ 146 w 1420"/>
              <a:gd name="T49" fmla="*/ 1056 h 3611"/>
              <a:gd name="T50" fmla="*/ 922 w 1420"/>
              <a:gd name="T51" fmla="*/ 621 h 3611"/>
              <a:gd name="T52" fmla="*/ 875 w 1420"/>
              <a:gd name="T53" fmla="*/ 418 h 3611"/>
              <a:gd name="T54" fmla="*/ 711 w 1420"/>
              <a:gd name="T55" fmla="*/ 80 h 3611"/>
              <a:gd name="T56" fmla="*/ 915 w 1420"/>
              <a:gd name="T57" fmla="*/ 346 h 3611"/>
              <a:gd name="T58" fmla="*/ 1399 w 1420"/>
              <a:gd name="T59" fmla="*/ 844 h 3611"/>
              <a:gd name="T60" fmla="*/ 1299 w 1420"/>
              <a:gd name="T61" fmla="*/ 943 h 3611"/>
              <a:gd name="T62" fmla="*/ 1354 w 1420"/>
              <a:gd name="T63" fmla="*/ 1003 h 3611"/>
              <a:gd name="T64" fmla="*/ 1371 w 1420"/>
              <a:gd name="T65" fmla="*/ 1066 h 3611"/>
              <a:gd name="T66" fmla="*/ 1290 w 1420"/>
              <a:gd name="T67" fmla="*/ 1202 h 3611"/>
              <a:gd name="T68" fmla="*/ 1118 w 1420"/>
              <a:gd name="T69" fmla="*/ 1095 h 3611"/>
              <a:gd name="T70" fmla="*/ 1166 w 1420"/>
              <a:gd name="T71" fmla="*/ 1034 h 3611"/>
              <a:gd name="T72" fmla="*/ 1109 w 1420"/>
              <a:gd name="T73" fmla="*/ 952 h 3611"/>
              <a:gd name="T74" fmla="*/ 1406 w 1420"/>
              <a:gd name="T75" fmla="*/ 1554 h 3611"/>
              <a:gd name="T76" fmla="*/ 1343 w 1420"/>
              <a:gd name="T77" fmla="*/ 1644 h 3611"/>
              <a:gd name="T78" fmla="*/ 1343 w 1420"/>
              <a:gd name="T79" fmla="*/ 1707 h 3611"/>
              <a:gd name="T80" fmla="*/ 1369 w 1420"/>
              <a:gd name="T81" fmla="*/ 1779 h 3611"/>
              <a:gd name="T82" fmla="*/ 1281 w 1420"/>
              <a:gd name="T83" fmla="*/ 1907 h 3611"/>
              <a:gd name="T84" fmla="*/ 1109 w 1420"/>
              <a:gd name="T85" fmla="*/ 1789 h 3611"/>
              <a:gd name="T86" fmla="*/ 1166 w 1420"/>
              <a:gd name="T87" fmla="*/ 1707 h 3611"/>
              <a:gd name="T88" fmla="*/ 1118 w 1420"/>
              <a:gd name="T89" fmla="*/ 1646 h 3611"/>
              <a:gd name="T90" fmla="*/ 1110 w 1420"/>
              <a:gd name="T91" fmla="*/ 2911 h 3611"/>
              <a:gd name="T92" fmla="*/ 1144 w 1420"/>
              <a:gd name="T93" fmla="*/ 3534 h 3611"/>
              <a:gd name="T94" fmla="*/ 67 w 1420"/>
              <a:gd name="T95" fmla="*/ 3534 h 3611"/>
              <a:gd name="T96" fmla="*/ 273 w 1420"/>
              <a:gd name="T97" fmla="*/ 1157 h 3611"/>
              <a:gd name="T98" fmla="*/ 321 w 1420"/>
              <a:gd name="T99" fmla="*/ 1218 h 3611"/>
              <a:gd name="T100" fmla="*/ 339 w 1420"/>
              <a:gd name="T101" fmla="*/ 1280 h 3611"/>
              <a:gd name="T102" fmla="*/ 264 w 1420"/>
              <a:gd name="T103" fmla="*/ 1416 h 3611"/>
              <a:gd name="T104" fmla="*/ 85 w 1420"/>
              <a:gd name="T105" fmla="*/ 1309 h 3611"/>
              <a:gd name="T106" fmla="*/ 140 w 1420"/>
              <a:gd name="T107" fmla="*/ 1249 h 3611"/>
              <a:gd name="T108" fmla="*/ 76 w 1420"/>
              <a:gd name="T109" fmla="*/ 1166 h 3611"/>
              <a:gd name="T110" fmla="*/ 29 w 1420"/>
              <a:gd name="T111" fmla="*/ 1088 h 3611"/>
              <a:gd name="T112" fmla="*/ 529 w 1420"/>
              <a:gd name="T113" fmla="*/ 354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0" h="3611">
                <a:moveTo>
                  <a:pt x="833" y="2946"/>
                </a:moveTo>
                <a:lnTo>
                  <a:pt x="1185" y="3508"/>
                </a:lnTo>
                <a:lnTo>
                  <a:pt x="1294" y="3508"/>
                </a:lnTo>
                <a:lnTo>
                  <a:pt x="1071" y="2946"/>
                </a:lnTo>
                <a:lnTo>
                  <a:pt x="833" y="2946"/>
                </a:lnTo>
                <a:close/>
                <a:moveTo>
                  <a:pt x="349" y="2946"/>
                </a:moveTo>
                <a:lnTo>
                  <a:pt x="127" y="3508"/>
                </a:lnTo>
                <a:lnTo>
                  <a:pt x="231" y="3508"/>
                </a:lnTo>
                <a:lnTo>
                  <a:pt x="589" y="2946"/>
                </a:lnTo>
                <a:lnTo>
                  <a:pt x="349" y="2946"/>
                </a:lnTo>
                <a:close/>
                <a:moveTo>
                  <a:pt x="708" y="2761"/>
                </a:moveTo>
                <a:lnTo>
                  <a:pt x="441" y="2894"/>
                </a:lnTo>
                <a:lnTo>
                  <a:pt x="964" y="2894"/>
                </a:lnTo>
                <a:lnTo>
                  <a:pt x="708" y="2761"/>
                </a:lnTo>
                <a:close/>
                <a:moveTo>
                  <a:pt x="424" y="2613"/>
                </a:moveTo>
                <a:lnTo>
                  <a:pt x="366" y="2885"/>
                </a:lnTo>
                <a:lnTo>
                  <a:pt x="663" y="2737"/>
                </a:lnTo>
                <a:lnTo>
                  <a:pt x="424" y="2613"/>
                </a:lnTo>
                <a:close/>
                <a:moveTo>
                  <a:pt x="1007" y="2613"/>
                </a:moveTo>
                <a:lnTo>
                  <a:pt x="754" y="2738"/>
                </a:lnTo>
                <a:lnTo>
                  <a:pt x="1053" y="2894"/>
                </a:lnTo>
                <a:lnTo>
                  <a:pt x="1058" y="2894"/>
                </a:lnTo>
                <a:lnTo>
                  <a:pt x="1007" y="2613"/>
                </a:lnTo>
                <a:close/>
                <a:moveTo>
                  <a:pt x="719" y="2460"/>
                </a:moveTo>
                <a:lnTo>
                  <a:pt x="453" y="2582"/>
                </a:lnTo>
                <a:lnTo>
                  <a:pt x="709" y="2715"/>
                </a:lnTo>
                <a:lnTo>
                  <a:pt x="978" y="2581"/>
                </a:lnTo>
                <a:lnTo>
                  <a:pt x="719" y="2460"/>
                </a:lnTo>
                <a:close/>
                <a:moveTo>
                  <a:pt x="959" y="2350"/>
                </a:moveTo>
                <a:lnTo>
                  <a:pt x="768" y="2437"/>
                </a:lnTo>
                <a:lnTo>
                  <a:pt x="994" y="2543"/>
                </a:lnTo>
                <a:lnTo>
                  <a:pt x="959" y="2350"/>
                </a:lnTo>
                <a:close/>
                <a:moveTo>
                  <a:pt x="479" y="2347"/>
                </a:moveTo>
                <a:lnTo>
                  <a:pt x="438" y="2543"/>
                </a:lnTo>
                <a:lnTo>
                  <a:pt x="671" y="2437"/>
                </a:lnTo>
                <a:lnTo>
                  <a:pt x="479" y="2347"/>
                </a:lnTo>
                <a:close/>
                <a:moveTo>
                  <a:pt x="721" y="2204"/>
                </a:moveTo>
                <a:lnTo>
                  <a:pt x="514" y="2318"/>
                </a:lnTo>
                <a:lnTo>
                  <a:pt x="719" y="2414"/>
                </a:lnTo>
                <a:lnTo>
                  <a:pt x="930" y="2317"/>
                </a:lnTo>
                <a:lnTo>
                  <a:pt x="721" y="2204"/>
                </a:lnTo>
                <a:close/>
                <a:moveTo>
                  <a:pt x="532" y="2101"/>
                </a:moveTo>
                <a:lnTo>
                  <a:pt x="493" y="2281"/>
                </a:lnTo>
                <a:lnTo>
                  <a:pt x="679" y="2180"/>
                </a:lnTo>
                <a:lnTo>
                  <a:pt x="532" y="2101"/>
                </a:lnTo>
                <a:close/>
                <a:moveTo>
                  <a:pt x="912" y="2098"/>
                </a:moveTo>
                <a:lnTo>
                  <a:pt x="764" y="2180"/>
                </a:lnTo>
                <a:lnTo>
                  <a:pt x="946" y="2278"/>
                </a:lnTo>
                <a:lnTo>
                  <a:pt x="912" y="2098"/>
                </a:lnTo>
                <a:close/>
                <a:moveTo>
                  <a:pt x="596" y="2088"/>
                </a:moveTo>
                <a:lnTo>
                  <a:pt x="721" y="2156"/>
                </a:lnTo>
                <a:lnTo>
                  <a:pt x="845" y="2088"/>
                </a:lnTo>
                <a:lnTo>
                  <a:pt x="596" y="2088"/>
                </a:lnTo>
                <a:close/>
                <a:moveTo>
                  <a:pt x="568" y="1933"/>
                </a:moveTo>
                <a:lnTo>
                  <a:pt x="544" y="2046"/>
                </a:lnTo>
                <a:lnTo>
                  <a:pt x="902" y="2046"/>
                </a:lnTo>
                <a:lnTo>
                  <a:pt x="882" y="1933"/>
                </a:lnTo>
                <a:lnTo>
                  <a:pt x="568" y="1933"/>
                </a:lnTo>
                <a:close/>
                <a:moveTo>
                  <a:pt x="1129" y="1757"/>
                </a:moveTo>
                <a:lnTo>
                  <a:pt x="1125" y="1758"/>
                </a:lnTo>
                <a:lnTo>
                  <a:pt x="1122" y="1760"/>
                </a:lnTo>
                <a:lnTo>
                  <a:pt x="1120" y="1763"/>
                </a:lnTo>
                <a:lnTo>
                  <a:pt x="1119" y="1767"/>
                </a:lnTo>
                <a:lnTo>
                  <a:pt x="1120" y="1771"/>
                </a:lnTo>
                <a:lnTo>
                  <a:pt x="1122" y="1775"/>
                </a:lnTo>
                <a:lnTo>
                  <a:pt x="1125" y="1777"/>
                </a:lnTo>
                <a:lnTo>
                  <a:pt x="1129" y="1778"/>
                </a:lnTo>
                <a:lnTo>
                  <a:pt x="1343" y="1778"/>
                </a:lnTo>
                <a:lnTo>
                  <a:pt x="1347" y="1777"/>
                </a:lnTo>
                <a:lnTo>
                  <a:pt x="1350" y="1775"/>
                </a:lnTo>
                <a:lnTo>
                  <a:pt x="1352" y="1771"/>
                </a:lnTo>
                <a:lnTo>
                  <a:pt x="1352" y="1767"/>
                </a:lnTo>
                <a:lnTo>
                  <a:pt x="1352" y="1763"/>
                </a:lnTo>
                <a:lnTo>
                  <a:pt x="1350" y="1760"/>
                </a:lnTo>
                <a:lnTo>
                  <a:pt x="1347" y="1758"/>
                </a:lnTo>
                <a:lnTo>
                  <a:pt x="1343" y="1757"/>
                </a:lnTo>
                <a:lnTo>
                  <a:pt x="1129" y="1757"/>
                </a:lnTo>
                <a:close/>
                <a:moveTo>
                  <a:pt x="1129" y="1665"/>
                </a:moveTo>
                <a:lnTo>
                  <a:pt x="1125" y="1666"/>
                </a:lnTo>
                <a:lnTo>
                  <a:pt x="1122" y="1668"/>
                </a:lnTo>
                <a:lnTo>
                  <a:pt x="1120" y="1671"/>
                </a:lnTo>
                <a:lnTo>
                  <a:pt x="1119" y="1676"/>
                </a:lnTo>
                <a:lnTo>
                  <a:pt x="1120" y="1679"/>
                </a:lnTo>
                <a:lnTo>
                  <a:pt x="1122" y="1682"/>
                </a:lnTo>
                <a:lnTo>
                  <a:pt x="1125" y="1685"/>
                </a:lnTo>
                <a:lnTo>
                  <a:pt x="1129" y="1686"/>
                </a:lnTo>
                <a:lnTo>
                  <a:pt x="1343" y="1686"/>
                </a:lnTo>
                <a:lnTo>
                  <a:pt x="1347" y="1685"/>
                </a:lnTo>
                <a:lnTo>
                  <a:pt x="1350" y="1682"/>
                </a:lnTo>
                <a:lnTo>
                  <a:pt x="1352" y="1679"/>
                </a:lnTo>
                <a:lnTo>
                  <a:pt x="1352" y="1676"/>
                </a:lnTo>
                <a:lnTo>
                  <a:pt x="1352" y="1671"/>
                </a:lnTo>
                <a:lnTo>
                  <a:pt x="1350" y="1668"/>
                </a:lnTo>
                <a:lnTo>
                  <a:pt x="1347" y="1666"/>
                </a:lnTo>
                <a:lnTo>
                  <a:pt x="1343" y="1665"/>
                </a:lnTo>
                <a:lnTo>
                  <a:pt x="1129" y="1665"/>
                </a:lnTo>
                <a:close/>
                <a:moveTo>
                  <a:pt x="573" y="1665"/>
                </a:moveTo>
                <a:lnTo>
                  <a:pt x="573" y="1880"/>
                </a:lnTo>
                <a:lnTo>
                  <a:pt x="868" y="1880"/>
                </a:lnTo>
                <a:lnTo>
                  <a:pt x="573" y="1665"/>
                </a:lnTo>
                <a:close/>
                <a:moveTo>
                  <a:pt x="875" y="1488"/>
                </a:moveTo>
                <a:lnTo>
                  <a:pt x="609" y="1640"/>
                </a:lnTo>
                <a:lnTo>
                  <a:pt x="875" y="1834"/>
                </a:lnTo>
                <a:lnTo>
                  <a:pt x="875" y="1488"/>
                </a:lnTo>
                <a:close/>
                <a:moveTo>
                  <a:pt x="922" y="1323"/>
                </a:moveTo>
                <a:lnTo>
                  <a:pt x="922" y="1543"/>
                </a:lnTo>
                <a:lnTo>
                  <a:pt x="1293" y="1543"/>
                </a:lnTo>
                <a:lnTo>
                  <a:pt x="922" y="1323"/>
                </a:lnTo>
                <a:close/>
                <a:moveTo>
                  <a:pt x="573" y="1322"/>
                </a:moveTo>
                <a:lnTo>
                  <a:pt x="573" y="1614"/>
                </a:lnTo>
                <a:lnTo>
                  <a:pt x="856" y="1452"/>
                </a:lnTo>
                <a:lnTo>
                  <a:pt x="576" y="1324"/>
                </a:lnTo>
                <a:lnTo>
                  <a:pt x="573" y="1322"/>
                </a:lnTo>
                <a:close/>
                <a:moveTo>
                  <a:pt x="96" y="1270"/>
                </a:moveTo>
                <a:lnTo>
                  <a:pt x="93" y="1270"/>
                </a:lnTo>
                <a:lnTo>
                  <a:pt x="90" y="1272"/>
                </a:lnTo>
                <a:lnTo>
                  <a:pt x="88" y="1275"/>
                </a:lnTo>
                <a:lnTo>
                  <a:pt x="87" y="1280"/>
                </a:lnTo>
                <a:lnTo>
                  <a:pt x="88" y="1284"/>
                </a:lnTo>
                <a:lnTo>
                  <a:pt x="90" y="1288"/>
                </a:lnTo>
                <a:lnTo>
                  <a:pt x="93" y="1290"/>
                </a:lnTo>
                <a:lnTo>
                  <a:pt x="96" y="1291"/>
                </a:lnTo>
                <a:lnTo>
                  <a:pt x="310" y="1291"/>
                </a:lnTo>
                <a:lnTo>
                  <a:pt x="314" y="1290"/>
                </a:lnTo>
                <a:lnTo>
                  <a:pt x="317" y="1288"/>
                </a:lnTo>
                <a:lnTo>
                  <a:pt x="319" y="1284"/>
                </a:lnTo>
                <a:lnTo>
                  <a:pt x="320" y="1280"/>
                </a:lnTo>
                <a:lnTo>
                  <a:pt x="319" y="1275"/>
                </a:lnTo>
                <a:lnTo>
                  <a:pt x="317" y="1272"/>
                </a:lnTo>
                <a:lnTo>
                  <a:pt x="314" y="1270"/>
                </a:lnTo>
                <a:lnTo>
                  <a:pt x="310" y="1270"/>
                </a:lnTo>
                <a:lnTo>
                  <a:pt x="96" y="1270"/>
                </a:lnTo>
                <a:close/>
                <a:moveTo>
                  <a:pt x="96" y="1178"/>
                </a:moveTo>
                <a:lnTo>
                  <a:pt x="93" y="1179"/>
                </a:lnTo>
                <a:lnTo>
                  <a:pt x="90" y="1181"/>
                </a:lnTo>
                <a:lnTo>
                  <a:pt x="88" y="1184"/>
                </a:lnTo>
                <a:lnTo>
                  <a:pt x="87" y="1188"/>
                </a:lnTo>
                <a:lnTo>
                  <a:pt x="88" y="1192"/>
                </a:lnTo>
                <a:lnTo>
                  <a:pt x="90" y="1196"/>
                </a:lnTo>
                <a:lnTo>
                  <a:pt x="93" y="1198"/>
                </a:lnTo>
                <a:lnTo>
                  <a:pt x="96" y="1199"/>
                </a:lnTo>
                <a:lnTo>
                  <a:pt x="310" y="1199"/>
                </a:lnTo>
                <a:lnTo>
                  <a:pt x="314" y="1198"/>
                </a:lnTo>
                <a:lnTo>
                  <a:pt x="317" y="1196"/>
                </a:lnTo>
                <a:lnTo>
                  <a:pt x="319" y="1192"/>
                </a:lnTo>
                <a:lnTo>
                  <a:pt x="320" y="1188"/>
                </a:lnTo>
                <a:lnTo>
                  <a:pt x="319" y="1184"/>
                </a:lnTo>
                <a:lnTo>
                  <a:pt x="317" y="1181"/>
                </a:lnTo>
                <a:lnTo>
                  <a:pt x="314" y="1179"/>
                </a:lnTo>
                <a:lnTo>
                  <a:pt x="310" y="1178"/>
                </a:lnTo>
                <a:lnTo>
                  <a:pt x="96" y="1178"/>
                </a:lnTo>
                <a:close/>
                <a:moveTo>
                  <a:pt x="875" y="1131"/>
                </a:moveTo>
                <a:lnTo>
                  <a:pt x="625" y="1301"/>
                </a:lnTo>
                <a:lnTo>
                  <a:pt x="875" y="1415"/>
                </a:lnTo>
                <a:lnTo>
                  <a:pt x="875" y="1131"/>
                </a:lnTo>
                <a:close/>
                <a:moveTo>
                  <a:pt x="1129" y="1055"/>
                </a:moveTo>
                <a:lnTo>
                  <a:pt x="1125" y="1056"/>
                </a:lnTo>
                <a:lnTo>
                  <a:pt x="1122" y="1058"/>
                </a:lnTo>
                <a:lnTo>
                  <a:pt x="1120" y="1061"/>
                </a:lnTo>
                <a:lnTo>
                  <a:pt x="1119" y="1066"/>
                </a:lnTo>
                <a:lnTo>
                  <a:pt x="1120" y="1069"/>
                </a:lnTo>
                <a:lnTo>
                  <a:pt x="1122" y="1072"/>
                </a:lnTo>
                <a:lnTo>
                  <a:pt x="1125" y="1075"/>
                </a:lnTo>
                <a:lnTo>
                  <a:pt x="1129" y="1076"/>
                </a:lnTo>
                <a:lnTo>
                  <a:pt x="1343" y="1076"/>
                </a:lnTo>
                <a:lnTo>
                  <a:pt x="1347" y="1075"/>
                </a:lnTo>
                <a:lnTo>
                  <a:pt x="1350" y="1072"/>
                </a:lnTo>
                <a:lnTo>
                  <a:pt x="1352" y="1069"/>
                </a:lnTo>
                <a:lnTo>
                  <a:pt x="1352" y="1066"/>
                </a:lnTo>
                <a:lnTo>
                  <a:pt x="1352" y="1061"/>
                </a:lnTo>
                <a:lnTo>
                  <a:pt x="1350" y="1058"/>
                </a:lnTo>
                <a:lnTo>
                  <a:pt x="1347" y="1056"/>
                </a:lnTo>
                <a:lnTo>
                  <a:pt x="1343" y="1055"/>
                </a:lnTo>
                <a:lnTo>
                  <a:pt x="1129" y="1055"/>
                </a:lnTo>
                <a:close/>
                <a:moveTo>
                  <a:pt x="573" y="972"/>
                </a:moveTo>
                <a:lnTo>
                  <a:pt x="573" y="1288"/>
                </a:lnTo>
                <a:lnTo>
                  <a:pt x="573" y="1288"/>
                </a:lnTo>
                <a:lnTo>
                  <a:pt x="843" y="1104"/>
                </a:lnTo>
                <a:lnTo>
                  <a:pt x="573" y="972"/>
                </a:lnTo>
                <a:close/>
                <a:moveTo>
                  <a:pt x="1129" y="963"/>
                </a:moveTo>
                <a:lnTo>
                  <a:pt x="1125" y="964"/>
                </a:lnTo>
                <a:lnTo>
                  <a:pt x="1122" y="966"/>
                </a:lnTo>
                <a:lnTo>
                  <a:pt x="1120" y="969"/>
                </a:lnTo>
                <a:lnTo>
                  <a:pt x="1119" y="974"/>
                </a:lnTo>
                <a:lnTo>
                  <a:pt x="1120" y="978"/>
                </a:lnTo>
                <a:lnTo>
                  <a:pt x="1122" y="982"/>
                </a:lnTo>
                <a:lnTo>
                  <a:pt x="1125" y="984"/>
                </a:lnTo>
                <a:lnTo>
                  <a:pt x="1129" y="984"/>
                </a:lnTo>
                <a:lnTo>
                  <a:pt x="1343" y="984"/>
                </a:lnTo>
                <a:lnTo>
                  <a:pt x="1347" y="984"/>
                </a:lnTo>
                <a:lnTo>
                  <a:pt x="1350" y="982"/>
                </a:lnTo>
                <a:lnTo>
                  <a:pt x="1352" y="978"/>
                </a:lnTo>
                <a:lnTo>
                  <a:pt x="1352" y="974"/>
                </a:lnTo>
                <a:lnTo>
                  <a:pt x="1352" y="969"/>
                </a:lnTo>
                <a:lnTo>
                  <a:pt x="1350" y="966"/>
                </a:lnTo>
                <a:lnTo>
                  <a:pt x="1347" y="964"/>
                </a:lnTo>
                <a:lnTo>
                  <a:pt x="1343" y="963"/>
                </a:lnTo>
                <a:lnTo>
                  <a:pt x="1129" y="963"/>
                </a:lnTo>
                <a:close/>
                <a:moveTo>
                  <a:pt x="526" y="831"/>
                </a:moveTo>
                <a:lnTo>
                  <a:pt x="146" y="1056"/>
                </a:lnTo>
                <a:lnTo>
                  <a:pt x="525" y="1056"/>
                </a:lnTo>
                <a:lnTo>
                  <a:pt x="526" y="1056"/>
                </a:lnTo>
                <a:lnTo>
                  <a:pt x="526" y="831"/>
                </a:lnTo>
                <a:close/>
                <a:moveTo>
                  <a:pt x="875" y="786"/>
                </a:moveTo>
                <a:lnTo>
                  <a:pt x="596" y="936"/>
                </a:lnTo>
                <a:lnTo>
                  <a:pt x="875" y="1072"/>
                </a:lnTo>
                <a:lnTo>
                  <a:pt x="875" y="786"/>
                </a:lnTo>
                <a:close/>
                <a:moveTo>
                  <a:pt x="922" y="621"/>
                </a:moveTo>
                <a:lnTo>
                  <a:pt x="922" y="841"/>
                </a:lnTo>
                <a:lnTo>
                  <a:pt x="1293" y="841"/>
                </a:lnTo>
                <a:lnTo>
                  <a:pt x="922" y="621"/>
                </a:lnTo>
                <a:close/>
                <a:moveTo>
                  <a:pt x="573" y="599"/>
                </a:moveTo>
                <a:lnTo>
                  <a:pt x="573" y="902"/>
                </a:lnTo>
                <a:lnTo>
                  <a:pt x="853" y="751"/>
                </a:lnTo>
                <a:lnTo>
                  <a:pt x="573" y="599"/>
                </a:lnTo>
                <a:close/>
                <a:moveTo>
                  <a:pt x="875" y="418"/>
                </a:moveTo>
                <a:lnTo>
                  <a:pt x="593" y="562"/>
                </a:lnTo>
                <a:lnTo>
                  <a:pt x="875" y="716"/>
                </a:lnTo>
                <a:lnTo>
                  <a:pt x="875" y="418"/>
                </a:lnTo>
                <a:close/>
                <a:moveTo>
                  <a:pt x="573" y="394"/>
                </a:moveTo>
                <a:lnTo>
                  <a:pt x="573" y="527"/>
                </a:lnTo>
                <a:lnTo>
                  <a:pt x="830" y="394"/>
                </a:lnTo>
                <a:lnTo>
                  <a:pt x="573" y="394"/>
                </a:lnTo>
                <a:close/>
                <a:moveTo>
                  <a:pt x="711" y="80"/>
                </a:moveTo>
                <a:lnTo>
                  <a:pt x="590" y="336"/>
                </a:lnTo>
                <a:lnTo>
                  <a:pt x="854" y="336"/>
                </a:lnTo>
                <a:lnTo>
                  <a:pt x="711" y="80"/>
                </a:lnTo>
                <a:close/>
                <a:moveTo>
                  <a:pt x="709" y="0"/>
                </a:moveTo>
                <a:lnTo>
                  <a:pt x="717" y="2"/>
                </a:lnTo>
                <a:lnTo>
                  <a:pt x="724" y="6"/>
                </a:lnTo>
                <a:lnTo>
                  <a:pt x="730" y="13"/>
                </a:lnTo>
                <a:lnTo>
                  <a:pt x="915" y="346"/>
                </a:lnTo>
                <a:lnTo>
                  <a:pt x="917" y="348"/>
                </a:lnTo>
                <a:lnTo>
                  <a:pt x="918" y="353"/>
                </a:lnTo>
                <a:lnTo>
                  <a:pt x="919" y="356"/>
                </a:lnTo>
                <a:lnTo>
                  <a:pt x="921" y="359"/>
                </a:lnTo>
                <a:lnTo>
                  <a:pt x="922" y="364"/>
                </a:lnTo>
                <a:lnTo>
                  <a:pt x="922" y="368"/>
                </a:lnTo>
                <a:lnTo>
                  <a:pt x="922" y="561"/>
                </a:lnTo>
                <a:lnTo>
                  <a:pt x="1399" y="844"/>
                </a:lnTo>
                <a:lnTo>
                  <a:pt x="1406" y="852"/>
                </a:lnTo>
                <a:lnTo>
                  <a:pt x="1411" y="863"/>
                </a:lnTo>
                <a:lnTo>
                  <a:pt x="1410" y="874"/>
                </a:lnTo>
                <a:lnTo>
                  <a:pt x="1406" y="884"/>
                </a:lnTo>
                <a:lnTo>
                  <a:pt x="1397" y="892"/>
                </a:lnTo>
                <a:lnTo>
                  <a:pt x="1387" y="894"/>
                </a:lnTo>
                <a:lnTo>
                  <a:pt x="1299" y="894"/>
                </a:lnTo>
                <a:lnTo>
                  <a:pt x="1299" y="943"/>
                </a:lnTo>
                <a:lnTo>
                  <a:pt x="1343" y="943"/>
                </a:lnTo>
                <a:lnTo>
                  <a:pt x="1354" y="945"/>
                </a:lnTo>
                <a:lnTo>
                  <a:pt x="1363" y="952"/>
                </a:lnTo>
                <a:lnTo>
                  <a:pt x="1369" y="962"/>
                </a:lnTo>
                <a:lnTo>
                  <a:pt x="1371" y="974"/>
                </a:lnTo>
                <a:lnTo>
                  <a:pt x="1369" y="986"/>
                </a:lnTo>
                <a:lnTo>
                  <a:pt x="1363" y="996"/>
                </a:lnTo>
                <a:lnTo>
                  <a:pt x="1354" y="1003"/>
                </a:lnTo>
                <a:lnTo>
                  <a:pt x="1343" y="1005"/>
                </a:lnTo>
                <a:lnTo>
                  <a:pt x="1299" y="1005"/>
                </a:lnTo>
                <a:lnTo>
                  <a:pt x="1299" y="1034"/>
                </a:lnTo>
                <a:lnTo>
                  <a:pt x="1343" y="1034"/>
                </a:lnTo>
                <a:lnTo>
                  <a:pt x="1354" y="1037"/>
                </a:lnTo>
                <a:lnTo>
                  <a:pt x="1363" y="1044"/>
                </a:lnTo>
                <a:lnTo>
                  <a:pt x="1369" y="1054"/>
                </a:lnTo>
                <a:lnTo>
                  <a:pt x="1371" y="1066"/>
                </a:lnTo>
                <a:lnTo>
                  <a:pt x="1369" y="1078"/>
                </a:lnTo>
                <a:lnTo>
                  <a:pt x="1363" y="1088"/>
                </a:lnTo>
                <a:lnTo>
                  <a:pt x="1354" y="1095"/>
                </a:lnTo>
                <a:lnTo>
                  <a:pt x="1343" y="1097"/>
                </a:lnTo>
                <a:lnTo>
                  <a:pt x="1299" y="1097"/>
                </a:lnTo>
                <a:lnTo>
                  <a:pt x="1299" y="1183"/>
                </a:lnTo>
                <a:lnTo>
                  <a:pt x="1297" y="1194"/>
                </a:lnTo>
                <a:lnTo>
                  <a:pt x="1290" y="1202"/>
                </a:lnTo>
                <a:lnTo>
                  <a:pt x="1281" y="1204"/>
                </a:lnTo>
                <a:lnTo>
                  <a:pt x="1185" y="1204"/>
                </a:lnTo>
                <a:lnTo>
                  <a:pt x="1175" y="1202"/>
                </a:lnTo>
                <a:lnTo>
                  <a:pt x="1169" y="1194"/>
                </a:lnTo>
                <a:lnTo>
                  <a:pt x="1166" y="1183"/>
                </a:lnTo>
                <a:lnTo>
                  <a:pt x="1166" y="1097"/>
                </a:lnTo>
                <a:lnTo>
                  <a:pt x="1129" y="1097"/>
                </a:lnTo>
                <a:lnTo>
                  <a:pt x="1118" y="1095"/>
                </a:lnTo>
                <a:lnTo>
                  <a:pt x="1109" y="1088"/>
                </a:lnTo>
                <a:lnTo>
                  <a:pt x="1103" y="1078"/>
                </a:lnTo>
                <a:lnTo>
                  <a:pt x="1100" y="1066"/>
                </a:lnTo>
                <a:lnTo>
                  <a:pt x="1103" y="1054"/>
                </a:lnTo>
                <a:lnTo>
                  <a:pt x="1109" y="1044"/>
                </a:lnTo>
                <a:lnTo>
                  <a:pt x="1118" y="1037"/>
                </a:lnTo>
                <a:lnTo>
                  <a:pt x="1129" y="1034"/>
                </a:lnTo>
                <a:lnTo>
                  <a:pt x="1166" y="1034"/>
                </a:lnTo>
                <a:lnTo>
                  <a:pt x="1166" y="1005"/>
                </a:lnTo>
                <a:lnTo>
                  <a:pt x="1129" y="1005"/>
                </a:lnTo>
                <a:lnTo>
                  <a:pt x="1118" y="1003"/>
                </a:lnTo>
                <a:lnTo>
                  <a:pt x="1109" y="996"/>
                </a:lnTo>
                <a:lnTo>
                  <a:pt x="1103" y="986"/>
                </a:lnTo>
                <a:lnTo>
                  <a:pt x="1100" y="974"/>
                </a:lnTo>
                <a:lnTo>
                  <a:pt x="1103" y="962"/>
                </a:lnTo>
                <a:lnTo>
                  <a:pt x="1109" y="952"/>
                </a:lnTo>
                <a:lnTo>
                  <a:pt x="1118" y="945"/>
                </a:lnTo>
                <a:lnTo>
                  <a:pt x="1129" y="943"/>
                </a:lnTo>
                <a:lnTo>
                  <a:pt x="1166" y="943"/>
                </a:lnTo>
                <a:lnTo>
                  <a:pt x="1166" y="894"/>
                </a:lnTo>
                <a:lnTo>
                  <a:pt x="922" y="894"/>
                </a:lnTo>
                <a:lnTo>
                  <a:pt x="922" y="1263"/>
                </a:lnTo>
                <a:lnTo>
                  <a:pt x="1399" y="1546"/>
                </a:lnTo>
                <a:lnTo>
                  <a:pt x="1406" y="1554"/>
                </a:lnTo>
                <a:lnTo>
                  <a:pt x="1411" y="1564"/>
                </a:lnTo>
                <a:lnTo>
                  <a:pt x="1410" y="1576"/>
                </a:lnTo>
                <a:lnTo>
                  <a:pt x="1406" y="1586"/>
                </a:lnTo>
                <a:lnTo>
                  <a:pt x="1397" y="1593"/>
                </a:lnTo>
                <a:lnTo>
                  <a:pt x="1387" y="1596"/>
                </a:lnTo>
                <a:lnTo>
                  <a:pt x="1299" y="1596"/>
                </a:lnTo>
                <a:lnTo>
                  <a:pt x="1299" y="1644"/>
                </a:lnTo>
                <a:lnTo>
                  <a:pt x="1343" y="1644"/>
                </a:lnTo>
                <a:lnTo>
                  <a:pt x="1354" y="1646"/>
                </a:lnTo>
                <a:lnTo>
                  <a:pt x="1363" y="1653"/>
                </a:lnTo>
                <a:lnTo>
                  <a:pt x="1369" y="1663"/>
                </a:lnTo>
                <a:lnTo>
                  <a:pt x="1371" y="1676"/>
                </a:lnTo>
                <a:lnTo>
                  <a:pt x="1369" y="1688"/>
                </a:lnTo>
                <a:lnTo>
                  <a:pt x="1363" y="1698"/>
                </a:lnTo>
                <a:lnTo>
                  <a:pt x="1354" y="1705"/>
                </a:lnTo>
                <a:lnTo>
                  <a:pt x="1343" y="1707"/>
                </a:lnTo>
                <a:lnTo>
                  <a:pt x="1299" y="1707"/>
                </a:lnTo>
                <a:lnTo>
                  <a:pt x="1299" y="1736"/>
                </a:lnTo>
                <a:lnTo>
                  <a:pt x="1343" y="1736"/>
                </a:lnTo>
                <a:lnTo>
                  <a:pt x="1354" y="1738"/>
                </a:lnTo>
                <a:lnTo>
                  <a:pt x="1363" y="1745"/>
                </a:lnTo>
                <a:lnTo>
                  <a:pt x="1369" y="1755"/>
                </a:lnTo>
                <a:lnTo>
                  <a:pt x="1371" y="1767"/>
                </a:lnTo>
                <a:lnTo>
                  <a:pt x="1369" y="1779"/>
                </a:lnTo>
                <a:lnTo>
                  <a:pt x="1363" y="1789"/>
                </a:lnTo>
                <a:lnTo>
                  <a:pt x="1354" y="1797"/>
                </a:lnTo>
                <a:lnTo>
                  <a:pt x="1343" y="1799"/>
                </a:lnTo>
                <a:lnTo>
                  <a:pt x="1299" y="1799"/>
                </a:lnTo>
                <a:lnTo>
                  <a:pt x="1299" y="1885"/>
                </a:lnTo>
                <a:lnTo>
                  <a:pt x="1297" y="1897"/>
                </a:lnTo>
                <a:lnTo>
                  <a:pt x="1290" y="1903"/>
                </a:lnTo>
                <a:lnTo>
                  <a:pt x="1281" y="1907"/>
                </a:lnTo>
                <a:lnTo>
                  <a:pt x="1185" y="1907"/>
                </a:lnTo>
                <a:lnTo>
                  <a:pt x="1175" y="1903"/>
                </a:lnTo>
                <a:lnTo>
                  <a:pt x="1169" y="1897"/>
                </a:lnTo>
                <a:lnTo>
                  <a:pt x="1166" y="1885"/>
                </a:lnTo>
                <a:lnTo>
                  <a:pt x="1166" y="1799"/>
                </a:lnTo>
                <a:lnTo>
                  <a:pt x="1129" y="1799"/>
                </a:lnTo>
                <a:lnTo>
                  <a:pt x="1118" y="1797"/>
                </a:lnTo>
                <a:lnTo>
                  <a:pt x="1109" y="1789"/>
                </a:lnTo>
                <a:lnTo>
                  <a:pt x="1103" y="1779"/>
                </a:lnTo>
                <a:lnTo>
                  <a:pt x="1100" y="1767"/>
                </a:lnTo>
                <a:lnTo>
                  <a:pt x="1103" y="1755"/>
                </a:lnTo>
                <a:lnTo>
                  <a:pt x="1109" y="1745"/>
                </a:lnTo>
                <a:lnTo>
                  <a:pt x="1118" y="1738"/>
                </a:lnTo>
                <a:lnTo>
                  <a:pt x="1129" y="1736"/>
                </a:lnTo>
                <a:lnTo>
                  <a:pt x="1166" y="1736"/>
                </a:lnTo>
                <a:lnTo>
                  <a:pt x="1166" y="1707"/>
                </a:lnTo>
                <a:lnTo>
                  <a:pt x="1129" y="1707"/>
                </a:lnTo>
                <a:lnTo>
                  <a:pt x="1118" y="1705"/>
                </a:lnTo>
                <a:lnTo>
                  <a:pt x="1109" y="1698"/>
                </a:lnTo>
                <a:lnTo>
                  <a:pt x="1103" y="1688"/>
                </a:lnTo>
                <a:lnTo>
                  <a:pt x="1100" y="1676"/>
                </a:lnTo>
                <a:lnTo>
                  <a:pt x="1103" y="1663"/>
                </a:lnTo>
                <a:lnTo>
                  <a:pt x="1109" y="1653"/>
                </a:lnTo>
                <a:lnTo>
                  <a:pt x="1118" y="1646"/>
                </a:lnTo>
                <a:lnTo>
                  <a:pt x="1129" y="1644"/>
                </a:lnTo>
                <a:lnTo>
                  <a:pt x="1166" y="1644"/>
                </a:lnTo>
                <a:lnTo>
                  <a:pt x="1166" y="1596"/>
                </a:lnTo>
                <a:lnTo>
                  <a:pt x="922" y="1596"/>
                </a:lnTo>
                <a:lnTo>
                  <a:pt x="922" y="1895"/>
                </a:lnTo>
                <a:lnTo>
                  <a:pt x="923" y="1898"/>
                </a:lnTo>
                <a:lnTo>
                  <a:pt x="924" y="1901"/>
                </a:lnTo>
                <a:lnTo>
                  <a:pt x="1110" y="2911"/>
                </a:lnTo>
                <a:lnTo>
                  <a:pt x="1352" y="3524"/>
                </a:lnTo>
                <a:lnTo>
                  <a:pt x="1353" y="3529"/>
                </a:lnTo>
                <a:lnTo>
                  <a:pt x="1354" y="3534"/>
                </a:lnTo>
                <a:lnTo>
                  <a:pt x="1420" y="3534"/>
                </a:lnTo>
                <a:lnTo>
                  <a:pt x="1420" y="3611"/>
                </a:lnTo>
                <a:lnTo>
                  <a:pt x="1061" y="3611"/>
                </a:lnTo>
                <a:lnTo>
                  <a:pt x="1061" y="3534"/>
                </a:lnTo>
                <a:lnTo>
                  <a:pt x="1144" y="3534"/>
                </a:lnTo>
                <a:lnTo>
                  <a:pt x="774" y="2946"/>
                </a:lnTo>
                <a:lnTo>
                  <a:pt x="646" y="2946"/>
                </a:lnTo>
                <a:lnTo>
                  <a:pt x="273" y="3534"/>
                </a:lnTo>
                <a:lnTo>
                  <a:pt x="357" y="3534"/>
                </a:lnTo>
                <a:lnTo>
                  <a:pt x="357" y="3611"/>
                </a:lnTo>
                <a:lnTo>
                  <a:pt x="0" y="3611"/>
                </a:lnTo>
                <a:lnTo>
                  <a:pt x="0" y="3534"/>
                </a:lnTo>
                <a:lnTo>
                  <a:pt x="67" y="3534"/>
                </a:lnTo>
                <a:lnTo>
                  <a:pt x="67" y="3529"/>
                </a:lnTo>
                <a:lnTo>
                  <a:pt x="69" y="3524"/>
                </a:lnTo>
                <a:lnTo>
                  <a:pt x="311" y="2911"/>
                </a:lnTo>
                <a:lnTo>
                  <a:pt x="526" y="1901"/>
                </a:lnTo>
                <a:lnTo>
                  <a:pt x="526" y="1108"/>
                </a:lnTo>
                <a:lnTo>
                  <a:pt x="525" y="1108"/>
                </a:lnTo>
                <a:lnTo>
                  <a:pt x="273" y="1108"/>
                </a:lnTo>
                <a:lnTo>
                  <a:pt x="273" y="1157"/>
                </a:lnTo>
                <a:lnTo>
                  <a:pt x="310" y="1157"/>
                </a:lnTo>
                <a:lnTo>
                  <a:pt x="321" y="1159"/>
                </a:lnTo>
                <a:lnTo>
                  <a:pt x="330" y="1166"/>
                </a:lnTo>
                <a:lnTo>
                  <a:pt x="336" y="1176"/>
                </a:lnTo>
                <a:lnTo>
                  <a:pt x="339" y="1188"/>
                </a:lnTo>
                <a:lnTo>
                  <a:pt x="336" y="1200"/>
                </a:lnTo>
                <a:lnTo>
                  <a:pt x="330" y="1210"/>
                </a:lnTo>
                <a:lnTo>
                  <a:pt x="321" y="1218"/>
                </a:lnTo>
                <a:lnTo>
                  <a:pt x="310" y="1220"/>
                </a:lnTo>
                <a:lnTo>
                  <a:pt x="273" y="1220"/>
                </a:lnTo>
                <a:lnTo>
                  <a:pt x="273" y="1249"/>
                </a:lnTo>
                <a:lnTo>
                  <a:pt x="310" y="1249"/>
                </a:lnTo>
                <a:lnTo>
                  <a:pt x="321" y="1251"/>
                </a:lnTo>
                <a:lnTo>
                  <a:pt x="330" y="1258"/>
                </a:lnTo>
                <a:lnTo>
                  <a:pt x="336" y="1268"/>
                </a:lnTo>
                <a:lnTo>
                  <a:pt x="339" y="1280"/>
                </a:lnTo>
                <a:lnTo>
                  <a:pt x="336" y="1292"/>
                </a:lnTo>
                <a:lnTo>
                  <a:pt x="330" y="1302"/>
                </a:lnTo>
                <a:lnTo>
                  <a:pt x="321" y="1309"/>
                </a:lnTo>
                <a:lnTo>
                  <a:pt x="310" y="1312"/>
                </a:lnTo>
                <a:lnTo>
                  <a:pt x="273" y="1312"/>
                </a:lnTo>
                <a:lnTo>
                  <a:pt x="273" y="1399"/>
                </a:lnTo>
                <a:lnTo>
                  <a:pt x="270" y="1409"/>
                </a:lnTo>
                <a:lnTo>
                  <a:pt x="264" y="1416"/>
                </a:lnTo>
                <a:lnTo>
                  <a:pt x="254" y="1420"/>
                </a:lnTo>
                <a:lnTo>
                  <a:pt x="158" y="1420"/>
                </a:lnTo>
                <a:lnTo>
                  <a:pt x="149" y="1416"/>
                </a:lnTo>
                <a:lnTo>
                  <a:pt x="142" y="1409"/>
                </a:lnTo>
                <a:lnTo>
                  <a:pt x="140" y="1399"/>
                </a:lnTo>
                <a:lnTo>
                  <a:pt x="140" y="1312"/>
                </a:lnTo>
                <a:lnTo>
                  <a:pt x="96" y="1312"/>
                </a:lnTo>
                <a:lnTo>
                  <a:pt x="85" y="1309"/>
                </a:lnTo>
                <a:lnTo>
                  <a:pt x="76" y="1302"/>
                </a:lnTo>
                <a:lnTo>
                  <a:pt x="69" y="1292"/>
                </a:lnTo>
                <a:lnTo>
                  <a:pt x="67" y="1280"/>
                </a:lnTo>
                <a:lnTo>
                  <a:pt x="69" y="1268"/>
                </a:lnTo>
                <a:lnTo>
                  <a:pt x="76" y="1258"/>
                </a:lnTo>
                <a:lnTo>
                  <a:pt x="85" y="1251"/>
                </a:lnTo>
                <a:lnTo>
                  <a:pt x="96" y="1249"/>
                </a:lnTo>
                <a:lnTo>
                  <a:pt x="140" y="1249"/>
                </a:lnTo>
                <a:lnTo>
                  <a:pt x="140" y="1220"/>
                </a:lnTo>
                <a:lnTo>
                  <a:pt x="96" y="1220"/>
                </a:lnTo>
                <a:lnTo>
                  <a:pt x="85" y="1218"/>
                </a:lnTo>
                <a:lnTo>
                  <a:pt x="76" y="1210"/>
                </a:lnTo>
                <a:lnTo>
                  <a:pt x="69" y="1200"/>
                </a:lnTo>
                <a:lnTo>
                  <a:pt x="67" y="1188"/>
                </a:lnTo>
                <a:lnTo>
                  <a:pt x="69" y="1176"/>
                </a:lnTo>
                <a:lnTo>
                  <a:pt x="76" y="1166"/>
                </a:lnTo>
                <a:lnTo>
                  <a:pt x="85" y="1159"/>
                </a:lnTo>
                <a:lnTo>
                  <a:pt x="96" y="1157"/>
                </a:lnTo>
                <a:lnTo>
                  <a:pt x="140" y="1157"/>
                </a:lnTo>
                <a:lnTo>
                  <a:pt x="140" y="1108"/>
                </a:lnTo>
                <a:lnTo>
                  <a:pt x="52" y="1108"/>
                </a:lnTo>
                <a:lnTo>
                  <a:pt x="42" y="1106"/>
                </a:lnTo>
                <a:lnTo>
                  <a:pt x="34" y="1099"/>
                </a:lnTo>
                <a:lnTo>
                  <a:pt x="29" y="1088"/>
                </a:lnTo>
                <a:lnTo>
                  <a:pt x="29" y="1077"/>
                </a:lnTo>
                <a:lnTo>
                  <a:pt x="33" y="1067"/>
                </a:lnTo>
                <a:lnTo>
                  <a:pt x="41" y="1059"/>
                </a:lnTo>
                <a:lnTo>
                  <a:pt x="526" y="771"/>
                </a:lnTo>
                <a:lnTo>
                  <a:pt x="526" y="368"/>
                </a:lnTo>
                <a:lnTo>
                  <a:pt x="526" y="363"/>
                </a:lnTo>
                <a:lnTo>
                  <a:pt x="528" y="357"/>
                </a:lnTo>
                <a:lnTo>
                  <a:pt x="529" y="354"/>
                </a:lnTo>
                <a:lnTo>
                  <a:pt x="530" y="350"/>
                </a:lnTo>
                <a:lnTo>
                  <a:pt x="689" y="14"/>
                </a:lnTo>
                <a:lnTo>
                  <a:pt x="694" y="8"/>
                </a:lnTo>
                <a:lnTo>
                  <a:pt x="701" y="2"/>
                </a:lnTo>
                <a:lnTo>
                  <a:pt x="7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58"/>
          <p:cNvSpPr>
            <a:spLocks noEditPoints="1"/>
          </p:cNvSpPr>
          <p:nvPr/>
        </p:nvSpPr>
        <p:spPr bwMode="auto">
          <a:xfrm>
            <a:off x="10067735" y="5014913"/>
            <a:ext cx="466725" cy="533400"/>
          </a:xfrm>
          <a:custGeom>
            <a:avLst/>
            <a:gdLst>
              <a:gd name="T0" fmla="*/ 1364 w 2938"/>
              <a:gd name="T1" fmla="*/ 2478 h 3360"/>
              <a:gd name="T2" fmla="*/ 1777 w 2938"/>
              <a:gd name="T3" fmla="*/ 2751 h 3360"/>
              <a:gd name="T4" fmla="*/ 1634 w 2938"/>
              <a:gd name="T5" fmla="*/ 3075 h 3360"/>
              <a:gd name="T6" fmla="*/ 1536 w 2938"/>
              <a:gd name="T7" fmla="*/ 2543 h 3360"/>
              <a:gd name="T8" fmla="*/ 1563 w 2938"/>
              <a:gd name="T9" fmla="*/ 2339 h 3360"/>
              <a:gd name="T10" fmla="*/ 1410 w 2938"/>
              <a:gd name="T11" fmla="*/ 2857 h 3360"/>
              <a:gd name="T12" fmla="*/ 1950 w 2938"/>
              <a:gd name="T13" fmla="*/ 2497 h 3360"/>
              <a:gd name="T14" fmla="*/ 1048 w 2938"/>
              <a:gd name="T15" fmla="*/ 2155 h 3360"/>
              <a:gd name="T16" fmla="*/ 1035 w 2938"/>
              <a:gd name="T17" fmla="*/ 2404 h 3360"/>
              <a:gd name="T18" fmla="*/ 2900 w 2938"/>
              <a:gd name="T19" fmla="*/ 2091 h 3360"/>
              <a:gd name="T20" fmla="*/ 1899 w 2938"/>
              <a:gd name="T21" fmla="*/ 2159 h 3360"/>
              <a:gd name="T22" fmla="*/ 1145 w 2938"/>
              <a:gd name="T23" fmla="*/ 3131 h 3360"/>
              <a:gd name="T24" fmla="*/ 2391 w 2938"/>
              <a:gd name="T25" fmla="*/ 2049 h 3360"/>
              <a:gd name="T26" fmla="*/ 2335 w 2938"/>
              <a:gd name="T27" fmla="*/ 2100 h 3360"/>
              <a:gd name="T28" fmla="*/ 653 w 2938"/>
              <a:gd name="T29" fmla="*/ 2132 h 3360"/>
              <a:gd name="T30" fmla="*/ 763 w 2938"/>
              <a:gd name="T31" fmla="*/ 1756 h 3360"/>
              <a:gd name="T32" fmla="*/ 706 w 2938"/>
              <a:gd name="T33" fmla="*/ 2900 h 3360"/>
              <a:gd name="T34" fmla="*/ 490 w 2938"/>
              <a:gd name="T35" fmla="*/ 1740 h 3360"/>
              <a:gd name="T36" fmla="*/ 533 w 2938"/>
              <a:gd name="T37" fmla="*/ 1900 h 3360"/>
              <a:gd name="T38" fmla="*/ 2006 w 2938"/>
              <a:gd name="T39" fmla="*/ 1601 h 3360"/>
              <a:gd name="T40" fmla="*/ 2392 w 2938"/>
              <a:gd name="T41" fmla="*/ 1588 h 3360"/>
              <a:gd name="T42" fmla="*/ 157 w 2938"/>
              <a:gd name="T43" fmla="*/ 1790 h 3360"/>
              <a:gd name="T44" fmla="*/ 895 w 2938"/>
              <a:gd name="T45" fmla="*/ 1495 h 3360"/>
              <a:gd name="T46" fmla="*/ 1420 w 2938"/>
              <a:gd name="T47" fmla="*/ 1516 h 3360"/>
              <a:gd name="T48" fmla="*/ 1161 w 2938"/>
              <a:gd name="T49" fmla="*/ 1801 h 3360"/>
              <a:gd name="T50" fmla="*/ 1212 w 2938"/>
              <a:gd name="T51" fmla="*/ 1423 h 3360"/>
              <a:gd name="T52" fmla="*/ 1462 w 2938"/>
              <a:gd name="T53" fmla="*/ 1495 h 3360"/>
              <a:gd name="T54" fmla="*/ 847 w 2938"/>
              <a:gd name="T55" fmla="*/ 1474 h 3360"/>
              <a:gd name="T56" fmla="*/ 921 w 2938"/>
              <a:gd name="T57" fmla="*/ 1323 h 3360"/>
              <a:gd name="T58" fmla="*/ 423 w 2938"/>
              <a:gd name="T59" fmla="*/ 1466 h 3360"/>
              <a:gd name="T60" fmla="*/ 2410 w 2938"/>
              <a:gd name="T61" fmla="*/ 1116 h 3360"/>
              <a:gd name="T62" fmla="*/ 2282 w 2938"/>
              <a:gd name="T63" fmla="*/ 1123 h 3360"/>
              <a:gd name="T64" fmla="*/ 2300 w 2938"/>
              <a:gd name="T65" fmla="*/ 1210 h 3360"/>
              <a:gd name="T66" fmla="*/ 844 w 2938"/>
              <a:gd name="T67" fmla="*/ 1044 h 3360"/>
              <a:gd name="T68" fmla="*/ 716 w 2938"/>
              <a:gd name="T69" fmla="*/ 764 h 3360"/>
              <a:gd name="T70" fmla="*/ 629 w 2938"/>
              <a:gd name="T71" fmla="*/ 625 h 3360"/>
              <a:gd name="T72" fmla="*/ 930 w 2938"/>
              <a:gd name="T73" fmla="*/ 917 h 3360"/>
              <a:gd name="T74" fmla="*/ 2258 w 2938"/>
              <a:gd name="T75" fmla="*/ 767 h 3360"/>
              <a:gd name="T76" fmla="*/ 2028 w 2938"/>
              <a:gd name="T77" fmla="*/ 1198 h 3360"/>
              <a:gd name="T78" fmla="*/ 1235 w 2938"/>
              <a:gd name="T79" fmla="*/ 1101 h 3360"/>
              <a:gd name="T80" fmla="*/ 1880 w 2938"/>
              <a:gd name="T81" fmla="*/ 552 h 3360"/>
              <a:gd name="T82" fmla="*/ 1500 w 2938"/>
              <a:gd name="T83" fmla="*/ 1063 h 3360"/>
              <a:gd name="T84" fmla="*/ 1812 w 2938"/>
              <a:gd name="T85" fmla="*/ 338 h 3360"/>
              <a:gd name="T86" fmla="*/ 2453 w 2938"/>
              <a:gd name="T87" fmla="*/ 582 h 3360"/>
              <a:gd name="T88" fmla="*/ 1353 w 2938"/>
              <a:gd name="T89" fmla="*/ 1093 h 3360"/>
              <a:gd name="T90" fmla="*/ 1160 w 2938"/>
              <a:gd name="T91" fmla="*/ 213 h 3360"/>
              <a:gd name="T92" fmla="*/ 1562 w 2938"/>
              <a:gd name="T93" fmla="*/ 347 h 3360"/>
              <a:gd name="T94" fmla="*/ 2363 w 2938"/>
              <a:gd name="T95" fmla="*/ 894 h 3360"/>
              <a:gd name="T96" fmla="*/ 1484 w 2938"/>
              <a:gd name="T97" fmla="*/ 3199 h 3360"/>
              <a:gd name="T98" fmla="*/ 184 w 2938"/>
              <a:gd name="T99" fmla="*/ 1215 h 3360"/>
              <a:gd name="T100" fmla="*/ 2370 w 2938"/>
              <a:gd name="T101" fmla="*/ 629 h 3360"/>
              <a:gd name="T102" fmla="*/ 1943 w 2938"/>
              <a:gd name="T103" fmla="*/ 3195 h 3360"/>
              <a:gd name="T104" fmla="*/ 2152 w 2938"/>
              <a:gd name="T105" fmla="*/ 309 h 3360"/>
              <a:gd name="T106" fmla="*/ 42 w 2938"/>
              <a:gd name="T107" fmla="*/ 1887 h 3360"/>
              <a:gd name="T108" fmla="*/ 2137 w 2938"/>
              <a:gd name="T109" fmla="*/ 2974 h 3360"/>
              <a:gd name="T110" fmla="*/ 1802 w 2938"/>
              <a:gd name="T111" fmla="*/ 144 h 3360"/>
              <a:gd name="T112" fmla="*/ 2466 w 2938"/>
              <a:gd name="T113" fmla="*/ 527 h 3360"/>
              <a:gd name="T114" fmla="*/ 2911 w 2938"/>
              <a:gd name="T115" fmla="*/ 1338 h 3360"/>
              <a:gd name="T116" fmla="*/ 2877 w 2938"/>
              <a:gd name="T117" fmla="*/ 2210 h 3360"/>
              <a:gd name="T118" fmla="*/ 2400 w 2938"/>
              <a:gd name="T119" fmla="*/ 2985 h 3360"/>
              <a:gd name="T120" fmla="*/ 391 w 2938"/>
              <a:gd name="T121" fmla="*/ 2867 h 3360"/>
              <a:gd name="T122" fmla="*/ 1004 w 2938"/>
              <a:gd name="T123" fmla="*/ 53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38" h="3360">
                <a:moveTo>
                  <a:pt x="2463" y="2744"/>
                </a:moveTo>
                <a:lnTo>
                  <a:pt x="2417" y="2811"/>
                </a:lnTo>
                <a:lnTo>
                  <a:pt x="2368" y="2874"/>
                </a:lnTo>
                <a:lnTo>
                  <a:pt x="2316" y="2934"/>
                </a:lnTo>
                <a:lnTo>
                  <a:pt x="2263" y="2992"/>
                </a:lnTo>
                <a:lnTo>
                  <a:pt x="2207" y="3046"/>
                </a:lnTo>
                <a:lnTo>
                  <a:pt x="2259" y="3026"/>
                </a:lnTo>
                <a:lnTo>
                  <a:pt x="2308" y="3003"/>
                </a:lnTo>
                <a:lnTo>
                  <a:pt x="2353" y="2977"/>
                </a:lnTo>
                <a:lnTo>
                  <a:pt x="2396" y="2950"/>
                </a:lnTo>
                <a:lnTo>
                  <a:pt x="2436" y="2921"/>
                </a:lnTo>
                <a:lnTo>
                  <a:pt x="2471" y="2892"/>
                </a:lnTo>
                <a:lnTo>
                  <a:pt x="2504" y="2863"/>
                </a:lnTo>
                <a:lnTo>
                  <a:pt x="2533" y="2834"/>
                </a:lnTo>
                <a:lnTo>
                  <a:pt x="2558" y="2806"/>
                </a:lnTo>
                <a:lnTo>
                  <a:pt x="2581" y="2780"/>
                </a:lnTo>
                <a:lnTo>
                  <a:pt x="2463" y="2744"/>
                </a:lnTo>
                <a:close/>
                <a:moveTo>
                  <a:pt x="2495" y="2692"/>
                </a:moveTo>
                <a:lnTo>
                  <a:pt x="2479" y="2716"/>
                </a:lnTo>
                <a:lnTo>
                  <a:pt x="2602" y="2754"/>
                </a:lnTo>
                <a:lnTo>
                  <a:pt x="2613" y="2738"/>
                </a:lnTo>
                <a:lnTo>
                  <a:pt x="2623" y="2724"/>
                </a:lnTo>
                <a:lnTo>
                  <a:pt x="2631" y="2713"/>
                </a:lnTo>
                <a:lnTo>
                  <a:pt x="2495" y="2692"/>
                </a:lnTo>
                <a:close/>
                <a:moveTo>
                  <a:pt x="1406" y="2262"/>
                </a:moveTo>
                <a:lnTo>
                  <a:pt x="1374" y="2267"/>
                </a:lnTo>
                <a:lnTo>
                  <a:pt x="1342" y="2269"/>
                </a:lnTo>
                <a:lnTo>
                  <a:pt x="1338" y="2268"/>
                </a:lnTo>
                <a:lnTo>
                  <a:pt x="1335" y="2267"/>
                </a:lnTo>
                <a:lnTo>
                  <a:pt x="1322" y="2268"/>
                </a:lnTo>
                <a:lnTo>
                  <a:pt x="1321" y="2313"/>
                </a:lnTo>
                <a:lnTo>
                  <a:pt x="1324" y="2355"/>
                </a:lnTo>
                <a:lnTo>
                  <a:pt x="1334" y="2397"/>
                </a:lnTo>
                <a:lnTo>
                  <a:pt x="1347" y="2438"/>
                </a:lnTo>
                <a:lnTo>
                  <a:pt x="1364" y="2478"/>
                </a:lnTo>
                <a:lnTo>
                  <a:pt x="1383" y="2517"/>
                </a:lnTo>
                <a:lnTo>
                  <a:pt x="1406" y="2554"/>
                </a:lnTo>
                <a:lnTo>
                  <a:pt x="1430" y="2591"/>
                </a:lnTo>
                <a:lnTo>
                  <a:pt x="1456" y="2628"/>
                </a:lnTo>
                <a:lnTo>
                  <a:pt x="1482" y="2663"/>
                </a:lnTo>
                <a:lnTo>
                  <a:pt x="1509" y="2698"/>
                </a:lnTo>
                <a:lnTo>
                  <a:pt x="1535" y="2734"/>
                </a:lnTo>
                <a:lnTo>
                  <a:pt x="1559" y="2768"/>
                </a:lnTo>
                <a:lnTo>
                  <a:pt x="1582" y="2800"/>
                </a:lnTo>
                <a:lnTo>
                  <a:pt x="1603" y="2834"/>
                </a:lnTo>
                <a:lnTo>
                  <a:pt x="1622" y="2868"/>
                </a:lnTo>
                <a:lnTo>
                  <a:pt x="1639" y="2903"/>
                </a:lnTo>
                <a:lnTo>
                  <a:pt x="1652" y="2939"/>
                </a:lnTo>
                <a:lnTo>
                  <a:pt x="1662" y="2975"/>
                </a:lnTo>
                <a:lnTo>
                  <a:pt x="1667" y="3011"/>
                </a:lnTo>
                <a:lnTo>
                  <a:pt x="1668" y="3049"/>
                </a:lnTo>
                <a:lnTo>
                  <a:pt x="1663" y="3086"/>
                </a:lnTo>
                <a:lnTo>
                  <a:pt x="1651" y="3124"/>
                </a:lnTo>
                <a:lnTo>
                  <a:pt x="1722" y="3095"/>
                </a:lnTo>
                <a:lnTo>
                  <a:pt x="1791" y="3062"/>
                </a:lnTo>
                <a:lnTo>
                  <a:pt x="1856" y="3024"/>
                </a:lnTo>
                <a:lnTo>
                  <a:pt x="1920" y="2980"/>
                </a:lnTo>
                <a:lnTo>
                  <a:pt x="1982" y="2932"/>
                </a:lnTo>
                <a:lnTo>
                  <a:pt x="2041" y="2879"/>
                </a:lnTo>
                <a:lnTo>
                  <a:pt x="2097" y="2822"/>
                </a:lnTo>
                <a:lnTo>
                  <a:pt x="2150" y="2761"/>
                </a:lnTo>
                <a:lnTo>
                  <a:pt x="2110" y="2762"/>
                </a:lnTo>
                <a:lnTo>
                  <a:pt x="2069" y="2763"/>
                </a:lnTo>
                <a:lnTo>
                  <a:pt x="2027" y="2765"/>
                </a:lnTo>
                <a:lnTo>
                  <a:pt x="1986" y="2766"/>
                </a:lnTo>
                <a:lnTo>
                  <a:pt x="1943" y="2766"/>
                </a:lnTo>
                <a:lnTo>
                  <a:pt x="1901" y="2766"/>
                </a:lnTo>
                <a:lnTo>
                  <a:pt x="1859" y="2763"/>
                </a:lnTo>
                <a:lnTo>
                  <a:pt x="1818" y="2759"/>
                </a:lnTo>
                <a:lnTo>
                  <a:pt x="1777" y="2751"/>
                </a:lnTo>
                <a:lnTo>
                  <a:pt x="1738" y="2742"/>
                </a:lnTo>
                <a:lnTo>
                  <a:pt x="1700" y="2729"/>
                </a:lnTo>
                <a:lnTo>
                  <a:pt x="1665" y="2712"/>
                </a:lnTo>
                <a:lnTo>
                  <a:pt x="1631" y="2690"/>
                </a:lnTo>
                <a:lnTo>
                  <a:pt x="1595" y="2661"/>
                </a:lnTo>
                <a:lnTo>
                  <a:pt x="1564" y="2629"/>
                </a:lnTo>
                <a:lnTo>
                  <a:pt x="1537" y="2595"/>
                </a:lnTo>
                <a:lnTo>
                  <a:pt x="1512" y="2557"/>
                </a:lnTo>
                <a:lnTo>
                  <a:pt x="1491" y="2518"/>
                </a:lnTo>
                <a:lnTo>
                  <a:pt x="1473" y="2477"/>
                </a:lnTo>
                <a:lnTo>
                  <a:pt x="1457" y="2435"/>
                </a:lnTo>
                <a:lnTo>
                  <a:pt x="1443" y="2392"/>
                </a:lnTo>
                <a:lnTo>
                  <a:pt x="1429" y="2349"/>
                </a:lnTo>
                <a:lnTo>
                  <a:pt x="1418" y="2306"/>
                </a:lnTo>
                <a:lnTo>
                  <a:pt x="1406" y="2262"/>
                </a:lnTo>
                <a:close/>
                <a:moveTo>
                  <a:pt x="1204" y="2252"/>
                </a:moveTo>
                <a:lnTo>
                  <a:pt x="1193" y="2309"/>
                </a:lnTo>
                <a:lnTo>
                  <a:pt x="1189" y="2365"/>
                </a:lnTo>
                <a:lnTo>
                  <a:pt x="1190" y="2419"/>
                </a:lnTo>
                <a:lnTo>
                  <a:pt x="1196" y="2472"/>
                </a:lnTo>
                <a:lnTo>
                  <a:pt x="1209" y="2522"/>
                </a:lnTo>
                <a:lnTo>
                  <a:pt x="1227" y="2571"/>
                </a:lnTo>
                <a:lnTo>
                  <a:pt x="1249" y="2617"/>
                </a:lnTo>
                <a:lnTo>
                  <a:pt x="1276" y="2663"/>
                </a:lnTo>
                <a:lnTo>
                  <a:pt x="1309" y="2707"/>
                </a:lnTo>
                <a:lnTo>
                  <a:pt x="1346" y="2749"/>
                </a:lnTo>
                <a:lnTo>
                  <a:pt x="1388" y="2790"/>
                </a:lnTo>
                <a:lnTo>
                  <a:pt x="1429" y="2831"/>
                </a:lnTo>
                <a:lnTo>
                  <a:pt x="1466" y="2874"/>
                </a:lnTo>
                <a:lnTo>
                  <a:pt x="1502" y="2920"/>
                </a:lnTo>
                <a:lnTo>
                  <a:pt x="1534" y="2966"/>
                </a:lnTo>
                <a:lnTo>
                  <a:pt x="1564" y="3013"/>
                </a:lnTo>
                <a:lnTo>
                  <a:pt x="1593" y="3062"/>
                </a:lnTo>
                <a:lnTo>
                  <a:pt x="1623" y="3112"/>
                </a:lnTo>
                <a:lnTo>
                  <a:pt x="1634" y="3075"/>
                </a:lnTo>
                <a:lnTo>
                  <a:pt x="1638" y="3037"/>
                </a:lnTo>
                <a:lnTo>
                  <a:pt x="1636" y="3001"/>
                </a:lnTo>
                <a:lnTo>
                  <a:pt x="1629" y="2966"/>
                </a:lnTo>
                <a:lnTo>
                  <a:pt x="1617" y="2930"/>
                </a:lnTo>
                <a:lnTo>
                  <a:pt x="1603" y="2895"/>
                </a:lnTo>
                <a:lnTo>
                  <a:pt x="1584" y="2861"/>
                </a:lnTo>
                <a:lnTo>
                  <a:pt x="1564" y="2827"/>
                </a:lnTo>
                <a:lnTo>
                  <a:pt x="1541" y="2794"/>
                </a:lnTo>
                <a:lnTo>
                  <a:pt x="1518" y="2763"/>
                </a:lnTo>
                <a:lnTo>
                  <a:pt x="1496" y="2732"/>
                </a:lnTo>
                <a:lnTo>
                  <a:pt x="1473" y="2702"/>
                </a:lnTo>
                <a:lnTo>
                  <a:pt x="1451" y="2672"/>
                </a:lnTo>
                <a:lnTo>
                  <a:pt x="1425" y="2636"/>
                </a:lnTo>
                <a:lnTo>
                  <a:pt x="1399" y="2599"/>
                </a:lnTo>
                <a:lnTo>
                  <a:pt x="1375" y="2561"/>
                </a:lnTo>
                <a:lnTo>
                  <a:pt x="1353" y="2522"/>
                </a:lnTo>
                <a:lnTo>
                  <a:pt x="1334" y="2482"/>
                </a:lnTo>
                <a:lnTo>
                  <a:pt x="1317" y="2442"/>
                </a:lnTo>
                <a:lnTo>
                  <a:pt x="1303" y="2400"/>
                </a:lnTo>
                <a:lnTo>
                  <a:pt x="1295" y="2358"/>
                </a:lnTo>
                <a:lnTo>
                  <a:pt x="1290" y="2313"/>
                </a:lnTo>
                <a:lnTo>
                  <a:pt x="1292" y="2268"/>
                </a:lnTo>
                <a:lnTo>
                  <a:pt x="1247" y="2262"/>
                </a:lnTo>
                <a:lnTo>
                  <a:pt x="1204" y="2252"/>
                </a:lnTo>
                <a:close/>
                <a:moveTo>
                  <a:pt x="1495" y="2231"/>
                </a:moveTo>
                <a:lnTo>
                  <a:pt x="1466" y="2244"/>
                </a:lnTo>
                <a:lnTo>
                  <a:pt x="1436" y="2255"/>
                </a:lnTo>
                <a:lnTo>
                  <a:pt x="1446" y="2290"/>
                </a:lnTo>
                <a:lnTo>
                  <a:pt x="1455" y="2326"/>
                </a:lnTo>
                <a:lnTo>
                  <a:pt x="1464" y="2363"/>
                </a:lnTo>
                <a:lnTo>
                  <a:pt x="1476" y="2400"/>
                </a:lnTo>
                <a:lnTo>
                  <a:pt x="1488" y="2437"/>
                </a:lnTo>
                <a:lnTo>
                  <a:pt x="1503" y="2473"/>
                </a:lnTo>
                <a:lnTo>
                  <a:pt x="1518" y="2508"/>
                </a:lnTo>
                <a:lnTo>
                  <a:pt x="1536" y="2543"/>
                </a:lnTo>
                <a:lnTo>
                  <a:pt x="1556" y="2574"/>
                </a:lnTo>
                <a:lnTo>
                  <a:pt x="1579" y="2604"/>
                </a:lnTo>
                <a:lnTo>
                  <a:pt x="1604" y="2631"/>
                </a:lnTo>
                <a:lnTo>
                  <a:pt x="1633" y="2654"/>
                </a:lnTo>
                <a:lnTo>
                  <a:pt x="1664" y="2675"/>
                </a:lnTo>
                <a:lnTo>
                  <a:pt x="1705" y="2694"/>
                </a:lnTo>
                <a:lnTo>
                  <a:pt x="1749" y="2709"/>
                </a:lnTo>
                <a:lnTo>
                  <a:pt x="1794" y="2720"/>
                </a:lnTo>
                <a:lnTo>
                  <a:pt x="1839" y="2727"/>
                </a:lnTo>
                <a:lnTo>
                  <a:pt x="1886" y="2731"/>
                </a:lnTo>
                <a:lnTo>
                  <a:pt x="1934" y="2733"/>
                </a:lnTo>
                <a:lnTo>
                  <a:pt x="1981" y="2733"/>
                </a:lnTo>
                <a:lnTo>
                  <a:pt x="2028" y="2733"/>
                </a:lnTo>
                <a:lnTo>
                  <a:pt x="2075" y="2731"/>
                </a:lnTo>
                <a:lnTo>
                  <a:pt x="2122" y="2730"/>
                </a:lnTo>
                <a:lnTo>
                  <a:pt x="2168" y="2730"/>
                </a:lnTo>
                <a:lnTo>
                  <a:pt x="2150" y="2694"/>
                </a:lnTo>
                <a:lnTo>
                  <a:pt x="2129" y="2662"/>
                </a:lnTo>
                <a:lnTo>
                  <a:pt x="2105" y="2634"/>
                </a:lnTo>
                <a:lnTo>
                  <a:pt x="2079" y="2609"/>
                </a:lnTo>
                <a:lnTo>
                  <a:pt x="2051" y="2587"/>
                </a:lnTo>
                <a:lnTo>
                  <a:pt x="2021" y="2569"/>
                </a:lnTo>
                <a:lnTo>
                  <a:pt x="1990" y="2551"/>
                </a:lnTo>
                <a:lnTo>
                  <a:pt x="1957" y="2535"/>
                </a:lnTo>
                <a:lnTo>
                  <a:pt x="1922" y="2522"/>
                </a:lnTo>
                <a:lnTo>
                  <a:pt x="1887" y="2508"/>
                </a:lnTo>
                <a:lnTo>
                  <a:pt x="1851" y="2496"/>
                </a:lnTo>
                <a:lnTo>
                  <a:pt x="1815" y="2483"/>
                </a:lnTo>
                <a:lnTo>
                  <a:pt x="1779" y="2470"/>
                </a:lnTo>
                <a:lnTo>
                  <a:pt x="1737" y="2454"/>
                </a:lnTo>
                <a:lnTo>
                  <a:pt x="1697" y="2437"/>
                </a:lnTo>
                <a:lnTo>
                  <a:pt x="1660" y="2416"/>
                </a:lnTo>
                <a:lnTo>
                  <a:pt x="1624" y="2393"/>
                </a:lnTo>
                <a:lnTo>
                  <a:pt x="1592" y="2368"/>
                </a:lnTo>
                <a:lnTo>
                  <a:pt x="1563" y="2339"/>
                </a:lnTo>
                <a:lnTo>
                  <a:pt x="1537" y="2307"/>
                </a:lnTo>
                <a:lnTo>
                  <a:pt x="1514" y="2271"/>
                </a:lnTo>
                <a:lnTo>
                  <a:pt x="1495" y="2231"/>
                </a:lnTo>
                <a:close/>
                <a:moveTo>
                  <a:pt x="1129" y="2216"/>
                </a:moveTo>
                <a:lnTo>
                  <a:pt x="1114" y="2258"/>
                </a:lnTo>
                <a:lnTo>
                  <a:pt x="1100" y="2299"/>
                </a:lnTo>
                <a:lnTo>
                  <a:pt x="1087" y="2340"/>
                </a:lnTo>
                <a:lnTo>
                  <a:pt x="1076" y="2379"/>
                </a:lnTo>
                <a:lnTo>
                  <a:pt x="1067" y="2419"/>
                </a:lnTo>
                <a:lnTo>
                  <a:pt x="1060" y="2459"/>
                </a:lnTo>
                <a:lnTo>
                  <a:pt x="1057" y="2500"/>
                </a:lnTo>
                <a:lnTo>
                  <a:pt x="1059" y="2542"/>
                </a:lnTo>
                <a:lnTo>
                  <a:pt x="1066" y="2584"/>
                </a:lnTo>
                <a:lnTo>
                  <a:pt x="1078" y="2629"/>
                </a:lnTo>
                <a:lnTo>
                  <a:pt x="1098" y="2688"/>
                </a:lnTo>
                <a:lnTo>
                  <a:pt x="1119" y="2747"/>
                </a:lnTo>
                <a:lnTo>
                  <a:pt x="1137" y="2807"/>
                </a:lnTo>
                <a:lnTo>
                  <a:pt x="1155" y="2865"/>
                </a:lnTo>
                <a:lnTo>
                  <a:pt x="1170" y="2924"/>
                </a:lnTo>
                <a:lnTo>
                  <a:pt x="1183" y="2983"/>
                </a:lnTo>
                <a:lnTo>
                  <a:pt x="1191" y="3045"/>
                </a:lnTo>
                <a:lnTo>
                  <a:pt x="1195" y="3106"/>
                </a:lnTo>
                <a:lnTo>
                  <a:pt x="1194" y="3169"/>
                </a:lnTo>
                <a:lnTo>
                  <a:pt x="1263" y="3178"/>
                </a:lnTo>
                <a:lnTo>
                  <a:pt x="1333" y="3181"/>
                </a:lnTo>
                <a:lnTo>
                  <a:pt x="1402" y="3178"/>
                </a:lnTo>
                <a:lnTo>
                  <a:pt x="1471" y="3170"/>
                </a:lnTo>
                <a:lnTo>
                  <a:pt x="1538" y="3157"/>
                </a:lnTo>
                <a:lnTo>
                  <a:pt x="1604" y="3140"/>
                </a:lnTo>
                <a:lnTo>
                  <a:pt x="1575" y="3088"/>
                </a:lnTo>
                <a:lnTo>
                  <a:pt x="1545" y="3036"/>
                </a:lnTo>
                <a:lnTo>
                  <a:pt x="1515" y="2985"/>
                </a:lnTo>
                <a:lnTo>
                  <a:pt x="1481" y="2936"/>
                </a:lnTo>
                <a:lnTo>
                  <a:pt x="1448" y="2896"/>
                </a:lnTo>
                <a:lnTo>
                  <a:pt x="1410" y="2857"/>
                </a:lnTo>
                <a:lnTo>
                  <a:pt x="1373" y="2820"/>
                </a:lnTo>
                <a:lnTo>
                  <a:pt x="1335" y="2784"/>
                </a:lnTo>
                <a:lnTo>
                  <a:pt x="1297" y="2745"/>
                </a:lnTo>
                <a:lnTo>
                  <a:pt x="1263" y="2706"/>
                </a:lnTo>
                <a:lnTo>
                  <a:pt x="1234" y="2664"/>
                </a:lnTo>
                <a:lnTo>
                  <a:pt x="1210" y="2622"/>
                </a:lnTo>
                <a:lnTo>
                  <a:pt x="1190" y="2577"/>
                </a:lnTo>
                <a:lnTo>
                  <a:pt x="1176" y="2531"/>
                </a:lnTo>
                <a:lnTo>
                  <a:pt x="1165" y="2484"/>
                </a:lnTo>
                <a:lnTo>
                  <a:pt x="1159" y="2438"/>
                </a:lnTo>
                <a:lnTo>
                  <a:pt x="1157" y="2389"/>
                </a:lnTo>
                <a:lnTo>
                  <a:pt x="1159" y="2340"/>
                </a:lnTo>
                <a:lnTo>
                  <a:pt x="1164" y="2291"/>
                </a:lnTo>
                <a:lnTo>
                  <a:pt x="1174" y="2243"/>
                </a:lnTo>
                <a:lnTo>
                  <a:pt x="1175" y="2241"/>
                </a:lnTo>
                <a:lnTo>
                  <a:pt x="1175" y="2240"/>
                </a:lnTo>
                <a:lnTo>
                  <a:pt x="1152" y="2229"/>
                </a:lnTo>
                <a:lnTo>
                  <a:pt x="1129" y="2216"/>
                </a:lnTo>
                <a:close/>
                <a:moveTo>
                  <a:pt x="1598" y="2156"/>
                </a:moveTo>
                <a:lnTo>
                  <a:pt x="1561" y="2188"/>
                </a:lnTo>
                <a:lnTo>
                  <a:pt x="1522" y="2216"/>
                </a:lnTo>
                <a:lnTo>
                  <a:pt x="1539" y="2253"/>
                </a:lnTo>
                <a:lnTo>
                  <a:pt x="1559" y="2286"/>
                </a:lnTo>
                <a:lnTo>
                  <a:pt x="1582" y="2314"/>
                </a:lnTo>
                <a:lnTo>
                  <a:pt x="1608" y="2340"/>
                </a:lnTo>
                <a:lnTo>
                  <a:pt x="1636" y="2362"/>
                </a:lnTo>
                <a:lnTo>
                  <a:pt x="1666" y="2381"/>
                </a:lnTo>
                <a:lnTo>
                  <a:pt x="1697" y="2399"/>
                </a:lnTo>
                <a:lnTo>
                  <a:pt x="1730" y="2415"/>
                </a:lnTo>
                <a:lnTo>
                  <a:pt x="1765" y="2429"/>
                </a:lnTo>
                <a:lnTo>
                  <a:pt x="1800" y="2443"/>
                </a:lnTo>
                <a:lnTo>
                  <a:pt x="1836" y="2455"/>
                </a:lnTo>
                <a:lnTo>
                  <a:pt x="1873" y="2468"/>
                </a:lnTo>
                <a:lnTo>
                  <a:pt x="1909" y="2481"/>
                </a:lnTo>
                <a:lnTo>
                  <a:pt x="1950" y="2497"/>
                </a:lnTo>
                <a:lnTo>
                  <a:pt x="1989" y="2513"/>
                </a:lnTo>
                <a:lnTo>
                  <a:pt x="2025" y="2533"/>
                </a:lnTo>
                <a:lnTo>
                  <a:pt x="2060" y="2555"/>
                </a:lnTo>
                <a:lnTo>
                  <a:pt x="2092" y="2579"/>
                </a:lnTo>
                <a:lnTo>
                  <a:pt x="2121" y="2606"/>
                </a:lnTo>
                <a:lnTo>
                  <a:pt x="2148" y="2636"/>
                </a:lnTo>
                <a:lnTo>
                  <a:pt x="2171" y="2670"/>
                </a:lnTo>
                <a:lnTo>
                  <a:pt x="2191" y="2708"/>
                </a:lnTo>
                <a:lnTo>
                  <a:pt x="2237" y="2642"/>
                </a:lnTo>
                <a:lnTo>
                  <a:pt x="2280" y="2573"/>
                </a:lnTo>
                <a:lnTo>
                  <a:pt x="2320" y="2501"/>
                </a:lnTo>
                <a:lnTo>
                  <a:pt x="2357" y="2425"/>
                </a:lnTo>
                <a:lnTo>
                  <a:pt x="2389" y="2347"/>
                </a:lnTo>
                <a:lnTo>
                  <a:pt x="2348" y="2352"/>
                </a:lnTo>
                <a:lnTo>
                  <a:pt x="2307" y="2356"/>
                </a:lnTo>
                <a:lnTo>
                  <a:pt x="2263" y="2362"/>
                </a:lnTo>
                <a:lnTo>
                  <a:pt x="2219" y="2366"/>
                </a:lnTo>
                <a:lnTo>
                  <a:pt x="2175" y="2369"/>
                </a:lnTo>
                <a:lnTo>
                  <a:pt x="2129" y="2371"/>
                </a:lnTo>
                <a:lnTo>
                  <a:pt x="2084" y="2372"/>
                </a:lnTo>
                <a:lnTo>
                  <a:pt x="2039" y="2372"/>
                </a:lnTo>
                <a:lnTo>
                  <a:pt x="1994" y="2370"/>
                </a:lnTo>
                <a:lnTo>
                  <a:pt x="1949" y="2366"/>
                </a:lnTo>
                <a:lnTo>
                  <a:pt x="1907" y="2359"/>
                </a:lnTo>
                <a:lnTo>
                  <a:pt x="1864" y="2350"/>
                </a:lnTo>
                <a:lnTo>
                  <a:pt x="1824" y="2338"/>
                </a:lnTo>
                <a:lnTo>
                  <a:pt x="1784" y="2323"/>
                </a:lnTo>
                <a:lnTo>
                  <a:pt x="1747" y="2305"/>
                </a:lnTo>
                <a:lnTo>
                  <a:pt x="1712" y="2283"/>
                </a:lnTo>
                <a:lnTo>
                  <a:pt x="1679" y="2258"/>
                </a:lnTo>
                <a:lnTo>
                  <a:pt x="1649" y="2228"/>
                </a:lnTo>
                <a:lnTo>
                  <a:pt x="1622" y="2194"/>
                </a:lnTo>
                <a:lnTo>
                  <a:pt x="1598" y="2156"/>
                </a:lnTo>
                <a:close/>
                <a:moveTo>
                  <a:pt x="1050" y="2153"/>
                </a:moveTo>
                <a:lnTo>
                  <a:pt x="1048" y="2155"/>
                </a:lnTo>
                <a:lnTo>
                  <a:pt x="1046" y="2157"/>
                </a:lnTo>
                <a:lnTo>
                  <a:pt x="1015" y="2181"/>
                </a:lnTo>
                <a:lnTo>
                  <a:pt x="989" y="2208"/>
                </a:lnTo>
                <a:lnTo>
                  <a:pt x="968" y="2238"/>
                </a:lnTo>
                <a:lnTo>
                  <a:pt x="951" y="2269"/>
                </a:lnTo>
                <a:lnTo>
                  <a:pt x="939" y="2301"/>
                </a:lnTo>
                <a:lnTo>
                  <a:pt x="932" y="2336"/>
                </a:lnTo>
                <a:lnTo>
                  <a:pt x="926" y="2371"/>
                </a:lnTo>
                <a:lnTo>
                  <a:pt x="925" y="2407"/>
                </a:lnTo>
                <a:lnTo>
                  <a:pt x="926" y="2444"/>
                </a:lnTo>
                <a:lnTo>
                  <a:pt x="931" y="2481"/>
                </a:lnTo>
                <a:lnTo>
                  <a:pt x="937" y="2518"/>
                </a:lnTo>
                <a:lnTo>
                  <a:pt x="945" y="2555"/>
                </a:lnTo>
                <a:lnTo>
                  <a:pt x="954" y="2591"/>
                </a:lnTo>
                <a:lnTo>
                  <a:pt x="965" y="2627"/>
                </a:lnTo>
                <a:lnTo>
                  <a:pt x="976" y="2661"/>
                </a:lnTo>
                <a:lnTo>
                  <a:pt x="989" y="2695"/>
                </a:lnTo>
                <a:lnTo>
                  <a:pt x="1022" y="2776"/>
                </a:lnTo>
                <a:lnTo>
                  <a:pt x="1057" y="2856"/>
                </a:lnTo>
                <a:lnTo>
                  <a:pt x="1094" y="2935"/>
                </a:lnTo>
                <a:lnTo>
                  <a:pt x="1130" y="3015"/>
                </a:lnTo>
                <a:lnTo>
                  <a:pt x="1164" y="3095"/>
                </a:lnTo>
                <a:lnTo>
                  <a:pt x="1160" y="3033"/>
                </a:lnTo>
                <a:lnTo>
                  <a:pt x="1152" y="2972"/>
                </a:lnTo>
                <a:lnTo>
                  <a:pt x="1138" y="2910"/>
                </a:lnTo>
                <a:lnTo>
                  <a:pt x="1122" y="2849"/>
                </a:lnTo>
                <a:lnTo>
                  <a:pt x="1103" y="2794"/>
                </a:lnTo>
                <a:lnTo>
                  <a:pt x="1082" y="2740"/>
                </a:lnTo>
                <a:lnTo>
                  <a:pt x="1062" y="2685"/>
                </a:lnTo>
                <a:lnTo>
                  <a:pt x="1045" y="2630"/>
                </a:lnTo>
                <a:lnTo>
                  <a:pt x="1031" y="2574"/>
                </a:lnTo>
                <a:lnTo>
                  <a:pt x="1025" y="2530"/>
                </a:lnTo>
                <a:lnTo>
                  <a:pt x="1024" y="2487"/>
                </a:lnTo>
                <a:lnTo>
                  <a:pt x="1028" y="2446"/>
                </a:lnTo>
                <a:lnTo>
                  <a:pt x="1035" y="2404"/>
                </a:lnTo>
                <a:lnTo>
                  <a:pt x="1046" y="2364"/>
                </a:lnTo>
                <a:lnTo>
                  <a:pt x="1058" y="2323"/>
                </a:lnTo>
                <a:lnTo>
                  <a:pt x="1072" y="2284"/>
                </a:lnTo>
                <a:lnTo>
                  <a:pt x="1086" y="2242"/>
                </a:lnTo>
                <a:lnTo>
                  <a:pt x="1101" y="2202"/>
                </a:lnTo>
                <a:lnTo>
                  <a:pt x="1102" y="2200"/>
                </a:lnTo>
                <a:lnTo>
                  <a:pt x="1103" y="2199"/>
                </a:lnTo>
                <a:lnTo>
                  <a:pt x="1076" y="2177"/>
                </a:lnTo>
                <a:lnTo>
                  <a:pt x="1050" y="2153"/>
                </a:lnTo>
                <a:close/>
                <a:moveTo>
                  <a:pt x="2715" y="2133"/>
                </a:moveTo>
                <a:lnTo>
                  <a:pt x="2690" y="2235"/>
                </a:lnTo>
                <a:lnTo>
                  <a:pt x="2660" y="2334"/>
                </a:lnTo>
                <a:lnTo>
                  <a:pt x="2625" y="2430"/>
                </a:lnTo>
                <a:lnTo>
                  <a:pt x="2585" y="2522"/>
                </a:lnTo>
                <a:lnTo>
                  <a:pt x="2540" y="2611"/>
                </a:lnTo>
                <a:lnTo>
                  <a:pt x="2584" y="2571"/>
                </a:lnTo>
                <a:lnTo>
                  <a:pt x="2626" y="2527"/>
                </a:lnTo>
                <a:lnTo>
                  <a:pt x="2664" y="2480"/>
                </a:lnTo>
                <a:lnTo>
                  <a:pt x="2701" y="2433"/>
                </a:lnTo>
                <a:lnTo>
                  <a:pt x="2735" y="2385"/>
                </a:lnTo>
                <a:lnTo>
                  <a:pt x="2767" y="2338"/>
                </a:lnTo>
                <a:lnTo>
                  <a:pt x="2795" y="2291"/>
                </a:lnTo>
                <a:lnTo>
                  <a:pt x="2821" y="2246"/>
                </a:lnTo>
                <a:lnTo>
                  <a:pt x="2844" y="2206"/>
                </a:lnTo>
                <a:lnTo>
                  <a:pt x="2863" y="2168"/>
                </a:lnTo>
                <a:lnTo>
                  <a:pt x="2862" y="2168"/>
                </a:lnTo>
                <a:lnTo>
                  <a:pt x="2715" y="2133"/>
                </a:lnTo>
                <a:close/>
                <a:moveTo>
                  <a:pt x="2726" y="2079"/>
                </a:moveTo>
                <a:lnTo>
                  <a:pt x="2722" y="2103"/>
                </a:lnTo>
                <a:lnTo>
                  <a:pt x="2870" y="2137"/>
                </a:lnTo>
                <a:lnTo>
                  <a:pt x="2873" y="2139"/>
                </a:lnTo>
                <a:lnTo>
                  <a:pt x="2876" y="2141"/>
                </a:lnTo>
                <a:lnTo>
                  <a:pt x="2885" y="2123"/>
                </a:lnTo>
                <a:lnTo>
                  <a:pt x="2894" y="2106"/>
                </a:lnTo>
                <a:lnTo>
                  <a:pt x="2900" y="2091"/>
                </a:lnTo>
                <a:lnTo>
                  <a:pt x="2726" y="2079"/>
                </a:lnTo>
                <a:close/>
                <a:moveTo>
                  <a:pt x="1700" y="2015"/>
                </a:moveTo>
                <a:lnTo>
                  <a:pt x="1676" y="2057"/>
                </a:lnTo>
                <a:lnTo>
                  <a:pt x="1650" y="2097"/>
                </a:lnTo>
                <a:lnTo>
                  <a:pt x="1621" y="2132"/>
                </a:lnTo>
                <a:lnTo>
                  <a:pt x="1643" y="2168"/>
                </a:lnTo>
                <a:lnTo>
                  <a:pt x="1667" y="2201"/>
                </a:lnTo>
                <a:lnTo>
                  <a:pt x="1695" y="2229"/>
                </a:lnTo>
                <a:lnTo>
                  <a:pt x="1725" y="2254"/>
                </a:lnTo>
                <a:lnTo>
                  <a:pt x="1757" y="2274"/>
                </a:lnTo>
                <a:lnTo>
                  <a:pt x="1792" y="2292"/>
                </a:lnTo>
                <a:lnTo>
                  <a:pt x="1828" y="2307"/>
                </a:lnTo>
                <a:lnTo>
                  <a:pt x="1865" y="2319"/>
                </a:lnTo>
                <a:lnTo>
                  <a:pt x="1904" y="2327"/>
                </a:lnTo>
                <a:lnTo>
                  <a:pt x="1944" y="2335"/>
                </a:lnTo>
                <a:lnTo>
                  <a:pt x="1986" y="2339"/>
                </a:lnTo>
                <a:lnTo>
                  <a:pt x="2027" y="2342"/>
                </a:lnTo>
                <a:lnTo>
                  <a:pt x="2069" y="2342"/>
                </a:lnTo>
                <a:lnTo>
                  <a:pt x="2111" y="2342"/>
                </a:lnTo>
                <a:lnTo>
                  <a:pt x="2154" y="2340"/>
                </a:lnTo>
                <a:lnTo>
                  <a:pt x="2197" y="2337"/>
                </a:lnTo>
                <a:lnTo>
                  <a:pt x="2238" y="2334"/>
                </a:lnTo>
                <a:lnTo>
                  <a:pt x="2279" y="2329"/>
                </a:lnTo>
                <a:lnTo>
                  <a:pt x="2319" y="2324"/>
                </a:lnTo>
                <a:lnTo>
                  <a:pt x="2358" y="2320"/>
                </a:lnTo>
                <a:lnTo>
                  <a:pt x="2316" y="2294"/>
                </a:lnTo>
                <a:lnTo>
                  <a:pt x="2272" y="2273"/>
                </a:lnTo>
                <a:lnTo>
                  <a:pt x="2228" y="2257"/>
                </a:lnTo>
                <a:lnTo>
                  <a:pt x="2183" y="2241"/>
                </a:lnTo>
                <a:lnTo>
                  <a:pt x="2136" y="2229"/>
                </a:lnTo>
                <a:lnTo>
                  <a:pt x="2090" y="2216"/>
                </a:lnTo>
                <a:lnTo>
                  <a:pt x="2043" y="2205"/>
                </a:lnTo>
                <a:lnTo>
                  <a:pt x="1995" y="2192"/>
                </a:lnTo>
                <a:lnTo>
                  <a:pt x="1945" y="2177"/>
                </a:lnTo>
                <a:lnTo>
                  <a:pt x="1899" y="2159"/>
                </a:lnTo>
                <a:lnTo>
                  <a:pt x="1855" y="2137"/>
                </a:lnTo>
                <a:lnTo>
                  <a:pt x="1812" y="2112"/>
                </a:lnTo>
                <a:lnTo>
                  <a:pt x="1773" y="2084"/>
                </a:lnTo>
                <a:lnTo>
                  <a:pt x="1735" y="2051"/>
                </a:lnTo>
                <a:lnTo>
                  <a:pt x="1700" y="2015"/>
                </a:lnTo>
                <a:close/>
                <a:moveTo>
                  <a:pt x="945" y="2004"/>
                </a:moveTo>
                <a:lnTo>
                  <a:pt x="904" y="2051"/>
                </a:lnTo>
                <a:lnTo>
                  <a:pt x="868" y="2100"/>
                </a:lnTo>
                <a:lnTo>
                  <a:pt x="838" y="2151"/>
                </a:lnTo>
                <a:lnTo>
                  <a:pt x="813" y="2204"/>
                </a:lnTo>
                <a:lnTo>
                  <a:pt x="793" y="2259"/>
                </a:lnTo>
                <a:lnTo>
                  <a:pt x="779" y="2316"/>
                </a:lnTo>
                <a:lnTo>
                  <a:pt x="769" y="2374"/>
                </a:lnTo>
                <a:lnTo>
                  <a:pt x="763" y="2434"/>
                </a:lnTo>
                <a:lnTo>
                  <a:pt x="762" y="2497"/>
                </a:lnTo>
                <a:lnTo>
                  <a:pt x="765" y="2591"/>
                </a:lnTo>
                <a:lnTo>
                  <a:pt x="772" y="2686"/>
                </a:lnTo>
                <a:lnTo>
                  <a:pt x="777" y="2781"/>
                </a:lnTo>
                <a:lnTo>
                  <a:pt x="780" y="2875"/>
                </a:lnTo>
                <a:lnTo>
                  <a:pt x="779" y="2970"/>
                </a:lnTo>
                <a:lnTo>
                  <a:pt x="778" y="2973"/>
                </a:lnTo>
                <a:lnTo>
                  <a:pt x="777" y="2976"/>
                </a:lnTo>
                <a:lnTo>
                  <a:pt x="775" y="2979"/>
                </a:lnTo>
                <a:lnTo>
                  <a:pt x="776" y="2980"/>
                </a:lnTo>
                <a:lnTo>
                  <a:pt x="777" y="2982"/>
                </a:lnTo>
                <a:lnTo>
                  <a:pt x="778" y="2989"/>
                </a:lnTo>
                <a:lnTo>
                  <a:pt x="777" y="2996"/>
                </a:lnTo>
                <a:lnTo>
                  <a:pt x="773" y="3001"/>
                </a:lnTo>
                <a:lnTo>
                  <a:pt x="833" y="3039"/>
                </a:lnTo>
                <a:lnTo>
                  <a:pt x="894" y="3074"/>
                </a:lnTo>
                <a:lnTo>
                  <a:pt x="958" y="3103"/>
                </a:lnTo>
                <a:lnTo>
                  <a:pt x="1023" y="3128"/>
                </a:lnTo>
                <a:lnTo>
                  <a:pt x="1089" y="3149"/>
                </a:lnTo>
                <a:lnTo>
                  <a:pt x="1157" y="3164"/>
                </a:lnTo>
                <a:lnTo>
                  <a:pt x="1145" y="3131"/>
                </a:lnTo>
                <a:lnTo>
                  <a:pt x="1130" y="3098"/>
                </a:lnTo>
                <a:lnTo>
                  <a:pt x="1114" y="3061"/>
                </a:lnTo>
                <a:lnTo>
                  <a:pt x="1097" y="3024"/>
                </a:lnTo>
                <a:lnTo>
                  <a:pt x="1079" y="2986"/>
                </a:lnTo>
                <a:lnTo>
                  <a:pt x="1060" y="2946"/>
                </a:lnTo>
                <a:lnTo>
                  <a:pt x="1041" y="2906"/>
                </a:lnTo>
                <a:lnTo>
                  <a:pt x="1021" y="2865"/>
                </a:lnTo>
                <a:lnTo>
                  <a:pt x="1002" y="2822"/>
                </a:lnTo>
                <a:lnTo>
                  <a:pt x="984" y="2781"/>
                </a:lnTo>
                <a:lnTo>
                  <a:pt x="966" y="2737"/>
                </a:lnTo>
                <a:lnTo>
                  <a:pt x="949" y="2694"/>
                </a:lnTo>
                <a:lnTo>
                  <a:pt x="934" y="2652"/>
                </a:lnTo>
                <a:lnTo>
                  <a:pt x="920" y="2608"/>
                </a:lnTo>
                <a:lnTo>
                  <a:pt x="909" y="2565"/>
                </a:lnTo>
                <a:lnTo>
                  <a:pt x="898" y="2524"/>
                </a:lnTo>
                <a:lnTo>
                  <a:pt x="892" y="2482"/>
                </a:lnTo>
                <a:lnTo>
                  <a:pt x="888" y="2441"/>
                </a:lnTo>
                <a:lnTo>
                  <a:pt x="887" y="2401"/>
                </a:lnTo>
                <a:lnTo>
                  <a:pt x="890" y="2362"/>
                </a:lnTo>
                <a:lnTo>
                  <a:pt x="896" y="2324"/>
                </a:lnTo>
                <a:lnTo>
                  <a:pt x="907" y="2288"/>
                </a:lnTo>
                <a:lnTo>
                  <a:pt x="921" y="2253"/>
                </a:lnTo>
                <a:lnTo>
                  <a:pt x="940" y="2219"/>
                </a:lnTo>
                <a:lnTo>
                  <a:pt x="965" y="2188"/>
                </a:lnTo>
                <a:lnTo>
                  <a:pt x="994" y="2158"/>
                </a:lnTo>
                <a:lnTo>
                  <a:pt x="1029" y="2131"/>
                </a:lnTo>
                <a:lnTo>
                  <a:pt x="998" y="2092"/>
                </a:lnTo>
                <a:lnTo>
                  <a:pt x="970" y="2050"/>
                </a:lnTo>
                <a:lnTo>
                  <a:pt x="945" y="2004"/>
                </a:lnTo>
                <a:close/>
                <a:moveTo>
                  <a:pt x="2494" y="1936"/>
                </a:moveTo>
                <a:lnTo>
                  <a:pt x="2468" y="1952"/>
                </a:lnTo>
                <a:lnTo>
                  <a:pt x="2445" y="1973"/>
                </a:lnTo>
                <a:lnTo>
                  <a:pt x="2424" y="1996"/>
                </a:lnTo>
                <a:lnTo>
                  <a:pt x="2406" y="2022"/>
                </a:lnTo>
                <a:lnTo>
                  <a:pt x="2391" y="2049"/>
                </a:lnTo>
                <a:lnTo>
                  <a:pt x="2376" y="2077"/>
                </a:lnTo>
                <a:lnTo>
                  <a:pt x="2363" y="2106"/>
                </a:lnTo>
                <a:lnTo>
                  <a:pt x="2348" y="2135"/>
                </a:lnTo>
                <a:lnTo>
                  <a:pt x="2334" y="2164"/>
                </a:lnTo>
                <a:lnTo>
                  <a:pt x="2318" y="2192"/>
                </a:lnTo>
                <a:lnTo>
                  <a:pt x="2300" y="2218"/>
                </a:lnTo>
                <a:lnTo>
                  <a:pt x="2280" y="2242"/>
                </a:lnTo>
                <a:lnTo>
                  <a:pt x="2321" y="2262"/>
                </a:lnTo>
                <a:lnTo>
                  <a:pt x="2363" y="2286"/>
                </a:lnTo>
                <a:lnTo>
                  <a:pt x="2401" y="2313"/>
                </a:lnTo>
                <a:lnTo>
                  <a:pt x="2432" y="2222"/>
                </a:lnTo>
                <a:lnTo>
                  <a:pt x="2457" y="2129"/>
                </a:lnTo>
                <a:lnTo>
                  <a:pt x="2478" y="2033"/>
                </a:lnTo>
                <a:lnTo>
                  <a:pt x="2494" y="1936"/>
                </a:lnTo>
                <a:close/>
                <a:moveTo>
                  <a:pt x="1761" y="1839"/>
                </a:moveTo>
                <a:lnTo>
                  <a:pt x="1749" y="1890"/>
                </a:lnTo>
                <a:lnTo>
                  <a:pt x="1733" y="1938"/>
                </a:lnTo>
                <a:lnTo>
                  <a:pt x="1715" y="1983"/>
                </a:lnTo>
                <a:lnTo>
                  <a:pt x="1748" y="2020"/>
                </a:lnTo>
                <a:lnTo>
                  <a:pt x="1783" y="2051"/>
                </a:lnTo>
                <a:lnTo>
                  <a:pt x="1821" y="2079"/>
                </a:lnTo>
                <a:lnTo>
                  <a:pt x="1860" y="2103"/>
                </a:lnTo>
                <a:lnTo>
                  <a:pt x="1901" y="2123"/>
                </a:lnTo>
                <a:lnTo>
                  <a:pt x="1943" y="2140"/>
                </a:lnTo>
                <a:lnTo>
                  <a:pt x="1988" y="2156"/>
                </a:lnTo>
                <a:lnTo>
                  <a:pt x="2034" y="2169"/>
                </a:lnTo>
                <a:lnTo>
                  <a:pt x="2081" y="2181"/>
                </a:lnTo>
                <a:lnTo>
                  <a:pt x="2138" y="2195"/>
                </a:lnTo>
                <a:lnTo>
                  <a:pt x="2195" y="2211"/>
                </a:lnTo>
                <a:lnTo>
                  <a:pt x="2249" y="2230"/>
                </a:lnTo>
                <a:lnTo>
                  <a:pt x="2270" y="2207"/>
                </a:lnTo>
                <a:lnTo>
                  <a:pt x="2289" y="2182"/>
                </a:lnTo>
                <a:lnTo>
                  <a:pt x="2306" y="2155"/>
                </a:lnTo>
                <a:lnTo>
                  <a:pt x="2321" y="2128"/>
                </a:lnTo>
                <a:lnTo>
                  <a:pt x="2335" y="2100"/>
                </a:lnTo>
                <a:lnTo>
                  <a:pt x="2349" y="2073"/>
                </a:lnTo>
                <a:lnTo>
                  <a:pt x="2363" y="2045"/>
                </a:lnTo>
                <a:lnTo>
                  <a:pt x="2377" y="2018"/>
                </a:lnTo>
                <a:lnTo>
                  <a:pt x="2393" y="1992"/>
                </a:lnTo>
                <a:lnTo>
                  <a:pt x="2411" y="1968"/>
                </a:lnTo>
                <a:lnTo>
                  <a:pt x="2430" y="1945"/>
                </a:lnTo>
                <a:lnTo>
                  <a:pt x="2453" y="1925"/>
                </a:lnTo>
                <a:lnTo>
                  <a:pt x="2480" y="1907"/>
                </a:lnTo>
                <a:lnTo>
                  <a:pt x="2449" y="1895"/>
                </a:lnTo>
                <a:lnTo>
                  <a:pt x="2418" y="1887"/>
                </a:lnTo>
                <a:lnTo>
                  <a:pt x="2386" y="1884"/>
                </a:lnTo>
                <a:lnTo>
                  <a:pt x="2353" y="1883"/>
                </a:lnTo>
                <a:lnTo>
                  <a:pt x="2320" y="1885"/>
                </a:lnTo>
                <a:lnTo>
                  <a:pt x="2287" y="1889"/>
                </a:lnTo>
                <a:lnTo>
                  <a:pt x="2265" y="1892"/>
                </a:lnTo>
                <a:lnTo>
                  <a:pt x="2218" y="1899"/>
                </a:lnTo>
                <a:lnTo>
                  <a:pt x="2172" y="1906"/>
                </a:lnTo>
                <a:lnTo>
                  <a:pt x="2125" y="1910"/>
                </a:lnTo>
                <a:lnTo>
                  <a:pt x="2078" y="1909"/>
                </a:lnTo>
                <a:lnTo>
                  <a:pt x="2014" y="1899"/>
                </a:lnTo>
                <a:lnTo>
                  <a:pt x="1950" y="1886"/>
                </a:lnTo>
                <a:lnTo>
                  <a:pt x="1887" y="1870"/>
                </a:lnTo>
                <a:lnTo>
                  <a:pt x="1825" y="1854"/>
                </a:lnTo>
                <a:lnTo>
                  <a:pt x="1761" y="1839"/>
                </a:lnTo>
                <a:close/>
                <a:moveTo>
                  <a:pt x="888" y="1831"/>
                </a:moveTo>
                <a:lnTo>
                  <a:pt x="850" y="1848"/>
                </a:lnTo>
                <a:lnTo>
                  <a:pt x="815" y="1870"/>
                </a:lnTo>
                <a:lnTo>
                  <a:pt x="785" y="1895"/>
                </a:lnTo>
                <a:lnTo>
                  <a:pt x="757" y="1922"/>
                </a:lnTo>
                <a:lnTo>
                  <a:pt x="733" y="1952"/>
                </a:lnTo>
                <a:lnTo>
                  <a:pt x="711" y="1984"/>
                </a:lnTo>
                <a:lnTo>
                  <a:pt x="694" y="2020"/>
                </a:lnTo>
                <a:lnTo>
                  <a:pt x="677" y="2055"/>
                </a:lnTo>
                <a:lnTo>
                  <a:pt x="665" y="2094"/>
                </a:lnTo>
                <a:lnTo>
                  <a:pt x="653" y="2132"/>
                </a:lnTo>
                <a:lnTo>
                  <a:pt x="645" y="2171"/>
                </a:lnTo>
                <a:lnTo>
                  <a:pt x="639" y="2211"/>
                </a:lnTo>
                <a:lnTo>
                  <a:pt x="635" y="2252"/>
                </a:lnTo>
                <a:lnTo>
                  <a:pt x="631" y="2292"/>
                </a:lnTo>
                <a:lnTo>
                  <a:pt x="630" y="2333"/>
                </a:lnTo>
                <a:lnTo>
                  <a:pt x="631" y="2372"/>
                </a:lnTo>
                <a:lnTo>
                  <a:pt x="636" y="2451"/>
                </a:lnTo>
                <a:lnTo>
                  <a:pt x="644" y="2532"/>
                </a:lnTo>
                <a:lnTo>
                  <a:pt x="656" y="2612"/>
                </a:lnTo>
                <a:lnTo>
                  <a:pt x="673" y="2691"/>
                </a:lnTo>
                <a:lnTo>
                  <a:pt x="694" y="2770"/>
                </a:lnTo>
                <a:lnTo>
                  <a:pt x="719" y="2847"/>
                </a:lnTo>
                <a:lnTo>
                  <a:pt x="749" y="2922"/>
                </a:lnTo>
                <a:lnTo>
                  <a:pt x="747" y="2837"/>
                </a:lnTo>
                <a:lnTo>
                  <a:pt x="743" y="2751"/>
                </a:lnTo>
                <a:lnTo>
                  <a:pt x="736" y="2666"/>
                </a:lnTo>
                <a:lnTo>
                  <a:pt x="732" y="2582"/>
                </a:lnTo>
                <a:lnTo>
                  <a:pt x="730" y="2497"/>
                </a:lnTo>
                <a:lnTo>
                  <a:pt x="733" y="2412"/>
                </a:lnTo>
                <a:lnTo>
                  <a:pt x="741" y="2350"/>
                </a:lnTo>
                <a:lnTo>
                  <a:pt x="752" y="2290"/>
                </a:lnTo>
                <a:lnTo>
                  <a:pt x="769" y="2233"/>
                </a:lnTo>
                <a:lnTo>
                  <a:pt x="790" y="2178"/>
                </a:lnTo>
                <a:lnTo>
                  <a:pt x="816" y="2125"/>
                </a:lnTo>
                <a:lnTo>
                  <a:pt x="847" y="2074"/>
                </a:lnTo>
                <a:lnTo>
                  <a:pt x="885" y="2025"/>
                </a:lnTo>
                <a:lnTo>
                  <a:pt x="926" y="1978"/>
                </a:lnTo>
                <a:lnTo>
                  <a:pt x="929" y="1976"/>
                </a:lnTo>
                <a:lnTo>
                  <a:pt x="932" y="1975"/>
                </a:lnTo>
                <a:lnTo>
                  <a:pt x="914" y="1929"/>
                </a:lnTo>
                <a:lnTo>
                  <a:pt x="899" y="1880"/>
                </a:lnTo>
                <a:lnTo>
                  <a:pt x="888" y="1831"/>
                </a:lnTo>
                <a:close/>
                <a:moveTo>
                  <a:pt x="834" y="1749"/>
                </a:moveTo>
                <a:lnTo>
                  <a:pt x="798" y="1751"/>
                </a:lnTo>
                <a:lnTo>
                  <a:pt x="763" y="1756"/>
                </a:lnTo>
                <a:lnTo>
                  <a:pt x="732" y="1764"/>
                </a:lnTo>
                <a:lnTo>
                  <a:pt x="703" y="1777"/>
                </a:lnTo>
                <a:lnTo>
                  <a:pt x="676" y="1792"/>
                </a:lnTo>
                <a:lnTo>
                  <a:pt x="650" y="1810"/>
                </a:lnTo>
                <a:lnTo>
                  <a:pt x="627" y="1832"/>
                </a:lnTo>
                <a:lnTo>
                  <a:pt x="606" y="1854"/>
                </a:lnTo>
                <a:lnTo>
                  <a:pt x="586" y="1880"/>
                </a:lnTo>
                <a:lnTo>
                  <a:pt x="567" y="1907"/>
                </a:lnTo>
                <a:lnTo>
                  <a:pt x="549" y="1937"/>
                </a:lnTo>
                <a:lnTo>
                  <a:pt x="534" y="1967"/>
                </a:lnTo>
                <a:lnTo>
                  <a:pt x="518" y="1998"/>
                </a:lnTo>
                <a:lnTo>
                  <a:pt x="504" y="2030"/>
                </a:lnTo>
                <a:lnTo>
                  <a:pt x="489" y="2063"/>
                </a:lnTo>
                <a:lnTo>
                  <a:pt x="479" y="2090"/>
                </a:lnTo>
                <a:lnTo>
                  <a:pt x="467" y="2118"/>
                </a:lnTo>
                <a:lnTo>
                  <a:pt x="455" y="2147"/>
                </a:lnTo>
                <a:lnTo>
                  <a:pt x="442" y="2176"/>
                </a:lnTo>
                <a:lnTo>
                  <a:pt x="428" y="2204"/>
                </a:lnTo>
                <a:lnTo>
                  <a:pt x="412" y="2232"/>
                </a:lnTo>
                <a:lnTo>
                  <a:pt x="395" y="2258"/>
                </a:lnTo>
                <a:lnTo>
                  <a:pt x="376" y="2282"/>
                </a:lnTo>
                <a:lnTo>
                  <a:pt x="354" y="2302"/>
                </a:lnTo>
                <a:lnTo>
                  <a:pt x="330" y="2320"/>
                </a:lnTo>
                <a:lnTo>
                  <a:pt x="303" y="2334"/>
                </a:lnTo>
                <a:lnTo>
                  <a:pt x="274" y="2343"/>
                </a:lnTo>
                <a:lnTo>
                  <a:pt x="311" y="2429"/>
                </a:lnTo>
                <a:lnTo>
                  <a:pt x="351" y="2512"/>
                </a:lnTo>
                <a:lnTo>
                  <a:pt x="396" y="2592"/>
                </a:lnTo>
                <a:lnTo>
                  <a:pt x="445" y="2667"/>
                </a:lnTo>
                <a:lnTo>
                  <a:pt x="497" y="2739"/>
                </a:lnTo>
                <a:lnTo>
                  <a:pt x="553" y="2806"/>
                </a:lnTo>
                <a:lnTo>
                  <a:pt x="612" y="2868"/>
                </a:lnTo>
                <a:lnTo>
                  <a:pt x="674" y="2925"/>
                </a:lnTo>
                <a:lnTo>
                  <a:pt x="739" y="2977"/>
                </a:lnTo>
                <a:lnTo>
                  <a:pt x="706" y="2900"/>
                </a:lnTo>
                <a:lnTo>
                  <a:pt x="676" y="2821"/>
                </a:lnTo>
                <a:lnTo>
                  <a:pt x="651" y="2739"/>
                </a:lnTo>
                <a:lnTo>
                  <a:pt x="631" y="2656"/>
                </a:lnTo>
                <a:lnTo>
                  <a:pt x="616" y="2572"/>
                </a:lnTo>
                <a:lnTo>
                  <a:pt x="606" y="2487"/>
                </a:lnTo>
                <a:lnTo>
                  <a:pt x="600" y="2403"/>
                </a:lnTo>
                <a:lnTo>
                  <a:pt x="599" y="2320"/>
                </a:lnTo>
                <a:lnTo>
                  <a:pt x="601" y="2277"/>
                </a:lnTo>
                <a:lnTo>
                  <a:pt x="606" y="2235"/>
                </a:lnTo>
                <a:lnTo>
                  <a:pt x="611" y="2192"/>
                </a:lnTo>
                <a:lnTo>
                  <a:pt x="619" y="2151"/>
                </a:lnTo>
                <a:lnTo>
                  <a:pt x="628" y="2109"/>
                </a:lnTo>
                <a:lnTo>
                  <a:pt x="641" y="2070"/>
                </a:lnTo>
                <a:lnTo>
                  <a:pt x="655" y="2030"/>
                </a:lnTo>
                <a:lnTo>
                  <a:pt x="672" y="1994"/>
                </a:lnTo>
                <a:lnTo>
                  <a:pt x="693" y="1958"/>
                </a:lnTo>
                <a:lnTo>
                  <a:pt x="716" y="1925"/>
                </a:lnTo>
                <a:lnTo>
                  <a:pt x="743" y="1894"/>
                </a:lnTo>
                <a:lnTo>
                  <a:pt x="772" y="1866"/>
                </a:lnTo>
                <a:lnTo>
                  <a:pt x="805" y="1840"/>
                </a:lnTo>
                <a:lnTo>
                  <a:pt x="841" y="1818"/>
                </a:lnTo>
                <a:lnTo>
                  <a:pt x="882" y="1799"/>
                </a:lnTo>
                <a:lnTo>
                  <a:pt x="879" y="1777"/>
                </a:lnTo>
                <a:lnTo>
                  <a:pt x="877" y="1753"/>
                </a:lnTo>
                <a:lnTo>
                  <a:pt x="874" y="1753"/>
                </a:lnTo>
                <a:lnTo>
                  <a:pt x="873" y="1753"/>
                </a:lnTo>
                <a:lnTo>
                  <a:pt x="834" y="1749"/>
                </a:lnTo>
                <a:close/>
                <a:moveTo>
                  <a:pt x="703" y="1686"/>
                </a:moveTo>
                <a:lnTo>
                  <a:pt x="670" y="1687"/>
                </a:lnTo>
                <a:lnTo>
                  <a:pt x="637" y="1690"/>
                </a:lnTo>
                <a:lnTo>
                  <a:pt x="604" y="1695"/>
                </a:lnTo>
                <a:lnTo>
                  <a:pt x="574" y="1703"/>
                </a:lnTo>
                <a:lnTo>
                  <a:pt x="544" y="1712"/>
                </a:lnTo>
                <a:lnTo>
                  <a:pt x="516" y="1725"/>
                </a:lnTo>
                <a:lnTo>
                  <a:pt x="490" y="1740"/>
                </a:lnTo>
                <a:lnTo>
                  <a:pt x="466" y="1759"/>
                </a:lnTo>
                <a:lnTo>
                  <a:pt x="446" y="1781"/>
                </a:lnTo>
                <a:lnTo>
                  <a:pt x="426" y="1807"/>
                </a:lnTo>
                <a:lnTo>
                  <a:pt x="410" y="1836"/>
                </a:lnTo>
                <a:lnTo>
                  <a:pt x="397" y="1870"/>
                </a:lnTo>
                <a:lnTo>
                  <a:pt x="386" y="1907"/>
                </a:lnTo>
                <a:lnTo>
                  <a:pt x="381" y="1941"/>
                </a:lnTo>
                <a:lnTo>
                  <a:pt x="376" y="1975"/>
                </a:lnTo>
                <a:lnTo>
                  <a:pt x="371" y="2010"/>
                </a:lnTo>
                <a:lnTo>
                  <a:pt x="366" y="2046"/>
                </a:lnTo>
                <a:lnTo>
                  <a:pt x="360" y="2081"/>
                </a:lnTo>
                <a:lnTo>
                  <a:pt x="353" y="2117"/>
                </a:lnTo>
                <a:lnTo>
                  <a:pt x="345" y="2152"/>
                </a:lnTo>
                <a:lnTo>
                  <a:pt x="333" y="2185"/>
                </a:lnTo>
                <a:lnTo>
                  <a:pt x="320" y="2217"/>
                </a:lnTo>
                <a:lnTo>
                  <a:pt x="303" y="2247"/>
                </a:lnTo>
                <a:lnTo>
                  <a:pt x="282" y="2274"/>
                </a:lnTo>
                <a:lnTo>
                  <a:pt x="259" y="2299"/>
                </a:lnTo>
                <a:lnTo>
                  <a:pt x="263" y="2313"/>
                </a:lnTo>
                <a:lnTo>
                  <a:pt x="292" y="2305"/>
                </a:lnTo>
                <a:lnTo>
                  <a:pt x="317" y="2291"/>
                </a:lnTo>
                <a:lnTo>
                  <a:pt x="341" y="2273"/>
                </a:lnTo>
                <a:lnTo>
                  <a:pt x="361" y="2253"/>
                </a:lnTo>
                <a:lnTo>
                  <a:pt x="380" y="2229"/>
                </a:lnTo>
                <a:lnTo>
                  <a:pt x="398" y="2202"/>
                </a:lnTo>
                <a:lnTo>
                  <a:pt x="413" y="2173"/>
                </a:lnTo>
                <a:lnTo>
                  <a:pt x="428" y="2143"/>
                </a:lnTo>
                <a:lnTo>
                  <a:pt x="441" y="2112"/>
                </a:lnTo>
                <a:lnTo>
                  <a:pt x="454" y="2081"/>
                </a:lnTo>
                <a:lnTo>
                  <a:pt x="465" y="2050"/>
                </a:lnTo>
                <a:lnTo>
                  <a:pt x="477" y="2020"/>
                </a:lnTo>
                <a:lnTo>
                  <a:pt x="488" y="1992"/>
                </a:lnTo>
                <a:lnTo>
                  <a:pt x="500" y="1965"/>
                </a:lnTo>
                <a:lnTo>
                  <a:pt x="511" y="1940"/>
                </a:lnTo>
                <a:lnTo>
                  <a:pt x="533" y="1900"/>
                </a:lnTo>
                <a:lnTo>
                  <a:pt x="557" y="1864"/>
                </a:lnTo>
                <a:lnTo>
                  <a:pt x="582" y="1832"/>
                </a:lnTo>
                <a:lnTo>
                  <a:pt x="610" y="1802"/>
                </a:lnTo>
                <a:lnTo>
                  <a:pt x="641" y="1778"/>
                </a:lnTo>
                <a:lnTo>
                  <a:pt x="673" y="1757"/>
                </a:lnTo>
                <a:lnTo>
                  <a:pt x="708" y="1740"/>
                </a:lnTo>
                <a:lnTo>
                  <a:pt x="746" y="1729"/>
                </a:lnTo>
                <a:lnTo>
                  <a:pt x="785" y="1721"/>
                </a:lnTo>
                <a:lnTo>
                  <a:pt x="829" y="1719"/>
                </a:lnTo>
                <a:lnTo>
                  <a:pt x="874" y="1721"/>
                </a:lnTo>
                <a:lnTo>
                  <a:pt x="873" y="1700"/>
                </a:lnTo>
                <a:lnTo>
                  <a:pt x="840" y="1695"/>
                </a:lnTo>
                <a:lnTo>
                  <a:pt x="806" y="1691"/>
                </a:lnTo>
                <a:lnTo>
                  <a:pt x="772" y="1689"/>
                </a:lnTo>
                <a:lnTo>
                  <a:pt x="737" y="1687"/>
                </a:lnTo>
                <a:lnTo>
                  <a:pt x="703" y="1686"/>
                </a:lnTo>
                <a:close/>
                <a:moveTo>
                  <a:pt x="876" y="1619"/>
                </a:moveTo>
                <a:lnTo>
                  <a:pt x="825" y="1622"/>
                </a:lnTo>
                <a:lnTo>
                  <a:pt x="776" y="1629"/>
                </a:lnTo>
                <a:lnTo>
                  <a:pt x="727" y="1639"/>
                </a:lnTo>
                <a:lnTo>
                  <a:pt x="680" y="1653"/>
                </a:lnTo>
                <a:lnTo>
                  <a:pt x="746" y="1655"/>
                </a:lnTo>
                <a:lnTo>
                  <a:pt x="811" y="1660"/>
                </a:lnTo>
                <a:lnTo>
                  <a:pt x="873" y="1668"/>
                </a:lnTo>
                <a:lnTo>
                  <a:pt x="876" y="1619"/>
                </a:lnTo>
                <a:close/>
                <a:moveTo>
                  <a:pt x="2417" y="1509"/>
                </a:moveTo>
                <a:lnTo>
                  <a:pt x="2372" y="1524"/>
                </a:lnTo>
                <a:lnTo>
                  <a:pt x="2329" y="1542"/>
                </a:lnTo>
                <a:lnTo>
                  <a:pt x="2284" y="1559"/>
                </a:lnTo>
                <a:lnTo>
                  <a:pt x="2240" y="1576"/>
                </a:lnTo>
                <a:lnTo>
                  <a:pt x="2195" y="1590"/>
                </a:lnTo>
                <a:lnTo>
                  <a:pt x="2149" y="1602"/>
                </a:lnTo>
                <a:lnTo>
                  <a:pt x="2101" y="1607"/>
                </a:lnTo>
                <a:lnTo>
                  <a:pt x="2053" y="1606"/>
                </a:lnTo>
                <a:lnTo>
                  <a:pt x="2006" y="1601"/>
                </a:lnTo>
                <a:lnTo>
                  <a:pt x="1958" y="1591"/>
                </a:lnTo>
                <a:lnTo>
                  <a:pt x="1910" y="1581"/>
                </a:lnTo>
                <a:lnTo>
                  <a:pt x="1863" y="1571"/>
                </a:lnTo>
                <a:lnTo>
                  <a:pt x="1815" y="1562"/>
                </a:lnTo>
                <a:lnTo>
                  <a:pt x="1768" y="1557"/>
                </a:lnTo>
                <a:lnTo>
                  <a:pt x="1775" y="1617"/>
                </a:lnTo>
                <a:lnTo>
                  <a:pt x="1778" y="1681"/>
                </a:lnTo>
                <a:lnTo>
                  <a:pt x="1775" y="1745"/>
                </a:lnTo>
                <a:lnTo>
                  <a:pt x="1767" y="1809"/>
                </a:lnTo>
                <a:lnTo>
                  <a:pt x="1819" y="1821"/>
                </a:lnTo>
                <a:lnTo>
                  <a:pt x="1871" y="1835"/>
                </a:lnTo>
                <a:lnTo>
                  <a:pt x="1922" y="1848"/>
                </a:lnTo>
                <a:lnTo>
                  <a:pt x="1974" y="1861"/>
                </a:lnTo>
                <a:lnTo>
                  <a:pt x="2026" y="1871"/>
                </a:lnTo>
                <a:lnTo>
                  <a:pt x="2078" y="1877"/>
                </a:lnTo>
                <a:lnTo>
                  <a:pt x="2131" y="1879"/>
                </a:lnTo>
                <a:lnTo>
                  <a:pt x="2185" y="1876"/>
                </a:lnTo>
                <a:lnTo>
                  <a:pt x="2226" y="1870"/>
                </a:lnTo>
                <a:lnTo>
                  <a:pt x="2266" y="1864"/>
                </a:lnTo>
                <a:lnTo>
                  <a:pt x="2283" y="1830"/>
                </a:lnTo>
                <a:lnTo>
                  <a:pt x="2295" y="1795"/>
                </a:lnTo>
                <a:lnTo>
                  <a:pt x="2305" y="1761"/>
                </a:lnTo>
                <a:lnTo>
                  <a:pt x="2313" y="1726"/>
                </a:lnTo>
                <a:lnTo>
                  <a:pt x="2320" y="1690"/>
                </a:lnTo>
                <a:lnTo>
                  <a:pt x="2330" y="1655"/>
                </a:lnTo>
                <a:lnTo>
                  <a:pt x="2340" y="1620"/>
                </a:lnTo>
                <a:lnTo>
                  <a:pt x="2354" y="1586"/>
                </a:lnTo>
                <a:lnTo>
                  <a:pt x="2372" y="1557"/>
                </a:lnTo>
                <a:lnTo>
                  <a:pt x="2393" y="1532"/>
                </a:lnTo>
                <a:lnTo>
                  <a:pt x="2417" y="1509"/>
                </a:lnTo>
                <a:close/>
                <a:moveTo>
                  <a:pt x="2500" y="1496"/>
                </a:moveTo>
                <a:lnTo>
                  <a:pt x="2466" y="1515"/>
                </a:lnTo>
                <a:lnTo>
                  <a:pt x="2437" y="1536"/>
                </a:lnTo>
                <a:lnTo>
                  <a:pt x="2412" y="1561"/>
                </a:lnTo>
                <a:lnTo>
                  <a:pt x="2392" y="1588"/>
                </a:lnTo>
                <a:lnTo>
                  <a:pt x="2376" y="1620"/>
                </a:lnTo>
                <a:lnTo>
                  <a:pt x="2364" y="1655"/>
                </a:lnTo>
                <a:lnTo>
                  <a:pt x="2354" y="1693"/>
                </a:lnTo>
                <a:lnTo>
                  <a:pt x="2345" y="1736"/>
                </a:lnTo>
                <a:lnTo>
                  <a:pt x="2336" y="1778"/>
                </a:lnTo>
                <a:lnTo>
                  <a:pt x="2322" y="1818"/>
                </a:lnTo>
                <a:lnTo>
                  <a:pt x="2305" y="1858"/>
                </a:lnTo>
                <a:lnTo>
                  <a:pt x="2338" y="1853"/>
                </a:lnTo>
                <a:lnTo>
                  <a:pt x="2371" y="1852"/>
                </a:lnTo>
                <a:lnTo>
                  <a:pt x="2403" y="1853"/>
                </a:lnTo>
                <a:lnTo>
                  <a:pt x="2436" y="1859"/>
                </a:lnTo>
                <a:lnTo>
                  <a:pt x="2468" y="1868"/>
                </a:lnTo>
                <a:lnTo>
                  <a:pt x="2500" y="1883"/>
                </a:lnTo>
                <a:lnTo>
                  <a:pt x="2507" y="1787"/>
                </a:lnTo>
                <a:lnTo>
                  <a:pt x="2510" y="1689"/>
                </a:lnTo>
                <a:lnTo>
                  <a:pt x="2507" y="1591"/>
                </a:lnTo>
                <a:lnTo>
                  <a:pt x="2500" y="1496"/>
                </a:lnTo>
                <a:close/>
                <a:moveTo>
                  <a:pt x="895" y="1495"/>
                </a:moveTo>
                <a:lnTo>
                  <a:pt x="849" y="1506"/>
                </a:lnTo>
                <a:lnTo>
                  <a:pt x="800" y="1522"/>
                </a:lnTo>
                <a:lnTo>
                  <a:pt x="752" y="1538"/>
                </a:lnTo>
                <a:lnTo>
                  <a:pt x="703" y="1556"/>
                </a:lnTo>
                <a:lnTo>
                  <a:pt x="653" y="1575"/>
                </a:lnTo>
                <a:lnTo>
                  <a:pt x="604" y="1594"/>
                </a:lnTo>
                <a:lnTo>
                  <a:pt x="555" y="1610"/>
                </a:lnTo>
                <a:lnTo>
                  <a:pt x="504" y="1627"/>
                </a:lnTo>
                <a:lnTo>
                  <a:pt x="454" y="1640"/>
                </a:lnTo>
                <a:lnTo>
                  <a:pt x="404" y="1652"/>
                </a:lnTo>
                <a:lnTo>
                  <a:pt x="354" y="1659"/>
                </a:lnTo>
                <a:lnTo>
                  <a:pt x="304" y="1662"/>
                </a:lnTo>
                <a:lnTo>
                  <a:pt x="254" y="1661"/>
                </a:lnTo>
                <a:lnTo>
                  <a:pt x="205" y="1654"/>
                </a:lnTo>
                <a:lnTo>
                  <a:pt x="156" y="1640"/>
                </a:lnTo>
                <a:lnTo>
                  <a:pt x="155" y="1689"/>
                </a:lnTo>
                <a:lnTo>
                  <a:pt x="157" y="1790"/>
                </a:lnTo>
                <a:lnTo>
                  <a:pt x="165" y="1891"/>
                </a:lnTo>
                <a:lnTo>
                  <a:pt x="179" y="1989"/>
                </a:lnTo>
                <a:lnTo>
                  <a:pt x="196" y="2084"/>
                </a:lnTo>
                <a:lnTo>
                  <a:pt x="219" y="2177"/>
                </a:lnTo>
                <a:lnTo>
                  <a:pt x="247" y="2267"/>
                </a:lnTo>
                <a:lnTo>
                  <a:pt x="269" y="2242"/>
                </a:lnTo>
                <a:lnTo>
                  <a:pt x="288" y="2214"/>
                </a:lnTo>
                <a:lnTo>
                  <a:pt x="302" y="2185"/>
                </a:lnTo>
                <a:lnTo>
                  <a:pt x="313" y="2153"/>
                </a:lnTo>
                <a:lnTo>
                  <a:pt x="322" y="2121"/>
                </a:lnTo>
                <a:lnTo>
                  <a:pt x="328" y="2086"/>
                </a:lnTo>
                <a:lnTo>
                  <a:pt x="333" y="2052"/>
                </a:lnTo>
                <a:lnTo>
                  <a:pt x="338" y="2018"/>
                </a:lnTo>
                <a:lnTo>
                  <a:pt x="342" y="1982"/>
                </a:lnTo>
                <a:lnTo>
                  <a:pt x="346" y="1947"/>
                </a:lnTo>
                <a:lnTo>
                  <a:pt x="352" y="1913"/>
                </a:lnTo>
                <a:lnTo>
                  <a:pt x="359" y="1879"/>
                </a:lnTo>
                <a:lnTo>
                  <a:pt x="369" y="1846"/>
                </a:lnTo>
                <a:lnTo>
                  <a:pt x="380" y="1816"/>
                </a:lnTo>
                <a:lnTo>
                  <a:pt x="396" y="1786"/>
                </a:lnTo>
                <a:lnTo>
                  <a:pt x="419" y="1756"/>
                </a:lnTo>
                <a:lnTo>
                  <a:pt x="442" y="1730"/>
                </a:lnTo>
                <a:lnTo>
                  <a:pt x="470" y="1709"/>
                </a:lnTo>
                <a:lnTo>
                  <a:pt x="500" y="1691"/>
                </a:lnTo>
                <a:lnTo>
                  <a:pt x="531" y="1678"/>
                </a:lnTo>
                <a:lnTo>
                  <a:pt x="564" y="1667"/>
                </a:lnTo>
                <a:lnTo>
                  <a:pt x="614" y="1646"/>
                </a:lnTo>
                <a:lnTo>
                  <a:pt x="665" y="1626"/>
                </a:lnTo>
                <a:lnTo>
                  <a:pt x="717" y="1610"/>
                </a:lnTo>
                <a:lnTo>
                  <a:pt x="769" y="1598"/>
                </a:lnTo>
                <a:lnTo>
                  <a:pt x="823" y="1590"/>
                </a:lnTo>
                <a:lnTo>
                  <a:pt x="878" y="1587"/>
                </a:lnTo>
                <a:lnTo>
                  <a:pt x="879" y="1587"/>
                </a:lnTo>
                <a:lnTo>
                  <a:pt x="886" y="1541"/>
                </a:lnTo>
                <a:lnTo>
                  <a:pt x="895" y="1495"/>
                </a:lnTo>
                <a:close/>
                <a:moveTo>
                  <a:pt x="1330" y="1447"/>
                </a:moveTo>
                <a:lnTo>
                  <a:pt x="1304" y="1451"/>
                </a:lnTo>
                <a:lnTo>
                  <a:pt x="1281" y="1461"/>
                </a:lnTo>
                <a:lnTo>
                  <a:pt x="1258" y="1475"/>
                </a:lnTo>
                <a:lnTo>
                  <a:pt x="1237" y="1495"/>
                </a:lnTo>
                <a:lnTo>
                  <a:pt x="1218" y="1519"/>
                </a:lnTo>
                <a:lnTo>
                  <a:pt x="1203" y="1546"/>
                </a:lnTo>
                <a:lnTo>
                  <a:pt x="1189" y="1576"/>
                </a:lnTo>
                <a:lnTo>
                  <a:pt x="1180" y="1609"/>
                </a:lnTo>
                <a:lnTo>
                  <a:pt x="1174" y="1643"/>
                </a:lnTo>
                <a:lnTo>
                  <a:pt x="1172" y="1681"/>
                </a:lnTo>
                <a:lnTo>
                  <a:pt x="1174" y="1718"/>
                </a:lnTo>
                <a:lnTo>
                  <a:pt x="1180" y="1754"/>
                </a:lnTo>
                <a:lnTo>
                  <a:pt x="1189" y="1786"/>
                </a:lnTo>
                <a:lnTo>
                  <a:pt x="1203" y="1816"/>
                </a:lnTo>
                <a:lnTo>
                  <a:pt x="1218" y="1843"/>
                </a:lnTo>
                <a:lnTo>
                  <a:pt x="1237" y="1867"/>
                </a:lnTo>
                <a:lnTo>
                  <a:pt x="1258" y="1887"/>
                </a:lnTo>
                <a:lnTo>
                  <a:pt x="1281" y="1901"/>
                </a:lnTo>
                <a:lnTo>
                  <a:pt x="1304" y="1911"/>
                </a:lnTo>
                <a:lnTo>
                  <a:pt x="1330" y="1915"/>
                </a:lnTo>
                <a:lnTo>
                  <a:pt x="1355" y="1905"/>
                </a:lnTo>
                <a:lnTo>
                  <a:pt x="1379" y="1890"/>
                </a:lnTo>
                <a:lnTo>
                  <a:pt x="1401" y="1870"/>
                </a:lnTo>
                <a:lnTo>
                  <a:pt x="1420" y="1846"/>
                </a:lnTo>
                <a:lnTo>
                  <a:pt x="1436" y="1818"/>
                </a:lnTo>
                <a:lnTo>
                  <a:pt x="1450" y="1788"/>
                </a:lnTo>
                <a:lnTo>
                  <a:pt x="1459" y="1754"/>
                </a:lnTo>
                <a:lnTo>
                  <a:pt x="1465" y="1718"/>
                </a:lnTo>
                <a:lnTo>
                  <a:pt x="1468" y="1681"/>
                </a:lnTo>
                <a:lnTo>
                  <a:pt x="1465" y="1643"/>
                </a:lnTo>
                <a:lnTo>
                  <a:pt x="1459" y="1608"/>
                </a:lnTo>
                <a:lnTo>
                  <a:pt x="1450" y="1574"/>
                </a:lnTo>
                <a:lnTo>
                  <a:pt x="1436" y="1544"/>
                </a:lnTo>
                <a:lnTo>
                  <a:pt x="1420" y="1516"/>
                </a:lnTo>
                <a:lnTo>
                  <a:pt x="1401" y="1492"/>
                </a:lnTo>
                <a:lnTo>
                  <a:pt x="1379" y="1472"/>
                </a:lnTo>
                <a:lnTo>
                  <a:pt x="1355" y="1456"/>
                </a:lnTo>
                <a:lnTo>
                  <a:pt x="1330" y="1447"/>
                </a:lnTo>
                <a:close/>
                <a:moveTo>
                  <a:pt x="1334" y="1416"/>
                </a:moveTo>
                <a:lnTo>
                  <a:pt x="1336" y="1416"/>
                </a:lnTo>
                <a:lnTo>
                  <a:pt x="1363" y="1425"/>
                </a:lnTo>
                <a:lnTo>
                  <a:pt x="1389" y="1440"/>
                </a:lnTo>
                <a:lnTo>
                  <a:pt x="1412" y="1458"/>
                </a:lnTo>
                <a:lnTo>
                  <a:pt x="1434" y="1481"/>
                </a:lnTo>
                <a:lnTo>
                  <a:pt x="1453" y="1508"/>
                </a:lnTo>
                <a:lnTo>
                  <a:pt x="1469" y="1537"/>
                </a:lnTo>
                <a:lnTo>
                  <a:pt x="1481" y="1571"/>
                </a:lnTo>
                <a:lnTo>
                  <a:pt x="1490" y="1605"/>
                </a:lnTo>
                <a:lnTo>
                  <a:pt x="1497" y="1642"/>
                </a:lnTo>
                <a:lnTo>
                  <a:pt x="1499" y="1681"/>
                </a:lnTo>
                <a:lnTo>
                  <a:pt x="1497" y="1719"/>
                </a:lnTo>
                <a:lnTo>
                  <a:pt x="1490" y="1757"/>
                </a:lnTo>
                <a:lnTo>
                  <a:pt x="1481" y="1791"/>
                </a:lnTo>
                <a:lnTo>
                  <a:pt x="1469" y="1824"/>
                </a:lnTo>
                <a:lnTo>
                  <a:pt x="1453" y="1853"/>
                </a:lnTo>
                <a:lnTo>
                  <a:pt x="1434" y="1880"/>
                </a:lnTo>
                <a:lnTo>
                  <a:pt x="1412" y="1903"/>
                </a:lnTo>
                <a:lnTo>
                  <a:pt x="1389" y="1922"/>
                </a:lnTo>
                <a:lnTo>
                  <a:pt x="1363" y="1937"/>
                </a:lnTo>
                <a:lnTo>
                  <a:pt x="1336" y="1946"/>
                </a:lnTo>
                <a:lnTo>
                  <a:pt x="1334" y="1946"/>
                </a:lnTo>
                <a:lnTo>
                  <a:pt x="1331" y="1946"/>
                </a:lnTo>
                <a:lnTo>
                  <a:pt x="1300" y="1942"/>
                </a:lnTo>
                <a:lnTo>
                  <a:pt x="1270" y="1931"/>
                </a:lnTo>
                <a:lnTo>
                  <a:pt x="1243" y="1915"/>
                </a:lnTo>
                <a:lnTo>
                  <a:pt x="1218" y="1893"/>
                </a:lnTo>
                <a:lnTo>
                  <a:pt x="1195" y="1867"/>
                </a:lnTo>
                <a:lnTo>
                  <a:pt x="1177" y="1837"/>
                </a:lnTo>
                <a:lnTo>
                  <a:pt x="1161" y="1801"/>
                </a:lnTo>
                <a:lnTo>
                  <a:pt x="1150" y="1764"/>
                </a:lnTo>
                <a:lnTo>
                  <a:pt x="1143" y="1723"/>
                </a:lnTo>
                <a:lnTo>
                  <a:pt x="1140" y="1681"/>
                </a:lnTo>
                <a:lnTo>
                  <a:pt x="1143" y="1638"/>
                </a:lnTo>
                <a:lnTo>
                  <a:pt x="1150" y="1598"/>
                </a:lnTo>
                <a:lnTo>
                  <a:pt x="1161" y="1560"/>
                </a:lnTo>
                <a:lnTo>
                  <a:pt x="1177" y="1525"/>
                </a:lnTo>
                <a:lnTo>
                  <a:pt x="1195" y="1495"/>
                </a:lnTo>
                <a:lnTo>
                  <a:pt x="1218" y="1469"/>
                </a:lnTo>
                <a:lnTo>
                  <a:pt x="1243" y="1447"/>
                </a:lnTo>
                <a:lnTo>
                  <a:pt x="1270" y="1430"/>
                </a:lnTo>
                <a:lnTo>
                  <a:pt x="1300" y="1420"/>
                </a:lnTo>
                <a:lnTo>
                  <a:pt x="1331" y="1416"/>
                </a:lnTo>
                <a:lnTo>
                  <a:pt x="1334" y="1416"/>
                </a:lnTo>
                <a:close/>
                <a:moveTo>
                  <a:pt x="2746" y="1403"/>
                </a:moveTo>
                <a:lnTo>
                  <a:pt x="2756" y="1495"/>
                </a:lnTo>
                <a:lnTo>
                  <a:pt x="2763" y="1586"/>
                </a:lnTo>
                <a:lnTo>
                  <a:pt x="2765" y="1680"/>
                </a:lnTo>
                <a:lnTo>
                  <a:pt x="2763" y="1769"/>
                </a:lnTo>
                <a:lnTo>
                  <a:pt x="2757" y="1856"/>
                </a:lnTo>
                <a:lnTo>
                  <a:pt x="2748" y="1942"/>
                </a:lnTo>
                <a:lnTo>
                  <a:pt x="2775" y="1879"/>
                </a:lnTo>
                <a:lnTo>
                  <a:pt x="2798" y="1817"/>
                </a:lnTo>
                <a:lnTo>
                  <a:pt x="2817" y="1754"/>
                </a:lnTo>
                <a:lnTo>
                  <a:pt x="2833" y="1692"/>
                </a:lnTo>
                <a:lnTo>
                  <a:pt x="2846" y="1633"/>
                </a:lnTo>
                <a:lnTo>
                  <a:pt x="2856" y="1577"/>
                </a:lnTo>
                <a:lnTo>
                  <a:pt x="2864" y="1524"/>
                </a:lnTo>
                <a:lnTo>
                  <a:pt x="2871" y="1476"/>
                </a:lnTo>
                <a:lnTo>
                  <a:pt x="2875" y="1434"/>
                </a:lnTo>
                <a:lnTo>
                  <a:pt x="2746" y="1403"/>
                </a:lnTo>
                <a:close/>
                <a:moveTo>
                  <a:pt x="1301" y="1396"/>
                </a:moveTo>
                <a:lnTo>
                  <a:pt x="1270" y="1399"/>
                </a:lnTo>
                <a:lnTo>
                  <a:pt x="1240" y="1409"/>
                </a:lnTo>
                <a:lnTo>
                  <a:pt x="1212" y="1423"/>
                </a:lnTo>
                <a:lnTo>
                  <a:pt x="1185" y="1442"/>
                </a:lnTo>
                <a:lnTo>
                  <a:pt x="1161" y="1466"/>
                </a:lnTo>
                <a:lnTo>
                  <a:pt x="1140" y="1495"/>
                </a:lnTo>
                <a:lnTo>
                  <a:pt x="1123" y="1526"/>
                </a:lnTo>
                <a:lnTo>
                  <a:pt x="1108" y="1561"/>
                </a:lnTo>
                <a:lnTo>
                  <a:pt x="1097" y="1599"/>
                </a:lnTo>
                <a:lnTo>
                  <a:pt x="1091" y="1639"/>
                </a:lnTo>
                <a:lnTo>
                  <a:pt x="1088" y="1681"/>
                </a:lnTo>
                <a:lnTo>
                  <a:pt x="1091" y="1722"/>
                </a:lnTo>
                <a:lnTo>
                  <a:pt x="1097" y="1763"/>
                </a:lnTo>
                <a:lnTo>
                  <a:pt x="1108" y="1800"/>
                </a:lnTo>
                <a:lnTo>
                  <a:pt x="1123" y="1836"/>
                </a:lnTo>
                <a:lnTo>
                  <a:pt x="1140" y="1867"/>
                </a:lnTo>
                <a:lnTo>
                  <a:pt x="1161" y="1896"/>
                </a:lnTo>
                <a:lnTo>
                  <a:pt x="1185" y="1920"/>
                </a:lnTo>
                <a:lnTo>
                  <a:pt x="1212" y="1939"/>
                </a:lnTo>
                <a:lnTo>
                  <a:pt x="1240" y="1953"/>
                </a:lnTo>
                <a:lnTo>
                  <a:pt x="1270" y="1963"/>
                </a:lnTo>
                <a:lnTo>
                  <a:pt x="1301" y="1966"/>
                </a:lnTo>
                <a:lnTo>
                  <a:pt x="1333" y="1963"/>
                </a:lnTo>
                <a:lnTo>
                  <a:pt x="1363" y="1953"/>
                </a:lnTo>
                <a:lnTo>
                  <a:pt x="1391" y="1939"/>
                </a:lnTo>
                <a:lnTo>
                  <a:pt x="1417" y="1920"/>
                </a:lnTo>
                <a:lnTo>
                  <a:pt x="1441" y="1896"/>
                </a:lnTo>
                <a:lnTo>
                  <a:pt x="1462" y="1867"/>
                </a:lnTo>
                <a:lnTo>
                  <a:pt x="1479" y="1836"/>
                </a:lnTo>
                <a:lnTo>
                  <a:pt x="1495" y="1800"/>
                </a:lnTo>
                <a:lnTo>
                  <a:pt x="1505" y="1763"/>
                </a:lnTo>
                <a:lnTo>
                  <a:pt x="1512" y="1722"/>
                </a:lnTo>
                <a:lnTo>
                  <a:pt x="1514" y="1681"/>
                </a:lnTo>
                <a:lnTo>
                  <a:pt x="1512" y="1639"/>
                </a:lnTo>
                <a:lnTo>
                  <a:pt x="1505" y="1599"/>
                </a:lnTo>
                <a:lnTo>
                  <a:pt x="1495" y="1561"/>
                </a:lnTo>
                <a:lnTo>
                  <a:pt x="1479" y="1526"/>
                </a:lnTo>
                <a:lnTo>
                  <a:pt x="1462" y="1495"/>
                </a:lnTo>
                <a:lnTo>
                  <a:pt x="1441" y="1466"/>
                </a:lnTo>
                <a:lnTo>
                  <a:pt x="1417" y="1442"/>
                </a:lnTo>
                <a:lnTo>
                  <a:pt x="1391" y="1423"/>
                </a:lnTo>
                <a:lnTo>
                  <a:pt x="1363" y="1409"/>
                </a:lnTo>
                <a:lnTo>
                  <a:pt x="1333" y="1399"/>
                </a:lnTo>
                <a:lnTo>
                  <a:pt x="1301" y="1396"/>
                </a:lnTo>
                <a:close/>
                <a:moveTo>
                  <a:pt x="738" y="1387"/>
                </a:moveTo>
                <a:lnTo>
                  <a:pt x="695" y="1389"/>
                </a:lnTo>
                <a:lnTo>
                  <a:pt x="652" y="1397"/>
                </a:lnTo>
                <a:lnTo>
                  <a:pt x="610" y="1410"/>
                </a:lnTo>
                <a:lnTo>
                  <a:pt x="567" y="1425"/>
                </a:lnTo>
                <a:lnTo>
                  <a:pt x="524" y="1446"/>
                </a:lnTo>
                <a:lnTo>
                  <a:pt x="482" y="1469"/>
                </a:lnTo>
                <a:lnTo>
                  <a:pt x="437" y="1494"/>
                </a:lnTo>
                <a:lnTo>
                  <a:pt x="393" y="1519"/>
                </a:lnTo>
                <a:lnTo>
                  <a:pt x="348" y="1543"/>
                </a:lnTo>
                <a:lnTo>
                  <a:pt x="302" y="1564"/>
                </a:lnTo>
                <a:lnTo>
                  <a:pt x="255" y="1582"/>
                </a:lnTo>
                <a:lnTo>
                  <a:pt x="207" y="1597"/>
                </a:lnTo>
                <a:lnTo>
                  <a:pt x="157" y="1605"/>
                </a:lnTo>
                <a:lnTo>
                  <a:pt x="157" y="1608"/>
                </a:lnTo>
                <a:lnTo>
                  <a:pt x="205" y="1622"/>
                </a:lnTo>
                <a:lnTo>
                  <a:pt x="254" y="1629"/>
                </a:lnTo>
                <a:lnTo>
                  <a:pt x="303" y="1631"/>
                </a:lnTo>
                <a:lnTo>
                  <a:pt x="353" y="1628"/>
                </a:lnTo>
                <a:lnTo>
                  <a:pt x="403" y="1621"/>
                </a:lnTo>
                <a:lnTo>
                  <a:pt x="454" y="1609"/>
                </a:lnTo>
                <a:lnTo>
                  <a:pt x="504" y="1595"/>
                </a:lnTo>
                <a:lnTo>
                  <a:pt x="554" y="1579"/>
                </a:lnTo>
                <a:lnTo>
                  <a:pt x="603" y="1561"/>
                </a:lnTo>
                <a:lnTo>
                  <a:pt x="653" y="1543"/>
                </a:lnTo>
                <a:lnTo>
                  <a:pt x="702" y="1524"/>
                </a:lnTo>
                <a:lnTo>
                  <a:pt x="751" y="1505"/>
                </a:lnTo>
                <a:lnTo>
                  <a:pt x="800" y="1489"/>
                </a:lnTo>
                <a:lnTo>
                  <a:pt x="847" y="1474"/>
                </a:lnTo>
                <a:lnTo>
                  <a:pt x="894" y="1463"/>
                </a:lnTo>
                <a:lnTo>
                  <a:pt x="897" y="1463"/>
                </a:lnTo>
                <a:lnTo>
                  <a:pt x="900" y="1463"/>
                </a:lnTo>
                <a:lnTo>
                  <a:pt x="904" y="1464"/>
                </a:lnTo>
                <a:lnTo>
                  <a:pt x="914" y="1432"/>
                </a:lnTo>
                <a:lnTo>
                  <a:pt x="869" y="1412"/>
                </a:lnTo>
                <a:lnTo>
                  <a:pt x="825" y="1397"/>
                </a:lnTo>
                <a:lnTo>
                  <a:pt x="781" y="1389"/>
                </a:lnTo>
                <a:lnTo>
                  <a:pt x="738" y="1387"/>
                </a:lnTo>
                <a:close/>
                <a:moveTo>
                  <a:pt x="2739" y="1352"/>
                </a:moveTo>
                <a:lnTo>
                  <a:pt x="2742" y="1370"/>
                </a:lnTo>
                <a:lnTo>
                  <a:pt x="2877" y="1402"/>
                </a:lnTo>
                <a:lnTo>
                  <a:pt x="2879" y="1383"/>
                </a:lnTo>
                <a:lnTo>
                  <a:pt x="2879" y="1366"/>
                </a:lnTo>
                <a:lnTo>
                  <a:pt x="2880" y="1353"/>
                </a:lnTo>
                <a:lnTo>
                  <a:pt x="2742" y="1353"/>
                </a:lnTo>
                <a:lnTo>
                  <a:pt x="2740" y="1352"/>
                </a:lnTo>
                <a:lnTo>
                  <a:pt x="2739" y="1352"/>
                </a:lnTo>
                <a:close/>
                <a:moveTo>
                  <a:pt x="804" y="1312"/>
                </a:moveTo>
                <a:lnTo>
                  <a:pt x="764" y="1314"/>
                </a:lnTo>
                <a:lnTo>
                  <a:pt x="726" y="1320"/>
                </a:lnTo>
                <a:lnTo>
                  <a:pt x="689" y="1330"/>
                </a:lnTo>
                <a:lnTo>
                  <a:pt x="652" y="1344"/>
                </a:lnTo>
                <a:lnTo>
                  <a:pt x="618" y="1363"/>
                </a:lnTo>
                <a:lnTo>
                  <a:pt x="594" y="1380"/>
                </a:lnTo>
                <a:lnTo>
                  <a:pt x="642" y="1366"/>
                </a:lnTo>
                <a:lnTo>
                  <a:pt x="690" y="1357"/>
                </a:lnTo>
                <a:lnTo>
                  <a:pt x="737" y="1353"/>
                </a:lnTo>
                <a:lnTo>
                  <a:pt x="784" y="1357"/>
                </a:lnTo>
                <a:lnTo>
                  <a:pt x="831" y="1366"/>
                </a:lnTo>
                <a:lnTo>
                  <a:pt x="878" y="1382"/>
                </a:lnTo>
                <a:lnTo>
                  <a:pt x="924" y="1403"/>
                </a:lnTo>
                <a:lnTo>
                  <a:pt x="941" y="1366"/>
                </a:lnTo>
                <a:lnTo>
                  <a:pt x="959" y="1332"/>
                </a:lnTo>
                <a:lnTo>
                  <a:pt x="921" y="1323"/>
                </a:lnTo>
                <a:lnTo>
                  <a:pt x="882" y="1317"/>
                </a:lnTo>
                <a:lnTo>
                  <a:pt x="843" y="1313"/>
                </a:lnTo>
                <a:lnTo>
                  <a:pt x="804" y="1312"/>
                </a:lnTo>
                <a:close/>
                <a:moveTo>
                  <a:pt x="719" y="1154"/>
                </a:moveTo>
                <a:lnTo>
                  <a:pt x="676" y="1155"/>
                </a:lnTo>
                <a:lnTo>
                  <a:pt x="635" y="1157"/>
                </a:lnTo>
                <a:lnTo>
                  <a:pt x="592" y="1160"/>
                </a:lnTo>
                <a:lnTo>
                  <a:pt x="651" y="1172"/>
                </a:lnTo>
                <a:lnTo>
                  <a:pt x="710" y="1183"/>
                </a:lnTo>
                <a:lnTo>
                  <a:pt x="769" y="1194"/>
                </a:lnTo>
                <a:lnTo>
                  <a:pt x="827" y="1209"/>
                </a:lnTo>
                <a:lnTo>
                  <a:pt x="884" y="1227"/>
                </a:lnTo>
                <a:lnTo>
                  <a:pt x="940" y="1247"/>
                </a:lnTo>
                <a:lnTo>
                  <a:pt x="995" y="1272"/>
                </a:lnTo>
                <a:lnTo>
                  <a:pt x="1020" y="1241"/>
                </a:lnTo>
                <a:lnTo>
                  <a:pt x="987" y="1216"/>
                </a:lnTo>
                <a:lnTo>
                  <a:pt x="952" y="1197"/>
                </a:lnTo>
                <a:lnTo>
                  <a:pt x="916" y="1182"/>
                </a:lnTo>
                <a:lnTo>
                  <a:pt x="879" y="1171"/>
                </a:lnTo>
                <a:lnTo>
                  <a:pt x="840" y="1162"/>
                </a:lnTo>
                <a:lnTo>
                  <a:pt x="800" y="1157"/>
                </a:lnTo>
                <a:lnTo>
                  <a:pt x="759" y="1155"/>
                </a:lnTo>
                <a:lnTo>
                  <a:pt x="719" y="1154"/>
                </a:lnTo>
                <a:close/>
                <a:moveTo>
                  <a:pt x="238" y="1140"/>
                </a:moveTo>
                <a:lnTo>
                  <a:pt x="214" y="1224"/>
                </a:lnTo>
                <a:lnTo>
                  <a:pt x="194" y="1308"/>
                </a:lnTo>
                <a:lnTo>
                  <a:pt x="178" y="1395"/>
                </a:lnTo>
                <a:lnTo>
                  <a:pt x="166" y="1483"/>
                </a:lnTo>
                <a:lnTo>
                  <a:pt x="158" y="1574"/>
                </a:lnTo>
                <a:lnTo>
                  <a:pt x="206" y="1566"/>
                </a:lnTo>
                <a:lnTo>
                  <a:pt x="251" y="1551"/>
                </a:lnTo>
                <a:lnTo>
                  <a:pt x="296" y="1533"/>
                </a:lnTo>
                <a:lnTo>
                  <a:pt x="339" y="1513"/>
                </a:lnTo>
                <a:lnTo>
                  <a:pt x="381" y="1490"/>
                </a:lnTo>
                <a:lnTo>
                  <a:pt x="423" y="1466"/>
                </a:lnTo>
                <a:lnTo>
                  <a:pt x="453" y="1445"/>
                </a:lnTo>
                <a:lnTo>
                  <a:pt x="483" y="1424"/>
                </a:lnTo>
                <a:lnTo>
                  <a:pt x="511" y="1401"/>
                </a:lnTo>
                <a:lnTo>
                  <a:pt x="540" y="1378"/>
                </a:lnTo>
                <a:lnTo>
                  <a:pt x="570" y="1356"/>
                </a:lnTo>
                <a:lnTo>
                  <a:pt x="600" y="1336"/>
                </a:lnTo>
                <a:lnTo>
                  <a:pt x="631" y="1318"/>
                </a:lnTo>
                <a:lnTo>
                  <a:pt x="666" y="1305"/>
                </a:lnTo>
                <a:lnTo>
                  <a:pt x="708" y="1292"/>
                </a:lnTo>
                <a:lnTo>
                  <a:pt x="752" y="1285"/>
                </a:lnTo>
                <a:lnTo>
                  <a:pt x="797" y="1282"/>
                </a:lnTo>
                <a:lnTo>
                  <a:pt x="842" y="1282"/>
                </a:lnTo>
                <a:lnTo>
                  <a:pt x="887" y="1286"/>
                </a:lnTo>
                <a:lnTo>
                  <a:pt x="931" y="1293"/>
                </a:lnTo>
                <a:lnTo>
                  <a:pt x="974" y="1304"/>
                </a:lnTo>
                <a:lnTo>
                  <a:pt x="976" y="1302"/>
                </a:lnTo>
                <a:lnTo>
                  <a:pt x="977" y="1298"/>
                </a:lnTo>
                <a:lnTo>
                  <a:pt x="919" y="1272"/>
                </a:lnTo>
                <a:lnTo>
                  <a:pt x="860" y="1252"/>
                </a:lnTo>
                <a:lnTo>
                  <a:pt x="800" y="1234"/>
                </a:lnTo>
                <a:lnTo>
                  <a:pt x="737" y="1219"/>
                </a:lnTo>
                <a:lnTo>
                  <a:pt x="676" y="1207"/>
                </a:lnTo>
                <a:lnTo>
                  <a:pt x="614" y="1195"/>
                </a:lnTo>
                <a:lnTo>
                  <a:pt x="551" y="1184"/>
                </a:lnTo>
                <a:lnTo>
                  <a:pt x="489" y="1171"/>
                </a:lnTo>
                <a:lnTo>
                  <a:pt x="486" y="1170"/>
                </a:lnTo>
                <a:lnTo>
                  <a:pt x="484" y="1168"/>
                </a:lnTo>
                <a:lnTo>
                  <a:pt x="482" y="1166"/>
                </a:lnTo>
                <a:lnTo>
                  <a:pt x="431" y="1168"/>
                </a:lnTo>
                <a:lnTo>
                  <a:pt x="381" y="1166"/>
                </a:lnTo>
                <a:lnTo>
                  <a:pt x="331" y="1162"/>
                </a:lnTo>
                <a:lnTo>
                  <a:pt x="284" y="1154"/>
                </a:lnTo>
                <a:lnTo>
                  <a:pt x="238" y="1140"/>
                </a:lnTo>
                <a:close/>
                <a:moveTo>
                  <a:pt x="2409" y="1113"/>
                </a:moveTo>
                <a:lnTo>
                  <a:pt x="2410" y="1116"/>
                </a:lnTo>
                <a:lnTo>
                  <a:pt x="2410" y="1120"/>
                </a:lnTo>
                <a:lnTo>
                  <a:pt x="2410" y="1124"/>
                </a:lnTo>
                <a:lnTo>
                  <a:pt x="2407" y="1127"/>
                </a:lnTo>
                <a:lnTo>
                  <a:pt x="2404" y="1130"/>
                </a:lnTo>
                <a:lnTo>
                  <a:pt x="2378" y="1155"/>
                </a:lnTo>
                <a:lnTo>
                  <a:pt x="2358" y="1181"/>
                </a:lnTo>
                <a:lnTo>
                  <a:pt x="2340" y="1208"/>
                </a:lnTo>
                <a:lnTo>
                  <a:pt x="2326" y="1237"/>
                </a:lnTo>
                <a:lnTo>
                  <a:pt x="2316" y="1267"/>
                </a:lnTo>
                <a:lnTo>
                  <a:pt x="2307" y="1298"/>
                </a:lnTo>
                <a:lnTo>
                  <a:pt x="2299" y="1330"/>
                </a:lnTo>
                <a:lnTo>
                  <a:pt x="2293" y="1361"/>
                </a:lnTo>
                <a:lnTo>
                  <a:pt x="2287" y="1393"/>
                </a:lnTo>
                <a:lnTo>
                  <a:pt x="2280" y="1425"/>
                </a:lnTo>
                <a:lnTo>
                  <a:pt x="2271" y="1456"/>
                </a:lnTo>
                <a:lnTo>
                  <a:pt x="2261" y="1488"/>
                </a:lnTo>
                <a:lnTo>
                  <a:pt x="2248" y="1518"/>
                </a:lnTo>
                <a:lnTo>
                  <a:pt x="2232" y="1547"/>
                </a:lnTo>
                <a:lnTo>
                  <a:pt x="2275" y="1530"/>
                </a:lnTo>
                <a:lnTo>
                  <a:pt x="2317" y="1513"/>
                </a:lnTo>
                <a:lnTo>
                  <a:pt x="2360" y="1496"/>
                </a:lnTo>
                <a:lnTo>
                  <a:pt x="2403" y="1482"/>
                </a:lnTo>
                <a:lnTo>
                  <a:pt x="2447" y="1471"/>
                </a:lnTo>
                <a:lnTo>
                  <a:pt x="2493" y="1465"/>
                </a:lnTo>
                <a:lnTo>
                  <a:pt x="2495" y="1464"/>
                </a:lnTo>
                <a:lnTo>
                  <a:pt x="2497" y="1464"/>
                </a:lnTo>
                <a:lnTo>
                  <a:pt x="2483" y="1373"/>
                </a:lnTo>
                <a:lnTo>
                  <a:pt x="2467" y="1284"/>
                </a:lnTo>
                <a:lnTo>
                  <a:pt x="2445" y="1198"/>
                </a:lnTo>
                <a:lnTo>
                  <a:pt x="2419" y="1114"/>
                </a:lnTo>
                <a:lnTo>
                  <a:pt x="2414" y="1113"/>
                </a:lnTo>
                <a:lnTo>
                  <a:pt x="2409" y="1113"/>
                </a:lnTo>
                <a:close/>
                <a:moveTo>
                  <a:pt x="2377" y="1112"/>
                </a:moveTo>
                <a:lnTo>
                  <a:pt x="2329" y="1115"/>
                </a:lnTo>
                <a:lnTo>
                  <a:pt x="2282" y="1123"/>
                </a:lnTo>
                <a:lnTo>
                  <a:pt x="2236" y="1135"/>
                </a:lnTo>
                <a:lnTo>
                  <a:pt x="2190" y="1151"/>
                </a:lnTo>
                <a:lnTo>
                  <a:pt x="2147" y="1170"/>
                </a:lnTo>
                <a:lnTo>
                  <a:pt x="2103" y="1190"/>
                </a:lnTo>
                <a:lnTo>
                  <a:pt x="2061" y="1212"/>
                </a:lnTo>
                <a:lnTo>
                  <a:pt x="2018" y="1235"/>
                </a:lnTo>
                <a:lnTo>
                  <a:pt x="1975" y="1257"/>
                </a:lnTo>
                <a:lnTo>
                  <a:pt x="1932" y="1280"/>
                </a:lnTo>
                <a:lnTo>
                  <a:pt x="1888" y="1299"/>
                </a:lnTo>
                <a:lnTo>
                  <a:pt x="1845" y="1318"/>
                </a:lnTo>
                <a:lnTo>
                  <a:pt x="1799" y="1335"/>
                </a:lnTo>
                <a:lnTo>
                  <a:pt x="1753" y="1346"/>
                </a:lnTo>
                <a:lnTo>
                  <a:pt x="1704" y="1355"/>
                </a:lnTo>
                <a:lnTo>
                  <a:pt x="1728" y="1409"/>
                </a:lnTo>
                <a:lnTo>
                  <a:pt x="1747" y="1466"/>
                </a:lnTo>
                <a:lnTo>
                  <a:pt x="1761" y="1525"/>
                </a:lnTo>
                <a:lnTo>
                  <a:pt x="1808" y="1530"/>
                </a:lnTo>
                <a:lnTo>
                  <a:pt x="1855" y="1537"/>
                </a:lnTo>
                <a:lnTo>
                  <a:pt x="1902" y="1548"/>
                </a:lnTo>
                <a:lnTo>
                  <a:pt x="1948" y="1557"/>
                </a:lnTo>
                <a:lnTo>
                  <a:pt x="1995" y="1567"/>
                </a:lnTo>
                <a:lnTo>
                  <a:pt x="2042" y="1573"/>
                </a:lnTo>
                <a:lnTo>
                  <a:pt x="2089" y="1575"/>
                </a:lnTo>
                <a:lnTo>
                  <a:pt x="2135" y="1573"/>
                </a:lnTo>
                <a:lnTo>
                  <a:pt x="2182" y="1563"/>
                </a:lnTo>
                <a:lnTo>
                  <a:pt x="2201" y="1533"/>
                </a:lnTo>
                <a:lnTo>
                  <a:pt x="2217" y="1501"/>
                </a:lnTo>
                <a:lnTo>
                  <a:pt x="2230" y="1467"/>
                </a:lnTo>
                <a:lnTo>
                  <a:pt x="2241" y="1431"/>
                </a:lnTo>
                <a:lnTo>
                  <a:pt x="2250" y="1396"/>
                </a:lnTo>
                <a:lnTo>
                  <a:pt x="2258" y="1360"/>
                </a:lnTo>
                <a:lnTo>
                  <a:pt x="2265" y="1325"/>
                </a:lnTo>
                <a:lnTo>
                  <a:pt x="2272" y="1291"/>
                </a:lnTo>
                <a:lnTo>
                  <a:pt x="2284" y="1248"/>
                </a:lnTo>
                <a:lnTo>
                  <a:pt x="2300" y="1210"/>
                </a:lnTo>
                <a:lnTo>
                  <a:pt x="2320" y="1175"/>
                </a:lnTo>
                <a:lnTo>
                  <a:pt x="2346" y="1142"/>
                </a:lnTo>
                <a:lnTo>
                  <a:pt x="2377" y="1112"/>
                </a:lnTo>
                <a:close/>
                <a:moveTo>
                  <a:pt x="674" y="1025"/>
                </a:moveTo>
                <a:lnTo>
                  <a:pt x="606" y="1030"/>
                </a:lnTo>
                <a:lnTo>
                  <a:pt x="538" y="1041"/>
                </a:lnTo>
                <a:lnTo>
                  <a:pt x="472" y="1055"/>
                </a:lnTo>
                <a:lnTo>
                  <a:pt x="405" y="1074"/>
                </a:lnTo>
                <a:lnTo>
                  <a:pt x="341" y="1096"/>
                </a:lnTo>
                <a:lnTo>
                  <a:pt x="276" y="1120"/>
                </a:lnTo>
                <a:lnTo>
                  <a:pt x="318" y="1129"/>
                </a:lnTo>
                <a:lnTo>
                  <a:pt x="360" y="1135"/>
                </a:lnTo>
                <a:lnTo>
                  <a:pt x="404" y="1138"/>
                </a:lnTo>
                <a:lnTo>
                  <a:pt x="448" y="1139"/>
                </a:lnTo>
                <a:lnTo>
                  <a:pt x="492" y="1138"/>
                </a:lnTo>
                <a:lnTo>
                  <a:pt x="537" y="1136"/>
                </a:lnTo>
                <a:lnTo>
                  <a:pt x="582" y="1133"/>
                </a:lnTo>
                <a:lnTo>
                  <a:pt x="626" y="1130"/>
                </a:lnTo>
                <a:lnTo>
                  <a:pt x="671" y="1128"/>
                </a:lnTo>
                <a:lnTo>
                  <a:pt x="716" y="1127"/>
                </a:lnTo>
                <a:lnTo>
                  <a:pt x="759" y="1127"/>
                </a:lnTo>
                <a:lnTo>
                  <a:pt x="803" y="1129"/>
                </a:lnTo>
                <a:lnTo>
                  <a:pt x="845" y="1134"/>
                </a:lnTo>
                <a:lnTo>
                  <a:pt x="887" y="1141"/>
                </a:lnTo>
                <a:lnTo>
                  <a:pt x="927" y="1154"/>
                </a:lnTo>
                <a:lnTo>
                  <a:pt x="967" y="1171"/>
                </a:lnTo>
                <a:lnTo>
                  <a:pt x="1004" y="1191"/>
                </a:lnTo>
                <a:lnTo>
                  <a:pt x="1041" y="1217"/>
                </a:lnTo>
                <a:lnTo>
                  <a:pt x="1070" y="1189"/>
                </a:lnTo>
                <a:lnTo>
                  <a:pt x="1101" y="1163"/>
                </a:lnTo>
                <a:lnTo>
                  <a:pt x="1052" y="1133"/>
                </a:lnTo>
                <a:lnTo>
                  <a:pt x="1002" y="1105"/>
                </a:lnTo>
                <a:lnTo>
                  <a:pt x="950" y="1081"/>
                </a:lnTo>
                <a:lnTo>
                  <a:pt x="898" y="1060"/>
                </a:lnTo>
                <a:lnTo>
                  <a:pt x="844" y="1044"/>
                </a:lnTo>
                <a:lnTo>
                  <a:pt x="788" y="1032"/>
                </a:lnTo>
                <a:lnTo>
                  <a:pt x="732" y="1026"/>
                </a:lnTo>
                <a:lnTo>
                  <a:pt x="674" y="1025"/>
                </a:lnTo>
                <a:close/>
                <a:moveTo>
                  <a:pt x="2568" y="804"/>
                </a:moveTo>
                <a:lnTo>
                  <a:pt x="2604" y="881"/>
                </a:lnTo>
                <a:lnTo>
                  <a:pt x="2636" y="961"/>
                </a:lnTo>
                <a:lnTo>
                  <a:pt x="2664" y="1043"/>
                </a:lnTo>
                <a:lnTo>
                  <a:pt x="2690" y="1127"/>
                </a:lnTo>
                <a:lnTo>
                  <a:pt x="2712" y="1213"/>
                </a:lnTo>
                <a:lnTo>
                  <a:pt x="2730" y="1302"/>
                </a:lnTo>
                <a:lnTo>
                  <a:pt x="2736" y="1235"/>
                </a:lnTo>
                <a:lnTo>
                  <a:pt x="2738" y="1172"/>
                </a:lnTo>
                <a:lnTo>
                  <a:pt x="2737" y="1111"/>
                </a:lnTo>
                <a:lnTo>
                  <a:pt x="2733" y="1055"/>
                </a:lnTo>
                <a:lnTo>
                  <a:pt x="2725" y="1003"/>
                </a:lnTo>
                <a:lnTo>
                  <a:pt x="2717" y="954"/>
                </a:lnTo>
                <a:lnTo>
                  <a:pt x="2707" y="910"/>
                </a:lnTo>
                <a:lnTo>
                  <a:pt x="2696" y="870"/>
                </a:lnTo>
                <a:lnTo>
                  <a:pt x="2685" y="835"/>
                </a:lnTo>
                <a:lnTo>
                  <a:pt x="2673" y="804"/>
                </a:lnTo>
                <a:lnTo>
                  <a:pt x="2568" y="804"/>
                </a:lnTo>
                <a:close/>
                <a:moveTo>
                  <a:pt x="2642" y="733"/>
                </a:moveTo>
                <a:lnTo>
                  <a:pt x="2548" y="763"/>
                </a:lnTo>
                <a:lnTo>
                  <a:pt x="2552" y="772"/>
                </a:lnTo>
                <a:lnTo>
                  <a:pt x="2661" y="772"/>
                </a:lnTo>
                <a:lnTo>
                  <a:pt x="2654" y="756"/>
                </a:lnTo>
                <a:lnTo>
                  <a:pt x="2647" y="742"/>
                </a:lnTo>
                <a:lnTo>
                  <a:pt x="2642" y="733"/>
                </a:lnTo>
                <a:close/>
                <a:moveTo>
                  <a:pt x="557" y="608"/>
                </a:moveTo>
                <a:lnTo>
                  <a:pt x="575" y="640"/>
                </a:lnTo>
                <a:lnTo>
                  <a:pt x="598" y="670"/>
                </a:lnTo>
                <a:lnTo>
                  <a:pt x="624" y="697"/>
                </a:lnTo>
                <a:lnTo>
                  <a:pt x="652" y="720"/>
                </a:lnTo>
                <a:lnTo>
                  <a:pt x="683" y="743"/>
                </a:lnTo>
                <a:lnTo>
                  <a:pt x="716" y="764"/>
                </a:lnTo>
                <a:lnTo>
                  <a:pt x="749" y="783"/>
                </a:lnTo>
                <a:lnTo>
                  <a:pt x="783" y="802"/>
                </a:lnTo>
                <a:lnTo>
                  <a:pt x="817" y="819"/>
                </a:lnTo>
                <a:lnTo>
                  <a:pt x="851" y="836"/>
                </a:lnTo>
                <a:lnTo>
                  <a:pt x="883" y="854"/>
                </a:lnTo>
                <a:lnTo>
                  <a:pt x="924" y="877"/>
                </a:lnTo>
                <a:lnTo>
                  <a:pt x="966" y="902"/>
                </a:lnTo>
                <a:lnTo>
                  <a:pt x="1006" y="929"/>
                </a:lnTo>
                <a:lnTo>
                  <a:pt x="1044" y="960"/>
                </a:lnTo>
                <a:lnTo>
                  <a:pt x="1080" y="991"/>
                </a:lnTo>
                <a:lnTo>
                  <a:pt x="1112" y="1026"/>
                </a:lnTo>
                <a:lnTo>
                  <a:pt x="1141" y="1063"/>
                </a:lnTo>
                <a:lnTo>
                  <a:pt x="1167" y="1105"/>
                </a:lnTo>
                <a:lnTo>
                  <a:pt x="1165" y="1049"/>
                </a:lnTo>
                <a:lnTo>
                  <a:pt x="1162" y="993"/>
                </a:lnTo>
                <a:lnTo>
                  <a:pt x="1159" y="938"/>
                </a:lnTo>
                <a:lnTo>
                  <a:pt x="1153" y="883"/>
                </a:lnTo>
                <a:lnTo>
                  <a:pt x="1143" y="829"/>
                </a:lnTo>
                <a:lnTo>
                  <a:pt x="1130" y="775"/>
                </a:lnTo>
                <a:lnTo>
                  <a:pt x="1129" y="775"/>
                </a:lnTo>
                <a:lnTo>
                  <a:pt x="1129" y="775"/>
                </a:lnTo>
                <a:lnTo>
                  <a:pt x="1101" y="746"/>
                </a:lnTo>
                <a:lnTo>
                  <a:pt x="1072" y="724"/>
                </a:lnTo>
                <a:lnTo>
                  <a:pt x="1040" y="705"/>
                </a:lnTo>
                <a:lnTo>
                  <a:pt x="1006" y="689"/>
                </a:lnTo>
                <a:lnTo>
                  <a:pt x="972" y="677"/>
                </a:lnTo>
                <a:lnTo>
                  <a:pt x="936" y="666"/>
                </a:lnTo>
                <a:lnTo>
                  <a:pt x="898" y="659"/>
                </a:lnTo>
                <a:lnTo>
                  <a:pt x="861" y="653"/>
                </a:lnTo>
                <a:lnTo>
                  <a:pt x="823" y="648"/>
                </a:lnTo>
                <a:lnTo>
                  <a:pt x="783" y="644"/>
                </a:lnTo>
                <a:lnTo>
                  <a:pt x="745" y="640"/>
                </a:lnTo>
                <a:lnTo>
                  <a:pt x="705" y="636"/>
                </a:lnTo>
                <a:lnTo>
                  <a:pt x="667" y="631"/>
                </a:lnTo>
                <a:lnTo>
                  <a:pt x="629" y="625"/>
                </a:lnTo>
                <a:lnTo>
                  <a:pt x="592" y="618"/>
                </a:lnTo>
                <a:lnTo>
                  <a:pt x="557" y="608"/>
                </a:lnTo>
                <a:close/>
                <a:moveTo>
                  <a:pt x="522" y="607"/>
                </a:moveTo>
                <a:lnTo>
                  <a:pt x="475" y="667"/>
                </a:lnTo>
                <a:lnTo>
                  <a:pt x="430" y="732"/>
                </a:lnTo>
                <a:lnTo>
                  <a:pt x="388" y="798"/>
                </a:lnTo>
                <a:lnTo>
                  <a:pt x="349" y="869"/>
                </a:lnTo>
                <a:lnTo>
                  <a:pt x="314" y="942"/>
                </a:lnTo>
                <a:lnTo>
                  <a:pt x="280" y="1018"/>
                </a:lnTo>
                <a:lnTo>
                  <a:pt x="251" y="1096"/>
                </a:lnTo>
                <a:lnTo>
                  <a:pt x="313" y="1073"/>
                </a:lnTo>
                <a:lnTo>
                  <a:pt x="375" y="1050"/>
                </a:lnTo>
                <a:lnTo>
                  <a:pt x="437" y="1031"/>
                </a:lnTo>
                <a:lnTo>
                  <a:pt x="502" y="1015"/>
                </a:lnTo>
                <a:lnTo>
                  <a:pt x="566" y="1002"/>
                </a:lnTo>
                <a:lnTo>
                  <a:pt x="631" y="995"/>
                </a:lnTo>
                <a:lnTo>
                  <a:pt x="696" y="994"/>
                </a:lnTo>
                <a:lnTo>
                  <a:pt x="755" y="998"/>
                </a:lnTo>
                <a:lnTo>
                  <a:pt x="811" y="1006"/>
                </a:lnTo>
                <a:lnTo>
                  <a:pt x="867" y="1019"/>
                </a:lnTo>
                <a:lnTo>
                  <a:pt x="921" y="1036"/>
                </a:lnTo>
                <a:lnTo>
                  <a:pt x="973" y="1057"/>
                </a:lnTo>
                <a:lnTo>
                  <a:pt x="1025" y="1082"/>
                </a:lnTo>
                <a:lnTo>
                  <a:pt x="1075" y="1110"/>
                </a:lnTo>
                <a:lnTo>
                  <a:pt x="1124" y="1142"/>
                </a:lnTo>
                <a:lnTo>
                  <a:pt x="1126" y="1144"/>
                </a:lnTo>
                <a:lnTo>
                  <a:pt x="1128" y="1146"/>
                </a:lnTo>
                <a:lnTo>
                  <a:pt x="1148" y="1134"/>
                </a:lnTo>
                <a:lnTo>
                  <a:pt x="1125" y="1094"/>
                </a:lnTo>
                <a:lnTo>
                  <a:pt x="1099" y="1057"/>
                </a:lnTo>
                <a:lnTo>
                  <a:pt x="1070" y="1024"/>
                </a:lnTo>
                <a:lnTo>
                  <a:pt x="1038" y="994"/>
                </a:lnTo>
                <a:lnTo>
                  <a:pt x="1003" y="966"/>
                </a:lnTo>
                <a:lnTo>
                  <a:pt x="967" y="941"/>
                </a:lnTo>
                <a:lnTo>
                  <a:pt x="930" y="917"/>
                </a:lnTo>
                <a:lnTo>
                  <a:pt x="890" y="894"/>
                </a:lnTo>
                <a:lnTo>
                  <a:pt x="851" y="872"/>
                </a:lnTo>
                <a:lnTo>
                  <a:pt x="811" y="850"/>
                </a:lnTo>
                <a:lnTo>
                  <a:pt x="772" y="830"/>
                </a:lnTo>
                <a:lnTo>
                  <a:pt x="738" y="811"/>
                </a:lnTo>
                <a:lnTo>
                  <a:pt x="705" y="792"/>
                </a:lnTo>
                <a:lnTo>
                  <a:pt x="673" y="771"/>
                </a:lnTo>
                <a:lnTo>
                  <a:pt x="642" y="750"/>
                </a:lnTo>
                <a:lnTo>
                  <a:pt x="613" y="726"/>
                </a:lnTo>
                <a:lnTo>
                  <a:pt x="586" y="700"/>
                </a:lnTo>
                <a:lnTo>
                  <a:pt x="562" y="672"/>
                </a:lnTo>
                <a:lnTo>
                  <a:pt x="540" y="640"/>
                </a:lnTo>
                <a:lnTo>
                  <a:pt x="522" y="607"/>
                </a:lnTo>
                <a:close/>
                <a:moveTo>
                  <a:pt x="2108" y="569"/>
                </a:moveTo>
                <a:lnTo>
                  <a:pt x="2113" y="624"/>
                </a:lnTo>
                <a:lnTo>
                  <a:pt x="2121" y="678"/>
                </a:lnTo>
                <a:lnTo>
                  <a:pt x="2132" y="733"/>
                </a:lnTo>
                <a:lnTo>
                  <a:pt x="2145" y="787"/>
                </a:lnTo>
                <a:lnTo>
                  <a:pt x="2158" y="840"/>
                </a:lnTo>
                <a:lnTo>
                  <a:pt x="2171" y="894"/>
                </a:lnTo>
                <a:lnTo>
                  <a:pt x="2181" y="948"/>
                </a:lnTo>
                <a:lnTo>
                  <a:pt x="2189" y="1003"/>
                </a:lnTo>
                <a:lnTo>
                  <a:pt x="2192" y="1058"/>
                </a:lnTo>
                <a:lnTo>
                  <a:pt x="2191" y="1114"/>
                </a:lnTo>
                <a:lnTo>
                  <a:pt x="2190" y="1116"/>
                </a:lnTo>
                <a:lnTo>
                  <a:pt x="2189" y="1120"/>
                </a:lnTo>
                <a:lnTo>
                  <a:pt x="2231" y="1105"/>
                </a:lnTo>
                <a:lnTo>
                  <a:pt x="2273" y="1094"/>
                </a:lnTo>
                <a:lnTo>
                  <a:pt x="2317" y="1085"/>
                </a:lnTo>
                <a:lnTo>
                  <a:pt x="2362" y="1081"/>
                </a:lnTo>
                <a:lnTo>
                  <a:pt x="2409" y="1082"/>
                </a:lnTo>
                <a:lnTo>
                  <a:pt x="2376" y="999"/>
                </a:lnTo>
                <a:lnTo>
                  <a:pt x="2340" y="919"/>
                </a:lnTo>
                <a:lnTo>
                  <a:pt x="2300" y="841"/>
                </a:lnTo>
                <a:lnTo>
                  <a:pt x="2258" y="767"/>
                </a:lnTo>
                <a:lnTo>
                  <a:pt x="2211" y="698"/>
                </a:lnTo>
                <a:lnTo>
                  <a:pt x="2161" y="631"/>
                </a:lnTo>
                <a:lnTo>
                  <a:pt x="2108" y="569"/>
                </a:lnTo>
                <a:close/>
                <a:moveTo>
                  <a:pt x="2077" y="564"/>
                </a:moveTo>
                <a:lnTo>
                  <a:pt x="2050" y="597"/>
                </a:lnTo>
                <a:lnTo>
                  <a:pt x="2027" y="632"/>
                </a:lnTo>
                <a:lnTo>
                  <a:pt x="2009" y="669"/>
                </a:lnTo>
                <a:lnTo>
                  <a:pt x="1992" y="708"/>
                </a:lnTo>
                <a:lnTo>
                  <a:pt x="1977" y="748"/>
                </a:lnTo>
                <a:lnTo>
                  <a:pt x="1964" y="788"/>
                </a:lnTo>
                <a:lnTo>
                  <a:pt x="1953" y="830"/>
                </a:lnTo>
                <a:lnTo>
                  <a:pt x="1940" y="870"/>
                </a:lnTo>
                <a:lnTo>
                  <a:pt x="1928" y="912"/>
                </a:lnTo>
                <a:lnTo>
                  <a:pt x="1914" y="951"/>
                </a:lnTo>
                <a:lnTo>
                  <a:pt x="1899" y="991"/>
                </a:lnTo>
                <a:lnTo>
                  <a:pt x="1879" y="1030"/>
                </a:lnTo>
                <a:lnTo>
                  <a:pt x="1857" y="1066"/>
                </a:lnTo>
                <a:lnTo>
                  <a:pt x="1832" y="1097"/>
                </a:lnTo>
                <a:lnTo>
                  <a:pt x="1805" y="1123"/>
                </a:lnTo>
                <a:lnTo>
                  <a:pt x="1775" y="1145"/>
                </a:lnTo>
                <a:lnTo>
                  <a:pt x="1743" y="1163"/>
                </a:lnTo>
                <a:lnTo>
                  <a:pt x="1707" y="1178"/>
                </a:lnTo>
                <a:lnTo>
                  <a:pt x="1671" y="1188"/>
                </a:lnTo>
                <a:lnTo>
                  <a:pt x="1632" y="1194"/>
                </a:lnTo>
                <a:lnTo>
                  <a:pt x="1591" y="1198"/>
                </a:lnTo>
                <a:lnTo>
                  <a:pt x="1626" y="1236"/>
                </a:lnTo>
                <a:lnTo>
                  <a:pt x="1660" y="1278"/>
                </a:lnTo>
                <a:lnTo>
                  <a:pt x="1689" y="1324"/>
                </a:lnTo>
                <a:lnTo>
                  <a:pt x="1741" y="1317"/>
                </a:lnTo>
                <a:lnTo>
                  <a:pt x="1792" y="1305"/>
                </a:lnTo>
                <a:lnTo>
                  <a:pt x="1840" y="1288"/>
                </a:lnTo>
                <a:lnTo>
                  <a:pt x="1888" y="1268"/>
                </a:lnTo>
                <a:lnTo>
                  <a:pt x="1936" y="1245"/>
                </a:lnTo>
                <a:lnTo>
                  <a:pt x="1982" y="1221"/>
                </a:lnTo>
                <a:lnTo>
                  <a:pt x="2028" y="1198"/>
                </a:lnTo>
                <a:lnTo>
                  <a:pt x="2074" y="1173"/>
                </a:lnTo>
                <a:lnTo>
                  <a:pt x="2121" y="1149"/>
                </a:lnTo>
                <a:lnTo>
                  <a:pt x="2169" y="1128"/>
                </a:lnTo>
                <a:lnTo>
                  <a:pt x="2165" y="1126"/>
                </a:lnTo>
                <a:lnTo>
                  <a:pt x="2163" y="1124"/>
                </a:lnTo>
                <a:lnTo>
                  <a:pt x="2161" y="1122"/>
                </a:lnTo>
                <a:lnTo>
                  <a:pt x="2160" y="1118"/>
                </a:lnTo>
                <a:lnTo>
                  <a:pt x="2160" y="1114"/>
                </a:lnTo>
                <a:lnTo>
                  <a:pt x="2161" y="1058"/>
                </a:lnTo>
                <a:lnTo>
                  <a:pt x="2158" y="1002"/>
                </a:lnTo>
                <a:lnTo>
                  <a:pt x="2150" y="947"/>
                </a:lnTo>
                <a:lnTo>
                  <a:pt x="2138" y="893"/>
                </a:lnTo>
                <a:lnTo>
                  <a:pt x="2126" y="838"/>
                </a:lnTo>
                <a:lnTo>
                  <a:pt x="2114" y="784"/>
                </a:lnTo>
                <a:lnTo>
                  <a:pt x="2100" y="729"/>
                </a:lnTo>
                <a:lnTo>
                  <a:pt x="2090" y="675"/>
                </a:lnTo>
                <a:lnTo>
                  <a:pt x="2081" y="620"/>
                </a:lnTo>
                <a:lnTo>
                  <a:pt x="2077" y="564"/>
                </a:lnTo>
                <a:close/>
                <a:moveTo>
                  <a:pt x="906" y="384"/>
                </a:moveTo>
                <a:lnTo>
                  <a:pt x="938" y="427"/>
                </a:lnTo>
                <a:lnTo>
                  <a:pt x="972" y="469"/>
                </a:lnTo>
                <a:lnTo>
                  <a:pt x="1007" y="512"/>
                </a:lnTo>
                <a:lnTo>
                  <a:pt x="1042" y="554"/>
                </a:lnTo>
                <a:lnTo>
                  <a:pt x="1074" y="598"/>
                </a:lnTo>
                <a:lnTo>
                  <a:pt x="1104" y="644"/>
                </a:lnTo>
                <a:lnTo>
                  <a:pt x="1130" y="691"/>
                </a:lnTo>
                <a:lnTo>
                  <a:pt x="1151" y="742"/>
                </a:lnTo>
                <a:lnTo>
                  <a:pt x="1166" y="793"/>
                </a:lnTo>
                <a:lnTo>
                  <a:pt x="1178" y="845"/>
                </a:lnTo>
                <a:lnTo>
                  <a:pt x="1185" y="897"/>
                </a:lnTo>
                <a:lnTo>
                  <a:pt x="1190" y="950"/>
                </a:lnTo>
                <a:lnTo>
                  <a:pt x="1193" y="1003"/>
                </a:lnTo>
                <a:lnTo>
                  <a:pt x="1196" y="1057"/>
                </a:lnTo>
                <a:lnTo>
                  <a:pt x="1199" y="1111"/>
                </a:lnTo>
                <a:lnTo>
                  <a:pt x="1235" y="1101"/>
                </a:lnTo>
                <a:lnTo>
                  <a:pt x="1271" y="1095"/>
                </a:lnTo>
                <a:lnTo>
                  <a:pt x="1309" y="1092"/>
                </a:lnTo>
                <a:lnTo>
                  <a:pt x="1314" y="1093"/>
                </a:lnTo>
                <a:lnTo>
                  <a:pt x="1318" y="1093"/>
                </a:lnTo>
                <a:lnTo>
                  <a:pt x="1323" y="1046"/>
                </a:lnTo>
                <a:lnTo>
                  <a:pt x="1331" y="999"/>
                </a:lnTo>
                <a:lnTo>
                  <a:pt x="1344" y="952"/>
                </a:lnTo>
                <a:lnTo>
                  <a:pt x="1358" y="907"/>
                </a:lnTo>
                <a:lnTo>
                  <a:pt x="1373" y="861"/>
                </a:lnTo>
                <a:lnTo>
                  <a:pt x="1385" y="814"/>
                </a:lnTo>
                <a:lnTo>
                  <a:pt x="1397" y="768"/>
                </a:lnTo>
                <a:lnTo>
                  <a:pt x="1403" y="722"/>
                </a:lnTo>
                <a:lnTo>
                  <a:pt x="1401" y="719"/>
                </a:lnTo>
                <a:lnTo>
                  <a:pt x="1400" y="715"/>
                </a:lnTo>
                <a:lnTo>
                  <a:pt x="1390" y="675"/>
                </a:lnTo>
                <a:lnTo>
                  <a:pt x="1377" y="638"/>
                </a:lnTo>
                <a:lnTo>
                  <a:pt x="1362" y="606"/>
                </a:lnTo>
                <a:lnTo>
                  <a:pt x="1343" y="577"/>
                </a:lnTo>
                <a:lnTo>
                  <a:pt x="1321" y="551"/>
                </a:lnTo>
                <a:lnTo>
                  <a:pt x="1297" y="528"/>
                </a:lnTo>
                <a:lnTo>
                  <a:pt x="1269" y="508"/>
                </a:lnTo>
                <a:lnTo>
                  <a:pt x="1239" y="492"/>
                </a:lnTo>
                <a:lnTo>
                  <a:pt x="1206" y="478"/>
                </a:lnTo>
                <a:lnTo>
                  <a:pt x="1169" y="466"/>
                </a:lnTo>
                <a:lnTo>
                  <a:pt x="1130" y="456"/>
                </a:lnTo>
                <a:lnTo>
                  <a:pt x="1083" y="446"/>
                </a:lnTo>
                <a:lnTo>
                  <a:pt x="1037" y="435"/>
                </a:lnTo>
                <a:lnTo>
                  <a:pt x="991" y="421"/>
                </a:lnTo>
                <a:lnTo>
                  <a:pt x="947" y="405"/>
                </a:lnTo>
                <a:lnTo>
                  <a:pt x="906" y="384"/>
                </a:lnTo>
                <a:close/>
                <a:moveTo>
                  <a:pt x="1842" y="344"/>
                </a:moveTo>
                <a:lnTo>
                  <a:pt x="1842" y="397"/>
                </a:lnTo>
                <a:lnTo>
                  <a:pt x="1850" y="450"/>
                </a:lnTo>
                <a:lnTo>
                  <a:pt x="1862" y="502"/>
                </a:lnTo>
                <a:lnTo>
                  <a:pt x="1880" y="552"/>
                </a:lnTo>
                <a:lnTo>
                  <a:pt x="1904" y="600"/>
                </a:lnTo>
                <a:lnTo>
                  <a:pt x="1932" y="646"/>
                </a:lnTo>
                <a:lnTo>
                  <a:pt x="1963" y="687"/>
                </a:lnTo>
                <a:lnTo>
                  <a:pt x="1964" y="688"/>
                </a:lnTo>
                <a:lnTo>
                  <a:pt x="1965" y="690"/>
                </a:lnTo>
                <a:lnTo>
                  <a:pt x="1981" y="654"/>
                </a:lnTo>
                <a:lnTo>
                  <a:pt x="1998" y="620"/>
                </a:lnTo>
                <a:lnTo>
                  <a:pt x="2019" y="586"/>
                </a:lnTo>
                <a:lnTo>
                  <a:pt x="2043" y="556"/>
                </a:lnTo>
                <a:lnTo>
                  <a:pt x="2070" y="527"/>
                </a:lnTo>
                <a:lnTo>
                  <a:pt x="2016" y="475"/>
                </a:lnTo>
                <a:lnTo>
                  <a:pt x="1961" y="427"/>
                </a:lnTo>
                <a:lnTo>
                  <a:pt x="1903" y="384"/>
                </a:lnTo>
                <a:lnTo>
                  <a:pt x="1842" y="344"/>
                </a:lnTo>
                <a:close/>
                <a:moveTo>
                  <a:pt x="1812" y="338"/>
                </a:moveTo>
                <a:lnTo>
                  <a:pt x="1782" y="368"/>
                </a:lnTo>
                <a:lnTo>
                  <a:pt x="1758" y="399"/>
                </a:lnTo>
                <a:lnTo>
                  <a:pt x="1738" y="434"/>
                </a:lnTo>
                <a:lnTo>
                  <a:pt x="1721" y="468"/>
                </a:lnTo>
                <a:lnTo>
                  <a:pt x="1707" y="504"/>
                </a:lnTo>
                <a:lnTo>
                  <a:pt x="1697" y="542"/>
                </a:lnTo>
                <a:lnTo>
                  <a:pt x="1688" y="581"/>
                </a:lnTo>
                <a:lnTo>
                  <a:pt x="1681" y="620"/>
                </a:lnTo>
                <a:lnTo>
                  <a:pt x="1675" y="659"/>
                </a:lnTo>
                <a:lnTo>
                  <a:pt x="1669" y="700"/>
                </a:lnTo>
                <a:lnTo>
                  <a:pt x="1664" y="739"/>
                </a:lnTo>
                <a:lnTo>
                  <a:pt x="1658" y="779"/>
                </a:lnTo>
                <a:lnTo>
                  <a:pt x="1650" y="818"/>
                </a:lnTo>
                <a:lnTo>
                  <a:pt x="1639" y="863"/>
                </a:lnTo>
                <a:lnTo>
                  <a:pt x="1625" y="904"/>
                </a:lnTo>
                <a:lnTo>
                  <a:pt x="1607" y="943"/>
                </a:lnTo>
                <a:lnTo>
                  <a:pt x="1586" y="978"/>
                </a:lnTo>
                <a:lnTo>
                  <a:pt x="1561" y="1010"/>
                </a:lnTo>
                <a:lnTo>
                  <a:pt x="1533" y="1039"/>
                </a:lnTo>
                <a:lnTo>
                  <a:pt x="1500" y="1063"/>
                </a:lnTo>
                <a:lnTo>
                  <a:pt x="1464" y="1085"/>
                </a:lnTo>
                <a:lnTo>
                  <a:pt x="1424" y="1103"/>
                </a:lnTo>
                <a:lnTo>
                  <a:pt x="1458" y="1113"/>
                </a:lnTo>
                <a:lnTo>
                  <a:pt x="1491" y="1128"/>
                </a:lnTo>
                <a:lnTo>
                  <a:pt x="1524" y="1146"/>
                </a:lnTo>
                <a:lnTo>
                  <a:pt x="1554" y="1167"/>
                </a:lnTo>
                <a:lnTo>
                  <a:pt x="1587" y="1167"/>
                </a:lnTo>
                <a:lnTo>
                  <a:pt x="1620" y="1166"/>
                </a:lnTo>
                <a:lnTo>
                  <a:pt x="1653" y="1162"/>
                </a:lnTo>
                <a:lnTo>
                  <a:pt x="1686" y="1156"/>
                </a:lnTo>
                <a:lnTo>
                  <a:pt x="1717" y="1146"/>
                </a:lnTo>
                <a:lnTo>
                  <a:pt x="1746" y="1132"/>
                </a:lnTo>
                <a:lnTo>
                  <a:pt x="1774" y="1114"/>
                </a:lnTo>
                <a:lnTo>
                  <a:pt x="1799" y="1092"/>
                </a:lnTo>
                <a:lnTo>
                  <a:pt x="1824" y="1062"/>
                </a:lnTo>
                <a:lnTo>
                  <a:pt x="1845" y="1030"/>
                </a:lnTo>
                <a:lnTo>
                  <a:pt x="1862" y="996"/>
                </a:lnTo>
                <a:lnTo>
                  <a:pt x="1878" y="961"/>
                </a:lnTo>
                <a:lnTo>
                  <a:pt x="1890" y="924"/>
                </a:lnTo>
                <a:lnTo>
                  <a:pt x="1902" y="887"/>
                </a:lnTo>
                <a:lnTo>
                  <a:pt x="1919" y="830"/>
                </a:lnTo>
                <a:lnTo>
                  <a:pt x="1937" y="771"/>
                </a:lnTo>
                <a:lnTo>
                  <a:pt x="1956" y="713"/>
                </a:lnTo>
                <a:lnTo>
                  <a:pt x="1953" y="714"/>
                </a:lnTo>
                <a:lnTo>
                  <a:pt x="1948" y="714"/>
                </a:lnTo>
                <a:lnTo>
                  <a:pt x="1945" y="712"/>
                </a:lnTo>
                <a:lnTo>
                  <a:pt x="1941" y="709"/>
                </a:lnTo>
                <a:lnTo>
                  <a:pt x="1911" y="671"/>
                </a:lnTo>
                <a:lnTo>
                  <a:pt x="1884" y="628"/>
                </a:lnTo>
                <a:lnTo>
                  <a:pt x="1860" y="583"/>
                </a:lnTo>
                <a:lnTo>
                  <a:pt x="1840" y="537"/>
                </a:lnTo>
                <a:lnTo>
                  <a:pt x="1826" y="488"/>
                </a:lnTo>
                <a:lnTo>
                  <a:pt x="1815" y="438"/>
                </a:lnTo>
                <a:lnTo>
                  <a:pt x="1811" y="388"/>
                </a:lnTo>
                <a:lnTo>
                  <a:pt x="1812" y="338"/>
                </a:lnTo>
                <a:close/>
                <a:moveTo>
                  <a:pt x="837" y="336"/>
                </a:moveTo>
                <a:lnTo>
                  <a:pt x="776" y="375"/>
                </a:lnTo>
                <a:lnTo>
                  <a:pt x="716" y="419"/>
                </a:lnTo>
                <a:lnTo>
                  <a:pt x="658" y="466"/>
                </a:lnTo>
                <a:lnTo>
                  <a:pt x="603" y="518"/>
                </a:lnTo>
                <a:lnTo>
                  <a:pt x="551" y="573"/>
                </a:lnTo>
                <a:lnTo>
                  <a:pt x="593" y="585"/>
                </a:lnTo>
                <a:lnTo>
                  <a:pt x="636" y="595"/>
                </a:lnTo>
                <a:lnTo>
                  <a:pt x="679" y="602"/>
                </a:lnTo>
                <a:lnTo>
                  <a:pt x="724" y="608"/>
                </a:lnTo>
                <a:lnTo>
                  <a:pt x="770" y="612"/>
                </a:lnTo>
                <a:lnTo>
                  <a:pt x="814" y="618"/>
                </a:lnTo>
                <a:lnTo>
                  <a:pt x="859" y="623"/>
                </a:lnTo>
                <a:lnTo>
                  <a:pt x="903" y="630"/>
                </a:lnTo>
                <a:lnTo>
                  <a:pt x="946" y="639"/>
                </a:lnTo>
                <a:lnTo>
                  <a:pt x="988" y="651"/>
                </a:lnTo>
                <a:lnTo>
                  <a:pt x="1028" y="665"/>
                </a:lnTo>
                <a:lnTo>
                  <a:pt x="1067" y="685"/>
                </a:lnTo>
                <a:lnTo>
                  <a:pt x="1103" y="709"/>
                </a:lnTo>
                <a:lnTo>
                  <a:pt x="1092" y="686"/>
                </a:lnTo>
                <a:lnTo>
                  <a:pt x="1079" y="664"/>
                </a:lnTo>
                <a:lnTo>
                  <a:pt x="1046" y="617"/>
                </a:lnTo>
                <a:lnTo>
                  <a:pt x="1011" y="570"/>
                </a:lnTo>
                <a:lnTo>
                  <a:pt x="974" y="524"/>
                </a:lnTo>
                <a:lnTo>
                  <a:pt x="938" y="479"/>
                </a:lnTo>
                <a:lnTo>
                  <a:pt x="902" y="433"/>
                </a:lnTo>
                <a:lnTo>
                  <a:pt x="868" y="386"/>
                </a:lnTo>
                <a:lnTo>
                  <a:pt x="837" y="336"/>
                </a:lnTo>
                <a:close/>
                <a:moveTo>
                  <a:pt x="2316" y="305"/>
                </a:moveTo>
                <a:lnTo>
                  <a:pt x="2243" y="350"/>
                </a:lnTo>
                <a:lnTo>
                  <a:pt x="2305" y="413"/>
                </a:lnTo>
                <a:lnTo>
                  <a:pt x="2363" y="480"/>
                </a:lnTo>
                <a:lnTo>
                  <a:pt x="2418" y="552"/>
                </a:lnTo>
                <a:lnTo>
                  <a:pt x="2470" y="628"/>
                </a:lnTo>
                <a:lnTo>
                  <a:pt x="2453" y="582"/>
                </a:lnTo>
                <a:lnTo>
                  <a:pt x="2434" y="533"/>
                </a:lnTo>
                <a:lnTo>
                  <a:pt x="2414" y="484"/>
                </a:lnTo>
                <a:lnTo>
                  <a:pt x="2391" y="435"/>
                </a:lnTo>
                <a:lnTo>
                  <a:pt x="2367" y="387"/>
                </a:lnTo>
                <a:lnTo>
                  <a:pt x="2342" y="343"/>
                </a:lnTo>
                <a:lnTo>
                  <a:pt x="2316" y="305"/>
                </a:lnTo>
                <a:close/>
                <a:moveTo>
                  <a:pt x="2280" y="265"/>
                </a:moveTo>
                <a:lnTo>
                  <a:pt x="2206" y="315"/>
                </a:lnTo>
                <a:lnTo>
                  <a:pt x="2213" y="321"/>
                </a:lnTo>
                <a:lnTo>
                  <a:pt x="2221" y="328"/>
                </a:lnTo>
                <a:lnTo>
                  <a:pt x="2295" y="281"/>
                </a:lnTo>
                <a:lnTo>
                  <a:pt x="2288" y="273"/>
                </a:lnTo>
                <a:lnTo>
                  <a:pt x="2280" y="265"/>
                </a:lnTo>
                <a:close/>
                <a:moveTo>
                  <a:pt x="1269" y="210"/>
                </a:moveTo>
                <a:lnTo>
                  <a:pt x="1280" y="257"/>
                </a:lnTo>
                <a:lnTo>
                  <a:pt x="1293" y="303"/>
                </a:lnTo>
                <a:lnTo>
                  <a:pt x="1312" y="346"/>
                </a:lnTo>
                <a:lnTo>
                  <a:pt x="1331" y="389"/>
                </a:lnTo>
                <a:lnTo>
                  <a:pt x="1352" y="432"/>
                </a:lnTo>
                <a:lnTo>
                  <a:pt x="1373" y="474"/>
                </a:lnTo>
                <a:lnTo>
                  <a:pt x="1393" y="517"/>
                </a:lnTo>
                <a:lnTo>
                  <a:pt x="1410" y="560"/>
                </a:lnTo>
                <a:lnTo>
                  <a:pt x="1424" y="606"/>
                </a:lnTo>
                <a:lnTo>
                  <a:pt x="1433" y="653"/>
                </a:lnTo>
                <a:lnTo>
                  <a:pt x="1436" y="699"/>
                </a:lnTo>
                <a:lnTo>
                  <a:pt x="1433" y="743"/>
                </a:lnTo>
                <a:lnTo>
                  <a:pt x="1425" y="787"/>
                </a:lnTo>
                <a:lnTo>
                  <a:pt x="1415" y="831"/>
                </a:lnTo>
                <a:lnTo>
                  <a:pt x="1401" y="873"/>
                </a:lnTo>
                <a:lnTo>
                  <a:pt x="1388" y="917"/>
                </a:lnTo>
                <a:lnTo>
                  <a:pt x="1374" y="961"/>
                </a:lnTo>
                <a:lnTo>
                  <a:pt x="1363" y="1003"/>
                </a:lnTo>
                <a:lnTo>
                  <a:pt x="1353" y="1048"/>
                </a:lnTo>
                <a:lnTo>
                  <a:pt x="1349" y="1093"/>
                </a:lnTo>
                <a:lnTo>
                  <a:pt x="1353" y="1093"/>
                </a:lnTo>
                <a:lnTo>
                  <a:pt x="1356" y="1093"/>
                </a:lnTo>
                <a:lnTo>
                  <a:pt x="1358" y="1092"/>
                </a:lnTo>
                <a:lnTo>
                  <a:pt x="1361" y="1089"/>
                </a:lnTo>
                <a:lnTo>
                  <a:pt x="1364" y="1088"/>
                </a:lnTo>
                <a:lnTo>
                  <a:pt x="1403" y="1077"/>
                </a:lnTo>
                <a:lnTo>
                  <a:pt x="1438" y="1062"/>
                </a:lnTo>
                <a:lnTo>
                  <a:pt x="1470" y="1046"/>
                </a:lnTo>
                <a:lnTo>
                  <a:pt x="1497" y="1027"/>
                </a:lnTo>
                <a:lnTo>
                  <a:pt x="1522" y="1005"/>
                </a:lnTo>
                <a:lnTo>
                  <a:pt x="1542" y="981"/>
                </a:lnTo>
                <a:lnTo>
                  <a:pt x="1561" y="955"/>
                </a:lnTo>
                <a:lnTo>
                  <a:pt x="1577" y="927"/>
                </a:lnTo>
                <a:lnTo>
                  <a:pt x="1591" y="898"/>
                </a:lnTo>
                <a:lnTo>
                  <a:pt x="1603" y="866"/>
                </a:lnTo>
                <a:lnTo>
                  <a:pt x="1612" y="834"/>
                </a:lnTo>
                <a:lnTo>
                  <a:pt x="1620" y="799"/>
                </a:lnTo>
                <a:lnTo>
                  <a:pt x="1627" y="764"/>
                </a:lnTo>
                <a:lnTo>
                  <a:pt x="1634" y="728"/>
                </a:lnTo>
                <a:lnTo>
                  <a:pt x="1639" y="690"/>
                </a:lnTo>
                <a:lnTo>
                  <a:pt x="1651" y="604"/>
                </a:lnTo>
                <a:lnTo>
                  <a:pt x="1650" y="601"/>
                </a:lnTo>
                <a:lnTo>
                  <a:pt x="1649" y="597"/>
                </a:lnTo>
                <a:lnTo>
                  <a:pt x="1639" y="547"/>
                </a:lnTo>
                <a:lnTo>
                  <a:pt x="1621" y="498"/>
                </a:lnTo>
                <a:lnTo>
                  <a:pt x="1598" y="451"/>
                </a:lnTo>
                <a:lnTo>
                  <a:pt x="1570" y="408"/>
                </a:lnTo>
                <a:lnTo>
                  <a:pt x="1537" y="366"/>
                </a:lnTo>
                <a:lnTo>
                  <a:pt x="1500" y="329"/>
                </a:lnTo>
                <a:lnTo>
                  <a:pt x="1458" y="295"/>
                </a:lnTo>
                <a:lnTo>
                  <a:pt x="1415" y="266"/>
                </a:lnTo>
                <a:lnTo>
                  <a:pt x="1368" y="242"/>
                </a:lnTo>
                <a:lnTo>
                  <a:pt x="1319" y="224"/>
                </a:lnTo>
                <a:lnTo>
                  <a:pt x="1269" y="210"/>
                </a:lnTo>
                <a:close/>
                <a:moveTo>
                  <a:pt x="1237" y="203"/>
                </a:moveTo>
                <a:lnTo>
                  <a:pt x="1160" y="213"/>
                </a:lnTo>
                <a:lnTo>
                  <a:pt x="1084" y="231"/>
                </a:lnTo>
                <a:lnTo>
                  <a:pt x="1011" y="254"/>
                </a:lnTo>
                <a:lnTo>
                  <a:pt x="938" y="283"/>
                </a:lnTo>
                <a:lnTo>
                  <a:pt x="868" y="318"/>
                </a:lnTo>
                <a:lnTo>
                  <a:pt x="899" y="343"/>
                </a:lnTo>
                <a:lnTo>
                  <a:pt x="933" y="363"/>
                </a:lnTo>
                <a:lnTo>
                  <a:pt x="967" y="379"/>
                </a:lnTo>
                <a:lnTo>
                  <a:pt x="1002" y="391"/>
                </a:lnTo>
                <a:lnTo>
                  <a:pt x="1039" y="401"/>
                </a:lnTo>
                <a:lnTo>
                  <a:pt x="1075" y="410"/>
                </a:lnTo>
                <a:lnTo>
                  <a:pt x="1112" y="418"/>
                </a:lnTo>
                <a:lnTo>
                  <a:pt x="1150" y="427"/>
                </a:lnTo>
                <a:lnTo>
                  <a:pt x="1187" y="437"/>
                </a:lnTo>
                <a:lnTo>
                  <a:pt x="1223" y="448"/>
                </a:lnTo>
                <a:lnTo>
                  <a:pt x="1261" y="464"/>
                </a:lnTo>
                <a:lnTo>
                  <a:pt x="1293" y="484"/>
                </a:lnTo>
                <a:lnTo>
                  <a:pt x="1322" y="505"/>
                </a:lnTo>
                <a:lnTo>
                  <a:pt x="1347" y="529"/>
                </a:lnTo>
                <a:lnTo>
                  <a:pt x="1369" y="557"/>
                </a:lnTo>
                <a:lnTo>
                  <a:pt x="1388" y="587"/>
                </a:lnTo>
                <a:lnTo>
                  <a:pt x="1372" y="544"/>
                </a:lnTo>
                <a:lnTo>
                  <a:pt x="1354" y="501"/>
                </a:lnTo>
                <a:lnTo>
                  <a:pt x="1335" y="460"/>
                </a:lnTo>
                <a:lnTo>
                  <a:pt x="1314" y="419"/>
                </a:lnTo>
                <a:lnTo>
                  <a:pt x="1294" y="377"/>
                </a:lnTo>
                <a:lnTo>
                  <a:pt x="1275" y="336"/>
                </a:lnTo>
                <a:lnTo>
                  <a:pt x="1259" y="293"/>
                </a:lnTo>
                <a:lnTo>
                  <a:pt x="1245" y="249"/>
                </a:lnTo>
                <a:lnTo>
                  <a:pt x="1237" y="203"/>
                </a:lnTo>
                <a:close/>
                <a:moveTo>
                  <a:pt x="1341" y="198"/>
                </a:moveTo>
                <a:lnTo>
                  <a:pt x="1390" y="217"/>
                </a:lnTo>
                <a:lnTo>
                  <a:pt x="1437" y="243"/>
                </a:lnTo>
                <a:lnTo>
                  <a:pt x="1482" y="274"/>
                </a:lnTo>
                <a:lnTo>
                  <a:pt x="1524" y="309"/>
                </a:lnTo>
                <a:lnTo>
                  <a:pt x="1562" y="347"/>
                </a:lnTo>
                <a:lnTo>
                  <a:pt x="1596" y="390"/>
                </a:lnTo>
                <a:lnTo>
                  <a:pt x="1625" y="436"/>
                </a:lnTo>
                <a:lnTo>
                  <a:pt x="1649" y="484"/>
                </a:lnTo>
                <a:lnTo>
                  <a:pt x="1667" y="533"/>
                </a:lnTo>
                <a:lnTo>
                  <a:pt x="1678" y="493"/>
                </a:lnTo>
                <a:lnTo>
                  <a:pt x="1693" y="453"/>
                </a:lnTo>
                <a:lnTo>
                  <a:pt x="1712" y="416"/>
                </a:lnTo>
                <a:lnTo>
                  <a:pt x="1733" y="380"/>
                </a:lnTo>
                <a:lnTo>
                  <a:pt x="1759" y="346"/>
                </a:lnTo>
                <a:lnTo>
                  <a:pt x="1792" y="315"/>
                </a:lnTo>
                <a:lnTo>
                  <a:pt x="1721" y="281"/>
                </a:lnTo>
                <a:lnTo>
                  <a:pt x="1648" y="252"/>
                </a:lnTo>
                <a:lnTo>
                  <a:pt x="1573" y="229"/>
                </a:lnTo>
                <a:lnTo>
                  <a:pt x="1498" y="212"/>
                </a:lnTo>
                <a:lnTo>
                  <a:pt x="1420" y="202"/>
                </a:lnTo>
                <a:lnTo>
                  <a:pt x="1341" y="198"/>
                </a:lnTo>
                <a:close/>
                <a:moveTo>
                  <a:pt x="1333" y="165"/>
                </a:moveTo>
                <a:lnTo>
                  <a:pt x="1411" y="170"/>
                </a:lnTo>
                <a:lnTo>
                  <a:pt x="1489" y="179"/>
                </a:lnTo>
                <a:lnTo>
                  <a:pt x="1565" y="195"/>
                </a:lnTo>
                <a:lnTo>
                  <a:pt x="1640" y="216"/>
                </a:lnTo>
                <a:lnTo>
                  <a:pt x="1713" y="243"/>
                </a:lnTo>
                <a:lnTo>
                  <a:pt x="1783" y="276"/>
                </a:lnTo>
                <a:lnTo>
                  <a:pt x="1853" y="314"/>
                </a:lnTo>
                <a:lnTo>
                  <a:pt x="1918" y="358"/>
                </a:lnTo>
                <a:lnTo>
                  <a:pt x="1983" y="406"/>
                </a:lnTo>
                <a:lnTo>
                  <a:pt x="2044" y="459"/>
                </a:lnTo>
                <a:lnTo>
                  <a:pt x="2102" y="516"/>
                </a:lnTo>
                <a:lnTo>
                  <a:pt x="2104" y="517"/>
                </a:lnTo>
                <a:lnTo>
                  <a:pt x="2105" y="519"/>
                </a:lnTo>
                <a:lnTo>
                  <a:pt x="2164" y="585"/>
                </a:lnTo>
                <a:lnTo>
                  <a:pt x="2219" y="656"/>
                </a:lnTo>
                <a:lnTo>
                  <a:pt x="2271" y="731"/>
                </a:lnTo>
                <a:lnTo>
                  <a:pt x="2319" y="811"/>
                </a:lnTo>
                <a:lnTo>
                  <a:pt x="2363" y="894"/>
                </a:lnTo>
                <a:lnTo>
                  <a:pt x="2402" y="981"/>
                </a:lnTo>
                <a:lnTo>
                  <a:pt x="2438" y="1072"/>
                </a:lnTo>
                <a:lnTo>
                  <a:pt x="2468" y="1165"/>
                </a:lnTo>
                <a:lnTo>
                  <a:pt x="2493" y="1262"/>
                </a:lnTo>
                <a:lnTo>
                  <a:pt x="2513" y="1361"/>
                </a:lnTo>
                <a:lnTo>
                  <a:pt x="2528" y="1463"/>
                </a:lnTo>
                <a:lnTo>
                  <a:pt x="2531" y="1492"/>
                </a:lnTo>
                <a:lnTo>
                  <a:pt x="2538" y="1589"/>
                </a:lnTo>
                <a:lnTo>
                  <a:pt x="2541" y="1689"/>
                </a:lnTo>
                <a:lnTo>
                  <a:pt x="2538" y="1790"/>
                </a:lnTo>
                <a:lnTo>
                  <a:pt x="2531" y="1889"/>
                </a:lnTo>
                <a:lnTo>
                  <a:pt x="2519" y="1986"/>
                </a:lnTo>
                <a:lnTo>
                  <a:pt x="2501" y="2082"/>
                </a:lnTo>
                <a:lnTo>
                  <a:pt x="2478" y="2175"/>
                </a:lnTo>
                <a:lnTo>
                  <a:pt x="2451" y="2265"/>
                </a:lnTo>
                <a:lnTo>
                  <a:pt x="2420" y="2352"/>
                </a:lnTo>
                <a:lnTo>
                  <a:pt x="2385" y="2437"/>
                </a:lnTo>
                <a:lnTo>
                  <a:pt x="2346" y="2518"/>
                </a:lnTo>
                <a:lnTo>
                  <a:pt x="2303" y="2596"/>
                </a:lnTo>
                <a:lnTo>
                  <a:pt x="2256" y="2669"/>
                </a:lnTo>
                <a:lnTo>
                  <a:pt x="2206" y="2740"/>
                </a:lnTo>
                <a:lnTo>
                  <a:pt x="2206" y="2741"/>
                </a:lnTo>
                <a:lnTo>
                  <a:pt x="2191" y="2762"/>
                </a:lnTo>
                <a:lnTo>
                  <a:pt x="2189" y="2762"/>
                </a:lnTo>
                <a:lnTo>
                  <a:pt x="2137" y="2823"/>
                </a:lnTo>
                <a:lnTo>
                  <a:pt x="2082" y="2881"/>
                </a:lnTo>
                <a:lnTo>
                  <a:pt x="2025" y="2936"/>
                </a:lnTo>
                <a:lnTo>
                  <a:pt x="1965" y="2986"/>
                </a:lnTo>
                <a:lnTo>
                  <a:pt x="1903" y="3031"/>
                </a:lnTo>
                <a:lnTo>
                  <a:pt x="1837" y="3072"/>
                </a:lnTo>
                <a:lnTo>
                  <a:pt x="1771" y="3108"/>
                </a:lnTo>
                <a:lnTo>
                  <a:pt x="1701" y="3139"/>
                </a:lnTo>
                <a:lnTo>
                  <a:pt x="1631" y="3164"/>
                </a:lnTo>
                <a:lnTo>
                  <a:pt x="1559" y="3185"/>
                </a:lnTo>
                <a:lnTo>
                  <a:pt x="1484" y="3199"/>
                </a:lnTo>
                <a:lnTo>
                  <a:pt x="1409" y="3209"/>
                </a:lnTo>
                <a:lnTo>
                  <a:pt x="1333" y="3212"/>
                </a:lnTo>
                <a:lnTo>
                  <a:pt x="1253" y="3208"/>
                </a:lnTo>
                <a:lnTo>
                  <a:pt x="1175" y="3198"/>
                </a:lnTo>
                <a:lnTo>
                  <a:pt x="1099" y="3183"/>
                </a:lnTo>
                <a:lnTo>
                  <a:pt x="1024" y="3161"/>
                </a:lnTo>
                <a:lnTo>
                  <a:pt x="950" y="3134"/>
                </a:lnTo>
                <a:lnTo>
                  <a:pt x="880" y="3101"/>
                </a:lnTo>
                <a:lnTo>
                  <a:pt x="811" y="3062"/>
                </a:lnTo>
                <a:lnTo>
                  <a:pt x="745" y="3019"/>
                </a:lnTo>
                <a:lnTo>
                  <a:pt x="680" y="2971"/>
                </a:lnTo>
                <a:lnTo>
                  <a:pt x="619" y="2917"/>
                </a:lnTo>
                <a:lnTo>
                  <a:pt x="560" y="2860"/>
                </a:lnTo>
                <a:lnTo>
                  <a:pt x="505" y="2797"/>
                </a:lnTo>
                <a:lnTo>
                  <a:pt x="452" y="2732"/>
                </a:lnTo>
                <a:lnTo>
                  <a:pt x="403" y="2661"/>
                </a:lnTo>
                <a:lnTo>
                  <a:pt x="357" y="2587"/>
                </a:lnTo>
                <a:lnTo>
                  <a:pt x="315" y="2510"/>
                </a:lnTo>
                <a:lnTo>
                  <a:pt x="276" y="2429"/>
                </a:lnTo>
                <a:lnTo>
                  <a:pt x="242" y="2346"/>
                </a:lnTo>
                <a:lnTo>
                  <a:pt x="211" y="2259"/>
                </a:lnTo>
                <a:lnTo>
                  <a:pt x="185" y="2169"/>
                </a:lnTo>
                <a:lnTo>
                  <a:pt x="163" y="2078"/>
                </a:lnTo>
                <a:lnTo>
                  <a:pt x="146" y="1983"/>
                </a:lnTo>
                <a:lnTo>
                  <a:pt x="134" y="1887"/>
                </a:lnTo>
                <a:lnTo>
                  <a:pt x="126" y="1789"/>
                </a:lnTo>
                <a:lnTo>
                  <a:pt x="124" y="1689"/>
                </a:lnTo>
                <a:lnTo>
                  <a:pt x="126" y="1598"/>
                </a:lnTo>
                <a:lnTo>
                  <a:pt x="126" y="1595"/>
                </a:lnTo>
                <a:lnTo>
                  <a:pt x="126" y="1590"/>
                </a:lnTo>
                <a:lnTo>
                  <a:pt x="127" y="1586"/>
                </a:lnTo>
                <a:lnTo>
                  <a:pt x="134" y="1491"/>
                </a:lnTo>
                <a:lnTo>
                  <a:pt x="146" y="1397"/>
                </a:lnTo>
                <a:lnTo>
                  <a:pt x="163" y="1305"/>
                </a:lnTo>
                <a:lnTo>
                  <a:pt x="184" y="1215"/>
                </a:lnTo>
                <a:lnTo>
                  <a:pt x="209" y="1127"/>
                </a:lnTo>
                <a:lnTo>
                  <a:pt x="209" y="1124"/>
                </a:lnTo>
                <a:lnTo>
                  <a:pt x="210" y="1120"/>
                </a:lnTo>
                <a:lnTo>
                  <a:pt x="211" y="1116"/>
                </a:lnTo>
                <a:lnTo>
                  <a:pt x="213" y="1113"/>
                </a:lnTo>
                <a:lnTo>
                  <a:pt x="244" y="1027"/>
                </a:lnTo>
                <a:lnTo>
                  <a:pt x="278" y="943"/>
                </a:lnTo>
                <a:lnTo>
                  <a:pt x="317" y="863"/>
                </a:lnTo>
                <a:lnTo>
                  <a:pt x="359" y="786"/>
                </a:lnTo>
                <a:lnTo>
                  <a:pt x="405" y="713"/>
                </a:lnTo>
                <a:lnTo>
                  <a:pt x="455" y="644"/>
                </a:lnTo>
                <a:lnTo>
                  <a:pt x="507" y="577"/>
                </a:lnTo>
                <a:lnTo>
                  <a:pt x="563" y="516"/>
                </a:lnTo>
                <a:lnTo>
                  <a:pt x="621" y="459"/>
                </a:lnTo>
                <a:lnTo>
                  <a:pt x="682" y="406"/>
                </a:lnTo>
                <a:lnTo>
                  <a:pt x="746" y="358"/>
                </a:lnTo>
                <a:lnTo>
                  <a:pt x="812" y="314"/>
                </a:lnTo>
                <a:lnTo>
                  <a:pt x="881" y="276"/>
                </a:lnTo>
                <a:lnTo>
                  <a:pt x="952" y="243"/>
                </a:lnTo>
                <a:lnTo>
                  <a:pt x="1025" y="216"/>
                </a:lnTo>
                <a:lnTo>
                  <a:pt x="1099" y="195"/>
                </a:lnTo>
                <a:lnTo>
                  <a:pt x="1176" y="179"/>
                </a:lnTo>
                <a:lnTo>
                  <a:pt x="1254" y="170"/>
                </a:lnTo>
                <a:lnTo>
                  <a:pt x="1333" y="165"/>
                </a:lnTo>
                <a:close/>
                <a:moveTo>
                  <a:pt x="1713" y="72"/>
                </a:moveTo>
                <a:lnTo>
                  <a:pt x="1791" y="104"/>
                </a:lnTo>
                <a:lnTo>
                  <a:pt x="1866" y="143"/>
                </a:lnTo>
                <a:lnTo>
                  <a:pt x="1939" y="186"/>
                </a:lnTo>
                <a:lnTo>
                  <a:pt x="2010" y="235"/>
                </a:lnTo>
                <a:lnTo>
                  <a:pt x="2077" y="289"/>
                </a:lnTo>
                <a:lnTo>
                  <a:pt x="2143" y="348"/>
                </a:lnTo>
                <a:lnTo>
                  <a:pt x="2204" y="412"/>
                </a:lnTo>
                <a:lnTo>
                  <a:pt x="2263" y="480"/>
                </a:lnTo>
                <a:lnTo>
                  <a:pt x="2318" y="553"/>
                </a:lnTo>
                <a:lnTo>
                  <a:pt x="2370" y="629"/>
                </a:lnTo>
                <a:lnTo>
                  <a:pt x="2419" y="710"/>
                </a:lnTo>
                <a:lnTo>
                  <a:pt x="2464" y="794"/>
                </a:lnTo>
                <a:lnTo>
                  <a:pt x="2504" y="882"/>
                </a:lnTo>
                <a:lnTo>
                  <a:pt x="2540" y="972"/>
                </a:lnTo>
                <a:lnTo>
                  <a:pt x="2573" y="1066"/>
                </a:lnTo>
                <a:lnTo>
                  <a:pt x="2600" y="1162"/>
                </a:lnTo>
                <a:lnTo>
                  <a:pt x="2622" y="1262"/>
                </a:lnTo>
                <a:lnTo>
                  <a:pt x="2641" y="1363"/>
                </a:lnTo>
                <a:lnTo>
                  <a:pt x="2655" y="1467"/>
                </a:lnTo>
                <a:lnTo>
                  <a:pt x="2662" y="1573"/>
                </a:lnTo>
                <a:lnTo>
                  <a:pt x="2665" y="1680"/>
                </a:lnTo>
                <a:lnTo>
                  <a:pt x="2662" y="1788"/>
                </a:lnTo>
                <a:lnTo>
                  <a:pt x="2655" y="1894"/>
                </a:lnTo>
                <a:lnTo>
                  <a:pt x="2641" y="1998"/>
                </a:lnTo>
                <a:lnTo>
                  <a:pt x="2622" y="2099"/>
                </a:lnTo>
                <a:lnTo>
                  <a:pt x="2600" y="2199"/>
                </a:lnTo>
                <a:lnTo>
                  <a:pt x="2573" y="2295"/>
                </a:lnTo>
                <a:lnTo>
                  <a:pt x="2540" y="2389"/>
                </a:lnTo>
                <a:lnTo>
                  <a:pt x="2504" y="2479"/>
                </a:lnTo>
                <a:lnTo>
                  <a:pt x="2464" y="2566"/>
                </a:lnTo>
                <a:lnTo>
                  <a:pt x="2419" y="2651"/>
                </a:lnTo>
                <a:lnTo>
                  <a:pt x="2370" y="2732"/>
                </a:lnTo>
                <a:lnTo>
                  <a:pt x="2318" y="2808"/>
                </a:lnTo>
                <a:lnTo>
                  <a:pt x="2263" y="2880"/>
                </a:lnTo>
                <a:lnTo>
                  <a:pt x="2204" y="2949"/>
                </a:lnTo>
                <a:lnTo>
                  <a:pt x="2143" y="3012"/>
                </a:lnTo>
                <a:lnTo>
                  <a:pt x="2077" y="3072"/>
                </a:lnTo>
                <a:lnTo>
                  <a:pt x="2010" y="3126"/>
                </a:lnTo>
                <a:lnTo>
                  <a:pt x="1939" y="3174"/>
                </a:lnTo>
                <a:lnTo>
                  <a:pt x="1866" y="3218"/>
                </a:lnTo>
                <a:lnTo>
                  <a:pt x="1791" y="3257"/>
                </a:lnTo>
                <a:lnTo>
                  <a:pt x="1713" y="3289"/>
                </a:lnTo>
                <a:lnTo>
                  <a:pt x="1792" y="3264"/>
                </a:lnTo>
                <a:lnTo>
                  <a:pt x="1868" y="3233"/>
                </a:lnTo>
                <a:lnTo>
                  <a:pt x="1943" y="3195"/>
                </a:lnTo>
                <a:lnTo>
                  <a:pt x="2015" y="3153"/>
                </a:lnTo>
                <a:lnTo>
                  <a:pt x="2084" y="3105"/>
                </a:lnTo>
                <a:lnTo>
                  <a:pt x="2152" y="3052"/>
                </a:lnTo>
                <a:lnTo>
                  <a:pt x="2216" y="2995"/>
                </a:lnTo>
                <a:lnTo>
                  <a:pt x="2278" y="2932"/>
                </a:lnTo>
                <a:lnTo>
                  <a:pt x="2336" y="2865"/>
                </a:lnTo>
                <a:lnTo>
                  <a:pt x="2391" y="2794"/>
                </a:lnTo>
                <a:lnTo>
                  <a:pt x="2442" y="2718"/>
                </a:lnTo>
                <a:lnTo>
                  <a:pt x="2490" y="2639"/>
                </a:lnTo>
                <a:lnTo>
                  <a:pt x="2534" y="2556"/>
                </a:lnTo>
                <a:lnTo>
                  <a:pt x="2575" y="2470"/>
                </a:lnTo>
                <a:lnTo>
                  <a:pt x="2610" y="2380"/>
                </a:lnTo>
                <a:lnTo>
                  <a:pt x="2642" y="2288"/>
                </a:lnTo>
                <a:lnTo>
                  <a:pt x="2669" y="2192"/>
                </a:lnTo>
                <a:lnTo>
                  <a:pt x="2692" y="2095"/>
                </a:lnTo>
                <a:lnTo>
                  <a:pt x="2710" y="1994"/>
                </a:lnTo>
                <a:lnTo>
                  <a:pt x="2723" y="1892"/>
                </a:lnTo>
                <a:lnTo>
                  <a:pt x="2732" y="1787"/>
                </a:lnTo>
                <a:lnTo>
                  <a:pt x="2734" y="1680"/>
                </a:lnTo>
                <a:lnTo>
                  <a:pt x="2732" y="1574"/>
                </a:lnTo>
                <a:lnTo>
                  <a:pt x="2723" y="1469"/>
                </a:lnTo>
                <a:lnTo>
                  <a:pt x="2710" y="1367"/>
                </a:lnTo>
                <a:lnTo>
                  <a:pt x="2692" y="1266"/>
                </a:lnTo>
                <a:lnTo>
                  <a:pt x="2669" y="1168"/>
                </a:lnTo>
                <a:lnTo>
                  <a:pt x="2642" y="1073"/>
                </a:lnTo>
                <a:lnTo>
                  <a:pt x="2610" y="980"/>
                </a:lnTo>
                <a:lnTo>
                  <a:pt x="2575" y="891"/>
                </a:lnTo>
                <a:lnTo>
                  <a:pt x="2534" y="805"/>
                </a:lnTo>
                <a:lnTo>
                  <a:pt x="2490" y="722"/>
                </a:lnTo>
                <a:lnTo>
                  <a:pt x="2442" y="643"/>
                </a:lnTo>
                <a:lnTo>
                  <a:pt x="2391" y="567"/>
                </a:lnTo>
                <a:lnTo>
                  <a:pt x="2336" y="496"/>
                </a:lnTo>
                <a:lnTo>
                  <a:pt x="2278" y="428"/>
                </a:lnTo>
                <a:lnTo>
                  <a:pt x="2216" y="366"/>
                </a:lnTo>
                <a:lnTo>
                  <a:pt x="2152" y="309"/>
                </a:lnTo>
                <a:lnTo>
                  <a:pt x="2084" y="256"/>
                </a:lnTo>
                <a:lnTo>
                  <a:pt x="2015" y="208"/>
                </a:lnTo>
                <a:lnTo>
                  <a:pt x="1943" y="165"/>
                </a:lnTo>
                <a:lnTo>
                  <a:pt x="1868" y="128"/>
                </a:lnTo>
                <a:lnTo>
                  <a:pt x="1792" y="97"/>
                </a:lnTo>
                <a:lnTo>
                  <a:pt x="1713" y="72"/>
                </a:lnTo>
                <a:close/>
                <a:moveTo>
                  <a:pt x="1333" y="33"/>
                </a:moveTo>
                <a:lnTo>
                  <a:pt x="1250" y="37"/>
                </a:lnTo>
                <a:lnTo>
                  <a:pt x="1169" y="46"/>
                </a:lnTo>
                <a:lnTo>
                  <a:pt x="1091" y="62"/>
                </a:lnTo>
                <a:lnTo>
                  <a:pt x="1013" y="83"/>
                </a:lnTo>
                <a:lnTo>
                  <a:pt x="937" y="111"/>
                </a:lnTo>
                <a:lnTo>
                  <a:pt x="863" y="144"/>
                </a:lnTo>
                <a:lnTo>
                  <a:pt x="790" y="182"/>
                </a:lnTo>
                <a:lnTo>
                  <a:pt x="721" y="227"/>
                </a:lnTo>
                <a:lnTo>
                  <a:pt x="654" y="275"/>
                </a:lnTo>
                <a:lnTo>
                  <a:pt x="590" y="329"/>
                </a:lnTo>
                <a:lnTo>
                  <a:pt x="528" y="387"/>
                </a:lnTo>
                <a:lnTo>
                  <a:pt x="468" y="449"/>
                </a:lnTo>
                <a:lnTo>
                  <a:pt x="412" y="516"/>
                </a:lnTo>
                <a:lnTo>
                  <a:pt x="360" y="586"/>
                </a:lnTo>
                <a:lnTo>
                  <a:pt x="311" y="661"/>
                </a:lnTo>
                <a:lnTo>
                  <a:pt x="265" y="740"/>
                </a:lnTo>
                <a:lnTo>
                  <a:pt x="222" y="821"/>
                </a:lnTo>
                <a:lnTo>
                  <a:pt x="184" y="907"/>
                </a:lnTo>
                <a:lnTo>
                  <a:pt x="150" y="995"/>
                </a:lnTo>
                <a:lnTo>
                  <a:pt x="119" y="1085"/>
                </a:lnTo>
                <a:lnTo>
                  <a:pt x="92" y="1179"/>
                </a:lnTo>
                <a:lnTo>
                  <a:pt x="71" y="1276"/>
                </a:lnTo>
                <a:lnTo>
                  <a:pt x="54" y="1373"/>
                </a:lnTo>
                <a:lnTo>
                  <a:pt x="42" y="1474"/>
                </a:lnTo>
                <a:lnTo>
                  <a:pt x="34" y="1576"/>
                </a:lnTo>
                <a:lnTo>
                  <a:pt x="31" y="1680"/>
                </a:lnTo>
                <a:lnTo>
                  <a:pt x="34" y="1785"/>
                </a:lnTo>
                <a:lnTo>
                  <a:pt x="42" y="1887"/>
                </a:lnTo>
                <a:lnTo>
                  <a:pt x="54" y="1988"/>
                </a:lnTo>
                <a:lnTo>
                  <a:pt x="71" y="2085"/>
                </a:lnTo>
                <a:lnTo>
                  <a:pt x="92" y="2182"/>
                </a:lnTo>
                <a:lnTo>
                  <a:pt x="119" y="2275"/>
                </a:lnTo>
                <a:lnTo>
                  <a:pt x="150" y="2366"/>
                </a:lnTo>
                <a:lnTo>
                  <a:pt x="184" y="2454"/>
                </a:lnTo>
                <a:lnTo>
                  <a:pt x="222" y="2539"/>
                </a:lnTo>
                <a:lnTo>
                  <a:pt x="265" y="2620"/>
                </a:lnTo>
                <a:lnTo>
                  <a:pt x="311" y="2699"/>
                </a:lnTo>
                <a:lnTo>
                  <a:pt x="360" y="2774"/>
                </a:lnTo>
                <a:lnTo>
                  <a:pt x="412" y="2845"/>
                </a:lnTo>
                <a:lnTo>
                  <a:pt x="468" y="2912"/>
                </a:lnTo>
                <a:lnTo>
                  <a:pt x="528" y="2974"/>
                </a:lnTo>
                <a:lnTo>
                  <a:pt x="590" y="3032"/>
                </a:lnTo>
                <a:lnTo>
                  <a:pt x="654" y="3086"/>
                </a:lnTo>
                <a:lnTo>
                  <a:pt x="721" y="3135"/>
                </a:lnTo>
                <a:lnTo>
                  <a:pt x="790" y="3179"/>
                </a:lnTo>
                <a:lnTo>
                  <a:pt x="863" y="3217"/>
                </a:lnTo>
                <a:lnTo>
                  <a:pt x="937" y="3250"/>
                </a:lnTo>
                <a:lnTo>
                  <a:pt x="1013" y="3277"/>
                </a:lnTo>
                <a:lnTo>
                  <a:pt x="1091" y="3299"/>
                </a:lnTo>
                <a:lnTo>
                  <a:pt x="1169" y="3315"/>
                </a:lnTo>
                <a:lnTo>
                  <a:pt x="1250" y="3324"/>
                </a:lnTo>
                <a:lnTo>
                  <a:pt x="1333" y="3328"/>
                </a:lnTo>
                <a:lnTo>
                  <a:pt x="1415" y="3324"/>
                </a:lnTo>
                <a:lnTo>
                  <a:pt x="1496" y="3315"/>
                </a:lnTo>
                <a:lnTo>
                  <a:pt x="1575" y="3299"/>
                </a:lnTo>
                <a:lnTo>
                  <a:pt x="1652" y="3277"/>
                </a:lnTo>
                <a:lnTo>
                  <a:pt x="1728" y="3250"/>
                </a:lnTo>
                <a:lnTo>
                  <a:pt x="1802" y="3217"/>
                </a:lnTo>
                <a:lnTo>
                  <a:pt x="1874" y="3179"/>
                </a:lnTo>
                <a:lnTo>
                  <a:pt x="1943" y="3135"/>
                </a:lnTo>
                <a:lnTo>
                  <a:pt x="2011" y="3086"/>
                </a:lnTo>
                <a:lnTo>
                  <a:pt x="2075" y="3032"/>
                </a:lnTo>
                <a:lnTo>
                  <a:pt x="2137" y="2974"/>
                </a:lnTo>
                <a:lnTo>
                  <a:pt x="2197" y="2912"/>
                </a:lnTo>
                <a:lnTo>
                  <a:pt x="2252" y="2845"/>
                </a:lnTo>
                <a:lnTo>
                  <a:pt x="2305" y="2774"/>
                </a:lnTo>
                <a:lnTo>
                  <a:pt x="2354" y="2699"/>
                </a:lnTo>
                <a:lnTo>
                  <a:pt x="2400" y="2620"/>
                </a:lnTo>
                <a:lnTo>
                  <a:pt x="2443" y="2539"/>
                </a:lnTo>
                <a:lnTo>
                  <a:pt x="2481" y="2454"/>
                </a:lnTo>
                <a:lnTo>
                  <a:pt x="2515" y="2366"/>
                </a:lnTo>
                <a:lnTo>
                  <a:pt x="2546" y="2275"/>
                </a:lnTo>
                <a:lnTo>
                  <a:pt x="2573" y="2182"/>
                </a:lnTo>
                <a:lnTo>
                  <a:pt x="2593" y="2085"/>
                </a:lnTo>
                <a:lnTo>
                  <a:pt x="2611" y="1988"/>
                </a:lnTo>
                <a:lnTo>
                  <a:pt x="2623" y="1887"/>
                </a:lnTo>
                <a:lnTo>
                  <a:pt x="2631" y="1785"/>
                </a:lnTo>
                <a:lnTo>
                  <a:pt x="2634" y="1680"/>
                </a:lnTo>
                <a:lnTo>
                  <a:pt x="2631" y="1576"/>
                </a:lnTo>
                <a:lnTo>
                  <a:pt x="2623" y="1474"/>
                </a:lnTo>
                <a:lnTo>
                  <a:pt x="2611" y="1373"/>
                </a:lnTo>
                <a:lnTo>
                  <a:pt x="2593" y="1276"/>
                </a:lnTo>
                <a:lnTo>
                  <a:pt x="2573" y="1179"/>
                </a:lnTo>
                <a:lnTo>
                  <a:pt x="2546" y="1085"/>
                </a:lnTo>
                <a:lnTo>
                  <a:pt x="2515" y="995"/>
                </a:lnTo>
                <a:lnTo>
                  <a:pt x="2481" y="907"/>
                </a:lnTo>
                <a:lnTo>
                  <a:pt x="2443" y="821"/>
                </a:lnTo>
                <a:lnTo>
                  <a:pt x="2400" y="740"/>
                </a:lnTo>
                <a:lnTo>
                  <a:pt x="2354" y="661"/>
                </a:lnTo>
                <a:lnTo>
                  <a:pt x="2305" y="586"/>
                </a:lnTo>
                <a:lnTo>
                  <a:pt x="2252" y="516"/>
                </a:lnTo>
                <a:lnTo>
                  <a:pt x="2197" y="449"/>
                </a:lnTo>
                <a:lnTo>
                  <a:pt x="2137" y="387"/>
                </a:lnTo>
                <a:lnTo>
                  <a:pt x="2075" y="329"/>
                </a:lnTo>
                <a:lnTo>
                  <a:pt x="2011" y="275"/>
                </a:lnTo>
                <a:lnTo>
                  <a:pt x="1943" y="227"/>
                </a:lnTo>
                <a:lnTo>
                  <a:pt x="1874" y="182"/>
                </a:lnTo>
                <a:lnTo>
                  <a:pt x="1802" y="144"/>
                </a:lnTo>
                <a:lnTo>
                  <a:pt x="1728" y="111"/>
                </a:lnTo>
                <a:lnTo>
                  <a:pt x="1652" y="83"/>
                </a:lnTo>
                <a:lnTo>
                  <a:pt x="1575" y="62"/>
                </a:lnTo>
                <a:lnTo>
                  <a:pt x="1496" y="46"/>
                </a:lnTo>
                <a:lnTo>
                  <a:pt x="1415" y="37"/>
                </a:lnTo>
                <a:lnTo>
                  <a:pt x="1333" y="33"/>
                </a:lnTo>
                <a:close/>
                <a:moveTo>
                  <a:pt x="1399" y="0"/>
                </a:moveTo>
                <a:lnTo>
                  <a:pt x="1400" y="0"/>
                </a:lnTo>
                <a:lnTo>
                  <a:pt x="1432" y="1"/>
                </a:lnTo>
                <a:lnTo>
                  <a:pt x="1432" y="1"/>
                </a:lnTo>
                <a:lnTo>
                  <a:pt x="1515" y="5"/>
                </a:lnTo>
                <a:lnTo>
                  <a:pt x="1596" y="15"/>
                </a:lnTo>
                <a:lnTo>
                  <a:pt x="1676" y="30"/>
                </a:lnTo>
                <a:lnTo>
                  <a:pt x="1755" y="51"/>
                </a:lnTo>
                <a:lnTo>
                  <a:pt x="1831" y="79"/>
                </a:lnTo>
                <a:lnTo>
                  <a:pt x="1906" y="111"/>
                </a:lnTo>
                <a:lnTo>
                  <a:pt x="1979" y="150"/>
                </a:lnTo>
                <a:lnTo>
                  <a:pt x="2049" y="192"/>
                </a:lnTo>
                <a:lnTo>
                  <a:pt x="2117" y="241"/>
                </a:lnTo>
                <a:lnTo>
                  <a:pt x="2182" y="294"/>
                </a:lnTo>
                <a:lnTo>
                  <a:pt x="2271" y="233"/>
                </a:lnTo>
                <a:lnTo>
                  <a:pt x="2278" y="231"/>
                </a:lnTo>
                <a:lnTo>
                  <a:pt x="2284" y="231"/>
                </a:lnTo>
                <a:lnTo>
                  <a:pt x="2290" y="234"/>
                </a:lnTo>
                <a:lnTo>
                  <a:pt x="2311" y="252"/>
                </a:lnTo>
                <a:lnTo>
                  <a:pt x="2332" y="275"/>
                </a:lnTo>
                <a:lnTo>
                  <a:pt x="2333" y="277"/>
                </a:lnTo>
                <a:lnTo>
                  <a:pt x="2333" y="277"/>
                </a:lnTo>
                <a:lnTo>
                  <a:pt x="2354" y="306"/>
                </a:lnTo>
                <a:lnTo>
                  <a:pt x="2375" y="338"/>
                </a:lnTo>
                <a:lnTo>
                  <a:pt x="2395" y="373"/>
                </a:lnTo>
                <a:lnTo>
                  <a:pt x="2415" y="410"/>
                </a:lnTo>
                <a:lnTo>
                  <a:pt x="2432" y="448"/>
                </a:lnTo>
                <a:lnTo>
                  <a:pt x="2449" y="488"/>
                </a:lnTo>
                <a:lnTo>
                  <a:pt x="2466" y="527"/>
                </a:lnTo>
                <a:lnTo>
                  <a:pt x="2480" y="565"/>
                </a:lnTo>
                <a:lnTo>
                  <a:pt x="2494" y="601"/>
                </a:lnTo>
                <a:lnTo>
                  <a:pt x="2505" y="635"/>
                </a:lnTo>
                <a:lnTo>
                  <a:pt x="2515" y="666"/>
                </a:lnTo>
                <a:lnTo>
                  <a:pt x="2524" y="693"/>
                </a:lnTo>
                <a:lnTo>
                  <a:pt x="2531" y="716"/>
                </a:lnTo>
                <a:lnTo>
                  <a:pt x="2536" y="733"/>
                </a:lnTo>
                <a:lnTo>
                  <a:pt x="2644" y="699"/>
                </a:lnTo>
                <a:lnTo>
                  <a:pt x="2652" y="699"/>
                </a:lnTo>
                <a:lnTo>
                  <a:pt x="2658" y="701"/>
                </a:lnTo>
                <a:lnTo>
                  <a:pt x="2662" y="706"/>
                </a:lnTo>
                <a:lnTo>
                  <a:pt x="2665" y="710"/>
                </a:lnTo>
                <a:lnTo>
                  <a:pt x="2669" y="718"/>
                </a:lnTo>
                <a:lnTo>
                  <a:pt x="2676" y="731"/>
                </a:lnTo>
                <a:lnTo>
                  <a:pt x="2685" y="749"/>
                </a:lnTo>
                <a:lnTo>
                  <a:pt x="2694" y="770"/>
                </a:lnTo>
                <a:lnTo>
                  <a:pt x="2705" y="796"/>
                </a:lnTo>
                <a:lnTo>
                  <a:pt x="2716" y="825"/>
                </a:lnTo>
                <a:lnTo>
                  <a:pt x="2726" y="860"/>
                </a:lnTo>
                <a:lnTo>
                  <a:pt x="2737" y="897"/>
                </a:lnTo>
                <a:lnTo>
                  <a:pt x="2746" y="938"/>
                </a:lnTo>
                <a:lnTo>
                  <a:pt x="2755" y="982"/>
                </a:lnTo>
                <a:lnTo>
                  <a:pt x="2762" y="1031"/>
                </a:lnTo>
                <a:lnTo>
                  <a:pt x="2767" y="1083"/>
                </a:lnTo>
                <a:lnTo>
                  <a:pt x="2770" y="1138"/>
                </a:lnTo>
                <a:lnTo>
                  <a:pt x="2769" y="1197"/>
                </a:lnTo>
                <a:lnTo>
                  <a:pt x="2766" y="1258"/>
                </a:lnTo>
                <a:lnTo>
                  <a:pt x="2760" y="1322"/>
                </a:lnTo>
                <a:lnTo>
                  <a:pt x="2896" y="1322"/>
                </a:lnTo>
                <a:lnTo>
                  <a:pt x="2900" y="1322"/>
                </a:lnTo>
                <a:lnTo>
                  <a:pt x="2904" y="1324"/>
                </a:lnTo>
                <a:lnTo>
                  <a:pt x="2907" y="1326"/>
                </a:lnTo>
                <a:lnTo>
                  <a:pt x="2909" y="1330"/>
                </a:lnTo>
                <a:lnTo>
                  <a:pt x="2911" y="1334"/>
                </a:lnTo>
                <a:lnTo>
                  <a:pt x="2911" y="1338"/>
                </a:lnTo>
                <a:lnTo>
                  <a:pt x="2911" y="1342"/>
                </a:lnTo>
                <a:lnTo>
                  <a:pt x="2911" y="1355"/>
                </a:lnTo>
                <a:lnTo>
                  <a:pt x="2910" y="1373"/>
                </a:lnTo>
                <a:lnTo>
                  <a:pt x="2909" y="1399"/>
                </a:lnTo>
                <a:lnTo>
                  <a:pt x="2906" y="1430"/>
                </a:lnTo>
                <a:lnTo>
                  <a:pt x="2903" y="1467"/>
                </a:lnTo>
                <a:lnTo>
                  <a:pt x="2898" y="1508"/>
                </a:lnTo>
                <a:lnTo>
                  <a:pt x="2891" y="1553"/>
                </a:lnTo>
                <a:lnTo>
                  <a:pt x="2884" y="1602"/>
                </a:lnTo>
                <a:lnTo>
                  <a:pt x="2874" y="1653"/>
                </a:lnTo>
                <a:lnTo>
                  <a:pt x="2862" y="1707"/>
                </a:lnTo>
                <a:lnTo>
                  <a:pt x="2848" y="1761"/>
                </a:lnTo>
                <a:lnTo>
                  <a:pt x="2831" y="1817"/>
                </a:lnTo>
                <a:lnTo>
                  <a:pt x="2811" y="1873"/>
                </a:lnTo>
                <a:lnTo>
                  <a:pt x="2789" y="1929"/>
                </a:lnTo>
                <a:lnTo>
                  <a:pt x="2763" y="1984"/>
                </a:lnTo>
                <a:lnTo>
                  <a:pt x="2734" y="2037"/>
                </a:lnTo>
                <a:lnTo>
                  <a:pt x="2734" y="2043"/>
                </a:lnTo>
                <a:lnTo>
                  <a:pt x="2733" y="2048"/>
                </a:lnTo>
                <a:lnTo>
                  <a:pt x="2925" y="2062"/>
                </a:lnTo>
                <a:lnTo>
                  <a:pt x="2928" y="2063"/>
                </a:lnTo>
                <a:lnTo>
                  <a:pt x="2931" y="2064"/>
                </a:lnTo>
                <a:lnTo>
                  <a:pt x="2934" y="2066"/>
                </a:lnTo>
                <a:lnTo>
                  <a:pt x="2936" y="2070"/>
                </a:lnTo>
                <a:lnTo>
                  <a:pt x="2938" y="2073"/>
                </a:lnTo>
                <a:lnTo>
                  <a:pt x="2938" y="2077"/>
                </a:lnTo>
                <a:lnTo>
                  <a:pt x="2938" y="2080"/>
                </a:lnTo>
                <a:lnTo>
                  <a:pt x="2937" y="2084"/>
                </a:lnTo>
                <a:lnTo>
                  <a:pt x="2935" y="2089"/>
                </a:lnTo>
                <a:lnTo>
                  <a:pt x="2931" y="2099"/>
                </a:lnTo>
                <a:lnTo>
                  <a:pt x="2925" y="2114"/>
                </a:lnTo>
                <a:lnTo>
                  <a:pt x="2915" y="2133"/>
                </a:lnTo>
                <a:lnTo>
                  <a:pt x="2905" y="2155"/>
                </a:lnTo>
                <a:lnTo>
                  <a:pt x="2891" y="2181"/>
                </a:lnTo>
                <a:lnTo>
                  <a:pt x="2877" y="2210"/>
                </a:lnTo>
                <a:lnTo>
                  <a:pt x="2860" y="2241"/>
                </a:lnTo>
                <a:lnTo>
                  <a:pt x="2842" y="2275"/>
                </a:lnTo>
                <a:lnTo>
                  <a:pt x="2821" y="2311"/>
                </a:lnTo>
                <a:lnTo>
                  <a:pt x="2798" y="2347"/>
                </a:lnTo>
                <a:lnTo>
                  <a:pt x="2774" y="2385"/>
                </a:lnTo>
                <a:lnTo>
                  <a:pt x="2748" y="2422"/>
                </a:lnTo>
                <a:lnTo>
                  <a:pt x="2721" y="2459"/>
                </a:lnTo>
                <a:lnTo>
                  <a:pt x="2692" y="2498"/>
                </a:lnTo>
                <a:lnTo>
                  <a:pt x="2661" y="2534"/>
                </a:lnTo>
                <a:lnTo>
                  <a:pt x="2629" y="2570"/>
                </a:lnTo>
                <a:lnTo>
                  <a:pt x="2595" y="2604"/>
                </a:lnTo>
                <a:lnTo>
                  <a:pt x="2560" y="2636"/>
                </a:lnTo>
                <a:lnTo>
                  <a:pt x="2524" y="2665"/>
                </a:lnTo>
                <a:lnTo>
                  <a:pt x="2660" y="2686"/>
                </a:lnTo>
                <a:lnTo>
                  <a:pt x="2663" y="2687"/>
                </a:lnTo>
                <a:lnTo>
                  <a:pt x="2666" y="2689"/>
                </a:lnTo>
                <a:lnTo>
                  <a:pt x="2669" y="2691"/>
                </a:lnTo>
                <a:lnTo>
                  <a:pt x="2671" y="2695"/>
                </a:lnTo>
                <a:lnTo>
                  <a:pt x="2672" y="2698"/>
                </a:lnTo>
                <a:lnTo>
                  <a:pt x="2672" y="2703"/>
                </a:lnTo>
                <a:lnTo>
                  <a:pt x="2672" y="2706"/>
                </a:lnTo>
                <a:lnTo>
                  <a:pt x="2670" y="2710"/>
                </a:lnTo>
                <a:lnTo>
                  <a:pt x="2668" y="2714"/>
                </a:lnTo>
                <a:lnTo>
                  <a:pt x="2662" y="2723"/>
                </a:lnTo>
                <a:lnTo>
                  <a:pt x="2654" y="2736"/>
                </a:lnTo>
                <a:lnTo>
                  <a:pt x="2642" y="2754"/>
                </a:lnTo>
                <a:lnTo>
                  <a:pt x="2627" y="2773"/>
                </a:lnTo>
                <a:lnTo>
                  <a:pt x="2609" y="2795"/>
                </a:lnTo>
                <a:lnTo>
                  <a:pt x="2588" y="2820"/>
                </a:lnTo>
                <a:lnTo>
                  <a:pt x="2564" y="2847"/>
                </a:lnTo>
                <a:lnTo>
                  <a:pt x="2538" y="2874"/>
                </a:lnTo>
                <a:lnTo>
                  <a:pt x="2508" y="2902"/>
                </a:lnTo>
                <a:lnTo>
                  <a:pt x="2475" y="2930"/>
                </a:lnTo>
                <a:lnTo>
                  <a:pt x="2440" y="2958"/>
                </a:lnTo>
                <a:lnTo>
                  <a:pt x="2400" y="2985"/>
                </a:lnTo>
                <a:lnTo>
                  <a:pt x="2359" y="3011"/>
                </a:lnTo>
                <a:lnTo>
                  <a:pt x="2313" y="3035"/>
                </a:lnTo>
                <a:lnTo>
                  <a:pt x="2265" y="3057"/>
                </a:lnTo>
                <a:lnTo>
                  <a:pt x="2214" y="3076"/>
                </a:lnTo>
                <a:lnTo>
                  <a:pt x="2160" y="3091"/>
                </a:lnTo>
                <a:lnTo>
                  <a:pt x="2156" y="3091"/>
                </a:lnTo>
                <a:lnTo>
                  <a:pt x="2155" y="3091"/>
                </a:lnTo>
                <a:lnTo>
                  <a:pt x="2153" y="3091"/>
                </a:lnTo>
                <a:lnTo>
                  <a:pt x="2090" y="3140"/>
                </a:lnTo>
                <a:lnTo>
                  <a:pt x="2024" y="3184"/>
                </a:lnTo>
                <a:lnTo>
                  <a:pt x="1956" y="3223"/>
                </a:lnTo>
                <a:lnTo>
                  <a:pt x="1886" y="3259"/>
                </a:lnTo>
                <a:lnTo>
                  <a:pt x="1814" y="3289"/>
                </a:lnTo>
                <a:lnTo>
                  <a:pt x="1741" y="3314"/>
                </a:lnTo>
                <a:lnTo>
                  <a:pt x="1666" y="3334"/>
                </a:lnTo>
                <a:lnTo>
                  <a:pt x="1589" y="3347"/>
                </a:lnTo>
                <a:lnTo>
                  <a:pt x="1511" y="3356"/>
                </a:lnTo>
                <a:lnTo>
                  <a:pt x="1432" y="3358"/>
                </a:lnTo>
                <a:lnTo>
                  <a:pt x="1432" y="3358"/>
                </a:lnTo>
                <a:lnTo>
                  <a:pt x="1399" y="3360"/>
                </a:lnTo>
                <a:lnTo>
                  <a:pt x="1366" y="3360"/>
                </a:lnTo>
                <a:lnTo>
                  <a:pt x="1333" y="3358"/>
                </a:lnTo>
                <a:lnTo>
                  <a:pt x="1248" y="3355"/>
                </a:lnTo>
                <a:lnTo>
                  <a:pt x="1165" y="3346"/>
                </a:lnTo>
                <a:lnTo>
                  <a:pt x="1084" y="3329"/>
                </a:lnTo>
                <a:lnTo>
                  <a:pt x="1004" y="3308"/>
                </a:lnTo>
                <a:lnTo>
                  <a:pt x="927" y="3279"/>
                </a:lnTo>
                <a:lnTo>
                  <a:pt x="852" y="3246"/>
                </a:lnTo>
                <a:lnTo>
                  <a:pt x="778" y="3207"/>
                </a:lnTo>
                <a:lnTo>
                  <a:pt x="706" y="3162"/>
                </a:lnTo>
                <a:lnTo>
                  <a:pt x="638" y="3112"/>
                </a:lnTo>
                <a:lnTo>
                  <a:pt x="571" y="3058"/>
                </a:lnTo>
                <a:lnTo>
                  <a:pt x="508" y="2999"/>
                </a:lnTo>
                <a:lnTo>
                  <a:pt x="448" y="2934"/>
                </a:lnTo>
                <a:lnTo>
                  <a:pt x="391" y="2867"/>
                </a:lnTo>
                <a:lnTo>
                  <a:pt x="337" y="2795"/>
                </a:lnTo>
                <a:lnTo>
                  <a:pt x="286" y="2718"/>
                </a:lnTo>
                <a:lnTo>
                  <a:pt x="239" y="2639"/>
                </a:lnTo>
                <a:lnTo>
                  <a:pt x="195" y="2555"/>
                </a:lnTo>
                <a:lnTo>
                  <a:pt x="157" y="2469"/>
                </a:lnTo>
                <a:lnTo>
                  <a:pt x="120" y="2379"/>
                </a:lnTo>
                <a:lnTo>
                  <a:pt x="89" y="2287"/>
                </a:lnTo>
                <a:lnTo>
                  <a:pt x="63" y="2191"/>
                </a:lnTo>
                <a:lnTo>
                  <a:pt x="41" y="2094"/>
                </a:lnTo>
                <a:lnTo>
                  <a:pt x="23" y="1993"/>
                </a:lnTo>
                <a:lnTo>
                  <a:pt x="10" y="1891"/>
                </a:lnTo>
                <a:lnTo>
                  <a:pt x="3" y="1786"/>
                </a:lnTo>
                <a:lnTo>
                  <a:pt x="0" y="1680"/>
                </a:lnTo>
                <a:lnTo>
                  <a:pt x="3" y="1574"/>
                </a:lnTo>
                <a:lnTo>
                  <a:pt x="10" y="1470"/>
                </a:lnTo>
                <a:lnTo>
                  <a:pt x="23" y="1368"/>
                </a:lnTo>
                <a:lnTo>
                  <a:pt x="41" y="1267"/>
                </a:lnTo>
                <a:lnTo>
                  <a:pt x="63" y="1170"/>
                </a:lnTo>
                <a:lnTo>
                  <a:pt x="89" y="1074"/>
                </a:lnTo>
                <a:lnTo>
                  <a:pt x="120" y="981"/>
                </a:lnTo>
                <a:lnTo>
                  <a:pt x="157" y="892"/>
                </a:lnTo>
                <a:lnTo>
                  <a:pt x="195" y="806"/>
                </a:lnTo>
                <a:lnTo>
                  <a:pt x="239" y="722"/>
                </a:lnTo>
                <a:lnTo>
                  <a:pt x="286" y="643"/>
                </a:lnTo>
                <a:lnTo>
                  <a:pt x="337" y="566"/>
                </a:lnTo>
                <a:lnTo>
                  <a:pt x="391" y="494"/>
                </a:lnTo>
                <a:lnTo>
                  <a:pt x="448" y="426"/>
                </a:lnTo>
                <a:lnTo>
                  <a:pt x="508" y="362"/>
                </a:lnTo>
                <a:lnTo>
                  <a:pt x="571" y="303"/>
                </a:lnTo>
                <a:lnTo>
                  <a:pt x="638" y="249"/>
                </a:lnTo>
                <a:lnTo>
                  <a:pt x="706" y="199"/>
                </a:lnTo>
                <a:lnTo>
                  <a:pt x="778" y="154"/>
                </a:lnTo>
                <a:lnTo>
                  <a:pt x="852" y="115"/>
                </a:lnTo>
                <a:lnTo>
                  <a:pt x="927" y="81"/>
                </a:lnTo>
                <a:lnTo>
                  <a:pt x="1004" y="53"/>
                </a:lnTo>
                <a:lnTo>
                  <a:pt x="1084" y="31"/>
                </a:lnTo>
                <a:lnTo>
                  <a:pt x="1165" y="15"/>
                </a:lnTo>
                <a:lnTo>
                  <a:pt x="1248" y="5"/>
                </a:lnTo>
                <a:lnTo>
                  <a:pt x="1333" y="1"/>
                </a:lnTo>
                <a:lnTo>
                  <a:pt x="1366" y="1"/>
                </a:lnTo>
                <a:lnTo>
                  <a:pt x="13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4399208" y="4221163"/>
            <a:ext cx="577850" cy="577850"/>
            <a:chOff x="4395788" y="4221163"/>
            <a:chExt cx="5778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4398963" y="4503738"/>
              <a:ext cx="569912" cy="295275"/>
            </a:xfrm>
            <a:custGeom>
              <a:avLst/>
              <a:gdLst>
                <a:gd name="T0" fmla="*/ 1989 w 3229"/>
                <a:gd name="T1" fmla="*/ 1636 h 1678"/>
                <a:gd name="T2" fmla="*/ 1498 w 3229"/>
                <a:gd name="T3" fmla="*/ 1131 h 1678"/>
                <a:gd name="T4" fmla="*/ 1812 w 3229"/>
                <a:gd name="T5" fmla="*/ 1569 h 1678"/>
                <a:gd name="T6" fmla="*/ 2130 w 3229"/>
                <a:gd name="T7" fmla="*/ 1082 h 1678"/>
                <a:gd name="T8" fmla="*/ 1106 w 3229"/>
                <a:gd name="T9" fmla="*/ 1496 h 1678"/>
                <a:gd name="T10" fmla="*/ 1021 w 3229"/>
                <a:gd name="T11" fmla="*/ 959 h 1678"/>
                <a:gd name="T12" fmla="*/ 2213 w 3229"/>
                <a:gd name="T13" fmla="*/ 967 h 1678"/>
                <a:gd name="T14" fmla="*/ 571 w 3229"/>
                <a:gd name="T15" fmla="*/ 1293 h 1678"/>
                <a:gd name="T16" fmla="*/ 1598 w 3229"/>
                <a:gd name="T17" fmla="*/ 825 h 1678"/>
                <a:gd name="T18" fmla="*/ 2734 w 3229"/>
                <a:gd name="T19" fmla="*/ 1102 h 1678"/>
                <a:gd name="T20" fmla="*/ 1884 w 3229"/>
                <a:gd name="T21" fmla="*/ 769 h 1678"/>
                <a:gd name="T22" fmla="*/ 2912 w 3229"/>
                <a:gd name="T23" fmla="*/ 1024 h 1678"/>
                <a:gd name="T24" fmla="*/ 2179 w 3229"/>
                <a:gd name="T25" fmla="*/ 702 h 1678"/>
                <a:gd name="T26" fmla="*/ 1039 w 3229"/>
                <a:gd name="T27" fmla="*/ 699 h 1678"/>
                <a:gd name="T28" fmla="*/ 2944 w 3229"/>
                <a:gd name="T29" fmla="*/ 816 h 1678"/>
                <a:gd name="T30" fmla="*/ 1614 w 3229"/>
                <a:gd name="T31" fmla="*/ 551 h 1678"/>
                <a:gd name="T32" fmla="*/ 1581 w 3229"/>
                <a:gd name="T33" fmla="*/ 628 h 1678"/>
                <a:gd name="T34" fmla="*/ 1565 w 3229"/>
                <a:gd name="T35" fmla="*/ 552 h 1678"/>
                <a:gd name="T36" fmla="*/ 1698 w 3229"/>
                <a:gd name="T37" fmla="*/ 617 h 1678"/>
                <a:gd name="T38" fmla="*/ 1742 w 3229"/>
                <a:gd name="T39" fmla="*/ 612 h 1678"/>
                <a:gd name="T40" fmla="*/ 1499 w 3229"/>
                <a:gd name="T41" fmla="*/ 542 h 1678"/>
                <a:gd name="T42" fmla="*/ 1465 w 3229"/>
                <a:gd name="T43" fmla="*/ 610 h 1678"/>
                <a:gd name="T44" fmla="*/ 1461 w 3229"/>
                <a:gd name="T45" fmla="*/ 529 h 1678"/>
                <a:gd name="T46" fmla="*/ 1792 w 3229"/>
                <a:gd name="T47" fmla="*/ 525 h 1678"/>
                <a:gd name="T48" fmla="*/ 1858 w 3229"/>
                <a:gd name="T49" fmla="*/ 578 h 1678"/>
                <a:gd name="T50" fmla="*/ 1848 w 3229"/>
                <a:gd name="T51" fmla="*/ 496 h 1678"/>
                <a:gd name="T52" fmla="*/ 1349 w 3229"/>
                <a:gd name="T53" fmla="*/ 566 h 1678"/>
                <a:gd name="T54" fmla="*/ 1876 w 3229"/>
                <a:gd name="T55" fmla="*/ 485 h 1678"/>
                <a:gd name="T56" fmla="*/ 107 w 3229"/>
                <a:gd name="T57" fmla="*/ 672 h 1678"/>
                <a:gd name="T58" fmla="*/ 1939 w 3229"/>
                <a:gd name="T59" fmla="*/ 532 h 1678"/>
                <a:gd name="T60" fmla="*/ 1291 w 3229"/>
                <a:gd name="T61" fmla="*/ 524 h 1678"/>
                <a:gd name="T62" fmla="*/ 1280 w 3229"/>
                <a:gd name="T63" fmla="*/ 516 h 1678"/>
                <a:gd name="T64" fmla="*/ 1288 w 3229"/>
                <a:gd name="T65" fmla="*/ 434 h 1678"/>
                <a:gd name="T66" fmla="*/ 2357 w 3229"/>
                <a:gd name="T67" fmla="*/ 494 h 1678"/>
                <a:gd name="T68" fmla="*/ 944 w 3229"/>
                <a:gd name="T69" fmla="*/ 438 h 1678"/>
                <a:gd name="T70" fmla="*/ 1266 w 3229"/>
                <a:gd name="T71" fmla="*/ 416 h 1678"/>
                <a:gd name="T72" fmla="*/ 1199 w 3229"/>
                <a:gd name="T73" fmla="*/ 456 h 1678"/>
                <a:gd name="T74" fmla="*/ 1236 w 3229"/>
                <a:gd name="T75" fmla="*/ 387 h 1678"/>
                <a:gd name="T76" fmla="*/ 2012 w 3229"/>
                <a:gd name="T77" fmla="*/ 363 h 1678"/>
                <a:gd name="T78" fmla="*/ 153 w 3229"/>
                <a:gd name="T79" fmla="*/ 501 h 1678"/>
                <a:gd name="T80" fmla="*/ 2089 w 3229"/>
                <a:gd name="T81" fmla="*/ 379 h 1678"/>
                <a:gd name="T82" fmla="*/ 1140 w 3229"/>
                <a:gd name="T83" fmla="*/ 386 h 1678"/>
                <a:gd name="T84" fmla="*/ 1189 w 3229"/>
                <a:gd name="T85" fmla="*/ 319 h 1678"/>
                <a:gd name="T86" fmla="*/ 2056 w 3229"/>
                <a:gd name="T87" fmla="*/ 304 h 1678"/>
                <a:gd name="T88" fmla="*/ 2139 w 3229"/>
                <a:gd name="T89" fmla="*/ 302 h 1678"/>
                <a:gd name="T90" fmla="*/ 1091 w 3229"/>
                <a:gd name="T91" fmla="*/ 302 h 1678"/>
                <a:gd name="T92" fmla="*/ 1146 w 3229"/>
                <a:gd name="T93" fmla="*/ 254 h 1678"/>
                <a:gd name="T94" fmla="*/ 2097 w 3229"/>
                <a:gd name="T95" fmla="*/ 221 h 1678"/>
                <a:gd name="T96" fmla="*/ 2 w 3229"/>
                <a:gd name="T97" fmla="*/ 316 h 1678"/>
                <a:gd name="T98" fmla="*/ 2175 w 3229"/>
                <a:gd name="T99" fmla="*/ 225 h 1678"/>
                <a:gd name="T100" fmla="*/ 1060 w 3229"/>
                <a:gd name="T101" fmla="*/ 211 h 1678"/>
                <a:gd name="T102" fmla="*/ 2470 w 3229"/>
                <a:gd name="T103" fmla="*/ 212 h 1678"/>
                <a:gd name="T104" fmla="*/ 847 w 3229"/>
                <a:gd name="T105" fmla="*/ 160 h 1678"/>
                <a:gd name="T106" fmla="*/ 2187 w 3229"/>
                <a:gd name="T107" fmla="*/ 170 h 1678"/>
                <a:gd name="T108" fmla="*/ 2128 w 3229"/>
                <a:gd name="T109" fmla="*/ 117 h 1678"/>
                <a:gd name="T110" fmla="*/ 1043 w 3229"/>
                <a:gd name="T111" fmla="*/ 137 h 1678"/>
                <a:gd name="T112" fmla="*/ 82 w 3229"/>
                <a:gd name="T113" fmla="*/ 129 h 1678"/>
                <a:gd name="T114" fmla="*/ 3151 w 3229"/>
                <a:gd name="T115" fmla="*/ 130 h 1678"/>
                <a:gd name="T116" fmla="*/ 1032 w 3229"/>
                <a:gd name="T117" fmla="*/ 103 h 1678"/>
                <a:gd name="T118" fmla="*/ 1107 w 3229"/>
                <a:gd name="T119" fmla="*/ 60 h 1678"/>
                <a:gd name="T120" fmla="*/ 2127 w 3229"/>
                <a:gd name="T121" fmla="*/ 39 h 1678"/>
                <a:gd name="T122" fmla="*/ 2201 w 3229"/>
                <a:gd name="T123" fmla="*/ 19 h 1678"/>
                <a:gd name="T124" fmla="*/ 1031 w 3229"/>
                <a:gd name="T125" fmla="*/ 2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29" h="1678">
                  <a:moveTo>
                    <a:pt x="1613" y="1200"/>
                  </a:moveTo>
                  <a:lnTo>
                    <a:pt x="1613" y="1200"/>
                  </a:lnTo>
                  <a:lnTo>
                    <a:pt x="1617" y="1201"/>
                  </a:lnTo>
                  <a:lnTo>
                    <a:pt x="1621" y="1203"/>
                  </a:lnTo>
                  <a:lnTo>
                    <a:pt x="1624" y="1206"/>
                  </a:lnTo>
                  <a:lnTo>
                    <a:pt x="1626" y="1210"/>
                  </a:lnTo>
                  <a:lnTo>
                    <a:pt x="1626" y="1214"/>
                  </a:lnTo>
                  <a:lnTo>
                    <a:pt x="1625" y="1664"/>
                  </a:lnTo>
                  <a:lnTo>
                    <a:pt x="1624" y="1669"/>
                  </a:lnTo>
                  <a:lnTo>
                    <a:pt x="1622" y="1673"/>
                  </a:lnTo>
                  <a:lnTo>
                    <a:pt x="1619" y="1676"/>
                  </a:lnTo>
                  <a:lnTo>
                    <a:pt x="1616" y="1678"/>
                  </a:lnTo>
                  <a:lnTo>
                    <a:pt x="1611" y="1678"/>
                  </a:lnTo>
                  <a:lnTo>
                    <a:pt x="1607" y="1678"/>
                  </a:lnTo>
                  <a:lnTo>
                    <a:pt x="1603" y="1676"/>
                  </a:lnTo>
                  <a:lnTo>
                    <a:pt x="1600" y="1673"/>
                  </a:lnTo>
                  <a:lnTo>
                    <a:pt x="1598" y="1669"/>
                  </a:lnTo>
                  <a:lnTo>
                    <a:pt x="1597" y="1664"/>
                  </a:lnTo>
                  <a:lnTo>
                    <a:pt x="1599" y="1214"/>
                  </a:lnTo>
                  <a:lnTo>
                    <a:pt x="1599" y="1210"/>
                  </a:lnTo>
                  <a:lnTo>
                    <a:pt x="1601" y="1206"/>
                  </a:lnTo>
                  <a:lnTo>
                    <a:pt x="1604" y="1203"/>
                  </a:lnTo>
                  <a:lnTo>
                    <a:pt x="1608" y="1201"/>
                  </a:lnTo>
                  <a:lnTo>
                    <a:pt x="1613" y="1200"/>
                  </a:lnTo>
                  <a:close/>
                  <a:moveTo>
                    <a:pt x="1881" y="1169"/>
                  </a:moveTo>
                  <a:lnTo>
                    <a:pt x="1888" y="1170"/>
                  </a:lnTo>
                  <a:lnTo>
                    <a:pt x="1894" y="1173"/>
                  </a:lnTo>
                  <a:lnTo>
                    <a:pt x="1898" y="1180"/>
                  </a:lnTo>
                  <a:lnTo>
                    <a:pt x="2000" y="1619"/>
                  </a:lnTo>
                  <a:lnTo>
                    <a:pt x="1999" y="1626"/>
                  </a:lnTo>
                  <a:lnTo>
                    <a:pt x="1996" y="1632"/>
                  </a:lnTo>
                  <a:lnTo>
                    <a:pt x="1989" y="1636"/>
                  </a:lnTo>
                  <a:lnTo>
                    <a:pt x="1986" y="1636"/>
                  </a:lnTo>
                  <a:lnTo>
                    <a:pt x="1982" y="1636"/>
                  </a:lnTo>
                  <a:lnTo>
                    <a:pt x="1979" y="1634"/>
                  </a:lnTo>
                  <a:lnTo>
                    <a:pt x="1976" y="1632"/>
                  </a:lnTo>
                  <a:lnTo>
                    <a:pt x="1974" y="1629"/>
                  </a:lnTo>
                  <a:lnTo>
                    <a:pt x="1973" y="1625"/>
                  </a:lnTo>
                  <a:lnTo>
                    <a:pt x="1871" y="1186"/>
                  </a:lnTo>
                  <a:lnTo>
                    <a:pt x="1871" y="1179"/>
                  </a:lnTo>
                  <a:lnTo>
                    <a:pt x="1874" y="1173"/>
                  </a:lnTo>
                  <a:lnTo>
                    <a:pt x="1881" y="1169"/>
                  </a:lnTo>
                  <a:lnTo>
                    <a:pt x="1881" y="1169"/>
                  </a:lnTo>
                  <a:close/>
                  <a:moveTo>
                    <a:pt x="1345" y="1168"/>
                  </a:moveTo>
                  <a:lnTo>
                    <a:pt x="1345" y="1168"/>
                  </a:lnTo>
                  <a:lnTo>
                    <a:pt x="1351" y="1171"/>
                  </a:lnTo>
                  <a:lnTo>
                    <a:pt x="1355" y="1177"/>
                  </a:lnTo>
                  <a:lnTo>
                    <a:pt x="1355" y="1184"/>
                  </a:lnTo>
                  <a:lnTo>
                    <a:pt x="1250" y="1623"/>
                  </a:lnTo>
                  <a:lnTo>
                    <a:pt x="1248" y="1627"/>
                  </a:lnTo>
                  <a:lnTo>
                    <a:pt x="1246" y="1630"/>
                  </a:lnTo>
                  <a:lnTo>
                    <a:pt x="1243" y="1632"/>
                  </a:lnTo>
                  <a:lnTo>
                    <a:pt x="1239" y="1633"/>
                  </a:lnTo>
                  <a:lnTo>
                    <a:pt x="1235" y="1634"/>
                  </a:lnTo>
                  <a:lnTo>
                    <a:pt x="1232" y="1633"/>
                  </a:lnTo>
                  <a:lnTo>
                    <a:pt x="1226" y="1630"/>
                  </a:lnTo>
                  <a:lnTo>
                    <a:pt x="1222" y="1624"/>
                  </a:lnTo>
                  <a:lnTo>
                    <a:pt x="1222" y="1617"/>
                  </a:lnTo>
                  <a:lnTo>
                    <a:pt x="1327" y="1178"/>
                  </a:lnTo>
                  <a:lnTo>
                    <a:pt x="1331" y="1171"/>
                  </a:lnTo>
                  <a:lnTo>
                    <a:pt x="1337" y="1168"/>
                  </a:lnTo>
                  <a:lnTo>
                    <a:pt x="1345" y="1168"/>
                  </a:lnTo>
                  <a:close/>
                  <a:moveTo>
                    <a:pt x="1493" y="1130"/>
                  </a:moveTo>
                  <a:lnTo>
                    <a:pt x="1498" y="1131"/>
                  </a:lnTo>
                  <a:lnTo>
                    <a:pt x="1501" y="1134"/>
                  </a:lnTo>
                  <a:lnTo>
                    <a:pt x="1505" y="1137"/>
                  </a:lnTo>
                  <a:lnTo>
                    <a:pt x="1506" y="1141"/>
                  </a:lnTo>
                  <a:lnTo>
                    <a:pt x="1507" y="1146"/>
                  </a:lnTo>
                  <a:lnTo>
                    <a:pt x="1459" y="1566"/>
                  </a:lnTo>
                  <a:lnTo>
                    <a:pt x="1458" y="1570"/>
                  </a:lnTo>
                  <a:lnTo>
                    <a:pt x="1456" y="1573"/>
                  </a:lnTo>
                  <a:lnTo>
                    <a:pt x="1453" y="1576"/>
                  </a:lnTo>
                  <a:lnTo>
                    <a:pt x="1449" y="1577"/>
                  </a:lnTo>
                  <a:lnTo>
                    <a:pt x="1445" y="1578"/>
                  </a:lnTo>
                  <a:lnTo>
                    <a:pt x="1444" y="1578"/>
                  </a:lnTo>
                  <a:lnTo>
                    <a:pt x="1439" y="1577"/>
                  </a:lnTo>
                  <a:lnTo>
                    <a:pt x="1436" y="1574"/>
                  </a:lnTo>
                  <a:lnTo>
                    <a:pt x="1433" y="1571"/>
                  </a:lnTo>
                  <a:lnTo>
                    <a:pt x="1431" y="1567"/>
                  </a:lnTo>
                  <a:lnTo>
                    <a:pt x="1431" y="1562"/>
                  </a:lnTo>
                  <a:lnTo>
                    <a:pt x="1478" y="1143"/>
                  </a:lnTo>
                  <a:lnTo>
                    <a:pt x="1479" y="1138"/>
                  </a:lnTo>
                  <a:lnTo>
                    <a:pt x="1482" y="1135"/>
                  </a:lnTo>
                  <a:lnTo>
                    <a:pt x="1485" y="1132"/>
                  </a:lnTo>
                  <a:lnTo>
                    <a:pt x="1489" y="1131"/>
                  </a:lnTo>
                  <a:lnTo>
                    <a:pt x="1493" y="1130"/>
                  </a:lnTo>
                  <a:lnTo>
                    <a:pt x="1493" y="1130"/>
                  </a:lnTo>
                  <a:close/>
                  <a:moveTo>
                    <a:pt x="1747" y="1129"/>
                  </a:moveTo>
                  <a:lnTo>
                    <a:pt x="1751" y="1129"/>
                  </a:lnTo>
                  <a:lnTo>
                    <a:pt x="1755" y="1131"/>
                  </a:lnTo>
                  <a:lnTo>
                    <a:pt x="1759" y="1134"/>
                  </a:lnTo>
                  <a:lnTo>
                    <a:pt x="1761" y="1137"/>
                  </a:lnTo>
                  <a:lnTo>
                    <a:pt x="1762" y="1141"/>
                  </a:lnTo>
                  <a:lnTo>
                    <a:pt x="1813" y="1561"/>
                  </a:lnTo>
                  <a:lnTo>
                    <a:pt x="1813" y="1565"/>
                  </a:lnTo>
                  <a:lnTo>
                    <a:pt x="1812" y="1569"/>
                  </a:lnTo>
                  <a:lnTo>
                    <a:pt x="1809" y="1573"/>
                  </a:lnTo>
                  <a:lnTo>
                    <a:pt x="1805" y="1575"/>
                  </a:lnTo>
                  <a:lnTo>
                    <a:pt x="1801" y="1576"/>
                  </a:lnTo>
                  <a:lnTo>
                    <a:pt x="1799" y="1577"/>
                  </a:lnTo>
                  <a:lnTo>
                    <a:pt x="1795" y="1576"/>
                  </a:lnTo>
                  <a:lnTo>
                    <a:pt x="1792" y="1574"/>
                  </a:lnTo>
                  <a:lnTo>
                    <a:pt x="1789" y="1572"/>
                  </a:lnTo>
                  <a:lnTo>
                    <a:pt x="1787" y="1568"/>
                  </a:lnTo>
                  <a:lnTo>
                    <a:pt x="1786" y="1564"/>
                  </a:lnTo>
                  <a:lnTo>
                    <a:pt x="1735" y="1145"/>
                  </a:lnTo>
                  <a:lnTo>
                    <a:pt x="1735" y="1140"/>
                  </a:lnTo>
                  <a:lnTo>
                    <a:pt x="1736" y="1136"/>
                  </a:lnTo>
                  <a:lnTo>
                    <a:pt x="1739" y="1133"/>
                  </a:lnTo>
                  <a:lnTo>
                    <a:pt x="1742" y="1131"/>
                  </a:lnTo>
                  <a:lnTo>
                    <a:pt x="1747" y="1129"/>
                  </a:lnTo>
                  <a:lnTo>
                    <a:pt x="1747" y="1129"/>
                  </a:lnTo>
                  <a:close/>
                  <a:moveTo>
                    <a:pt x="2142" y="1076"/>
                  </a:moveTo>
                  <a:lnTo>
                    <a:pt x="2149" y="1078"/>
                  </a:lnTo>
                  <a:lnTo>
                    <a:pt x="2154" y="1084"/>
                  </a:lnTo>
                  <a:lnTo>
                    <a:pt x="2354" y="1487"/>
                  </a:lnTo>
                  <a:lnTo>
                    <a:pt x="2355" y="1494"/>
                  </a:lnTo>
                  <a:lnTo>
                    <a:pt x="2353" y="1501"/>
                  </a:lnTo>
                  <a:lnTo>
                    <a:pt x="2348" y="1506"/>
                  </a:lnTo>
                  <a:lnTo>
                    <a:pt x="2345" y="1507"/>
                  </a:lnTo>
                  <a:lnTo>
                    <a:pt x="2341" y="1507"/>
                  </a:lnTo>
                  <a:lnTo>
                    <a:pt x="2338" y="1507"/>
                  </a:lnTo>
                  <a:lnTo>
                    <a:pt x="2334" y="1505"/>
                  </a:lnTo>
                  <a:lnTo>
                    <a:pt x="2331" y="1503"/>
                  </a:lnTo>
                  <a:lnTo>
                    <a:pt x="2329" y="1500"/>
                  </a:lnTo>
                  <a:lnTo>
                    <a:pt x="2129" y="1096"/>
                  </a:lnTo>
                  <a:lnTo>
                    <a:pt x="2127" y="1089"/>
                  </a:lnTo>
                  <a:lnTo>
                    <a:pt x="2130" y="1082"/>
                  </a:lnTo>
                  <a:lnTo>
                    <a:pt x="2135" y="1078"/>
                  </a:lnTo>
                  <a:lnTo>
                    <a:pt x="2135" y="1078"/>
                  </a:lnTo>
                  <a:lnTo>
                    <a:pt x="2142" y="1076"/>
                  </a:lnTo>
                  <a:close/>
                  <a:moveTo>
                    <a:pt x="1084" y="1073"/>
                  </a:moveTo>
                  <a:lnTo>
                    <a:pt x="1091" y="1074"/>
                  </a:lnTo>
                  <a:lnTo>
                    <a:pt x="1091" y="1074"/>
                  </a:lnTo>
                  <a:lnTo>
                    <a:pt x="1096" y="1079"/>
                  </a:lnTo>
                  <a:lnTo>
                    <a:pt x="1099" y="1086"/>
                  </a:lnTo>
                  <a:lnTo>
                    <a:pt x="1097" y="1093"/>
                  </a:lnTo>
                  <a:lnTo>
                    <a:pt x="893" y="1495"/>
                  </a:lnTo>
                  <a:lnTo>
                    <a:pt x="891" y="1498"/>
                  </a:lnTo>
                  <a:lnTo>
                    <a:pt x="888" y="1501"/>
                  </a:lnTo>
                  <a:lnTo>
                    <a:pt x="885" y="1502"/>
                  </a:lnTo>
                  <a:lnTo>
                    <a:pt x="881" y="1503"/>
                  </a:lnTo>
                  <a:lnTo>
                    <a:pt x="878" y="1502"/>
                  </a:lnTo>
                  <a:lnTo>
                    <a:pt x="875" y="1501"/>
                  </a:lnTo>
                  <a:lnTo>
                    <a:pt x="869" y="1496"/>
                  </a:lnTo>
                  <a:lnTo>
                    <a:pt x="867" y="1490"/>
                  </a:lnTo>
                  <a:lnTo>
                    <a:pt x="869" y="1483"/>
                  </a:lnTo>
                  <a:lnTo>
                    <a:pt x="1072" y="1080"/>
                  </a:lnTo>
                  <a:lnTo>
                    <a:pt x="1077" y="1075"/>
                  </a:lnTo>
                  <a:lnTo>
                    <a:pt x="1084" y="1073"/>
                  </a:lnTo>
                  <a:close/>
                  <a:moveTo>
                    <a:pt x="1239" y="1072"/>
                  </a:moveTo>
                  <a:lnTo>
                    <a:pt x="1248" y="1073"/>
                  </a:lnTo>
                  <a:lnTo>
                    <a:pt x="1248" y="1073"/>
                  </a:lnTo>
                  <a:lnTo>
                    <a:pt x="1254" y="1077"/>
                  </a:lnTo>
                  <a:lnTo>
                    <a:pt x="1257" y="1083"/>
                  </a:lnTo>
                  <a:lnTo>
                    <a:pt x="1256" y="1090"/>
                  </a:lnTo>
                  <a:lnTo>
                    <a:pt x="1113" y="1488"/>
                  </a:lnTo>
                  <a:lnTo>
                    <a:pt x="1111" y="1491"/>
                  </a:lnTo>
                  <a:lnTo>
                    <a:pt x="1109" y="1494"/>
                  </a:lnTo>
                  <a:lnTo>
                    <a:pt x="1106" y="1496"/>
                  </a:lnTo>
                  <a:lnTo>
                    <a:pt x="1103" y="1497"/>
                  </a:lnTo>
                  <a:lnTo>
                    <a:pt x="1100" y="1497"/>
                  </a:lnTo>
                  <a:lnTo>
                    <a:pt x="1098" y="1497"/>
                  </a:lnTo>
                  <a:lnTo>
                    <a:pt x="1095" y="1497"/>
                  </a:lnTo>
                  <a:lnTo>
                    <a:pt x="1089" y="1492"/>
                  </a:lnTo>
                  <a:lnTo>
                    <a:pt x="1086" y="1486"/>
                  </a:lnTo>
                  <a:lnTo>
                    <a:pt x="1087" y="1479"/>
                  </a:lnTo>
                  <a:lnTo>
                    <a:pt x="1229" y="1081"/>
                  </a:lnTo>
                  <a:lnTo>
                    <a:pt x="1233" y="1075"/>
                  </a:lnTo>
                  <a:lnTo>
                    <a:pt x="1239" y="1072"/>
                  </a:lnTo>
                  <a:close/>
                  <a:moveTo>
                    <a:pt x="2000" y="1069"/>
                  </a:moveTo>
                  <a:lnTo>
                    <a:pt x="2007" y="1072"/>
                  </a:lnTo>
                  <a:lnTo>
                    <a:pt x="2011" y="1078"/>
                  </a:lnTo>
                  <a:lnTo>
                    <a:pt x="2157" y="1475"/>
                  </a:lnTo>
                  <a:lnTo>
                    <a:pt x="2158" y="1482"/>
                  </a:lnTo>
                  <a:lnTo>
                    <a:pt x="2155" y="1488"/>
                  </a:lnTo>
                  <a:lnTo>
                    <a:pt x="2149" y="1493"/>
                  </a:lnTo>
                  <a:lnTo>
                    <a:pt x="2146" y="1493"/>
                  </a:lnTo>
                  <a:lnTo>
                    <a:pt x="2144" y="1493"/>
                  </a:lnTo>
                  <a:lnTo>
                    <a:pt x="2141" y="1493"/>
                  </a:lnTo>
                  <a:lnTo>
                    <a:pt x="2138" y="1492"/>
                  </a:lnTo>
                  <a:lnTo>
                    <a:pt x="2135" y="1490"/>
                  </a:lnTo>
                  <a:lnTo>
                    <a:pt x="2133" y="1487"/>
                  </a:lnTo>
                  <a:lnTo>
                    <a:pt x="2131" y="1484"/>
                  </a:lnTo>
                  <a:lnTo>
                    <a:pt x="1985" y="1087"/>
                  </a:lnTo>
                  <a:lnTo>
                    <a:pt x="1984" y="1080"/>
                  </a:lnTo>
                  <a:lnTo>
                    <a:pt x="1987" y="1074"/>
                  </a:lnTo>
                  <a:lnTo>
                    <a:pt x="1993" y="1070"/>
                  </a:lnTo>
                  <a:lnTo>
                    <a:pt x="1993" y="1070"/>
                  </a:lnTo>
                  <a:lnTo>
                    <a:pt x="2000" y="1069"/>
                  </a:lnTo>
                  <a:close/>
                  <a:moveTo>
                    <a:pt x="1014" y="957"/>
                  </a:moveTo>
                  <a:lnTo>
                    <a:pt x="1021" y="959"/>
                  </a:lnTo>
                  <a:lnTo>
                    <a:pt x="1021" y="959"/>
                  </a:lnTo>
                  <a:lnTo>
                    <a:pt x="1026" y="964"/>
                  </a:lnTo>
                  <a:lnTo>
                    <a:pt x="1027" y="971"/>
                  </a:lnTo>
                  <a:lnTo>
                    <a:pt x="1025" y="978"/>
                  </a:lnTo>
                  <a:lnTo>
                    <a:pt x="794" y="1333"/>
                  </a:lnTo>
                  <a:lnTo>
                    <a:pt x="792" y="1336"/>
                  </a:lnTo>
                  <a:lnTo>
                    <a:pt x="789" y="1338"/>
                  </a:lnTo>
                  <a:lnTo>
                    <a:pt x="786" y="1339"/>
                  </a:lnTo>
                  <a:lnTo>
                    <a:pt x="782" y="1339"/>
                  </a:lnTo>
                  <a:lnTo>
                    <a:pt x="778" y="1339"/>
                  </a:lnTo>
                  <a:lnTo>
                    <a:pt x="775" y="1337"/>
                  </a:lnTo>
                  <a:lnTo>
                    <a:pt x="770" y="1332"/>
                  </a:lnTo>
                  <a:lnTo>
                    <a:pt x="768" y="1324"/>
                  </a:lnTo>
                  <a:lnTo>
                    <a:pt x="771" y="1317"/>
                  </a:lnTo>
                  <a:lnTo>
                    <a:pt x="1002" y="963"/>
                  </a:lnTo>
                  <a:lnTo>
                    <a:pt x="1007" y="958"/>
                  </a:lnTo>
                  <a:lnTo>
                    <a:pt x="1014" y="957"/>
                  </a:lnTo>
                  <a:close/>
                  <a:moveTo>
                    <a:pt x="2226" y="952"/>
                  </a:moveTo>
                  <a:lnTo>
                    <a:pt x="2233" y="953"/>
                  </a:lnTo>
                  <a:lnTo>
                    <a:pt x="2238" y="958"/>
                  </a:lnTo>
                  <a:lnTo>
                    <a:pt x="2472" y="1310"/>
                  </a:lnTo>
                  <a:lnTo>
                    <a:pt x="2474" y="1317"/>
                  </a:lnTo>
                  <a:lnTo>
                    <a:pt x="2473" y="1324"/>
                  </a:lnTo>
                  <a:lnTo>
                    <a:pt x="2468" y="1329"/>
                  </a:lnTo>
                  <a:lnTo>
                    <a:pt x="2464" y="1332"/>
                  </a:lnTo>
                  <a:lnTo>
                    <a:pt x="2460" y="1333"/>
                  </a:lnTo>
                  <a:lnTo>
                    <a:pt x="2456" y="1332"/>
                  </a:lnTo>
                  <a:lnTo>
                    <a:pt x="2453" y="1331"/>
                  </a:lnTo>
                  <a:lnTo>
                    <a:pt x="2450" y="1328"/>
                  </a:lnTo>
                  <a:lnTo>
                    <a:pt x="2448" y="1325"/>
                  </a:lnTo>
                  <a:lnTo>
                    <a:pt x="2215" y="974"/>
                  </a:lnTo>
                  <a:lnTo>
                    <a:pt x="2213" y="967"/>
                  </a:lnTo>
                  <a:lnTo>
                    <a:pt x="2214" y="960"/>
                  </a:lnTo>
                  <a:lnTo>
                    <a:pt x="2219" y="954"/>
                  </a:lnTo>
                  <a:lnTo>
                    <a:pt x="2219" y="954"/>
                  </a:lnTo>
                  <a:lnTo>
                    <a:pt x="2226" y="952"/>
                  </a:lnTo>
                  <a:close/>
                  <a:moveTo>
                    <a:pt x="2367" y="926"/>
                  </a:moveTo>
                  <a:lnTo>
                    <a:pt x="2375" y="927"/>
                  </a:lnTo>
                  <a:lnTo>
                    <a:pt x="2381" y="931"/>
                  </a:lnTo>
                  <a:lnTo>
                    <a:pt x="2668" y="1277"/>
                  </a:lnTo>
                  <a:lnTo>
                    <a:pt x="2672" y="1284"/>
                  </a:lnTo>
                  <a:lnTo>
                    <a:pt x="2671" y="1291"/>
                  </a:lnTo>
                  <a:lnTo>
                    <a:pt x="2667" y="1297"/>
                  </a:lnTo>
                  <a:lnTo>
                    <a:pt x="2664" y="1299"/>
                  </a:lnTo>
                  <a:lnTo>
                    <a:pt x="2661" y="1300"/>
                  </a:lnTo>
                  <a:lnTo>
                    <a:pt x="2658" y="1300"/>
                  </a:lnTo>
                  <a:lnTo>
                    <a:pt x="2654" y="1299"/>
                  </a:lnTo>
                  <a:lnTo>
                    <a:pt x="2650" y="1298"/>
                  </a:lnTo>
                  <a:lnTo>
                    <a:pt x="2647" y="1295"/>
                  </a:lnTo>
                  <a:lnTo>
                    <a:pt x="2359" y="949"/>
                  </a:lnTo>
                  <a:lnTo>
                    <a:pt x="2356" y="943"/>
                  </a:lnTo>
                  <a:lnTo>
                    <a:pt x="2356" y="935"/>
                  </a:lnTo>
                  <a:lnTo>
                    <a:pt x="2360" y="930"/>
                  </a:lnTo>
                  <a:lnTo>
                    <a:pt x="2360" y="930"/>
                  </a:lnTo>
                  <a:lnTo>
                    <a:pt x="2367" y="926"/>
                  </a:lnTo>
                  <a:close/>
                  <a:moveTo>
                    <a:pt x="859" y="922"/>
                  </a:moveTo>
                  <a:lnTo>
                    <a:pt x="866" y="925"/>
                  </a:lnTo>
                  <a:lnTo>
                    <a:pt x="866" y="925"/>
                  </a:lnTo>
                  <a:lnTo>
                    <a:pt x="870" y="931"/>
                  </a:lnTo>
                  <a:lnTo>
                    <a:pt x="870" y="938"/>
                  </a:lnTo>
                  <a:lnTo>
                    <a:pt x="867" y="944"/>
                  </a:lnTo>
                  <a:lnTo>
                    <a:pt x="577" y="1288"/>
                  </a:lnTo>
                  <a:lnTo>
                    <a:pt x="574" y="1291"/>
                  </a:lnTo>
                  <a:lnTo>
                    <a:pt x="571" y="1293"/>
                  </a:lnTo>
                  <a:lnTo>
                    <a:pt x="567" y="1293"/>
                  </a:lnTo>
                  <a:lnTo>
                    <a:pt x="564" y="1293"/>
                  </a:lnTo>
                  <a:lnTo>
                    <a:pt x="561" y="1292"/>
                  </a:lnTo>
                  <a:lnTo>
                    <a:pt x="558" y="1290"/>
                  </a:lnTo>
                  <a:lnTo>
                    <a:pt x="554" y="1284"/>
                  </a:lnTo>
                  <a:lnTo>
                    <a:pt x="553" y="1277"/>
                  </a:lnTo>
                  <a:lnTo>
                    <a:pt x="556" y="1270"/>
                  </a:lnTo>
                  <a:lnTo>
                    <a:pt x="846" y="926"/>
                  </a:lnTo>
                  <a:lnTo>
                    <a:pt x="852" y="922"/>
                  </a:lnTo>
                  <a:lnTo>
                    <a:pt x="859" y="922"/>
                  </a:lnTo>
                  <a:close/>
                  <a:moveTo>
                    <a:pt x="1612" y="815"/>
                  </a:moveTo>
                  <a:lnTo>
                    <a:pt x="1614" y="815"/>
                  </a:lnTo>
                  <a:lnTo>
                    <a:pt x="1617" y="816"/>
                  </a:lnTo>
                  <a:lnTo>
                    <a:pt x="1620" y="818"/>
                  </a:lnTo>
                  <a:lnTo>
                    <a:pt x="1623" y="821"/>
                  </a:lnTo>
                  <a:lnTo>
                    <a:pt x="1625" y="825"/>
                  </a:lnTo>
                  <a:lnTo>
                    <a:pt x="1626" y="829"/>
                  </a:lnTo>
                  <a:lnTo>
                    <a:pt x="1623" y="910"/>
                  </a:lnTo>
                  <a:lnTo>
                    <a:pt x="1622" y="916"/>
                  </a:lnTo>
                  <a:lnTo>
                    <a:pt x="1620" y="919"/>
                  </a:lnTo>
                  <a:lnTo>
                    <a:pt x="1617" y="922"/>
                  </a:lnTo>
                  <a:lnTo>
                    <a:pt x="1614" y="924"/>
                  </a:lnTo>
                  <a:lnTo>
                    <a:pt x="1614" y="924"/>
                  </a:lnTo>
                  <a:lnTo>
                    <a:pt x="1609" y="925"/>
                  </a:lnTo>
                  <a:lnTo>
                    <a:pt x="1609" y="925"/>
                  </a:lnTo>
                  <a:lnTo>
                    <a:pt x="1604" y="924"/>
                  </a:lnTo>
                  <a:lnTo>
                    <a:pt x="1601" y="922"/>
                  </a:lnTo>
                  <a:lnTo>
                    <a:pt x="1598" y="919"/>
                  </a:lnTo>
                  <a:lnTo>
                    <a:pt x="1596" y="915"/>
                  </a:lnTo>
                  <a:lnTo>
                    <a:pt x="1595" y="909"/>
                  </a:lnTo>
                  <a:lnTo>
                    <a:pt x="1598" y="828"/>
                  </a:lnTo>
                  <a:lnTo>
                    <a:pt x="1598" y="825"/>
                  </a:lnTo>
                  <a:lnTo>
                    <a:pt x="1600" y="821"/>
                  </a:lnTo>
                  <a:lnTo>
                    <a:pt x="1602" y="819"/>
                  </a:lnTo>
                  <a:lnTo>
                    <a:pt x="1605" y="817"/>
                  </a:lnTo>
                  <a:lnTo>
                    <a:pt x="1609" y="815"/>
                  </a:lnTo>
                  <a:lnTo>
                    <a:pt x="1612" y="815"/>
                  </a:lnTo>
                  <a:close/>
                  <a:moveTo>
                    <a:pt x="813" y="793"/>
                  </a:moveTo>
                  <a:lnTo>
                    <a:pt x="820" y="793"/>
                  </a:lnTo>
                  <a:lnTo>
                    <a:pt x="826" y="797"/>
                  </a:lnTo>
                  <a:lnTo>
                    <a:pt x="826" y="797"/>
                  </a:lnTo>
                  <a:lnTo>
                    <a:pt x="830" y="803"/>
                  </a:lnTo>
                  <a:lnTo>
                    <a:pt x="830" y="810"/>
                  </a:lnTo>
                  <a:lnTo>
                    <a:pt x="826" y="816"/>
                  </a:lnTo>
                  <a:lnTo>
                    <a:pt x="520" y="1107"/>
                  </a:lnTo>
                  <a:lnTo>
                    <a:pt x="517" y="1109"/>
                  </a:lnTo>
                  <a:lnTo>
                    <a:pt x="514" y="1111"/>
                  </a:lnTo>
                  <a:lnTo>
                    <a:pt x="510" y="1111"/>
                  </a:lnTo>
                  <a:lnTo>
                    <a:pt x="507" y="1110"/>
                  </a:lnTo>
                  <a:lnTo>
                    <a:pt x="503" y="1109"/>
                  </a:lnTo>
                  <a:lnTo>
                    <a:pt x="500" y="1107"/>
                  </a:lnTo>
                  <a:lnTo>
                    <a:pt x="497" y="1100"/>
                  </a:lnTo>
                  <a:lnTo>
                    <a:pt x="497" y="1093"/>
                  </a:lnTo>
                  <a:lnTo>
                    <a:pt x="501" y="1087"/>
                  </a:lnTo>
                  <a:lnTo>
                    <a:pt x="806" y="796"/>
                  </a:lnTo>
                  <a:lnTo>
                    <a:pt x="813" y="793"/>
                  </a:lnTo>
                  <a:close/>
                  <a:moveTo>
                    <a:pt x="2425" y="786"/>
                  </a:moveTo>
                  <a:lnTo>
                    <a:pt x="2432" y="790"/>
                  </a:lnTo>
                  <a:lnTo>
                    <a:pt x="2740" y="1078"/>
                  </a:lnTo>
                  <a:lnTo>
                    <a:pt x="2744" y="1084"/>
                  </a:lnTo>
                  <a:lnTo>
                    <a:pt x="2744" y="1091"/>
                  </a:lnTo>
                  <a:lnTo>
                    <a:pt x="2741" y="1098"/>
                  </a:lnTo>
                  <a:lnTo>
                    <a:pt x="2738" y="1100"/>
                  </a:lnTo>
                  <a:lnTo>
                    <a:pt x="2734" y="1102"/>
                  </a:lnTo>
                  <a:lnTo>
                    <a:pt x="2731" y="1102"/>
                  </a:lnTo>
                  <a:lnTo>
                    <a:pt x="2727" y="1102"/>
                  </a:lnTo>
                  <a:lnTo>
                    <a:pt x="2724" y="1101"/>
                  </a:lnTo>
                  <a:lnTo>
                    <a:pt x="2721" y="1098"/>
                  </a:lnTo>
                  <a:lnTo>
                    <a:pt x="2413" y="810"/>
                  </a:lnTo>
                  <a:lnTo>
                    <a:pt x="2409" y="804"/>
                  </a:lnTo>
                  <a:lnTo>
                    <a:pt x="2409" y="797"/>
                  </a:lnTo>
                  <a:lnTo>
                    <a:pt x="2412" y="791"/>
                  </a:lnTo>
                  <a:lnTo>
                    <a:pt x="2412" y="791"/>
                  </a:lnTo>
                  <a:lnTo>
                    <a:pt x="2418" y="787"/>
                  </a:lnTo>
                  <a:lnTo>
                    <a:pt x="2425" y="786"/>
                  </a:lnTo>
                  <a:close/>
                  <a:moveTo>
                    <a:pt x="1884" y="769"/>
                  </a:moveTo>
                  <a:lnTo>
                    <a:pt x="1890" y="773"/>
                  </a:lnTo>
                  <a:lnTo>
                    <a:pt x="1894" y="779"/>
                  </a:lnTo>
                  <a:lnTo>
                    <a:pt x="1919" y="856"/>
                  </a:lnTo>
                  <a:lnTo>
                    <a:pt x="1920" y="864"/>
                  </a:lnTo>
                  <a:lnTo>
                    <a:pt x="1918" y="867"/>
                  </a:lnTo>
                  <a:lnTo>
                    <a:pt x="1917" y="870"/>
                  </a:lnTo>
                  <a:lnTo>
                    <a:pt x="1911" y="874"/>
                  </a:lnTo>
                  <a:lnTo>
                    <a:pt x="1908" y="874"/>
                  </a:lnTo>
                  <a:lnTo>
                    <a:pt x="1906" y="875"/>
                  </a:lnTo>
                  <a:lnTo>
                    <a:pt x="1903" y="874"/>
                  </a:lnTo>
                  <a:lnTo>
                    <a:pt x="1900" y="873"/>
                  </a:lnTo>
                  <a:lnTo>
                    <a:pt x="1897" y="871"/>
                  </a:lnTo>
                  <a:lnTo>
                    <a:pt x="1895" y="868"/>
                  </a:lnTo>
                  <a:lnTo>
                    <a:pt x="1893" y="865"/>
                  </a:lnTo>
                  <a:lnTo>
                    <a:pt x="1868" y="788"/>
                  </a:lnTo>
                  <a:lnTo>
                    <a:pt x="1868" y="781"/>
                  </a:lnTo>
                  <a:lnTo>
                    <a:pt x="1871" y="774"/>
                  </a:lnTo>
                  <a:lnTo>
                    <a:pt x="1877" y="769"/>
                  </a:lnTo>
                  <a:lnTo>
                    <a:pt x="1883" y="769"/>
                  </a:lnTo>
                  <a:lnTo>
                    <a:pt x="1884" y="769"/>
                  </a:lnTo>
                  <a:close/>
                  <a:moveTo>
                    <a:pt x="1341" y="765"/>
                  </a:moveTo>
                  <a:lnTo>
                    <a:pt x="1348" y="766"/>
                  </a:lnTo>
                  <a:lnTo>
                    <a:pt x="1354" y="771"/>
                  </a:lnTo>
                  <a:lnTo>
                    <a:pt x="1355" y="774"/>
                  </a:lnTo>
                  <a:lnTo>
                    <a:pt x="1357" y="778"/>
                  </a:lnTo>
                  <a:lnTo>
                    <a:pt x="1356" y="785"/>
                  </a:lnTo>
                  <a:lnTo>
                    <a:pt x="1325" y="861"/>
                  </a:lnTo>
                  <a:lnTo>
                    <a:pt x="1323" y="864"/>
                  </a:lnTo>
                  <a:lnTo>
                    <a:pt x="1321" y="866"/>
                  </a:lnTo>
                  <a:lnTo>
                    <a:pt x="1320" y="867"/>
                  </a:lnTo>
                  <a:lnTo>
                    <a:pt x="1316" y="869"/>
                  </a:lnTo>
                  <a:lnTo>
                    <a:pt x="1312" y="870"/>
                  </a:lnTo>
                  <a:lnTo>
                    <a:pt x="1310" y="869"/>
                  </a:lnTo>
                  <a:lnTo>
                    <a:pt x="1307" y="868"/>
                  </a:lnTo>
                  <a:lnTo>
                    <a:pt x="1301" y="864"/>
                  </a:lnTo>
                  <a:lnTo>
                    <a:pt x="1299" y="858"/>
                  </a:lnTo>
                  <a:lnTo>
                    <a:pt x="1299" y="850"/>
                  </a:lnTo>
                  <a:lnTo>
                    <a:pt x="1330" y="775"/>
                  </a:lnTo>
                  <a:lnTo>
                    <a:pt x="1334" y="768"/>
                  </a:lnTo>
                  <a:lnTo>
                    <a:pt x="1341" y="765"/>
                  </a:lnTo>
                  <a:close/>
                  <a:moveTo>
                    <a:pt x="2560" y="727"/>
                  </a:moveTo>
                  <a:lnTo>
                    <a:pt x="2567" y="730"/>
                  </a:lnTo>
                  <a:lnTo>
                    <a:pt x="2926" y="1000"/>
                  </a:lnTo>
                  <a:lnTo>
                    <a:pt x="2931" y="1006"/>
                  </a:lnTo>
                  <a:lnTo>
                    <a:pt x="2932" y="1013"/>
                  </a:lnTo>
                  <a:lnTo>
                    <a:pt x="2929" y="1019"/>
                  </a:lnTo>
                  <a:lnTo>
                    <a:pt x="2927" y="1022"/>
                  </a:lnTo>
                  <a:lnTo>
                    <a:pt x="2924" y="1023"/>
                  </a:lnTo>
                  <a:lnTo>
                    <a:pt x="2921" y="1025"/>
                  </a:lnTo>
                  <a:lnTo>
                    <a:pt x="2918" y="1025"/>
                  </a:lnTo>
                  <a:lnTo>
                    <a:pt x="2915" y="1025"/>
                  </a:lnTo>
                  <a:lnTo>
                    <a:pt x="2912" y="1024"/>
                  </a:lnTo>
                  <a:lnTo>
                    <a:pt x="2909" y="1022"/>
                  </a:lnTo>
                  <a:lnTo>
                    <a:pt x="2550" y="752"/>
                  </a:lnTo>
                  <a:lnTo>
                    <a:pt x="2544" y="746"/>
                  </a:lnTo>
                  <a:lnTo>
                    <a:pt x="2543" y="740"/>
                  </a:lnTo>
                  <a:lnTo>
                    <a:pt x="2547" y="733"/>
                  </a:lnTo>
                  <a:lnTo>
                    <a:pt x="2547" y="733"/>
                  </a:lnTo>
                  <a:lnTo>
                    <a:pt x="2553" y="728"/>
                  </a:lnTo>
                  <a:lnTo>
                    <a:pt x="2560" y="727"/>
                  </a:lnTo>
                  <a:close/>
                  <a:moveTo>
                    <a:pt x="669" y="721"/>
                  </a:moveTo>
                  <a:lnTo>
                    <a:pt x="675" y="722"/>
                  </a:lnTo>
                  <a:lnTo>
                    <a:pt x="681" y="727"/>
                  </a:lnTo>
                  <a:lnTo>
                    <a:pt x="681" y="727"/>
                  </a:lnTo>
                  <a:lnTo>
                    <a:pt x="684" y="734"/>
                  </a:lnTo>
                  <a:lnTo>
                    <a:pt x="683" y="741"/>
                  </a:lnTo>
                  <a:lnTo>
                    <a:pt x="678" y="746"/>
                  </a:lnTo>
                  <a:lnTo>
                    <a:pt x="317" y="1014"/>
                  </a:lnTo>
                  <a:lnTo>
                    <a:pt x="314" y="1015"/>
                  </a:lnTo>
                  <a:lnTo>
                    <a:pt x="312" y="1016"/>
                  </a:lnTo>
                  <a:lnTo>
                    <a:pt x="309" y="1016"/>
                  </a:lnTo>
                  <a:lnTo>
                    <a:pt x="306" y="1016"/>
                  </a:lnTo>
                  <a:lnTo>
                    <a:pt x="303" y="1015"/>
                  </a:lnTo>
                  <a:lnTo>
                    <a:pt x="300" y="1013"/>
                  </a:lnTo>
                  <a:lnTo>
                    <a:pt x="298" y="1011"/>
                  </a:lnTo>
                  <a:lnTo>
                    <a:pt x="295" y="1004"/>
                  </a:lnTo>
                  <a:lnTo>
                    <a:pt x="296" y="997"/>
                  </a:lnTo>
                  <a:lnTo>
                    <a:pt x="300" y="991"/>
                  </a:lnTo>
                  <a:lnTo>
                    <a:pt x="662" y="724"/>
                  </a:lnTo>
                  <a:lnTo>
                    <a:pt x="669" y="721"/>
                  </a:lnTo>
                  <a:close/>
                  <a:moveTo>
                    <a:pt x="2117" y="634"/>
                  </a:moveTo>
                  <a:lnTo>
                    <a:pt x="2124" y="635"/>
                  </a:lnTo>
                  <a:lnTo>
                    <a:pt x="2130" y="639"/>
                  </a:lnTo>
                  <a:lnTo>
                    <a:pt x="2179" y="702"/>
                  </a:lnTo>
                  <a:lnTo>
                    <a:pt x="2182" y="710"/>
                  </a:lnTo>
                  <a:lnTo>
                    <a:pt x="2182" y="715"/>
                  </a:lnTo>
                  <a:lnTo>
                    <a:pt x="2181" y="717"/>
                  </a:lnTo>
                  <a:lnTo>
                    <a:pt x="2177" y="723"/>
                  </a:lnTo>
                  <a:lnTo>
                    <a:pt x="2174" y="724"/>
                  </a:lnTo>
                  <a:lnTo>
                    <a:pt x="2172" y="725"/>
                  </a:lnTo>
                  <a:lnTo>
                    <a:pt x="2169" y="726"/>
                  </a:lnTo>
                  <a:lnTo>
                    <a:pt x="2165" y="725"/>
                  </a:lnTo>
                  <a:lnTo>
                    <a:pt x="2161" y="723"/>
                  </a:lnTo>
                  <a:lnTo>
                    <a:pt x="2158" y="720"/>
                  </a:lnTo>
                  <a:lnTo>
                    <a:pt x="2107" y="656"/>
                  </a:lnTo>
                  <a:lnTo>
                    <a:pt x="2104" y="650"/>
                  </a:lnTo>
                  <a:lnTo>
                    <a:pt x="2105" y="643"/>
                  </a:lnTo>
                  <a:lnTo>
                    <a:pt x="2109" y="637"/>
                  </a:lnTo>
                  <a:lnTo>
                    <a:pt x="2116" y="635"/>
                  </a:lnTo>
                  <a:lnTo>
                    <a:pt x="2117" y="634"/>
                  </a:lnTo>
                  <a:close/>
                  <a:moveTo>
                    <a:pt x="1110" y="627"/>
                  </a:moveTo>
                  <a:lnTo>
                    <a:pt x="1114" y="629"/>
                  </a:lnTo>
                  <a:lnTo>
                    <a:pt x="1116" y="630"/>
                  </a:lnTo>
                  <a:lnTo>
                    <a:pt x="1120" y="637"/>
                  </a:lnTo>
                  <a:lnTo>
                    <a:pt x="1120" y="644"/>
                  </a:lnTo>
                  <a:lnTo>
                    <a:pt x="1117" y="651"/>
                  </a:lnTo>
                  <a:lnTo>
                    <a:pt x="1063" y="712"/>
                  </a:lnTo>
                  <a:lnTo>
                    <a:pt x="1060" y="714"/>
                  </a:lnTo>
                  <a:lnTo>
                    <a:pt x="1056" y="716"/>
                  </a:lnTo>
                  <a:lnTo>
                    <a:pt x="1053" y="716"/>
                  </a:lnTo>
                  <a:lnTo>
                    <a:pt x="1049" y="716"/>
                  </a:lnTo>
                  <a:lnTo>
                    <a:pt x="1046" y="715"/>
                  </a:lnTo>
                  <a:lnTo>
                    <a:pt x="1044" y="713"/>
                  </a:lnTo>
                  <a:lnTo>
                    <a:pt x="1043" y="713"/>
                  </a:lnTo>
                  <a:lnTo>
                    <a:pt x="1039" y="707"/>
                  </a:lnTo>
                  <a:lnTo>
                    <a:pt x="1039" y="699"/>
                  </a:lnTo>
                  <a:lnTo>
                    <a:pt x="1042" y="692"/>
                  </a:lnTo>
                  <a:lnTo>
                    <a:pt x="1096" y="631"/>
                  </a:lnTo>
                  <a:lnTo>
                    <a:pt x="1103" y="627"/>
                  </a:lnTo>
                  <a:lnTo>
                    <a:pt x="1110" y="627"/>
                  </a:lnTo>
                  <a:close/>
                  <a:moveTo>
                    <a:pt x="662" y="586"/>
                  </a:moveTo>
                  <a:lnTo>
                    <a:pt x="669" y="588"/>
                  </a:lnTo>
                  <a:lnTo>
                    <a:pt x="674" y="593"/>
                  </a:lnTo>
                  <a:lnTo>
                    <a:pt x="674" y="593"/>
                  </a:lnTo>
                  <a:lnTo>
                    <a:pt x="676" y="600"/>
                  </a:lnTo>
                  <a:lnTo>
                    <a:pt x="675" y="607"/>
                  </a:lnTo>
                  <a:lnTo>
                    <a:pt x="669" y="612"/>
                  </a:lnTo>
                  <a:lnTo>
                    <a:pt x="305" y="825"/>
                  </a:lnTo>
                  <a:lnTo>
                    <a:pt x="302" y="826"/>
                  </a:lnTo>
                  <a:lnTo>
                    <a:pt x="298" y="826"/>
                  </a:lnTo>
                  <a:lnTo>
                    <a:pt x="295" y="826"/>
                  </a:lnTo>
                  <a:lnTo>
                    <a:pt x="291" y="825"/>
                  </a:lnTo>
                  <a:lnTo>
                    <a:pt x="289" y="823"/>
                  </a:lnTo>
                  <a:lnTo>
                    <a:pt x="286" y="820"/>
                  </a:lnTo>
                  <a:lnTo>
                    <a:pt x="283" y="813"/>
                  </a:lnTo>
                  <a:lnTo>
                    <a:pt x="286" y="806"/>
                  </a:lnTo>
                  <a:lnTo>
                    <a:pt x="291" y="801"/>
                  </a:lnTo>
                  <a:lnTo>
                    <a:pt x="655" y="588"/>
                  </a:lnTo>
                  <a:lnTo>
                    <a:pt x="662" y="586"/>
                  </a:lnTo>
                  <a:close/>
                  <a:moveTo>
                    <a:pt x="2574" y="579"/>
                  </a:moveTo>
                  <a:lnTo>
                    <a:pt x="2581" y="581"/>
                  </a:lnTo>
                  <a:lnTo>
                    <a:pt x="2947" y="790"/>
                  </a:lnTo>
                  <a:lnTo>
                    <a:pt x="2952" y="795"/>
                  </a:lnTo>
                  <a:lnTo>
                    <a:pt x="2954" y="802"/>
                  </a:lnTo>
                  <a:lnTo>
                    <a:pt x="2952" y="809"/>
                  </a:lnTo>
                  <a:lnTo>
                    <a:pt x="2950" y="812"/>
                  </a:lnTo>
                  <a:lnTo>
                    <a:pt x="2947" y="814"/>
                  </a:lnTo>
                  <a:lnTo>
                    <a:pt x="2944" y="816"/>
                  </a:lnTo>
                  <a:lnTo>
                    <a:pt x="2940" y="816"/>
                  </a:lnTo>
                  <a:lnTo>
                    <a:pt x="2937" y="816"/>
                  </a:lnTo>
                  <a:lnTo>
                    <a:pt x="2933" y="814"/>
                  </a:lnTo>
                  <a:lnTo>
                    <a:pt x="2568" y="605"/>
                  </a:lnTo>
                  <a:lnTo>
                    <a:pt x="2562" y="600"/>
                  </a:lnTo>
                  <a:lnTo>
                    <a:pt x="2561" y="593"/>
                  </a:lnTo>
                  <a:lnTo>
                    <a:pt x="2562" y="586"/>
                  </a:lnTo>
                  <a:lnTo>
                    <a:pt x="2562" y="586"/>
                  </a:lnTo>
                  <a:lnTo>
                    <a:pt x="2568" y="581"/>
                  </a:lnTo>
                  <a:lnTo>
                    <a:pt x="2574" y="579"/>
                  </a:lnTo>
                  <a:close/>
                  <a:moveTo>
                    <a:pt x="1614" y="551"/>
                  </a:moveTo>
                  <a:lnTo>
                    <a:pt x="1615" y="551"/>
                  </a:lnTo>
                  <a:lnTo>
                    <a:pt x="1617" y="551"/>
                  </a:lnTo>
                  <a:lnTo>
                    <a:pt x="1619" y="553"/>
                  </a:lnTo>
                  <a:lnTo>
                    <a:pt x="1620" y="555"/>
                  </a:lnTo>
                  <a:lnTo>
                    <a:pt x="1621" y="557"/>
                  </a:lnTo>
                  <a:lnTo>
                    <a:pt x="1622" y="623"/>
                  </a:lnTo>
                  <a:lnTo>
                    <a:pt x="1622" y="625"/>
                  </a:lnTo>
                  <a:lnTo>
                    <a:pt x="1620" y="628"/>
                  </a:lnTo>
                  <a:lnTo>
                    <a:pt x="1618" y="629"/>
                  </a:lnTo>
                  <a:lnTo>
                    <a:pt x="1615" y="630"/>
                  </a:lnTo>
                  <a:lnTo>
                    <a:pt x="1615" y="630"/>
                  </a:lnTo>
                  <a:lnTo>
                    <a:pt x="1614" y="630"/>
                  </a:lnTo>
                  <a:lnTo>
                    <a:pt x="1613" y="629"/>
                  </a:lnTo>
                  <a:lnTo>
                    <a:pt x="1610" y="628"/>
                  </a:lnTo>
                  <a:lnTo>
                    <a:pt x="1609" y="626"/>
                  </a:lnTo>
                  <a:lnTo>
                    <a:pt x="1608" y="623"/>
                  </a:lnTo>
                  <a:lnTo>
                    <a:pt x="1607" y="558"/>
                  </a:lnTo>
                  <a:lnTo>
                    <a:pt x="1607" y="555"/>
                  </a:lnTo>
                  <a:lnTo>
                    <a:pt x="1609" y="553"/>
                  </a:lnTo>
                  <a:lnTo>
                    <a:pt x="1611" y="551"/>
                  </a:lnTo>
                  <a:lnTo>
                    <a:pt x="1614" y="551"/>
                  </a:lnTo>
                  <a:close/>
                  <a:moveTo>
                    <a:pt x="1640" y="550"/>
                  </a:moveTo>
                  <a:lnTo>
                    <a:pt x="1643" y="550"/>
                  </a:lnTo>
                  <a:lnTo>
                    <a:pt x="1645" y="552"/>
                  </a:lnTo>
                  <a:lnTo>
                    <a:pt x="1647" y="554"/>
                  </a:lnTo>
                  <a:lnTo>
                    <a:pt x="1648" y="557"/>
                  </a:lnTo>
                  <a:lnTo>
                    <a:pt x="1653" y="622"/>
                  </a:lnTo>
                  <a:lnTo>
                    <a:pt x="1652" y="624"/>
                  </a:lnTo>
                  <a:lnTo>
                    <a:pt x="1651" y="627"/>
                  </a:lnTo>
                  <a:lnTo>
                    <a:pt x="1649" y="628"/>
                  </a:lnTo>
                  <a:lnTo>
                    <a:pt x="1646" y="629"/>
                  </a:lnTo>
                  <a:lnTo>
                    <a:pt x="1646" y="629"/>
                  </a:lnTo>
                  <a:lnTo>
                    <a:pt x="1643" y="629"/>
                  </a:lnTo>
                  <a:lnTo>
                    <a:pt x="1641" y="627"/>
                  </a:lnTo>
                  <a:lnTo>
                    <a:pt x="1639" y="625"/>
                  </a:lnTo>
                  <a:lnTo>
                    <a:pt x="1639" y="623"/>
                  </a:lnTo>
                  <a:lnTo>
                    <a:pt x="1634" y="558"/>
                  </a:lnTo>
                  <a:lnTo>
                    <a:pt x="1634" y="555"/>
                  </a:lnTo>
                  <a:lnTo>
                    <a:pt x="1636" y="552"/>
                  </a:lnTo>
                  <a:lnTo>
                    <a:pt x="1638" y="551"/>
                  </a:lnTo>
                  <a:lnTo>
                    <a:pt x="1640" y="550"/>
                  </a:lnTo>
                  <a:close/>
                  <a:moveTo>
                    <a:pt x="1586" y="550"/>
                  </a:moveTo>
                  <a:lnTo>
                    <a:pt x="1590" y="550"/>
                  </a:lnTo>
                  <a:lnTo>
                    <a:pt x="1592" y="552"/>
                  </a:lnTo>
                  <a:lnTo>
                    <a:pt x="1593" y="554"/>
                  </a:lnTo>
                  <a:lnTo>
                    <a:pt x="1594" y="557"/>
                  </a:lnTo>
                  <a:lnTo>
                    <a:pt x="1592" y="622"/>
                  </a:lnTo>
                  <a:lnTo>
                    <a:pt x="1591" y="625"/>
                  </a:lnTo>
                  <a:lnTo>
                    <a:pt x="1590" y="627"/>
                  </a:lnTo>
                  <a:lnTo>
                    <a:pt x="1587" y="628"/>
                  </a:lnTo>
                  <a:lnTo>
                    <a:pt x="1584" y="629"/>
                  </a:lnTo>
                  <a:lnTo>
                    <a:pt x="1584" y="629"/>
                  </a:lnTo>
                  <a:lnTo>
                    <a:pt x="1581" y="628"/>
                  </a:lnTo>
                  <a:lnTo>
                    <a:pt x="1579" y="627"/>
                  </a:lnTo>
                  <a:lnTo>
                    <a:pt x="1577" y="624"/>
                  </a:lnTo>
                  <a:lnTo>
                    <a:pt x="1577" y="622"/>
                  </a:lnTo>
                  <a:lnTo>
                    <a:pt x="1579" y="557"/>
                  </a:lnTo>
                  <a:lnTo>
                    <a:pt x="1580" y="554"/>
                  </a:lnTo>
                  <a:lnTo>
                    <a:pt x="1581" y="552"/>
                  </a:lnTo>
                  <a:lnTo>
                    <a:pt x="1583" y="550"/>
                  </a:lnTo>
                  <a:lnTo>
                    <a:pt x="1586" y="550"/>
                  </a:lnTo>
                  <a:close/>
                  <a:moveTo>
                    <a:pt x="1667" y="548"/>
                  </a:moveTo>
                  <a:lnTo>
                    <a:pt x="1670" y="548"/>
                  </a:lnTo>
                  <a:lnTo>
                    <a:pt x="1672" y="549"/>
                  </a:lnTo>
                  <a:lnTo>
                    <a:pt x="1674" y="551"/>
                  </a:lnTo>
                  <a:lnTo>
                    <a:pt x="1675" y="554"/>
                  </a:lnTo>
                  <a:lnTo>
                    <a:pt x="1684" y="619"/>
                  </a:lnTo>
                  <a:lnTo>
                    <a:pt x="1684" y="622"/>
                  </a:lnTo>
                  <a:lnTo>
                    <a:pt x="1683" y="624"/>
                  </a:lnTo>
                  <a:lnTo>
                    <a:pt x="1681" y="626"/>
                  </a:lnTo>
                  <a:lnTo>
                    <a:pt x="1678" y="627"/>
                  </a:lnTo>
                  <a:lnTo>
                    <a:pt x="1677" y="627"/>
                  </a:lnTo>
                  <a:lnTo>
                    <a:pt x="1674" y="626"/>
                  </a:lnTo>
                  <a:lnTo>
                    <a:pt x="1671" y="625"/>
                  </a:lnTo>
                  <a:lnTo>
                    <a:pt x="1670" y="623"/>
                  </a:lnTo>
                  <a:lnTo>
                    <a:pt x="1669" y="621"/>
                  </a:lnTo>
                  <a:lnTo>
                    <a:pt x="1661" y="556"/>
                  </a:lnTo>
                  <a:lnTo>
                    <a:pt x="1661" y="553"/>
                  </a:lnTo>
                  <a:lnTo>
                    <a:pt x="1662" y="551"/>
                  </a:lnTo>
                  <a:lnTo>
                    <a:pt x="1664" y="549"/>
                  </a:lnTo>
                  <a:lnTo>
                    <a:pt x="1667" y="548"/>
                  </a:lnTo>
                  <a:close/>
                  <a:moveTo>
                    <a:pt x="1559" y="547"/>
                  </a:moveTo>
                  <a:lnTo>
                    <a:pt x="1562" y="548"/>
                  </a:lnTo>
                  <a:lnTo>
                    <a:pt x="1564" y="550"/>
                  </a:lnTo>
                  <a:lnTo>
                    <a:pt x="1565" y="552"/>
                  </a:lnTo>
                  <a:lnTo>
                    <a:pt x="1566" y="555"/>
                  </a:lnTo>
                  <a:lnTo>
                    <a:pt x="1560" y="620"/>
                  </a:lnTo>
                  <a:lnTo>
                    <a:pt x="1560" y="623"/>
                  </a:lnTo>
                  <a:lnTo>
                    <a:pt x="1558" y="625"/>
                  </a:lnTo>
                  <a:lnTo>
                    <a:pt x="1556" y="626"/>
                  </a:lnTo>
                  <a:lnTo>
                    <a:pt x="1554" y="626"/>
                  </a:lnTo>
                  <a:lnTo>
                    <a:pt x="1553" y="626"/>
                  </a:lnTo>
                  <a:lnTo>
                    <a:pt x="1551" y="626"/>
                  </a:lnTo>
                  <a:lnTo>
                    <a:pt x="1550" y="626"/>
                  </a:lnTo>
                  <a:lnTo>
                    <a:pt x="1548" y="624"/>
                  </a:lnTo>
                  <a:lnTo>
                    <a:pt x="1547" y="622"/>
                  </a:lnTo>
                  <a:lnTo>
                    <a:pt x="1547" y="619"/>
                  </a:lnTo>
                  <a:lnTo>
                    <a:pt x="1552" y="554"/>
                  </a:lnTo>
                  <a:lnTo>
                    <a:pt x="1553" y="551"/>
                  </a:lnTo>
                  <a:lnTo>
                    <a:pt x="1555" y="549"/>
                  </a:lnTo>
                  <a:lnTo>
                    <a:pt x="1557" y="548"/>
                  </a:lnTo>
                  <a:lnTo>
                    <a:pt x="1559" y="547"/>
                  </a:lnTo>
                  <a:lnTo>
                    <a:pt x="1559" y="547"/>
                  </a:lnTo>
                  <a:close/>
                  <a:moveTo>
                    <a:pt x="1695" y="545"/>
                  </a:moveTo>
                  <a:lnTo>
                    <a:pt x="1698" y="546"/>
                  </a:lnTo>
                  <a:lnTo>
                    <a:pt x="1699" y="548"/>
                  </a:lnTo>
                  <a:lnTo>
                    <a:pt x="1700" y="551"/>
                  </a:lnTo>
                  <a:lnTo>
                    <a:pt x="1712" y="615"/>
                  </a:lnTo>
                  <a:lnTo>
                    <a:pt x="1712" y="618"/>
                  </a:lnTo>
                  <a:lnTo>
                    <a:pt x="1711" y="620"/>
                  </a:lnTo>
                  <a:lnTo>
                    <a:pt x="1709" y="622"/>
                  </a:lnTo>
                  <a:lnTo>
                    <a:pt x="1706" y="623"/>
                  </a:lnTo>
                  <a:lnTo>
                    <a:pt x="1705" y="623"/>
                  </a:lnTo>
                  <a:lnTo>
                    <a:pt x="1703" y="623"/>
                  </a:lnTo>
                  <a:lnTo>
                    <a:pt x="1701" y="621"/>
                  </a:lnTo>
                  <a:lnTo>
                    <a:pt x="1699" y="620"/>
                  </a:lnTo>
                  <a:lnTo>
                    <a:pt x="1698" y="617"/>
                  </a:lnTo>
                  <a:lnTo>
                    <a:pt x="1687" y="553"/>
                  </a:lnTo>
                  <a:lnTo>
                    <a:pt x="1687" y="550"/>
                  </a:lnTo>
                  <a:lnTo>
                    <a:pt x="1688" y="548"/>
                  </a:lnTo>
                  <a:lnTo>
                    <a:pt x="1690" y="546"/>
                  </a:lnTo>
                  <a:lnTo>
                    <a:pt x="1692" y="545"/>
                  </a:lnTo>
                  <a:lnTo>
                    <a:pt x="1695" y="545"/>
                  </a:lnTo>
                  <a:close/>
                  <a:moveTo>
                    <a:pt x="1533" y="544"/>
                  </a:moveTo>
                  <a:lnTo>
                    <a:pt x="1536" y="545"/>
                  </a:lnTo>
                  <a:lnTo>
                    <a:pt x="1538" y="546"/>
                  </a:lnTo>
                  <a:lnTo>
                    <a:pt x="1539" y="549"/>
                  </a:lnTo>
                  <a:lnTo>
                    <a:pt x="1539" y="552"/>
                  </a:lnTo>
                  <a:lnTo>
                    <a:pt x="1530" y="616"/>
                  </a:lnTo>
                  <a:lnTo>
                    <a:pt x="1529" y="619"/>
                  </a:lnTo>
                  <a:lnTo>
                    <a:pt x="1528" y="621"/>
                  </a:lnTo>
                  <a:lnTo>
                    <a:pt x="1526" y="622"/>
                  </a:lnTo>
                  <a:lnTo>
                    <a:pt x="1523" y="622"/>
                  </a:lnTo>
                  <a:lnTo>
                    <a:pt x="1522" y="622"/>
                  </a:lnTo>
                  <a:lnTo>
                    <a:pt x="1520" y="621"/>
                  </a:lnTo>
                  <a:lnTo>
                    <a:pt x="1518" y="620"/>
                  </a:lnTo>
                  <a:lnTo>
                    <a:pt x="1517" y="617"/>
                  </a:lnTo>
                  <a:lnTo>
                    <a:pt x="1516" y="614"/>
                  </a:lnTo>
                  <a:lnTo>
                    <a:pt x="1525" y="550"/>
                  </a:lnTo>
                  <a:lnTo>
                    <a:pt x="1526" y="547"/>
                  </a:lnTo>
                  <a:lnTo>
                    <a:pt x="1528" y="545"/>
                  </a:lnTo>
                  <a:lnTo>
                    <a:pt x="1530" y="544"/>
                  </a:lnTo>
                  <a:lnTo>
                    <a:pt x="1533" y="544"/>
                  </a:lnTo>
                  <a:close/>
                  <a:moveTo>
                    <a:pt x="1721" y="540"/>
                  </a:moveTo>
                  <a:lnTo>
                    <a:pt x="1724" y="541"/>
                  </a:lnTo>
                  <a:lnTo>
                    <a:pt x="1726" y="543"/>
                  </a:lnTo>
                  <a:lnTo>
                    <a:pt x="1727" y="546"/>
                  </a:lnTo>
                  <a:lnTo>
                    <a:pt x="1742" y="609"/>
                  </a:lnTo>
                  <a:lnTo>
                    <a:pt x="1742" y="612"/>
                  </a:lnTo>
                  <a:lnTo>
                    <a:pt x="1741" y="614"/>
                  </a:lnTo>
                  <a:lnTo>
                    <a:pt x="1739" y="616"/>
                  </a:lnTo>
                  <a:lnTo>
                    <a:pt x="1736" y="618"/>
                  </a:lnTo>
                  <a:lnTo>
                    <a:pt x="1735" y="618"/>
                  </a:lnTo>
                  <a:lnTo>
                    <a:pt x="1733" y="617"/>
                  </a:lnTo>
                  <a:lnTo>
                    <a:pt x="1731" y="616"/>
                  </a:lnTo>
                  <a:lnTo>
                    <a:pt x="1729" y="614"/>
                  </a:lnTo>
                  <a:lnTo>
                    <a:pt x="1728" y="612"/>
                  </a:lnTo>
                  <a:lnTo>
                    <a:pt x="1713" y="549"/>
                  </a:lnTo>
                  <a:lnTo>
                    <a:pt x="1713" y="546"/>
                  </a:lnTo>
                  <a:lnTo>
                    <a:pt x="1714" y="544"/>
                  </a:lnTo>
                  <a:lnTo>
                    <a:pt x="1716" y="542"/>
                  </a:lnTo>
                  <a:lnTo>
                    <a:pt x="1719" y="540"/>
                  </a:lnTo>
                  <a:lnTo>
                    <a:pt x="1721" y="540"/>
                  </a:lnTo>
                  <a:close/>
                  <a:moveTo>
                    <a:pt x="1504" y="539"/>
                  </a:moveTo>
                  <a:lnTo>
                    <a:pt x="1507" y="539"/>
                  </a:lnTo>
                  <a:lnTo>
                    <a:pt x="1509" y="540"/>
                  </a:lnTo>
                  <a:lnTo>
                    <a:pt x="1511" y="542"/>
                  </a:lnTo>
                  <a:lnTo>
                    <a:pt x="1512" y="544"/>
                  </a:lnTo>
                  <a:lnTo>
                    <a:pt x="1512" y="547"/>
                  </a:lnTo>
                  <a:lnTo>
                    <a:pt x="1499" y="611"/>
                  </a:lnTo>
                  <a:lnTo>
                    <a:pt x="1498" y="613"/>
                  </a:lnTo>
                  <a:lnTo>
                    <a:pt x="1497" y="615"/>
                  </a:lnTo>
                  <a:lnTo>
                    <a:pt x="1495" y="616"/>
                  </a:lnTo>
                  <a:lnTo>
                    <a:pt x="1493" y="617"/>
                  </a:lnTo>
                  <a:lnTo>
                    <a:pt x="1491" y="617"/>
                  </a:lnTo>
                  <a:lnTo>
                    <a:pt x="1489" y="616"/>
                  </a:lnTo>
                  <a:lnTo>
                    <a:pt x="1487" y="614"/>
                  </a:lnTo>
                  <a:lnTo>
                    <a:pt x="1486" y="611"/>
                  </a:lnTo>
                  <a:lnTo>
                    <a:pt x="1486" y="608"/>
                  </a:lnTo>
                  <a:lnTo>
                    <a:pt x="1498" y="544"/>
                  </a:lnTo>
                  <a:lnTo>
                    <a:pt x="1499" y="542"/>
                  </a:lnTo>
                  <a:lnTo>
                    <a:pt x="1501" y="540"/>
                  </a:lnTo>
                  <a:lnTo>
                    <a:pt x="1504" y="539"/>
                  </a:lnTo>
                  <a:close/>
                  <a:moveTo>
                    <a:pt x="1747" y="534"/>
                  </a:moveTo>
                  <a:lnTo>
                    <a:pt x="1750" y="535"/>
                  </a:lnTo>
                  <a:lnTo>
                    <a:pt x="1752" y="537"/>
                  </a:lnTo>
                  <a:lnTo>
                    <a:pt x="1753" y="539"/>
                  </a:lnTo>
                  <a:lnTo>
                    <a:pt x="1772" y="602"/>
                  </a:lnTo>
                  <a:lnTo>
                    <a:pt x="1772" y="604"/>
                  </a:lnTo>
                  <a:lnTo>
                    <a:pt x="1772" y="607"/>
                  </a:lnTo>
                  <a:lnTo>
                    <a:pt x="1770" y="609"/>
                  </a:lnTo>
                  <a:lnTo>
                    <a:pt x="1767" y="610"/>
                  </a:lnTo>
                  <a:lnTo>
                    <a:pt x="1765" y="611"/>
                  </a:lnTo>
                  <a:lnTo>
                    <a:pt x="1762" y="610"/>
                  </a:lnTo>
                  <a:lnTo>
                    <a:pt x="1760" y="609"/>
                  </a:lnTo>
                  <a:lnTo>
                    <a:pt x="1759" y="608"/>
                  </a:lnTo>
                  <a:lnTo>
                    <a:pt x="1758" y="606"/>
                  </a:lnTo>
                  <a:lnTo>
                    <a:pt x="1740" y="543"/>
                  </a:lnTo>
                  <a:lnTo>
                    <a:pt x="1740" y="540"/>
                  </a:lnTo>
                  <a:lnTo>
                    <a:pt x="1740" y="538"/>
                  </a:lnTo>
                  <a:lnTo>
                    <a:pt x="1742" y="536"/>
                  </a:lnTo>
                  <a:lnTo>
                    <a:pt x="1745" y="534"/>
                  </a:lnTo>
                  <a:lnTo>
                    <a:pt x="1747" y="534"/>
                  </a:lnTo>
                  <a:close/>
                  <a:moveTo>
                    <a:pt x="1479" y="533"/>
                  </a:moveTo>
                  <a:lnTo>
                    <a:pt x="1482" y="533"/>
                  </a:lnTo>
                  <a:lnTo>
                    <a:pt x="1484" y="534"/>
                  </a:lnTo>
                  <a:lnTo>
                    <a:pt x="1486" y="536"/>
                  </a:lnTo>
                  <a:lnTo>
                    <a:pt x="1487" y="539"/>
                  </a:lnTo>
                  <a:lnTo>
                    <a:pt x="1487" y="541"/>
                  </a:lnTo>
                  <a:lnTo>
                    <a:pt x="1472" y="605"/>
                  </a:lnTo>
                  <a:lnTo>
                    <a:pt x="1470" y="607"/>
                  </a:lnTo>
                  <a:lnTo>
                    <a:pt x="1468" y="609"/>
                  </a:lnTo>
                  <a:lnTo>
                    <a:pt x="1465" y="610"/>
                  </a:lnTo>
                  <a:lnTo>
                    <a:pt x="1464" y="610"/>
                  </a:lnTo>
                  <a:lnTo>
                    <a:pt x="1461" y="609"/>
                  </a:lnTo>
                  <a:lnTo>
                    <a:pt x="1459" y="607"/>
                  </a:lnTo>
                  <a:lnTo>
                    <a:pt x="1458" y="604"/>
                  </a:lnTo>
                  <a:lnTo>
                    <a:pt x="1458" y="601"/>
                  </a:lnTo>
                  <a:lnTo>
                    <a:pt x="1474" y="538"/>
                  </a:lnTo>
                  <a:lnTo>
                    <a:pt x="1475" y="535"/>
                  </a:lnTo>
                  <a:lnTo>
                    <a:pt x="1477" y="534"/>
                  </a:lnTo>
                  <a:lnTo>
                    <a:pt x="1479" y="533"/>
                  </a:lnTo>
                  <a:close/>
                  <a:moveTo>
                    <a:pt x="1774" y="527"/>
                  </a:moveTo>
                  <a:lnTo>
                    <a:pt x="1777" y="527"/>
                  </a:lnTo>
                  <a:lnTo>
                    <a:pt x="1779" y="529"/>
                  </a:lnTo>
                  <a:lnTo>
                    <a:pt x="1780" y="531"/>
                  </a:lnTo>
                  <a:lnTo>
                    <a:pt x="1801" y="593"/>
                  </a:lnTo>
                  <a:lnTo>
                    <a:pt x="1802" y="596"/>
                  </a:lnTo>
                  <a:lnTo>
                    <a:pt x="1801" y="598"/>
                  </a:lnTo>
                  <a:lnTo>
                    <a:pt x="1799" y="600"/>
                  </a:lnTo>
                  <a:lnTo>
                    <a:pt x="1797" y="602"/>
                  </a:lnTo>
                  <a:lnTo>
                    <a:pt x="1795" y="602"/>
                  </a:lnTo>
                  <a:lnTo>
                    <a:pt x="1792" y="602"/>
                  </a:lnTo>
                  <a:lnTo>
                    <a:pt x="1790" y="600"/>
                  </a:lnTo>
                  <a:lnTo>
                    <a:pt x="1788" y="597"/>
                  </a:lnTo>
                  <a:lnTo>
                    <a:pt x="1767" y="536"/>
                  </a:lnTo>
                  <a:lnTo>
                    <a:pt x="1767" y="533"/>
                  </a:lnTo>
                  <a:lnTo>
                    <a:pt x="1767" y="531"/>
                  </a:lnTo>
                  <a:lnTo>
                    <a:pt x="1769" y="528"/>
                  </a:lnTo>
                  <a:lnTo>
                    <a:pt x="1771" y="527"/>
                  </a:lnTo>
                  <a:lnTo>
                    <a:pt x="1774" y="527"/>
                  </a:lnTo>
                  <a:close/>
                  <a:moveTo>
                    <a:pt x="1454" y="525"/>
                  </a:moveTo>
                  <a:lnTo>
                    <a:pt x="1456" y="525"/>
                  </a:lnTo>
                  <a:lnTo>
                    <a:pt x="1459" y="526"/>
                  </a:lnTo>
                  <a:lnTo>
                    <a:pt x="1461" y="529"/>
                  </a:lnTo>
                  <a:lnTo>
                    <a:pt x="1461" y="531"/>
                  </a:lnTo>
                  <a:lnTo>
                    <a:pt x="1461" y="534"/>
                  </a:lnTo>
                  <a:lnTo>
                    <a:pt x="1443" y="596"/>
                  </a:lnTo>
                  <a:lnTo>
                    <a:pt x="1441" y="599"/>
                  </a:lnTo>
                  <a:lnTo>
                    <a:pt x="1439" y="601"/>
                  </a:lnTo>
                  <a:lnTo>
                    <a:pt x="1436" y="601"/>
                  </a:lnTo>
                  <a:lnTo>
                    <a:pt x="1434" y="601"/>
                  </a:lnTo>
                  <a:lnTo>
                    <a:pt x="1432" y="600"/>
                  </a:lnTo>
                  <a:lnTo>
                    <a:pt x="1430" y="598"/>
                  </a:lnTo>
                  <a:lnTo>
                    <a:pt x="1429" y="595"/>
                  </a:lnTo>
                  <a:lnTo>
                    <a:pt x="1429" y="592"/>
                  </a:lnTo>
                  <a:lnTo>
                    <a:pt x="1448" y="530"/>
                  </a:lnTo>
                  <a:lnTo>
                    <a:pt x="1449" y="527"/>
                  </a:lnTo>
                  <a:lnTo>
                    <a:pt x="1451" y="526"/>
                  </a:lnTo>
                  <a:lnTo>
                    <a:pt x="1454" y="525"/>
                  </a:lnTo>
                  <a:close/>
                  <a:moveTo>
                    <a:pt x="1799" y="518"/>
                  </a:moveTo>
                  <a:lnTo>
                    <a:pt x="1802" y="518"/>
                  </a:lnTo>
                  <a:lnTo>
                    <a:pt x="1804" y="520"/>
                  </a:lnTo>
                  <a:lnTo>
                    <a:pt x="1805" y="522"/>
                  </a:lnTo>
                  <a:lnTo>
                    <a:pt x="1830" y="582"/>
                  </a:lnTo>
                  <a:lnTo>
                    <a:pt x="1830" y="585"/>
                  </a:lnTo>
                  <a:lnTo>
                    <a:pt x="1830" y="588"/>
                  </a:lnTo>
                  <a:lnTo>
                    <a:pt x="1828" y="590"/>
                  </a:lnTo>
                  <a:lnTo>
                    <a:pt x="1826" y="592"/>
                  </a:lnTo>
                  <a:lnTo>
                    <a:pt x="1825" y="592"/>
                  </a:lnTo>
                  <a:lnTo>
                    <a:pt x="1823" y="592"/>
                  </a:lnTo>
                  <a:lnTo>
                    <a:pt x="1821" y="592"/>
                  </a:lnTo>
                  <a:lnTo>
                    <a:pt x="1819" y="590"/>
                  </a:lnTo>
                  <a:lnTo>
                    <a:pt x="1817" y="588"/>
                  </a:lnTo>
                  <a:lnTo>
                    <a:pt x="1805" y="559"/>
                  </a:lnTo>
                  <a:lnTo>
                    <a:pt x="1793" y="527"/>
                  </a:lnTo>
                  <a:lnTo>
                    <a:pt x="1792" y="525"/>
                  </a:lnTo>
                  <a:lnTo>
                    <a:pt x="1792" y="523"/>
                  </a:lnTo>
                  <a:lnTo>
                    <a:pt x="1793" y="522"/>
                  </a:lnTo>
                  <a:lnTo>
                    <a:pt x="1794" y="520"/>
                  </a:lnTo>
                  <a:lnTo>
                    <a:pt x="1796" y="518"/>
                  </a:lnTo>
                  <a:lnTo>
                    <a:pt x="1799" y="518"/>
                  </a:lnTo>
                  <a:close/>
                  <a:moveTo>
                    <a:pt x="1429" y="516"/>
                  </a:moveTo>
                  <a:lnTo>
                    <a:pt x="1431" y="516"/>
                  </a:lnTo>
                  <a:lnTo>
                    <a:pt x="1434" y="518"/>
                  </a:lnTo>
                  <a:lnTo>
                    <a:pt x="1435" y="520"/>
                  </a:lnTo>
                  <a:lnTo>
                    <a:pt x="1436" y="522"/>
                  </a:lnTo>
                  <a:lnTo>
                    <a:pt x="1436" y="525"/>
                  </a:lnTo>
                  <a:lnTo>
                    <a:pt x="1413" y="586"/>
                  </a:lnTo>
                  <a:lnTo>
                    <a:pt x="1411" y="589"/>
                  </a:lnTo>
                  <a:lnTo>
                    <a:pt x="1409" y="590"/>
                  </a:lnTo>
                  <a:lnTo>
                    <a:pt x="1406" y="591"/>
                  </a:lnTo>
                  <a:lnTo>
                    <a:pt x="1404" y="591"/>
                  </a:lnTo>
                  <a:lnTo>
                    <a:pt x="1402" y="589"/>
                  </a:lnTo>
                  <a:lnTo>
                    <a:pt x="1400" y="587"/>
                  </a:lnTo>
                  <a:lnTo>
                    <a:pt x="1399" y="585"/>
                  </a:lnTo>
                  <a:lnTo>
                    <a:pt x="1400" y="582"/>
                  </a:lnTo>
                  <a:lnTo>
                    <a:pt x="1422" y="520"/>
                  </a:lnTo>
                  <a:lnTo>
                    <a:pt x="1424" y="518"/>
                  </a:lnTo>
                  <a:lnTo>
                    <a:pt x="1426" y="516"/>
                  </a:lnTo>
                  <a:lnTo>
                    <a:pt x="1429" y="516"/>
                  </a:lnTo>
                  <a:close/>
                  <a:moveTo>
                    <a:pt x="1824" y="508"/>
                  </a:moveTo>
                  <a:lnTo>
                    <a:pt x="1826" y="508"/>
                  </a:lnTo>
                  <a:lnTo>
                    <a:pt x="1829" y="509"/>
                  </a:lnTo>
                  <a:lnTo>
                    <a:pt x="1830" y="511"/>
                  </a:lnTo>
                  <a:lnTo>
                    <a:pt x="1859" y="571"/>
                  </a:lnTo>
                  <a:lnTo>
                    <a:pt x="1859" y="573"/>
                  </a:lnTo>
                  <a:lnTo>
                    <a:pt x="1859" y="576"/>
                  </a:lnTo>
                  <a:lnTo>
                    <a:pt x="1858" y="578"/>
                  </a:lnTo>
                  <a:lnTo>
                    <a:pt x="1856" y="580"/>
                  </a:lnTo>
                  <a:lnTo>
                    <a:pt x="1854" y="580"/>
                  </a:lnTo>
                  <a:lnTo>
                    <a:pt x="1853" y="580"/>
                  </a:lnTo>
                  <a:lnTo>
                    <a:pt x="1849" y="580"/>
                  </a:lnTo>
                  <a:lnTo>
                    <a:pt x="1847" y="579"/>
                  </a:lnTo>
                  <a:lnTo>
                    <a:pt x="1845" y="577"/>
                  </a:lnTo>
                  <a:lnTo>
                    <a:pt x="1818" y="517"/>
                  </a:lnTo>
                  <a:lnTo>
                    <a:pt x="1817" y="515"/>
                  </a:lnTo>
                  <a:lnTo>
                    <a:pt x="1817" y="512"/>
                  </a:lnTo>
                  <a:lnTo>
                    <a:pt x="1819" y="510"/>
                  </a:lnTo>
                  <a:lnTo>
                    <a:pt x="1821" y="508"/>
                  </a:lnTo>
                  <a:lnTo>
                    <a:pt x="1824" y="508"/>
                  </a:lnTo>
                  <a:close/>
                  <a:moveTo>
                    <a:pt x="1403" y="505"/>
                  </a:moveTo>
                  <a:lnTo>
                    <a:pt x="1406" y="506"/>
                  </a:lnTo>
                  <a:lnTo>
                    <a:pt x="1408" y="507"/>
                  </a:lnTo>
                  <a:lnTo>
                    <a:pt x="1410" y="510"/>
                  </a:lnTo>
                  <a:lnTo>
                    <a:pt x="1410" y="512"/>
                  </a:lnTo>
                  <a:lnTo>
                    <a:pt x="1409" y="515"/>
                  </a:lnTo>
                  <a:lnTo>
                    <a:pt x="1385" y="575"/>
                  </a:lnTo>
                  <a:lnTo>
                    <a:pt x="1383" y="577"/>
                  </a:lnTo>
                  <a:lnTo>
                    <a:pt x="1381" y="579"/>
                  </a:lnTo>
                  <a:lnTo>
                    <a:pt x="1378" y="579"/>
                  </a:lnTo>
                  <a:lnTo>
                    <a:pt x="1376" y="579"/>
                  </a:lnTo>
                  <a:lnTo>
                    <a:pt x="1373" y="577"/>
                  </a:lnTo>
                  <a:lnTo>
                    <a:pt x="1372" y="575"/>
                  </a:lnTo>
                  <a:lnTo>
                    <a:pt x="1371" y="572"/>
                  </a:lnTo>
                  <a:lnTo>
                    <a:pt x="1372" y="570"/>
                  </a:lnTo>
                  <a:lnTo>
                    <a:pt x="1397" y="509"/>
                  </a:lnTo>
                  <a:lnTo>
                    <a:pt x="1398" y="507"/>
                  </a:lnTo>
                  <a:lnTo>
                    <a:pt x="1400" y="506"/>
                  </a:lnTo>
                  <a:lnTo>
                    <a:pt x="1403" y="505"/>
                  </a:lnTo>
                  <a:close/>
                  <a:moveTo>
                    <a:pt x="1848" y="496"/>
                  </a:moveTo>
                  <a:lnTo>
                    <a:pt x="1851" y="496"/>
                  </a:lnTo>
                  <a:lnTo>
                    <a:pt x="1854" y="498"/>
                  </a:lnTo>
                  <a:lnTo>
                    <a:pt x="1856" y="500"/>
                  </a:lnTo>
                  <a:lnTo>
                    <a:pt x="1886" y="556"/>
                  </a:lnTo>
                  <a:lnTo>
                    <a:pt x="1887" y="559"/>
                  </a:lnTo>
                  <a:lnTo>
                    <a:pt x="1887" y="561"/>
                  </a:lnTo>
                  <a:lnTo>
                    <a:pt x="1885" y="565"/>
                  </a:lnTo>
                  <a:lnTo>
                    <a:pt x="1883" y="567"/>
                  </a:lnTo>
                  <a:lnTo>
                    <a:pt x="1881" y="567"/>
                  </a:lnTo>
                  <a:lnTo>
                    <a:pt x="1880" y="567"/>
                  </a:lnTo>
                  <a:lnTo>
                    <a:pt x="1878" y="567"/>
                  </a:lnTo>
                  <a:lnTo>
                    <a:pt x="1875" y="566"/>
                  </a:lnTo>
                  <a:lnTo>
                    <a:pt x="1874" y="564"/>
                  </a:lnTo>
                  <a:lnTo>
                    <a:pt x="1842" y="506"/>
                  </a:lnTo>
                  <a:lnTo>
                    <a:pt x="1842" y="504"/>
                  </a:lnTo>
                  <a:lnTo>
                    <a:pt x="1842" y="501"/>
                  </a:lnTo>
                  <a:lnTo>
                    <a:pt x="1843" y="499"/>
                  </a:lnTo>
                  <a:lnTo>
                    <a:pt x="1845" y="497"/>
                  </a:lnTo>
                  <a:lnTo>
                    <a:pt x="1845" y="497"/>
                  </a:lnTo>
                  <a:lnTo>
                    <a:pt x="1848" y="496"/>
                  </a:lnTo>
                  <a:close/>
                  <a:moveTo>
                    <a:pt x="1379" y="492"/>
                  </a:moveTo>
                  <a:lnTo>
                    <a:pt x="1382" y="494"/>
                  </a:lnTo>
                  <a:lnTo>
                    <a:pt x="1384" y="495"/>
                  </a:lnTo>
                  <a:lnTo>
                    <a:pt x="1384" y="496"/>
                  </a:lnTo>
                  <a:lnTo>
                    <a:pt x="1385" y="498"/>
                  </a:lnTo>
                  <a:lnTo>
                    <a:pt x="1386" y="501"/>
                  </a:lnTo>
                  <a:lnTo>
                    <a:pt x="1385" y="503"/>
                  </a:lnTo>
                  <a:lnTo>
                    <a:pt x="1357" y="561"/>
                  </a:lnTo>
                  <a:lnTo>
                    <a:pt x="1355" y="564"/>
                  </a:lnTo>
                  <a:lnTo>
                    <a:pt x="1353" y="566"/>
                  </a:lnTo>
                  <a:lnTo>
                    <a:pt x="1351" y="566"/>
                  </a:lnTo>
                  <a:lnTo>
                    <a:pt x="1349" y="566"/>
                  </a:lnTo>
                  <a:lnTo>
                    <a:pt x="1348" y="566"/>
                  </a:lnTo>
                  <a:lnTo>
                    <a:pt x="1348" y="566"/>
                  </a:lnTo>
                  <a:lnTo>
                    <a:pt x="1346" y="564"/>
                  </a:lnTo>
                  <a:lnTo>
                    <a:pt x="1344" y="561"/>
                  </a:lnTo>
                  <a:lnTo>
                    <a:pt x="1344" y="558"/>
                  </a:lnTo>
                  <a:lnTo>
                    <a:pt x="1345" y="555"/>
                  </a:lnTo>
                  <a:lnTo>
                    <a:pt x="1373" y="497"/>
                  </a:lnTo>
                  <a:lnTo>
                    <a:pt x="1374" y="495"/>
                  </a:lnTo>
                  <a:lnTo>
                    <a:pt x="1376" y="494"/>
                  </a:lnTo>
                  <a:lnTo>
                    <a:pt x="1379" y="492"/>
                  </a:lnTo>
                  <a:close/>
                  <a:moveTo>
                    <a:pt x="2693" y="490"/>
                  </a:moveTo>
                  <a:lnTo>
                    <a:pt x="2700" y="491"/>
                  </a:lnTo>
                  <a:lnTo>
                    <a:pt x="3113" y="670"/>
                  </a:lnTo>
                  <a:lnTo>
                    <a:pt x="3118" y="675"/>
                  </a:lnTo>
                  <a:lnTo>
                    <a:pt x="3121" y="681"/>
                  </a:lnTo>
                  <a:lnTo>
                    <a:pt x="3120" y="689"/>
                  </a:lnTo>
                  <a:lnTo>
                    <a:pt x="3118" y="692"/>
                  </a:lnTo>
                  <a:lnTo>
                    <a:pt x="3115" y="695"/>
                  </a:lnTo>
                  <a:lnTo>
                    <a:pt x="3111" y="696"/>
                  </a:lnTo>
                  <a:lnTo>
                    <a:pt x="3107" y="697"/>
                  </a:lnTo>
                  <a:lnTo>
                    <a:pt x="3104" y="697"/>
                  </a:lnTo>
                  <a:lnTo>
                    <a:pt x="3102" y="696"/>
                  </a:lnTo>
                  <a:lnTo>
                    <a:pt x="2689" y="517"/>
                  </a:lnTo>
                  <a:lnTo>
                    <a:pt x="2684" y="513"/>
                  </a:lnTo>
                  <a:lnTo>
                    <a:pt x="2681" y="506"/>
                  </a:lnTo>
                  <a:lnTo>
                    <a:pt x="2682" y="499"/>
                  </a:lnTo>
                  <a:lnTo>
                    <a:pt x="2682" y="499"/>
                  </a:lnTo>
                  <a:lnTo>
                    <a:pt x="2686" y="492"/>
                  </a:lnTo>
                  <a:lnTo>
                    <a:pt x="2693" y="490"/>
                  </a:lnTo>
                  <a:close/>
                  <a:moveTo>
                    <a:pt x="1871" y="483"/>
                  </a:moveTo>
                  <a:lnTo>
                    <a:pt x="1873" y="483"/>
                  </a:lnTo>
                  <a:lnTo>
                    <a:pt x="1876" y="485"/>
                  </a:lnTo>
                  <a:lnTo>
                    <a:pt x="1877" y="487"/>
                  </a:lnTo>
                  <a:lnTo>
                    <a:pt x="1911" y="543"/>
                  </a:lnTo>
                  <a:lnTo>
                    <a:pt x="1912" y="545"/>
                  </a:lnTo>
                  <a:lnTo>
                    <a:pt x="1912" y="548"/>
                  </a:lnTo>
                  <a:lnTo>
                    <a:pt x="1910" y="550"/>
                  </a:lnTo>
                  <a:lnTo>
                    <a:pt x="1908" y="552"/>
                  </a:lnTo>
                  <a:lnTo>
                    <a:pt x="1907" y="553"/>
                  </a:lnTo>
                  <a:lnTo>
                    <a:pt x="1905" y="553"/>
                  </a:lnTo>
                  <a:lnTo>
                    <a:pt x="1902" y="553"/>
                  </a:lnTo>
                  <a:lnTo>
                    <a:pt x="1900" y="552"/>
                  </a:lnTo>
                  <a:lnTo>
                    <a:pt x="1899" y="550"/>
                  </a:lnTo>
                  <a:lnTo>
                    <a:pt x="1866" y="495"/>
                  </a:lnTo>
                  <a:lnTo>
                    <a:pt x="1865" y="491"/>
                  </a:lnTo>
                  <a:lnTo>
                    <a:pt x="1865" y="489"/>
                  </a:lnTo>
                  <a:lnTo>
                    <a:pt x="1866" y="486"/>
                  </a:lnTo>
                  <a:lnTo>
                    <a:pt x="1868" y="484"/>
                  </a:lnTo>
                  <a:lnTo>
                    <a:pt x="1871" y="483"/>
                  </a:lnTo>
                  <a:close/>
                  <a:moveTo>
                    <a:pt x="536" y="483"/>
                  </a:moveTo>
                  <a:lnTo>
                    <a:pt x="542" y="485"/>
                  </a:lnTo>
                  <a:lnTo>
                    <a:pt x="548" y="491"/>
                  </a:lnTo>
                  <a:lnTo>
                    <a:pt x="548" y="491"/>
                  </a:lnTo>
                  <a:lnTo>
                    <a:pt x="549" y="499"/>
                  </a:lnTo>
                  <a:lnTo>
                    <a:pt x="545" y="506"/>
                  </a:lnTo>
                  <a:lnTo>
                    <a:pt x="539" y="510"/>
                  </a:lnTo>
                  <a:lnTo>
                    <a:pt x="127" y="686"/>
                  </a:lnTo>
                  <a:lnTo>
                    <a:pt x="124" y="687"/>
                  </a:lnTo>
                  <a:lnTo>
                    <a:pt x="121" y="687"/>
                  </a:lnTo>
                  <a:lnTo>
                    <a:pt x="117" y="687"/>
                  </a:lnTo>
                  <a:lnTo>
                    <a:pt x="114" y="685"/>
                  </a:lnTo>
                  <a:lnTo>
                    <a:pt x="110" y="682"/>
                  </a:lnTo>
                  <a:lnTo>
                    <a:pt x="108" y="679"/>
                  </a:lnTo>
                  <a:lnTo>
                    <a:pt x="107" y="672"/>
                  </a:lnTo>
                  <a:lnTo>
                    <a:pt x="109" y="665"/>
                  </a:lnTo>
                  <a:lnTo>
                    <a:pt x="116" y="661"/>
                  </a:lnTo>
                  <a:lnTo>
                    <a:pt x="529" y="484"/>
                  </a:lnTo>
                  <a:lnTo>
                    <a:pt x="536" y="483"/>
                  </a:lnTo>
                  <a:close/>
                  <a:moveTo>
                    <a:pt x="1356" y="479"/>
                  </a:moveTo>
                  <a:lnTo>
                    <a:pt x="1358" y="480"/>
                  </a:lnTo>
                  <a:lnTo>
                    <a:pt x="1361" y="482"/>
                  </a:lnTo>
                  <a:lnTo>
                    <a:pt x="1362" y="484"/>
                  </a:lnTo>
                  <a:lnTo>
                    <a:pt x="1362" y="487"/>
                  </a:lnTo>
                  <a:lnTo>
                    <a:pt x="1361" y="490"/>
                  </a:lnTo>
                  <a:lnTo>
                    <a:pt x="1330" y="547"/>
                  </a:lnTo>
                  <a:lnTo>
                    <a:pt x="1329" y="549"/>
                  </a:lnTo>
                  <a:lnTo>
                    <a:pt x="1326" y="550"/>
                  </a:lnTo>
                  <a:lnTo>
                    <a:pt x="1323" y="551"/>
                  </a:lnTo>
                  <a:lnTo>
                    <a:pt x="1321" y="550"/>
                  </a:lnTo>
                  <a:lnTo>
                    <a:pt x="1320" y="550"/>
                  </a:lnTo>
                  <a:lnTo>
                    <a:pt x="1318" y="548"/>
                  </a:lnTo>
                  <a:lnTo>
                    <a:pt x="1317" y="546"/>
                  </a:lnTo>
                  <a:lnTo>
                    <a:pt x="1316" y="543"/>
                  </a:lnTo>
                  <a:lnTo>
                    <a:pt x="1317" y="540"/>
                  </a:lnTo>
                  <a:lnTo>
                    <a:pt x="1349" y="483"/>
                  </a:lnTo>
                  <a:lnTo>
                    <a:pt x="1351" y="481"/>
                  </a:lnTo>
                  <a:lnTo>
                    <a:pt x="1353" y="480"/>
                  </a:lnTo>
                  <a:lnTo>
                    <a:pt x="1356" y="479"/>
                  </a:lnTo>
                  <a:close/>
                  <a:moveTo>
                    <a:pt x="1896" y="469"/>
                  </a:moveTo>
                  <a:lnTo>
                    <a:pt x="1898" y="470"/>
                  </a:lnTo>
                  <a:lnTo>
                    <a:pt x="1898" y="470"/>
                  </a:lnTo>
                  <a:lnTo>
                    <a:pt x="1900" y="472"/>
                  </a:lnTo>
                  <a:lnTo>
                    <a:pt x="1938" y="526"/>
                  </a:lnTo>
                  <a:lnTo>
                    <a:pt x="1939" y="529"/>
                  </a:lnTo>
                  <a:lnTo>
                    <a:pt x="1939" y="531"/>
                  </a:lnTo>
                  <a:lnTo>
                    <a:pt x="1939" y="532"/>
                  </a:lnTo>
                  <a:lnTo>
                    <a:pt x="1938" y="534"/>
                  </a:lnTo>
                  <a:lnTo>
                    <a:pt x="1935" y="536"/>
                  </a:lnTo>
                  <a:lnTo>
                    <a:pt x="1933" y="537"/>
                  </a:lnTo>
                  <a:lnTo>
                    <a:pt x="1931" y="537"/>
                  </a:lnTo>
                  <a:lnTo>
                    <a:pt x="1929" y="537"/>
                  </a:lnTo>
                  <a:lnTo>
                    <a:pt x="1927" y="536"/>
                  </a:lnTo>
                  <a:lnTo>
                    <a:pt x="1925" y="534"/>
                  </a:lnTo>
                  <a:lnTo>
                    <a:pt x="1889" y="480"/>
                  </a:lnTo>
                  <a:lnTo>
                    <a:pt x="1888" y="478"/>
                  </a:lnTo>
                  <a:lnTo>
                    <a:pt x="1888" y="475"/>
                  </a:lnTo>
                  <a:lnTo>
                    <a:pt x="1889" y="472"/>
                  </a:lnTo>
                  <a:lnTo>
                    <a:pt x="1891" y="470"/>
                  </a:lnTo>
                  <a:lnTo>
                    <a:pt x="1893" y="469"/>
                  </a:lnTo>
                  <a:lnTo>
                    <a:pt x="1896" y="469"/>
                  </a:lnTo>
                  <a:close/>
                  <a:moveTo>
                    <a:pt x="1333" y="465"/>
                  </a:moveTo>
                  <a:lnTo>
                    <a:pt x="1336" y="466"/>
                  </a:lnTo>
                  <a:lnTo>
                    <a:pt x="1338" y="468"/>
                  </a:lnTo>
                  <a:lnTo>
                    <a:pt x="1339" y="470"/>
                  </a:lnTo>
                  <a:lnTo>
                    <a:pt x="1339" y="471"/>
                  </a:lnTo>
                  <a:lnTo>
                    <a:pt x="1339" y="473"/>
                  </a:lnTo>
                  <a:lnTo>
                    <a:pt x="1338" y="476"/>
                  </a:lnTo>
                  <a:lnTo>
                    <a:pt x="1303" y="531"/>
                  </a:lnTo>
                  <a:lnTo>
                    <a:pt x="1302" y="533"/>
                  </a:lnTo>
                  <a:lnTo>
                    <a:pt x="1300" y="534"/>
                  </a:lnTo>
                  <a:lnTo>
                    <a:pt x="1297" y="535"/>
                  </a:lnTo>
                  <a:lnTo>
                    <a:pt x="1297" y="534"/>
                  </a:lnTo>
                  <a:lnTo>
                    <a:pt x="1295" y="534"/>
                  </a:lnTo>
                  <a:lnTo>
                    <a:pt x="1294" y="533"/>
                  </a:lnTo>
                  <a:lnTo>
                    <a:pt x="1292" y="532"/>
                  </a:lnTo>
                  <a:lnTo>
                    <a:pt x="1290" y="529"/>
                  </a:lnTo>
                  <a:lnTo>
                    <a:pt x="1290" y="527"/>
                  </a:lnTo>
                  <a:lnTo>
                    <a:pt x="1291" y="524"/>
                  </a:lnTo>
                  <a:lnTo>
                    <a:pt x="1325" y="468"/>
                  </a:lnTo>
                  <a:lnTo>
                    <a:pt x="1327" y="466"/>
                  </a:lnTo>
                  <a:lnTo>
                    <a:pt x="1331" y="465"/>
                  </a:lnTo>
                  <a:lnTo>
                    <a:pt x="1333" y="465"/>
                  </a:lnTo>
                  <a:close/>
                  <a:moveTo>
                    <a:pt x="1918" y="454"/>
                  </a:moveTo>
                  <a:lnTo>
                    <a:pt x="1920" y="455"/>
                  </a:lnTo>
                  <a:lnTo>
                    <a:pt x="1923" y="457"/>
                  </a:lnTo>
                  <a:lnTo>
                    <a:pt x="1962" y="509"/>
                  </a:lnTo>
                  <a:lnTo>
                    <a:pt x="1964" y="511"/>
                  </a:lnTo>
                  <a:lnTo>
                    <a:pt x="1964" y="514"/>
                  </a:lnTo>
                  <a:lnTo>
                    <a:pt x="1963" y="517"/>
                  </a:lnTo>
                  <a:lnTo>
                    <a:pt x="1961" y="519"/>
                  </a:lnTo>
                  <a:lnTo>
                    <a:pt x="1959" y="520"/>
                  </a:lnTo>
                  <a:lnTo>
                    <a:pt x="1957" y="520"/>
                  </a:lnTo>
                  <a:lnTo>
                    <a:pt x="1955" y="520"/>
                  </a:lnTo>
                  <a:lnTo>
                    <a:pt x="1953" y="519"/>
                  </a:lnTo>
                  <a:lnTo>
                    <a:pt x="1951" y="517"/>
                  </a:lnTo>
                  <a:lnTo>
                    <a:pt x="1912" y="465"/>
                  </a:lnTo>
                  <a:lnTo>
                    <a:pt x="1910" y="463"/>
                  </a:lnTo>
                  <a:lnTo>
                    <a:pt x="1910" y="460"/>
                  </a:lnTo>
                  <a:lnTo>
                    <a:pt x="1911" y="458"/>
                  </a:lnTo>
                  <a:lnTo>
                    <a:pt x="1913" y="456"/>
                  </a:lnTo>
                  <a:lnTo>
                    <a:pt x="1915" y="454"/>
                  </a:lnTo>
                  <a:lnTo>
                    <a:pt x="1918" y="454"/>
                  </a:lnTo>
                  <a:close/>
                  <a:moveTo>
                    <a:pt x="1309" y="451"/>
                  </a:moveTo>
                  <a:lnTo>
                    <a:pt x="1312" y="451"/>
                  </a:lnTo>
                  <a:lnTo>
                    <a:pt x="1315" y="452"/>
                  </a:lnTo>
                  <a:lnTo>
                    <a:pt x="1316" y="454"/>
                  </a:lnTo>
                  <a:lnTo>
                    <a:pt x="1317" y="456"/>
                  </a:lnTo>
                  <a:lnTo>
                    <a:pt x="1317" y="459"/>
                  </a:lnTo>
                  <a:lnTo>
                    <a:pt x="1316" y="462"/>
                  </a:lnTo>
                  <a:lnTo>
                    <a:pt x="1280" y="516"/>
                  </a:lnTo>
                  <a:lnTo>
                    <a:pt x="1278" y="517"/>
                  </a:lnTo>
                  <a:lnTo>
                    <a:pt x="1276" y="518"/>
                  </a:lnTo>
                  <a:lnTo>
                    <a:pt x="1274" y="519"/>
                  </a:lnTo>
                  <a:lnTo>
                    <a:pt x="1272" y="518"/>
                  </a:lnTo>
                  <a:lnTo>
                    <a:pt x="1270" y="517"/>
                  </a:lnTo>
                  <a:lnTo>
                    <a:pt x="1268" y="515"/>
                  </a:lnTo>
                  <a:lnTo>
                    <a:pt x="1267" y="513"/>
                  </a:lnTo>
                  <a:lnTo>
                    <a:pt x="1267" y="510"/>
                  </a:lnTo>
                  <a:lnTo>
                    <a:pt x="1268" y="508"/>
                  </a:lnTo>
                  <a:lnTo>
                    <a:pt x="1305" y="454"/>
                  </a:lnTo>
                  <a:lnTo>
                    <a:pt x="1307" y="452"/>
                  </a:lnTo>
                  <a:lnTo>
                    <a:pt x="1309" y="451"/>
                  </a:lnTo>
                  <a:close/>
                  <a:moveTo>
                    <a:pt x="1940" y="438"/>
                  </a:moveTo>
                  <a:lnTo>
                    <a:pt x="1943" y="439"/>
                  </a:lnTo>
                  <a:lnTo>
                    <a:pt x="1945" y="440"/>
                  </a:lnTo>
                  <a:lnTo>
                    <a:pt x="1986" y="489"/>
                  </a:lnTo>
                  <a:lnTo>
                    <a:pt x="1988" y="492"/>
                  </a:lnTo>
                  <a:lnTo>
                    <a:pt x="1988" y="495"/>
                  </a:lnTo>
                  <a:lnTo>
                    <a:pt x="1987" y="498"/>
                  </a:lnTo>
                  <a:lnTo>
                    <a:pt x="1986" y="500"/>
                  </a:lnTo>
                  <a:lnTo>
                    <a:pt x="1983" y="501"/>
                  </a:lnTo>
                  <a:lnTo>
                    <a:pt x="1981" y="502"/>
                  </a:lnTo>
                  <a:lnTo>
                    <a:pt x="1978" y="501"/>
                  </a:lnTo>
                  <a:lnTo>
                    <a:pt x="1976" y="499"/>
                  </a:lnTo>
                  <a:lnTo>
                    <a:pt x="1933" y="449"/>
                  </a:lnTo>
                  <a:lnTo>
                    <a:pt x="1932" y="447"/>
                  </a:lnTo>
                  <a:lnTo>
                    <a:pt x="1932" y="444"/>
                  </a:lnTo>
                  <a:lnTo>
                    <a:pt x="1932" y="442"/>
                  </a:lnTo>
                  <a:lnTo>
                    <a:pt x="1934" y="439"/>
                  </a:lnTo>
                  <a:lnTo>
                    <a:pt x="1936" y="438"/>
                  </a:lnTo>
                  <a:lnTo>
                    <a:pt x="1940" y="438"/>
                  </a:lnTo>
                  <a:close/>
                  <a:moveTo>
                    <a:pt x="1288" y="434"/>
                  </a:moveTo>
                  <a:lnTo>
                    <a:pt x="1291" y="435"/>
                  </a:lnTo>
                  <a:lnTo>
                    <a:pt x="1294" y="436"/>
                  </a:lnTo>
                  <a:lnTo>
                    <a:pt x="1295" y="438"/>
                  </a:lnTo>
                  <a:lnTo>
                    <a:pt x="1296" y="440"/>
                  </a:lnTo>
                  <a:lnTo>
                    <a:pt x="1296" y="443"/>
                  </a:lnTo>
                  <a:lnTo>
                    <a:pt x="1295" y="445"/>
                  </a:lnTo>
                  <a:lnTo>
                    <a:pt x="1256" y="497"/>
                  </a:lnTo>
                  <a:lnTo>
                    <a:pt x="1254" y="499"/>
                  </a:lnTo>
                  <a:lnTo>
                    <a:pt x="1252" y="500"/>
                  </a:lnTo>
                  <a:lnTo>
                    <a:pt x="1250" y="500"/>
                  </a:lnTo>
                  <a:lnTo>
                    <a:pt x="1248" y="500"/>
                  </a:lnTo>
                  <a:lnTo>
                    <a:pt x="1246" y="499"/>
                  </a:lnTo>
                  <a:lnTo>
                    <a:pt x="1244" y="496"/>
                  </a:lnTo>
                  <a:lnTo>
                    <a:pt x="1243" y="494"/>
                  </a:lnTo>
                  <a:lnTo>
                    <a:pt x="1243" y="490"/>
                  </a:lnTo>
                  <a:lnTo>
                    <a:pt x="1245" y="488"/>
                  </a:lnTo>
                  <a:lnTo>
                    <a:pt x="1284" y="437"/>
                  </a:lnTo>
                  <a:lnTo>
                    <a:pt x="1286" y="435"/>
                  </a:lnTo>
                  <a:lnTo>
                    <a:pt x="1288" y="434"/>
                  </a:lnTo>
                  <a:close/>
                  <a:moveTo>
                    <a:pt x="2296" y="425"/>
                  </a:moveTo>
                  <a:lnTo>
                    <a:pt x="2303" y="427"/>
                  </a:lnTo>
                  <a:lnTo>
                    <a:pt x="2372" y="469"/>
                  </a:lnTo>
                  <a:lnTo>
                    <a:pt x="2377" y="475"/>
                  </a:lnTo>
                  <a:lnTo>
                    <a:pt x="2379" y="480"/>
                  </a:lnTo>
                  <a:lnTo>
                    <a:pt x="2379" y="482"/>
                  </a:lnTo>
                  <a:lnTo>
                    <a:pt x="2377" y="488"/>
                  </a:lnTo>
                  <a:lnTo>
                    <a:pt x="2375" y="491"/>
                  </a:lnTo>
                  <a:lnTo>
                    <a:pt x="2372" y="494"/>
                  </a:lnTo>
                  <a:lnTo>
                    <a:pt x="2367" y="496"/>
                  </a:lnTo>
                  <a:lnTo>
                    <a:pt x="2364" y="496"/>
                  </a:lnTo>
                  <a:lnTo>
                    <a:pt x="2360" y="496"/>
                  </a:lnTo>
                  <a:lnTo>
                    <a:pt x="2357" y="494"/>
                  </a:lnTo>
                  <a:lnTo>
                    <a:pt x="2289" y="451"/>
                  </a:lnTo>
                  <a:lnTo>
                    <a:pt x="2283" y="446"/>
                  </a:lnTo>
                  <a:lnTo>
                    <a:pt x="2281" y="439"/>
                  </a:lnTo>
                  <a:lnTo>
                    <a:pt x="2283" y="432"/>
                  </a:lnTo>
                  <a:lnTo>
                    <a:pt x="2287" y="429"/>
                  </a:lnTo>
                  <a:lnTo>
                    <a:pt x="2289" y="427"/>
                  </a:lnTo>
                  <a:lnTo>
                    <a:pt x="2296" y="425"/>
                  </a:lnTo>
                  <a:close/>
                  <a:moveTo>
                    <a:pt x="1960" y="419"/>
                  </a:moveTo>
                  <a:lnTo>
                    <a:pt x="1963" y="420"/>
                  </a:lnTo>
                  <a:lnTo>
                    <a:pt x="1965" y="422"/>
                  </a:lnTo>
                  <a:lnTo>
                    <a:pt x="2009" y="469"/>
                  </a:lnTo>
                  <a:lnTo>
                    <a:pt x="2011" y="472"/>
                  </a:lnTo>
                  <a:lnTo>
                    <a:pt x="2011" y="474"/>
                  </a:lnTo>
                  <a:lnTo>
                    <a:pt x="2011" y="477"/>
                  </a:lnTo>
                  <a:lnTo>
                    <a:pt x="2009" y="479"/>
                  </a:lnTo>
                  <a:lnTo>
                    <a:pt x="2007" y="481"/>
                  </a:lnTo>
                  <a:lnTo>
                    <a:pt x="2004" y="481"/>
                  </a:lnTo>
                  <a:lnTo>
                    <a:pt x="2002" y="480"/>
                  </a:lnTo>
                  <a:lnTo>
                    <a:pt x="1999" y="479"/>
                  </a:lnTo>
                  <a:lnTo>
                    <a:pt x="1955" y="432"/>
                  </a:lnTo>
                  <a:lnTo>
                    <a:pt x="1954" y="430"/>
                  </a:lnTo>
                  <a:lnTo>
                    <a:pt x="1953" y="427"/>
                  </a:lnTo>
                  <a:lnTo>
                    <a:pt x="1954" y="423"/>
                  </a:lnTo>
                  <a:lnTo>
                    <a:pt x="1955" y="421"/>
                  </a:lnTo>
                  <a:lnTo>
                    <a:pt x="1958" y="420"/>
                  </a:lnTo>
                  <a:lnTo>
                    <a:pt x="1960" y="419"/>
                  </a:lnTo>
                  <a:close/>
                  <a:moveTo>
                    <a:pt x="933" y="416"/>
                  </a:moveTo>
                  <a:lnTo>
                    <a:pt x="940" y="418"/>
                  </a:lnTo>
                  <a:lnTo>
                    <a:pt x="945" y="423"/>
                  </a:lnTo>
                  <a:lnTo>
                    <a:pt x="946" y="431"/>
                  </a:lnTo>
                  <a:lnTo>
                    <a:pt x="945" y="436"/>
                  </a:lnTo>
                  <a:lnTo>
                    <a:pt x="944" y="438"/>
                  </a:lnTo>
                  <a:lnTo>
                    <a:pt x="939" y="443"/>
                  </a:lnTo>
                  <a:lnTo>
                    <a:pt x="867" y="481"/>
                  </a:lnTo>
                  <a:lnTo>
                    <a:pt x="866" y="481"/>
                  </a:lnTo>
                  <a:lnTo>
                    <a:pt x="864" y="482"/>
                  </a:lnTo>
                  <a:lnTo>
                    <a:pt x="861" y="482"/>
                  </a:lnTo>
                  <a:lnTo>
                    <a:pt x="857" y="482"/>
                  </a:lnTo>
                  <a:lnTo>
                    <a:pt x="854" y="480"/>
                  </a:lnTo>
                  <a:lnTo>
                    <a:pt x="851" y="478"/>
                  </a:lnTo>
                  <a:lnTo>
                    <a:pt x="849" y="475"/>
                  </a:lnTo>
                  <a:lnTo>
                    <a:pt x="847" y="468"/>
                  </a:lnTo>
                  <a:lnTo>
                    <a:pt x="849" y="461"/>
                  </a:lnTo>
                  <a:lnTo>
                    <a:pt x="854" y="456"/>
                  </a:lnTo>
                  <a:lnTo>
                    <a:pt x="926" y="417"/>
                  </a:lnTo>
                  <a:lnTo>
                    <a:pt x="933" y="416"/>
                  </a:lnTo>
                  <a:close/>
                  <a:moveTo>
                    <a:pt x="1268" y="416"/>
                  </a:moveTo>
                  <a:lnTo>
                    <a:pt x="1271" y="416"/>
                  </a:lnTo>
                  <a:lnTo>
                    <a:pt x="1273" y="417"/>
                  </a:lnTo>
                  <a:lnTo>
                    <a:pt x="1275" y="419"/>
                  </a:lnTo>
                  <a:lnTo>
                    <a:pt x="1276" y="422"/>
                  </a:lnTo>
                  <a:lnTo>
                    <a:pt x="1275" y="426"/>
                  </a:lnTo>
                  <a:lnTo>
                    <a:pt x="1274" y="428"/>
                  </a:lnTo>
                  <a:lnTo>
                    <a:pt x="1231" y="477"/>
                  </a:lnTo>
                  <a:lnTo>
                    <a:pt x="1229" y="479"/>
                  </a:lnTo>
                  <a:lnTo>
                    <a:pt x="1226" y="479"/>
                  </a:lnTo>
                  <a:lnTo>
                    <a:pt x="1223" y="479"/>
                  </a:lnTo>
                  <a:lnTo>
                    <a:pt x="1221" y="478"/>
                  </a:lnTo>
                  <a:lnTo>
                    <a:pt x="1220" y="475"/>
                  </a:lnTo>
                  <a:lnTo>
                    <a:pt x="1219" y="473"/>
                  </a:lnTo>
                  <a:lnTo>
                    <a:pt x="1219" y="470"/>
                  </a:lnTo>
                  <a:lnTo>
                    <a:pt x="1221" y="468"/>
                  </a:lnTo>
                  <a:lnTo>
                    <a:pt x="1264" y="418"/>
                  </a:lnTo>
                  <a:lnTo>
                    <a:pt x="1266" y="416"/>
                  </a:lnTo>
                  <a:lnTo>
                    <a:pt x="1268" y="416"/>
                  </a:lnTo>
                  <a:close/>
                  <a:moveTo>
                    <a:pt x="1980" y="401"/>
                  </a:moveTo>
                  <a:lnTo>
                    <a:pt x="1982" y="401"/>
                  </a:lnTo>
                  <a:lnTo>
                    <a:pt x="1985" y="403"/>
                  </a:lnTo>
                  <a:lnTo>
                    <a:pt x="2032" y="448"/>
                  </a:lnTo>
                  <a:lnTo>
                    <a:pt x="2034" y="450"/>
                  </a:lnTo>
                  <a:lnTo>
                    <a:pt x="2034" y="453"/>
                  </a:lnTo>
                  <a:lnTo>
                    <a:pt x="2034" y="456"/>
                  </a:lnTo>
                  <a:lnTo>
                    <a:pt x="2032" y="458"/>
                  </a:lnTo>
                  <a:lnTo>
                    <a:pt x="2030" y="460"/>
                  </a:lnTo>
                  <a:lnTo>
                    <a:pt x="2027" y="460"/>
                  </a:lnTo>
                  <a:lnTo>
                    <a:pt x="2025" y="460"/>
                  </a:lnTo>
                  <a:lnTo>
                    <a:pt x="2022" y="458"/>
                  </a:lnTo>
                  <a:lnTo>
                    <a:pt x="1975" y="413"/>
                  </a:lnTo>
                  <a:lnTo>
                    <a:pt x="1974" y="411"/>
                  </a:lnTo>
                  <a:lnTo>
                    <a:pt x="1973" y="408"/>
                  </a:lnTo>
                  <a:lnTo>
                    <a:pt x="1973" y="405"/>
                  </a:lnTo>
                  <a:lnTo>
                    <a:pt x="1975" y="403"/>
                  </a:lnTo>
                  <a:lnTo>
                    <a:pt x="1977" y="401"/>
                  </a:lnTo>
                  <a:lnTo>
                    <a:pt x="1980" y="401"/>
                  </a:lnTo>
                  <a:close/>
                  <a:moveTo>
                    <a:pt x="1249" y="397"/>
                  </a:moveTo>
                  <a:lnTo>
                    <a:pt x="1252" y="397"/>
                  </a:lnTo>
                  <a:lnTo>
                    <a:pt x="1254" y="399"/>
                  </a:lnTo>
                  <a:lnTo>
                    <a:pt x="1256" y="401"/>
                  </a:lnTo>
                  <a:lnTo>
                    <a:pt x="1256" y="404"/>
                  </a:lnTo>
                  <a:lnTo>
                    <a:pt x="1256" y="406"/>
                  </a:lnTo>
                  <a:lnTo>
                    <a:pt x="1254" y="409"/>
                  </a:lnTo>
                  <a:lnTo>
                    <a:pt x="1209" y="456"/>
                  </a:lnTo>
                  <a:lnTo>
                    <a:pt x="1207" y="458"/>
                  </a:lnTo>
                  <a:lnTo>
                    <a:pt x="1204" y="458"/>
                  </a:lnTo>
                  <a:lnTo>
                    <a:pt x="1201" y="458"/>
                  </a:lnTo>
                  <a:lnTo>
                    <a:pt x="1199" y="456"/>
                  </a:lnTo>
                  <a:lnTo>
                    <a:pt x="1198" y="454"/>
                  </a:lnTo>
                  <a:lnTo>
                    <a:pt x="1197" y="451"/>
                  </a:lnTo>
                  <a:lnTo>
                    <a:pt x="1197" y="449"/>
                  </a:lnTo>
                  <a:lnTo>
                    <a:pt x="1199" y="446"/>
                  </a:lnTo>
                  <a:lnTo>
                    <a:pt x="1244" y="399"/>
                  </a:lnTo>
                  <a:lnTo>
                    <a:pt x="1247" y="397"/>
                  </a:lnTo>
                  <a:lnTo>
                    <a:pt x="1249" y="397"/>
                  </a:lnTo>
                  <a:close/>
                  <a:moveTo>
                    <a:pt x="1998" y="381"/>
                  </a:moveTo>
                  <a:lnTo>
                    <a:pt x="2001" y="382"/>
                  </a:lnTo>
                  <a:lnTo>
                    <a:pt x="2003" y="383"/>
                  </a:lnTo>
                  <a:lnTo>
                    <a:pt x="2053" y="426"/>
                  </a:lnTo>
                  <a:lnTo>
                    <a:pt x="2055" y="428"/>
                  </a:lnTo>
                  <a:lnTo>
                    <a:pt x="2055" y="431"/>
                  </a:lnTo>
                  <a:lnTo>
                    <a:pt x="2055" y="433"/>
                  </a:lnTo>
                  <a:lnTo>
                    <a:pt x="2054" y="436"/>
                  </a:lnTo>
                  <a:lnTo>
                    <a:pt x="2051" y="437"/>
                  </a:lnTo>
                  <a:lnTo>
                    <a:pt x="2048" y="438"/>
                  </a:lnTo>
                  <a:lnTo>
                    <a:pt x="2046" y="438"/>
                  </a:lnTo>
                  <a:lnTo>
                    <a:pt x="2044" y="436"/>
                  </a:lnTo>
                  <a:lnTo>
                    <a:pt x="1994" y="394"/>
                  </a:lnTo>
                  <a:lnTo>
                    <a:pt x="1992" y="391"/>
                  </a:lnTo>
                  <a:lnTo>
                    <a:pt x="1992" y="389"/>
                  </a:lnTo>
                  <a:lnTo>
                    <a:pt x="1992" y="386"/>
                  </a:lnTo>
                  <a:lnTo>
                    <a:pt x="1993" y="384"/>
                  </a:lnTo>
                  <a:lnTo>
                    <a:pt x="1996" y="382"/>
                  </a:lnTo>
                  <a:lnTo>
                    <a:pt x="1998" y="381"/>
                  </a:lnTo>
                  <a:close/>
                  <a:moveTo>
                    <a:pt x="1230" y="377"/>
                  </a:moveTo>
                  <a:lnTo>
                    <a:pt x="1233" y="378"/>
                  </a:lnTo>
                  <a:lnTo>
                    <a:pt x="1235" y="379"/>
                  </a:lnTo>
                  <a:lnTo>
                    <a:pt x="1236" y="382"/>
                  </a:lnTo>
                  <a:lnTo>
                    <a:pt x="1237" y="384"/>
                  </a:lnTo>
                  <a:lnTo>
                    <a:pt x="1236" y="387"/>
                  </a:lnTo>
                  <a:lnTo>
                    <a:pt x="1235" y="389"/>
                  </a:lnTo>
                  <a:lnTo>
                    <a:pt x="1188" y="434"/>
                  </a:lnTo>
                  <a:lnTo>
                    <a:pt x="1186" y="436"/>
                  </a:lnTo>
                  <a:lnTo>
                    <a:pt x="1183" y="436"/>
                  </a:lnTo>
                  <a:lnTo>
                    <a:pt x="1180" y="436"/>
                  </a:lnTo>
                  <a:lnTo>
                    <a:pt x="1178" y="434"/>
                  </a:lnTo>
                  <a:lnTo>
                    <a:pt x="1177" y="432"/>
                  </a:lnTo>
                  <a:lnTo>
                    <a:pt x="1176" y="429"/>
                  </a:lnTo>
                  <a:lnTo>
                    <a:pt x="1177" y="426"/>
                  </a:lnTo>
                  <a:lnTo>
                    <a:pt x="1178" y="423"/>
                  </a:lnTo>
                  <a:lnTo>
                    <a:pt x="1225" y="379"/>
                  </a:lnTo>
                  <a:lnTo>
                    <a:pt x="1227" y="378"/>
                  </a:lnTo>
                  <a:lnTo>
                    <a:pt x="1230" y="377"/>
                  </a:lnTo>
                  <a:close/>
                  <a:moveTo>
                    <a:pt x="2014" y="362"/>
                  </a:moveTo>
                  <a:lnTo>
                    <a:pt x="2017" y="363"/>
                  </a:lnTo>
                  <a:lnTo>
                    <a:pt x="2019" y="364"/>
                  </a:lnTo>
                  <a:lnTo>
                    <a:pt x="2071" y="403"/>
                  </a:lnTo>
                  <a:lnTo>
                    <a:pt x="2073" y="405"/>
                  </a:lnTo>
                  <a:lnTo>
                    <a:pt x="2074" y="408"/>
                  </a:lnTo>
                  <a:lnTo>
                    <a:pt x="2073" y="411"/>
                  </a:lnTo>
                  <a:lnTo>
                    <a:pt x="2072" y="413"/>
                  </a:lnTo>
                  <a:lnTo>
                    <a:pt x="2071" y="414"/>
                  </a:lnTo>
                  <a:lnTo>
                    <a:pt x="2069" y="415"/>
                  </a:lnTo>
                  <a:lnTo>
                    <a:pt x="2067" y="416"/>
                  </a:lnTo>
                  <a:lnTo>
                    <a:pt x="2065" y="415"/>
                  </a:lnTo>
                  <a:lnTo>
                    <a:pt x="2063" y="414"/>
                  </a:lnTo>
                  <a:lnTo>
                    <a:pt x="2011" y="375"/>
                  </a:lnTo>
                  <a:lnTo>
                    <a:pt x="2009" y="373"/>
                  </a:lnTo>
                  <a:lnTo>
                    <a:pt x="2008" y="370"/>
                  </a:lnTo>
                  <a:lnTo>
                    <a:pt x="2008" y="368"/>
                  </a:lnTo>
                  <a:lnTo>
                    <a:pt x="2010" y="365"/>
                  </a:lnTo>
                  <a:lnTo>
                    <a:pt x="2012" y="363"/>
                  </a:lnTo>
                  <a:lnTo>
                    <a:pt x="2014" y="362"/>
                  </a:lnTo>
                  <a:close/>
                  <a:moveTo>
                    <a:pt x="1213" y="356"/>
                  </a:moveTo>
                  <a:lnTo>
                    <a:pt x="1216" y="357"/>
                  </a:lnTo>
                  <a:lnTo>
                    <a:pt x="1218" y="359"/>
                  </a:lnTo>
                  <a:lnTo>
                    <a:pt x="1219" y="361"/>
                  </a:lnTo>
                  <a:lnTo>
                    <a:pt x="1219" y="364"/>
                  </a:lnTo>
                  <a:lnTo>
                    <a:pt x="1219" y="367"/>
                  </a:lnTo>
                  <a:lnTo>
                    <a:pt x="1217" y="369"/>
                  </a:lnTo>
                  <a:lnTo>
                    <a:pt x="1168" y="410"/>
                  </a:lnTo>
                  <a:lnTo>
                    <a:pt x="1166" y="411"/>
                  </a:lnTo>
                  <a:lnTo>
                    <a:pt x="1163" y="412"/>
                  </a:lnTo>
                  <a:lnTo>
                    <a:pt x="1161" y="412"/>
                  </a:lnTo>
                  <a:lnTo>
                    <a:pt x="1160" y="411"/>
                  </a:lnTo>
                  <a:lnTo>
                    <a:pt x="1158" y="409"/>
                  </a:lnTo>
                  <a:lnTo>
                    <a:pt x="1157" y="407"/>
                  </a:lnTo>
                  <a:lnTo>
                    <a:pt x="1156" y="404"/>
                  </a:lnTo>
                  <a:lnTo>
                    <a:pt x="1157" y="402"/>
                  </a:lnTo>
                  <a:lnTo>
                    <a:pt x="1159" y="400"/>
                  </a:lnTo>
                  <a:lnTo>
                    <a:pt x="1208" y="358"/>
                  </a:lnTo>
                  <a:lnTo>
                    <a:pt x="1210" y="357"/>
                  </a:lnTo>
                  <a:lnTo>
                    <a:pt x="1213" y="356"/>
                  </a:lnTo>
                  <a:close/>
                  <a:moveTo>
                    <a:pt x="564" y="350"/>
                  </a:moveTo>
                  <a:lnTo>
                    <a:pt x="570" y="355"/>
                  </a:lnTo>
                  <a:lnTo>
                    <a:pt x="574" y="361"/>
                  </a:lnTo>
                  <a:lnTo>
                    <a:pt x="574" y="361"/>
                  </a:lnTo>
                  <a:lnTo>
                    <a:pt x="574" y="368"/>
                  </a:lnTo>
                  <a:lnTo>
                    <a:pt x="571" y="374"/>
                  </a:lnTo>
                  <a:lnTo>
                    <a:pt x="565" y="378"/>
                  </a:lnTo>
                  <a:lnTo>
                    <a:pt x="161" y="501"/>
                  </a:lnTo>
                  <a:lnTo>
                    <a:pt x="159" y="501"/>
                  </a:lnTo>
                  <a:lnTo>
                    <a:pt x="157" y="501"/>
                  </a:lnTo>
                  <a:lnTo>
                    <a:pt x="153" y="501"/>
                  </a:lnTo>
                  <a:lnTo>
                    <a:pt x="150" y="499"/>
                  </a:lnTo>
                  <a:lnTo>
                    <a:pt x="147" y="497"/>
                  </a:lnTo>
                  <a:lnTo>
                    <a:pt x="145" y="495"/>
                  </a:lnTo>
                  <a:lnTo>
                    <a:pt x="143" y="490"/>
                  </a:lnTo>
                  <a:lnTo>
                    <a:pt x="143" y="483"/>
                  </a:lnTo>
                  <a:lnTo>
                    <a:pt x="146" y="477"/>
                  </a:lnTo>
                  <a:lnTo>
                    <a:pt x="153" y="473"/>
                  </a:lnTo>
                  <a:lnTo>
                    <a:pt x="556" y="351"/>
                  </a:lnTo>
                  <a:lnTo>
                    <a:pt x="564" y="350"/>
                  </a:lnTo>
                  <a:close/>
                  <a:moveTo>
                    <a:pt x="2671" y="342"/>
                  </a:moveTo>
                  <a:lnTo>
                    <a:pt x="2678" y="342"/>
                  </a:lnTo>
                  <a:lnTo>
                    <a:pt x="3083" y="461"/>
                  </a:lnTo>
                  <a:lnTo>
                    <a:pt x="3089" y="465"/>
                  </a:lnTo>
                  <a:lnTo>
                    <a:pt x="3093" y="471"/>
                  </a:lnTo>
                  <a:lnTo>
                    <a:pt x="3093" y="479"/>
                  </a:lnTo>
                  <a:lnTo>
                    <a:pt x="3091" y="482"/>
                  </a:lnTo>
                  <a:lnTo>
                    <a:pt x="3089" y="485"/>
                  </a:lnTo>
                  <a:lnTo>
                    <a:pt x="3086" y="487"/>
                  </a:lnTo>
                  <a:lnTo>
                    <a:pt x="3083" y="488"/>
                  </a:lnTo>
                  <a:lnTo>
                    <a:pt x="3079" y="489"/>
                  </a:lnTo>
                  <a:lnTo>
                    <a:pt x="3075" y="488"/>
                  </a:lnTo>
                  <a:lnTo>
                    <a:pt x="2671" y="370"/>
                  </a:lnTo>
                  <a:lnTo>
                    <a:pt x="2665" y="366"/>
                  </a:lnTo>
                  <a:lnTo>
                    <a:pt x="2661" y="360"/>
                  </a:lnTo>
                  <a:lnTo>
                    <a:pt x="2661" y="352"/>
                  </a:lnTo>
                  <a:lnTo>
                    <a:pt x="2661" y="352"/>
                  </a:lnTo>
                  <a:lnTo>
                    <a:pt x="2665" y="345"/>
                  </a:lnTo>
                  <a:lnTo>
                    <a:pt x="2671" y="342"/>
                  </a:lnTo>
                  <a:close/>
                  <a:moveTo>
                    <a:pt x="2031" y="340"/>
                  </a:moveTo>
                  <a:lnTo>
                    <a:pt x="2034" y="340"/>
                  </a:lnTo>
                  <a:lnTo>
                    <a:pt x="2037" y="341"/>
                  </a:lnTo>
                  <a:lnTo>
                    <a:pt x="2089" y="379"/>
                  </a:lnTo>
                  <a:lnTo>
                    <a:pt x="2091" y="381"/>
                  </a:lnTo>
                  <a:lnTo>
                    <a:pt x="2092" y="384"/>
                  </a:lnTo>
                  <a:lnTo>
                    <a:pt x="2092" y="386"/>
                  </a:lnTo>
                  <a:lnTo>
                    <a:pt x="2091" y="389"/>
                  </a:lnTo>
                  <a:lnTo>
                    <a:pt x="2090" y="390"/>
                  </a:lnTo>
                  <a:lnTo>
                    <a:pt x="2089" y="390"/>
                  </a:lnTo>
                  <a:lnTo>
                    <a:pt x="2087" y="391"/>
                  </a:lnTo>
                  <a:lnTo>
                    <a:pt x="2085" y="392"/>
                  </a:lnTo>
                  <a:lnTo>
                    <a:pt x="2083" y="391"/>
                  </a:lnTo>
                  <a:lnTo>
                    <a:pt x="2081" y="390"/>
                  </a:lnTo>
                  <a:lnTo>
                    <a:pt x="2029" y="353"/>
                  </a:lnTo>
                  <a:lnTo>
                    <a:pt x="2027" y="351"/>
                  </a:lnTo>
                  <a:lnTo>
                    <a:pt x="2026" y="348"/>
                  </a:lnTo>
                  <a:lnTo>
                    <a:pt x="2026" y="346"/>
                  </a:lnTo>
                  <a:lnTo>
                    <a:pt x="2027" y="343"/>
                  </a:lnTo>
                  <a:lnTo>
                    <a:pt x="2027" y="343"/>
                  </a:lnTo>
                  <a:lnTo>
                    <a:pt x="2029" y="341"/>
                  </a:lnTo>
                  <a:lnTo>
                    <a:pt x="2031" y="340"/>
                  </a:lnTo>
                  <a:close/>
                  <a:moveTo>
                    <a:pt x="1197" y="334"/>
                  </a:moveTo>
                  <a:lnTo>
                    <a:pt x="1200" y="335"/>
                  </a:lnTo>
                  <a:lnTo>
                    <a:pt x="1202" y="337"/>
                  </a:lnTo>
                  <a:lnTo>
                    <a:pt x="1203" y="339"/>
                  </a:lnTo>
                  <a:lnTo>
                    <a:pt x="1203" y="341"/>
                  </a:lnTo>
                  <a:lnTo>
                    <a:pt x="1203" y="342"/>
                  </a:lnTo>
                  <a:lnTo>
                    <a:pt x="1202" y="344"/>
                  </a:lnTo>
                  <a:lnTo>
                    <a:pt x="1200" y="346"/>
                  </a:lnTo>
                  <a:lnTo>
                    <a:pt x="1148" y="386"/>
                  </a:lnTo>
                  <a:lnTo>
                    <a:pt x="1146" y="387"/>
                  </a:lnTo>
                  <a:lnTo>
                    <a:pt x="1144" y="388"/>
                  </a:lnTo>
                  <a:lnTo>
                    <a:pt x="1142" y="387"/>
                  </a:lnTo>
                  <a:lnTo>
                    <a:pt x="1141" y="387"/>
                  </a:lnTo>
                  <a:lnTo>
                    <a:pt x="1140" y="386"/>
                  </a:lnTo>
                  <a:lnTo>
                    <a:pt x="1138" y="385"/>
                  </a:lnTo>
                  <a:lnTo>
                    <a:pt x="1137" y="382"/>
                  </a:lnTo>
                  <a:lnTo>
                    <a:pt x="1137" y="380"/>
                  </a:lnTo>
                  <a:lnTo>
                    <a:pt x="1138" y="377"/>
                  </a:lnTo>
                  <a:lnTo>
                    <a:pt x="1140" y="375"/>
                  </a:lnTo>
                  <a:lnTo>
                    <a:pt x="1192" y="335"/>
                  </a:lnTo>
                  <a:lnTo>
                    <a:pt x="1194" y="334"/>
                  </a:lnTo>
                  <a:lnTo>
                    <a:pt x="1197" y="334"/>
                  </a:lnTo>
                  <a:close/>
                  <a:moveTo>
                    <a:pt x="2049" y="318"/>
                  </a:moveTo>
                  <a:lnTo>
                    <a:pt x="2052" y="319"/>
                  </a:lnTo>
                  <a:lnTo>
                    <a:pt x="2106" y="353"/>
                  </a:lnTo>
                  <a:lnTo>
                    <a:pt x="2108" y="356"/>
                  </a:lnTo>
                  <a:lnTo>
                    <a:pt x="2109" y="358"/>
                  </a:lnTo>
                  <a:lnTo>
                    <a:pt x="2110" y="361"/>
                  </a:lnTo>
                  <a:lnTo>
                    <a:pt x="2109" y="363"/>
                  </a:lnTo>
                  <a:lnTo>
                    <a:pt x="2107" y="365"/>
                  </a:lnTo>
                  <a:lnTo>
                    <a:pt x="2105" y="366"/>
                  </a:lnTo>
                  <a:lnTo>
                    <a:pt x="2103" y="367"/>
                  </a:lnTo>
                  <a:lnTo>
                    <a:pt x="2101" y="366"/>
                  </a:lnTo>
                  <a:lnTo>
                    <a:pt x="2099" y="366"/>
                  </a:lnTo>
                  <a:lnTo>
                    <a:pt x="2044" y="331"/>
                  </a:lnTo>
                  <a:lnTo>
                    <a:pt x="2042" y="329"/>
                  </a:lnTo>
                  <a:lnTo>
                    <a:pt x="2041" y="326"/>
                  </a:lnTo>
                  <a:lnTo>
                    <a:pt x="2041" y="324"/>
                  </a:lnTo>
                  <a:lnTo>
                    <a:pt x="2042" y="321"/>
                  </a:lnTo>
                  <a:lnTo>
                    <a:pt x="2044" y="319"/>
                  </a:lnTo>
                  <a:lnTo>
                    <a:pt x="2046" y="318"/>
                  </a:lnTo>
                  <a:lnTo>
                    <a:pt x="2049" y="318"/>
                  </a:lnTo>
                  <a:close/>
                  <a:moveTo>
                    <a:pt x="1183" y="313"/>
                  </a:moveTo>
                  <a:lnTo>
                    <a:pt x="1186" y="314"/>
                  </a:lnTo>
                  <a:lnTo>
                    <a:pt x="1188" y="316"/>
                  </a:lnTo>
                  <a:lnTo>
                    <a:pt x="1189" y="319"/>
                  </a:lnTo>
                  <a:lnTo>
                    <a:pt x="1189" y="322"/>
                  </a:lnTo>
                  <a:lnTo>
                    <a:pt x="1188" y="324"/>
                  </a:lnTo>
                  <a:lnTo>
                    <a:pt x="1186" y="326"/>
                  </a:lnTo>
                  <a:lnTo>
                    <a:pt x="1132" y="363"/>
                  </a:lnTo>
                  <a:lnTo>
                    <a:pt x="1130" y="364"/>
                  </a:lnTo>
                  <a:lnTo>
                    <a:pt x="1128" y="364"/>
                  </a:lnTo>
                  <a:lnTo>
                    <a:pt x="1126" y="364"/>
                  </a:lnTo>
                  <a:lnTo>
                    <a:pt x="1124" y="363"/>
                  </a:lnTo>
                  <a:lnTo>
                    <a:pt x="1122" y="361"/>
                  </a:lnTo>
                  <a:lnTo>
                    <a:pt x="1121" y="359"/>
                  </a:lnTo>
                  <a:lnTo>
                    <a:pt x="1121" y="356"/>
                  </a:lnTo>
                  <a:lnTo>
                    <a:pt x="1122" y="353"/>
                  </a:lnTo>
                  <a:lnTo>
                    <a:pt x="1124" y="351"/>
                  </a:lnTo>
                  <a:lnTo>
                    <a:pt x="1178" y="314"/>
                  </a:lnTo>
                  <a:lnTo>
                    <a:pt x="1181" y="313"/>
                  </a:lnTo>
                  <a:lnTo>
                    <a:pt x="1183" y="313"/>
                  </a:lnTo>
                  <a:close/>
                  <a:moveTo>
                    <a:pt x="2063" y="295"/>
                  </a:moveTo>
                  <a:lnTo>
                    <a:pt x="2066" y="296"/>
                  </a:lnTo>
                  <a:lnTo>
                    <a:pt x="2123" y="327"/>
                  </a:lnTo>
                  <a:lnTo>
                    <a:pt x="2125" y="329"/>
                  </a:lnTo>
                  <a:lnTo>
                    <a:pt x="2126" y="331"/>
                  </a:lnTo>
                  <a:lnTo>
                    <a:pt x="2127" y="333"/>
                  </a:lnTo>
                  <a:lnTo>
                    <a:pt x="2126" y="336"/>
                  </a:lnTo>
                  <a:lnTo>
                    <a:pt x="2126" y="336"/>
                  </a:lnTo>
                  <a:lnTo>
                    <a:pt x="2124" y="338"/>
                  </a:lnTo>
                  <a:lnTo>
                    <a:pt x="2122" y="339"/>
                  </a:lnTo>
                  <a:lnTo>
                    <a:pt x="2120" y="340"/>
                  </a:lnTo>
                  <a:lnTo>
                    <a:pt x="2118" y="340"/>
                  </a:lnTo>
                  <a:lnTo>
                    <a:pt x="2116" y="339"/>
                  </a:lnTo>
                  <a:lnTo>
                    <a:pt x="2059" y="308"/>
                  </a:lnTo>
                  <a:lnTo>
                    <a:pt x="2057" y="306"/>
                  </a:lnTo>
                  <a:lnTo>
                    <a:pt x="2056" y="304"/>
                  </a:lnTo>
                  <a:lnTo>
                    <a:pt x="2055" y="301"/>
                  </a:lnTo>
                  <a:lnTo>
                    <a:pt x="2056" y="299"/>
                  </a:lnTo>
                  <a:lnTo>
                    <a:pt x="2057" y="297"/>
                  </a:lnTo>
                  <a:lnTo>
                    <a:pt x="2058" y="297"/>
                  </a:lnTo>
                  <a:lnTo>
                    <a:pt x="2060" y="295"/>
                  </a:lnTo>
                  <a:lnTo>
                    <a:pt x="2063" y="295"/>
                  </a:lnTo>
                  <a:close/>
                  <a:moveTo>
                    <a:pt x="1167" y="290"/>
                  </a:moveTo>
                  <a:lnTo>
                    <a:pt x="1170" y="290"/>
                  </a:lnTo>
                  <a:lnTo>
                    <a:pt x="1172" y="291"/>
                  </a:lnTo>
                  <a:lnTo>
                    <a:pt x="1174" y="293"/>
                  </a:lnTo>
                  <a:lnTo>
                    <a:pt x="1175" y="296"/>
                  </a:lnTo>
                  <a:lnTo>
                    <a:pt x="1175" y="299"/>
                  </a:lnTo>
                  <a:lnTo>
                    <a:pt x="1174" y="301"/>
                  </a:lnTo>
                  <a:lnTo>
                    <a:pt x="1172" y="303"/>
                  </a:lnTo>
                  <a:lnTo>
                    <a:pt x="1135" y="325"/>
                  </a:lnTo>
                  <a:lnTo>
                    <a:pt x="1116" y="336"/>
                  </a:lnTo>
                  <a:lnTo>
                    <a:pt x="1114" y="337"/>
                  </a:lnTo>
                  <a:lnTo>
                    <a:pt x="1114" y="337"/>
                  </a:lnTo>
                  <a:lnTo>
                    <a:pt x="1112" y="337"/>
                  </a:lnTo>
                  <a:lnTo>
                    <a:pt x="1110" y="337"/>
                  </a:lnTo>
                  <a:lnTo>
                    <a:pt x="1108" y="336"/>
                  </a:lnTo>
                  <a:lnTo>
                    <a:pt x="1106" y="334"/>
                  </a:lnTo>
                  <a:lnTo>
                    <a:pt x="1105" y="332"/>
                  </a:lnTo>
                  <a:lnTo>
                    <a:pt x="1105" y="329"/>
                  </a:lnTo>
                  <a:lnTo>
                    <a:pt x="1107" y="326"/>
                  </a:lnTo>
                  <a:lnTo>
                    <a:pt x="1109" y="325"/>
                  </a:lnTo>
                  <a:lnTo>
                    <a:pt x="1164" y="291"/>
                  </a:lnTo>
                  <a:lnTo>
                    <a:pt x="1167" y="290"/>
                  </a:lnTo>
                  <a:close/>
                  <a:moveTo>
                    <a:pt x="2076" y="270"/>
                  </a:moveTo>
                  <a:lnTo>
                    <a:pt x="2078" y="271"/>
                  </a:lnTo>
                  <a:lnTo>
                    <a:pt x="2137" y="300"/>
                  </a:lnTo>
                  <a:lnTo>
                    <a:pt x="2139" y="302"/>
                  </a:lnTo>
                  <a:lnTo>
                    <a:pt x="2141" y="304"/>
                  </a:lnTo>
                  <a:lnTo>
                    <a:pt x="2141" y="306"/>
                  </a:lnTo>
                  <a:lnTo>
                    <a:pt x="2140" y="309"/>
                  </a:lnTo>
                  <a:lnTo>
                    <a:pt x="2139" y="311"/>
                  </a:lnTo>
                  <a:lnTo>
                    <a:pt x="2137" y="313"/>
                  </a:lnTo>
                  <a:lnTo>
                    <a:pt x="2134" y="313"/>
                  </a:lnTo>
                  <a:lnTo>
                    <a:pt x="2133" y="313"/>
                  </a:lnTo>
                  <a:lnTo>
                    <a:pt x="2131" y="312"/>
                  </a:lnTo>
                  <a:lnTo>
                    <a:pt x="2072" y="285"/>
                  </a:lnTo>
                  <a:lnTo>
                    <a:pt x="2070" y="282"/>
                  </a:lnTo>
                  <a:lnTo>
                    <a:pt x="2069" y="280"/>
                  </a:lnTo>
                  <a:lnTo>
                    <a:pt x="2068" y="277"/>
                  </a:lnTo>
                  <a:lnTo>
                    <a:pt x="2069" y="274"/>
                  </a:lnTo>
                  <a:lnTo>
                    <a:pt x="2071" y="272"/>
                  </a:lnTo>
                  <a:lnTo>
                    <a:pt x="2073" y="271"/>
                  </a:lnTo>
                  <a:lnTo>
                    <a:pt x="2076" y="270"/>
                  </a:lnTo>
                  <a:close/>
                  <a:moveTo>
                    <a:pt x="1155" y="265"/>
                  </a:moveTo>
                  <a:lnTo>
                    <a:pt x="1157" y="266"/>
                  </a:lnTo>
                  <a:lnTo>
                    <a:pt x="1160" y="267"/>
                  </a:lnTo>
                  <a:lnTo>
                    <a:pt x="1161" y="269"/>
                  </a:lnTo>
                  <a:lnTo>
                    <a:pt x="1162" y="272"/>
                  </a:lnTo>
                  <a:lnTo>
                    <a:pt x="1162" y="274"/>
                  </a:lnTo>
                  <a:lnTo>
                    <a:pt x="1161" y="277"/>
                  </a:lnTo>
                  <a:lnTo>
                    <a:pt x="1159" y="278"/>
                  </a:lnTo>
                  <a:lnTo>
                    <a:pt x="1101" y="310"/>
                  </a:lnTo>
                  <a:lnTo>
                    <a:pt x="1099" y="310"/>
                  </a:lnTo>
                  <a:lnTo>
                    <a:pt x="1098" y="311"/>
                  </a:lnTo>
                  <a:lnTo>
                    <a:pt x="1095" y="310"/>
                  </a:lnTo>
                  <a:lnTo>
                    <a:pt x="1093" y="309"/>
                  </a:lnTo>
                  <a:lnTo>
                    <a:pt x="1092" y="307"/>
                  </a:lnTo>
                  <a:lnTo>
                    <a:pt x="1091" y="304"/>
                  </a:lnTo>
                  <a:lnTo>
                    <a:pt x="1091" y="302"/>
                  </a:lnTo>
                  <a:lnTo>
                    <a:pt x="1092" y="299"/>
                  </a:lnTo>
                  <a:lnTo>
                    <a:pt x="1094" y="298"/>
                  </a:lnTo>
                  <a:lnTo>
                    <a:pt x="1151" y="266"/>
                  </a:lnTo>
                  <a:lnTo>
                    <a:pt x="1155" y="265"/>
                  </a:lnTo>
                  <a:close/>
                  <a:moveTo>
                    <a:pt x="2087" y="246"/>
                  </a:moveTo>
                  <a:lnTo>
                    <a:pt x="2090" y="247"/>
                  </a:lnTo>
                  <a:lnTo>
                    <a:pt x="2150" y="271"/>
                  </a:lnTo>
                  <a:lnTo>
                    <a:pt x="2152" y="273"/>
                  </a:lnTo>
                  <a:lnTo>
                    <a:pt x="2154" y="275"/>
                  </a:lnTo>
                  <a:lnTo>
                    <a:pt x="2154" y="278"/>
                  </a:lnTo>
                  <a:lnTo>
                    <a:pt x="2154" y="280"/>
                  </a:lnTo>
                  <a:lnTo>
                    <a:pt x="2152" y="283"/>
                  </a:lnTo>
                  <a:lnTo>
                    <a:pt x="2150" y="285"/>
                  </a:lnTo>
                  <a:lnTo>
                    <a:pt x="2147" y="286"/>
                  </a:lnTo>
                  <a:lnTo>
                    <a:pt x="2146" y="286"/>
                  </a:lnTo>
                  <a:lnTo>
                    <a:pt x="2145" y="285"/>
                  </a:lnTo>
                  <a:lnTo>
                    <a:pt x="2085" y="259"/>
                  </a:lnTo>
                  <a:lnTo>
                    <a:pt x="2082" y="258"/>
                  </a:lnTo>
                  <a:lnTo>
                    <a:pt x="2081" y="256"/>
                  </a:lnTo>
                  <a:lnTo>
                    <a:pt x="2080" y="253"/>
                  </a:lnTo>
                  <a:lnTo>
                    <a:pt x="2081" y="250"/>
                  </a:lnTo>
                  <a:lnTo>
                    <a:pt x="2082" y="248"/>
                  </a:lnTo>
                  <a:lnTo>
                    <a:pt x="2084" y="246"/>
                  </a:lnTo>
                  <a:lnTo>
                    <a:pt x="2087" y="246"/>
                  </a:lnTo>
                  <a:close/>
                  <a:moveTo>
                    <a:pt x="1143" y="241"/>
                  </a:moveTo>
                  <a:lnTo>
                    <a:pt x="1145" y="241"/>
                  </a:lnTo>
                  <a:lnTo>
                    <a:pt x="1147" y="243"/>
                  </a:lnTo>
                  <a:lnTo>
                    <a:pt x="1149" y="245"/>
                  </a:lnTo>
                  <a:lnTo>
                    <a:pt x="1150" y="247"/>
                  </a:lnTo>
                  <a:lnTo>
                    <a:pt x="1149" y="250"/>
                  </a:lnTo>
                  <a:lnTo>
                    <a:pt x="1148" y="252"/>
                  </a:lnTo>
                  <a:lnTo>
                    <a:pt x="1146" y="254"/>
                  </a:lnTo>
                  <a:lnTo>
                    <a:pt x="1088" y="282"/>
                  </a:lnTo>
                  <a:lnTo>
                    <a:pt x="1086" y="282"/>
                  </a:lnTo>
                  <a:lnTo>
                    <a:pt x="1085" y="282"/>
                  </a:lnTo>
                  <a:lnTo>
                    <a:pt x="1082" y="282"/>
                  </a:lnTo>
                  <a:lnTo>
                    <a:pt x="1080" y="280"/>
                  </a:lnTo>
                  <a:lnTo>
                    <a:pt x="1078" y="278"/>
                  </a:lnTo>
                  <a:lnTo>
                    <a:pt x="1078" y="276"/>
                  </a:lnTo>
                  <a:lnTo>
                    <a:pt x="1078" y="273"/>
                  </a:lnTo>
                  <a:lnTo>
                    <a:pt x="1080" y="271"/>
                  </a:lnTo>
                  <a:lnTo>
                    <a:pt x="1082" y="269"/>
                  </a:lnTo>
                  <a:lnTo>
                    <a:pt x="1140" y="242"/>
                  </a:lnTo>
                  <a:lnTo>
                    <a:pt x="1143" y="241"/>
                  </a:lnTo>
                  <a:close/>
                  <a:moveTo>
                    <a:pt x="2776" y="228"/>
                  </a:moveTo>
                  <a:lnTo>
                    <a:pt x="3218" y="307"/>
                  </a:lnTo>
                  <a:lnTo>
                    <a:pt x="3225" y="310"/>
                  </a:lnTo>
                  <a:lnTo>
                    <a:pt x="3229" y="316"/>
                  </a:lnTo>
                  <a:lnTo>
                    <a:pt x="3229" y="323"/>
                  </a:lnTo>
                  <a:lnTo>
                    <a:pt x="3228" y="327"/>
                  </a:lnTo>
                  <a:lnTo>
                    <a:pt x="3226" y="330"/>
                  </a:lnTo>
                  <a:lnTo>
                    <a:pt x="3223" y="332"/>
                  </a:lnTo>
                  <a:lnTo>
                    <a:pt x="3220" y="334"/>
                  </a:lnTo>
                  <a:lnTo>
                    <a:pt x="3216" y="334"/>
                  </a:lnTo>
                  <a:lnTo>
                    <a:pt x="3213" y="334"/>
                  </a:lnTo>
                  <a:lnTo>
                    <a:pt x="2771" y="255"/>
                  </a:lnTo>
                  <a:lnTo>
                    <a:pt x="2765" y="252"/>
                  </a:lnTo>
                  <a:lnTo>
                    <a:pt x="2761" y="246"/>
                  </a:lnTo>
                  <a:lnTo>
                    <a:pt x="2760" y="239"/>
                  </a:lnTo>
                  <a:lnTo>
                    <a:pt x="2760" y="239"/>
                  </a:lnTo>
                  <a:lnTo>
                    <a:pt x="2763" y="233"/>
                  </a:lnTo>
                  <a:lnTo>
                    <a:pt x="2769" y="229"/>
                  </a:lnTo>
                  <a:lnTo>
                    <a:pt x="2776" y="228"/>
                  </a:lnTo>
                  <a:close/>
                  <a:moveTo>
                    <a:pt x="2097" y="221"/>
                  </a:moveTo>
                  <a:lnTo>
                    <a:pt x="2100" y="221"/>
                  </a:lnTo>
                  <a:lnTo>
                    <a:pt x="2161" y="243"/>
                  </a:lnTo>
                  <a:lnTo>
                    <a:pt x="2164" y="245"/>
                  </a:lnTo>
                  <a:lnTo>
                    <a:pt x="2165" y="247"/>
                  </a:lnTo>
                  <a:lnTo>
                    <a:pt x="2166" y="249"/>
                  </a:lnTo>
                  <a:lnTo>
                    <a:pt x="2166" y="252"/>
                  </a:lnTo>
                  <a:lnTo>
                    <a:pt x="2164" y="254"/>
                  </a:lnTo>
                  <a:lnTo>
                    <a:pt x="2162" y="256"/>
                  </a:lnTo>
                  <a:lnTo>
                    <a:pt x="2159" y="257"/>
                  </a:lnTo>
                  <a:lnTo>
                    <a:pt x="2157" y="256"/>
                  </a:lnTo>
                  <a:lnTo>
                    <a:pt x="2095" y="234"/>
                  </a:lnTo>
                  <a:lnTo>
                    <a:pt x="2093" y="233"/>
                  </a:lnTo>
                  <a:lnTo>
                    <a:pt x="2091" y="231"/>
                  </a:lnTo>
                  <a:lnTo>
                    <a:pt x="2091" y="228"/>
                  </a:lnTo>
                  <a:lnTo>
                    <a:pt x="2091" y="226"/>
                  </a:lnTo>
                  <a:lnTo>
                    <a:pt x="2093" y="223"/>
                  </a:lnTo>
                  <a:lnTo>
                    <a:pt x="2095" y="222"/>
                  </a:lnTo>
                  <a:lnTo>
                    <a:pt x="2097" y="221"/>
                  </a:lnTo>
                  <a:close/>
                  <a:moveTo>
                    <a:pt x="454" y="220"/>
                  </a:moveTo>
                  <a:lnTo>
                    <a:pt x="463" y="221"/>
                  </a:lnTo>
                  <a:lnTo>
                    <a:pt x="468" y="225"/>
                  </a:lnTo>
                  <a:lnTo>
                    <a:pt x="471" y="232"/>
                  </a:lnTo>
                  <a:lnTo>
                    <a:pt x="471" y="232"/>
                  </a:lnTo>
                  <a:lnTo>
                    <a:pt x="471" y="239"/>
                  </a:lnTo>
                  <a:lnTo>
                    <a:pt x="467" y="245"/>
                  </a:lnTo>
                  <a:lnTo>
                    <a:pt x="460" y="248"/>
                  </a:lnTo>
                  <a:lnTo>
                    <a:pt x="16" y="324"/>
                  </a:lnTo>
                  <a:lnTo>
                    <a:pt x="14" y="324"/>
                  </a:lnTo>
                  <a:lnTo>
                    <a:pt x="10" y="324"/>
                  </a:lnTo>
                  <a:lnTo>
                    <a:pt x="7" y="322"/>
                  </a:lnTo>
                  <a:lnTo>
                    <a:pt x="4" y="320"/>
                  </a:lnTo>
                  <a:lnTo>
                    <a:pt x="2" y="316"/>
                  </a:lnTo>
                  <a:lnTo>
                    <a:pt x="0" y="313"/>
                  </a:lnTo>
                  <a:lnTo>
                    <a:pt x="1" y="305"/>
                  </a:lnTo>
                  <a:lnTo>
                    <a:pt x="5" y="300"/>
                  </a:lnTo>
                  <a:lnTo>
                    <a:pt x="12" y="297"/>
                  </a:lnTo>
                  <a:lnTo>
                    <a:pt x="454" y="220"/>
                  </a:lnTo>
                  <a:close/>
                  <a:moveTo>
                    <a:pt x="1133" y="216"/>
                  </a:moveTo>
                  <a:lnTo>
                    <a:pt x="1135" y="216"/>
                  </a:lnTo>
                  <a:lnTo>
                    <a:pt x="1138" y="218"/>
                  </a:lnTo>
                  <a:lnTo>
                    <a:pt x="1139" y="220"/>
                  </a:lnTo>
                  <a:lnTo>
                    <a:pt x="1140" y="223"/>
                  </a:lnTo>
                  <a:lnTo>
                    <a:pt x="1139" y="225"/>
                  </a:lnTo>
                  <a:lnTo>
                    <a:pt x="1137" y="228"/>
                  </a:lnTo>
                  <a:lnTo>
                    <a:pt x="1135" y="229"/>
                  </a:lnTo>
                  <a:lnTo>
                    <a:pt x="1076" y="253"/>
                  </a:lnTo>
                  <a:lnTo>
                    <a:pt x="1074" y="254"/>
                  </a:lnTo>
                  <a:lnTo>
                    <a:pt x="1073" y="254"/>
                  </a:lnTo>
                  <a:lnTo>
                    <a:pt x="1071" y="253"/>
                  </a:lnTo>
                  <a:lnTo>
                    <a:pt x="1067" y="252"/>
                  </a:lnTo>
                  <a:lnTo>
                    <a:pt x="1066" y="250"/>
                  </a:lnTo>
                  <a:lnTo>
                    <a:pt x="1065" y="247"/>
                  </a:lnTo>
                  <a:lnTo>
                    <a:pt x="1066" y="244"/>
                  </a:lnTo>
                  <a:lnTo>
                    <a:pt x="1067" y="242"/>
                  </a:lnTo>
                  <a:lnTo>
                    <a:pt x="1070" y="241"/>
                  </a:lnTo>
                  <a:lnTo>
                    <a:pt x="1130" y="216"/>
                  </a:lnTo>
                  <a:lnTo>
                    <a:pt x="1133" y="216"/>
                  </a:lnTo>
                  <a:close/>
                  <a:moveTo>
                    <a:pt x="2105" y="197"/>
                  </a:moveTo>
                  <a:lnTo>
                    <a:pt x="2108" y="197"/>
                  </a:lnTo>
                  <a:lnTo>
                    <a:pt x="2171" y="216"/>
                  </a:lnTo>
                  <a:lnTo>
                    <a:pt x="2173" y="218"/>
                  </a:lnTo>
                  <a:lnTo>
                    <a:pt x="2175" y="220"/>
                  </a:lnTo>
                  <a:lnTo>
                    <a:pt x="2175" y="222"/>
                  </a:lnTo>
                  <a:lnTo>
                    <a:pt x="2175" y="225"/>
                  </a:lnTo>
                  <a:lnTo>
                    <a:pt x="2174" y="227"/>
                  </a:lnTo>
                  <a:lnTo>
                    <a:pt x="2173" y="229"/>
                  </a:lnTo>
                  <a:lnTo>
                    <a:pt x="2171" y="230"/>
                  </a:lnTo>
                  <a:lnTo>
                    <a:pt x="2169" y="230"/>
                  </a:lnTo>
                  <a:lnTo>
                    <a:pt x="2167" y="230"/>
                  </a:lnTo>
                  <a:lnTo>
                    <a:pt x="2104" y="210"/>
                  </a:lnTo>
                  <a:lnTo>
                    <a:pt x="2102" y="209"/>
                  </a:lnTo>
                  <a:lnTo>
                    <a:pt x="2100" y="207"/>
                  </a:lnTo>
                  <a:lnTo>
                    <a:pt x="2099" y="204"/>
                  </a:lnTo>
                  <a:lnTo>
                    <a:pt x="2099" y="202"/>
                  </a:lnTo>
                  <a:lnTo>
                    <a:pt x="2101" y="199"/>
                  </a:lnTo>
                  <a:lnTo>
                    <a:pt x="2103" y="197"/>
                  </a:lnTo>
                  <a:lnTo>
                    <a:pt x="2105" y="197"/>
                  </a:lnTo>
                  <a:close/>
                  <a:moveTo>
                    <a:pt x="1124" y="189"/>
                  </a:moveTo>
                  <a:lnTo>
                    <a:pt x="1127" y="190"/>
                  </a:lnTo>
                  <a:lnTo>
                    <a:pt x="1129" y="192"/>
                  </a:lnTo>
                  <a:lnTo>
                    <a:pt x="1129" y="192"/>
                  </a:lnTo>
                  <a:lnTo>
                    <a:pt x="1130" y="194"/>
                  </a:lnTo>
                  <a:lnTo>
                    <a:pt x="1131" y="197"/>
                  </a:lnTo>
                  <a:lnTo>
                    <a:pt x="1130" y="199"/>
                  </a:lnTo>
                  <a:lnTo>
                    <a:pt x="1128" y="201"/>
                  </a:lnTo>
                  <a:lnTo>
                    <a:pt x="1126" y="203"/>
                  </a:lnTo>
                  <a:lnTo>
                    <a:pt x="1064" y="225"/>
                  </a:lnTo>
                  <a:lnTo>
                    <a:pt x="1062" y="225"/>
                  </a:lnTo>
                  <a:lnTo>
                    <a:pt x="1059" y="225"/>
                  </a:lnTo>
                  <a:lnTo>
                    <a:pt x="1057" y="223"/>
                  </a:lnTo>
                  <a:lnTo>
                    <a:pt x="1055" y="221"/>
                  </a:lnTo>
                  <a:lnTo>
                    <a:pt x="1055" y="218"/>
                  </a:lnTo>
                  <a:lnTo>
                    <a:pt x="1056" y="215"/>
                  </a:lnTo>
                  <a:lnTo>
                    <a:pt x="1056" y="215"/>
                  </a:lnTo>
                  <a:lnTo>
                    <a:pt x="1057" y="212"/>
                  </a:lnTo>
                  <a:lnTo>
                    <a:pt x="1060" y="211"/>
                  </a:lnTo>
                  <a:lnTo>
                    <a:pt x="1122" y="190"/>
                  </a:lnTo>
                  <a:lnTo>
                    <a:pt x="1124" y="189"/>
                  </a:lnTo>
                  <a:close/>
                  <a:moveTo>
                    <a:pt x="2114" y="171"/>
                  </a:moveTo>
                  <a:lnTo>
                    <a:pt x="2117" y="171"/>
                  </a:lnTo>
                  <a:lnTo>
                    <a:pt x="2179" y="186"/>
                  </a:lnTo>
                  <a:lnTo>
                    <a:pt x="2182" y="187"/>
                  </a:lnTo>
                  <a:lnTo>
                    <a:pt x="2183" y="189"/>
                  </a:lnTo>
                  <a:lnTo>
                    <a:pt x="2184" y="192"/>
                  </a:lnTo>
                  <a:lnTo>
                    <a:pt x="2184" y="195"/>
                  </a:lnTo>
                  <a:lnTo>
                    <a:pt x="2183" y="197"/>
                  </a:lnTo>
                  <a:lnTo>
                    <a:pt x="2180" y="199"/>
                  </a:lnTo>
                  <a:lnTo>
                    <a:pt x="2177" y="200"/>
                  </a:lnTo>
                  <a:lnTo>
                    <a:pt x="2176" y="200"/>
                  </a:lnTo>
                  <a:lnTo>
                    <a:pt x="2113" y="184"/>
                  </a:lnTo>
                  <a:lnTo>
                    <a:pt x="2110" y="183"/>
                  </a:lnTo>
                  <a:lnTo>
                    <a:pt x="2108" y="181"/>
                  </a:lnTo>
                  <a:lnTo>
                    <a:pt x="2107" y="179"/>
                  </a:lnTo>
                  <a:lnTo>
                    <a:pt x="2107" y="176"/>
                  </a:lnTo>
                  <a:lnTo>
                    <a:pt x="2108" y="174"/>
                  </a:lnTo>
                  <a:lnTo>
                    <a:pt x="2110" y="172"/>
                  </a:lnTo>
                  <a:lnTo>
                    <a:pt x="2114" y="171"/>
                  </a:lnTo>
                  <a:close/>
                  <a:moveTo>
                    <a:pt x="2394" y="168"/>
                  </a:moveTo>
                  <a:lnTo>
                    <a:pt x="2473" y="184"/>
                  </a:lnTo>
                  <a:lnTo>
                    <a:pt x="2480" y="188"/>
                  </a:lnTo>
                  <a:lnTo>
                    <a:pt x="2480" y="189"/>
                  </a:lnTo>
                  <a:lnTo>
                    <a:pt x="2483" y="194"/>
                  </a:lnTo>
                  <a:lnTo>
                    <a:pt x="2484" y="201"/>
                  </a:lnTo>
                  <a:lnTo>
                    <a:pt x="2483" y="205"/>
                  </a:lnTo>
                  <a:lnTo>
                    <a:pt x="2480" y="208"/>
                  </a:lnTo>
                  <a:lnTo>
                    <a:pt x="2478" y="210"/>
                  </a:lnTo>
                  <a:lnTo>
                    <a:pt x="2474" y="211"/>
                  </a:lnTo>
                  <a:lnTo>
                    <a:pt x="2470" y="212"/>
                  </a:lnTo>
                  <a:lnTo>
                    <a:pt x="2468" y="212"/>
                  </a:lnTo>
                  <a:lnTo>
                    <a:pt x="2388" y="195"/>
                  </a:lnTo>
                  <a:lnTo>
                    <a:pt x="2382" y="192"/>
                  </a:lnTo>
                  <a:lnTo>
                    <a:pt x="2378" y="186"/>
                  </a:lnTo>
                  <a:lnTo>
                    <a:pt x="2377" y="179"/>
                  </a:lnTo>
                  <a:lnTo>
                    <a:pt x="2381" y="172"/>
                  </a:lnTo>
                  <a:lnTo>
                    <a:pt x="2382" y="172"/>
                  </a:lnTo>
                  <a:lnTo>
                    <a:pt x="2386" y="169"/>
                  </a:lnTo>
                  <a:lnTo>
                    <a:pt x="2394" y="168"/>
                  </a:lnTo>
                  <a:close/>
                  <a:moveTo>
                    <a:pt x="1117" y="163"/>
                  </a:moveTo>
                  <a:lnTo>
                    <a:pt x="1120" y="164"/>
                  </a:lnTo>
                  <a:lnTo>
                    <a:pt x="1122" y="166"/>
                  </a:lnTo>
                  <a:lnTo>
                    <a:pt x="1123" y="168"/>
                  </a:lnTo>
                  <a:lnTo>
                    <a:pt x="1123" y="171"/>
                  </a:lnTo>
                  <a:lnTo>
                    <a:pt x="1122" y="174"/>
                  </a:lnTo>
                  <a:lnTo>
                    <a:pt x="1121" y="176"/>
                  </a:lnTo>
                  <a:lnTo>
                    <a:pt x="1118" y="177"/>
                  </a:lnTo>
                  <a:lnTo>
                    <a:pt x="1055" y="195"/>
                  </a:lnTo>
                  <a:lnTo>
                    <a:pt x="1055" y="195"/>
                  </a:lnTo>
                  <a:lnTo>
                    <a:pt x="1054" y="195"/>
                  </a:lnTo>
                  <a:lnTo>
                    <a:pt x="1051" y="194"/>
                  </a:lnTo>
                  <a:lnTo>
                    <a:pt x="1048" y="193"/>
                  </a:lnTo>
                  <a:lnTo>
                    <a:pt x="1047" y="190"/>
                  </a:lnTo>
                  <a:lnTo>
                    <a:pt x="1047" y="187"/>
                  </a:lnTo>
                  <a:lnTo>
                    <a:pt x="1048" y="185"/>
                  </a:lnTo>
                  <a:lnTo>
                    <a:pt x="1049" y="183"/>
                  </a:lnTo>
                  <a:lnTo>
                    <a:pt x="1052" y="182"/>
                  </a:lnTo>
                  <a:lnTo>
                    <a:pt x="1114" y="164"/>
                  </a:lnTo>
                  <a:lnTo>
                    <a:pt x="1117" y="163"/>
                  </a:lnTo>
                  <a:close/>
                  <a:moveTo>
                    <a:pt x="839" y="158"/>
                  </a:moveTo>
                  <a:lnTo>
                    <a:pt x="843" y="158"/>
                  </a:lnTo>
                  <a:lnTo>
                    <a:pt x="847" y="160"/>
                  </a:lnTo>
                  <a:lnTo>
                    <a:pt x="851" y="162"/>
                  </a:lnTo>
                  <a:lnTo>
                    <a:pt x="853" y="166"/>
                  </a:lnTo>
                  <a:lnTo>
                    <a:pt x="853" y="166"/>
                  </a:lnTo>
                  <a:lnTo>
                    <a:pt x="854" y="170"/>
                  </a:lnTo>
                  <a:lnTo>
                    <a:pt x="854" y="175"/>
                  </a:lnTo>
                  <a:lnTo>
                    <a:pt x="853" y="179"/>
                  </a:lnTo>
                  <a:lnTo>
                    <a:pt x="850" y="182"/>
                  </a:lnTo>
                  <a:lnTo>
                    <a:pt x="847" y="185"/>
                  </a:lnTo>
                  <a:lnTo>
                    <a:pt x="843" y="186"/>
                  </a:lnTo>
                  <a:lnTo>
                    <a:pt x="762" y="197"/>
                  </a:lnTo>
                  <a:lnTo>
                    <a:pt x="760" y="197"/>
                  </a:lnTo>
                  <a:lnTo>
                    <a:pt x="756" y="197"/>
                  </a:lnTo>
                  <a:lnTo>
                    <a:pt x="753" y="195"/>
                  </a:lnTo>
                  <a:lnTo>
                    <a:pt x="750" y="193"/>
                  </a:lnTo>
                  <a:lnTo>
                    <a:pt x="748" y="189"/>
                  </a:lnTo>
                  <a:lnTo>
                    <a:pt x="747" y="186"/>
                  </a:lnTo>
                  <a:lnTo>
                    <a:pt x="747" y="184"/>
                  </a:lnTo>
                  <a:lnTo>
                    <a:pt x="747" y="181"/>
                  </a:lnTo>
                  <a:lnTo>
                    <a:pt x="748" y="177"/>
                  </a:lnTo>
                  <a:lnTo>
                    <a:pt x="751" y="174"/>
                  </a:lnTo>
                  <a:lnTo>
                    <a:pt x="754" y="171"/>
                  </a:lnTo>
                  <a:lnTo>
                    <a:pt x="758" y="170"/>
                  </a:lnTo>
                  <a:lnTo>
                    <a:pt x="839" y="158"/>
                  </a:lnTo>
                  <a:close/>
                  <a:moveTo>
                    <a:pt x="2123" y="144"/>
                  </a:moveTo>
                  <a:lnTo>
                    <a:pt x="2186" y="157"/>
                  </a:lnTo>
                  <a:lnTo>
                    <a:pt x="2188" y="158"/>
                  </a:lnTo>
                  <a:lnTo>
                    <a:pt x="2190" y="160"/>
                  </a:lnTo>
                  <a:lnTo>
                    <a:pt x="2191" y="162"/>
                  </a:lnTo>
                  <a:lnTo>
                    <a:pt x="2191" y="165"/>
                  </a:lnTo>
                  <a:lnTo>
                    <a:pt x="2191" y="167"/>
                  </a:lnTo>
                  <a:lnTo>
                    <a:pt x="2189" y="169"/>
                  </a:lnTo>
                  <a:lnTo>
                    <a:pt x="2187" y="170"/>
                  </a:lnTo>
                  <a:lnTo>
                    <a:pt x="2185" y="170"/>
                  </a:lnTo>
                  <a:lnTo>
                    <a:pt x="2183" y="170"/>
                  </a:lnTo>
                  <a:lnTo>
                    <a:pt x="2120" y="158"/>
                  </a:lnTo>
                  <a:lnTo>
                    <a:pt x="2118" y="157"/>
                  </a:lnTo>
                  <a:lnTo>
                    <a:pt x="2116" y="155"/>
                  </a:lnTo>
                  <a:lnTo>
                    <a:pt x="2115" y="153"/>
                  </a:lnTo>
                  <a:lnTo>
                    <a:pt x="2115" y="150"/>
                  </a:lnTo>
                  <a:lnTo>
                    <a:pt x="2116" y="148"/>
                  </a:lnTo>
                  <a:lnTo>
                    <a:pt x="2118" y="146"/>
                  </a:lnTo>
                  <a:lnTo>
                    <a:pt x="2120" y="144"/>
                  </a:lnTo>
                  <a:lnTo>
                    <a:pt x="2123" y="144"/>
                  </a:lnTo>
                  <a:close/>
                  <a:moveTo>
                    <a:pt x="1112" y="138"/>
                  </a:moveTo>
                  <a:lnTo>
                    <a:pt x="1114" y="139"/>
                  </a:lnTo>
                  <a:lnTo>
                    <a:pt x="1116" y="141"/>
                  </a:lnTo>
                  <a:lnTo>
                    <a:pt x="1117" y="143"/>
                  </a:lnTo>
                  <a:lnTo>
                    <a:pt x="1117" y="147"/>
                  </a:lnTo>
                  <a:lnTo>
                    <a:pt x="1117" y="150"/>
                  </a:lnTo>
                  <a:lnTo>
                    <a:pt x="1115" y="152"/>
                  </a:lnTo>
                  <a:lnTo>
                    <a:pt x="1112" y="153"/>
                  </a:lnTo>
                  <a:lnTo>
                    <a:pt x="1049" y="168"/>
                  </a:lnTo>
                  <a:lnTo>
                    <a:pt x="1047" y="168"/>
                  </a:lnTo>
                  <a:lnTo>
                    <a:pt x="1045" y="167"/>
                  </a:lnTo>
                  <a:lnTo>
                    <a:pt x="1043" y="166"/>
                  </a:lnTo>
                  <a:lnTo>
                    <a:pt x="1041" y="165"/>
                  </a:lnTo>
                  <a:lnTo>
                    <a:pt x="1040" y="162"/>
                  </a:lnTo>
                  <a:lnTo>
                    <a:pt x="1040" y="160"/>
                  </a:lnTo>
                  <a:lnTo>
                    <a:pt x="1041" y="157"/>
                  </a:lnTo>
                  <a:lnTo>
                    <a:pt x="1043" y="155"/>
                  </a:lnTo>
                  <a:lnTo>
                    <a:pt x="1045" y="154"/>
                  </a:lnTo>
                  <a:lnTo>
                    <a:pt x="1109" y="138"/>
                  </a:lnTo>
                  <a:lnTo>
                    <a:pt x="1112" y="138"/>
                  </a:lnTo>
                  <a:close/>
                  <a:moveTo>
                    <a:pt x="2128" y="117"/>
                  </a:moveTo>
                  <a:lnTo>
                    <a:pt x="2191" y="126"/>
                  </a:lnTo>
                  <a:lnTo>
                    <a:pt x="2194" y="127"/>
                  </a:lnTo>
                  <a:lnTo>
                    <a:pt x="2196" y="128"/>
                  </a:lnTo>
                  <a:lnTo>
                    <a:pt x="2198" y="131"/>
                  </a:lnTo>
                  <a:lnTo>
                    <a:pt x="2198" y="133"/>
                  </a:lnTo>
                  <a:lnTo>
                    <a:pt x="2196" y="136"/>
                  </a:lnTo>
                  <a:lnTo>
                    <a:pt x="2195" y="138"/>
                  </a:lnTo>
                  <a:lnTo>
                    <a:pt x="2195" y="138"/>
                  </a:lnTo>
                  <a:lnTo>
                    <a:pt x="2193" y="139"/>
                  </a:lnTo>
                  <a:lnTo>
                    <a:pt x="2190" y="140"/>
                  </a:lnTo>
                  <a:lnTo>
                    <a:pt x="2189" y="139"/>
                  </a:lnTo>
                  <a:lnTo>
                    <a:pt x="2126" y="131"/>
                  </a:lnTo>
                  <a:lnTo>
                    <a:pt x="2123" y="130"/>
                  </a:lnTo>
                  <a:lnTo>
                    <a:pt x="2121" y="128"/>
                  </a:lnTo>
                  <a:lnTo>
                    <a:pt x="2120" y="126"/>
                  </a:lnTo>
                  <a:lnTo>
                    <a:pt x="2120" y="125"/>
                  </a:lnTo>
                  <a:lnTo>
                    <a:pt x="2120" y="123"/>
                  </a:lnTo>
                  <a:lnTo>
                    <a:pt x="2121" y="120"/>
                  </a:lnTo>
                  <a:lnTo>
                    <a:pt x="2122" y="118"/>
                  </a:lnTo>
                  <a:lnTo>
                    <a:pt x="2125" y="117"/>
                  </a:lnTo>
                  <a:lnTo>
                    <a:pt x="2128" y="117"/>
                  </a:lnTo>
                  <a:close/>
                  <a:moveTo>
                    <a:pt x="1105" y="111"/>
                  </a:moveTo>
                  <a:lnTo>
                    <a:pt x="1107" y="112"/>
                  </a:lnTo>
                  <a:lnTo>
                    <a:pt x="1110" y="113"/>
                  </a:lnTo>
                  <a:lnTo>
                    <a:pt x="1112" y="115"/>
                  </a:lnTo>
                  <a:lnTo>
                    <a:pt x="1113" y="117"/>
                  </a:lnTo>
                  <a:lnTo>
                    <a:pt x="1113" y="120"/>
                  </a:lnTo>
                  <a:lnTo>
                    <a:pt x="1112" y="121"/>
                  </a:lnTo>
                  <a:lnTo>
                    <a:pt x="1112" y="122"/>
                  </a:lnTo>
                  <a:lnTo>
                    <a:pt x="1110" y="124"/>
                  </a:lnTo>
                  <a:lnTo>
                    <a:pt x="1107" y="125"/>
                  </a:lnTo>
                  <a:lnTo>
                    <a:pt x="1043" y="137"/>
                  </a:lnTo>
                  <a:lnTo>
                    <a:pt x="1042" y="137"/>
                  </a:lnTo>
                  <a:lnTo>
                    <a:pt x="1039" y="136"/>
                  </a:lnTo>
                  <a:lnTo>
                    <a:pt x="1037" y="135"/>
                  </a:lnTo>
                  <a:lnTo>
                    <a:pt x="1036" y="134"/>
                  </a:lnTo>
                  <a:lnTo>
                    <a:pt x="1036" y="133"/>
                  </a:lnTo>
                  <a:lnTo>
                    <a:pt x="1035" y="131"/>
                  </a:lnTo>
                  <a:lnTo>
                    <a:pt x="1035" y="128"/>
                  </a:lnTo>
                  <a:lnTo>
                    <a:pt x="1036" y="126"/>
                  </a:lnTo>
                  <a:lnTo>
                    <a:pt x="1038" y="124"/>
                  </a:lnTo>
                  <a:lnTo>
                    <a:pt x="1040" y="123"/>
                  </a:lnTo>
                  <a:lnTo>
                    <a:pt x="1105" y="111"/>
                  </a:lnTo>
                  <a:close/>
                  <a:moveTo>
                    <a:pt x="514" y="97"/>
                  </a:moveTo>
                  <a:lnTo>
                    <a:pt x="519" y="98"/>
                  </a:lnTo>
                  <a:lnTo>
                    <a:pt x="523" y="100"/>
                  </a:lnTo>
                  <a:lnTo>
                    <a:pt x="526" y="103"/>
                  </a:lnTo>
                  <a:lnTo>
                    <a:pt x="528" y="106"/>
                  </a:lnTo>
                  <a:lnTo>
                    <a:pt x="529" y="110"/>
                  </a:lnTo>
                  <a:lnTo>
                    <a:pt x="529" y="110"/>
                  </a:lnTo>
                  <a:lnTo>
                    <a:pt x="528" y="115"/>
                  </a:lnTo>
                  <a:lnTo>
                    <a:pt x="527" y="119"/>
                  </a:lnTo>
                  <a:lnTo>
                    <a:pt x="524" y="122"/>
                  </a:lnTo>
                  <a:lnTo>
                    <a:pt x="520" y="124"/>
                  </a:lnTo>
                  <a:lnTo>
                    <a:pt x="516" y="125"/>
                  </a:lnTo>
                  <a:lnTo>
                    <a:pt x="95" y="151"/>
                  </a:lnTo>
                  <a:lnTo>
                    <a:pt x="94" y="151"/>
                  </a:lnTo>
                  <a:lnTo>
                    <a:pt x="90" y="151"/>
                  </a:lnTo>
                  <a:lnTo>
                    <a:pt x="86" y="149"/>
                  </a:lnTo>
                  <a:lnTo>
                    <a:pt x="83" y="146"/>
                  </a:lnTo>
                  <a:lnTo>
                    <a:pt x="81" y="141"/>
                  </a:lnTo>
                  <a:lnTo>
                    <a:pt x="80" y="137"/>
                  </a:lnTo>
                  <a:lnTo>
                    <a:pt x="81" y="133"/>
                  </a:lnTo>
                  <a:lnTo>
                    <a:pt x="82" y="129"/>
                  </a:lnTo>
                  <a:lnTo>
                    <a:pt x="85" y="126"/>
                  </a:lnTo>
                  <a:lnTo>
                    <a:pt x="89" y="123"/>
                  </a:lnTo>
                  <a:lnTo>
                    <a:pt x="93" y="122"/>
                  </a:lnTo>
                  <a:lnTo>
                    <a:pt x="514" y="97"/>
                  </a:lnTo>
                  <a:close/>
                  <a:moveTo>
                    <a:pt x="2131" y="90"/>
                  </a:moveTo>
                  <a:lnTo>
                    <a:pt x="2195" y="95"/>
                  </a:lnTo>
                  <a:lnTo>
                    <a:pt x="2199" y="96"/>
                  </a:lnTo>
                  <a:lnTo>
                    <a:pt x="2201" y="98"/>
                  </a:lnTo>
                  <a:lnTo>
                    <a:pt x="2202" y="100"/>
                  </a:lnTo>
                  <a:lnTo>
                    <a:pt x="2202" y="103"/>
                  </a:lnTo>
                  <a:lnTo>
                    <a:pt x="2201" y="105"/>
                  </a:lnTo>
                  <a:lnTo>
                    <a:pt x="2200" y="107"/>
                  </a:lnTo>
                  <a:lnTo>
                    <a:pt x="2198" y="109"/>
                  </a:lnTo>
                  <a:lnTo>
                    <a:pt x="2194" y="109"/>
                  </a:lnTo>
                  <a:lnTo>
                    <a:pt x="2194" y="109"/>
                  </a:lnTo>
                  <a:lnTo>
                    <a:pt x="2130" y="104"/>
                  </a:lnTo>
                  <a:lnTo>
                    <a:pt x="2127" y="103"/>
                  </a:lnTo>
                  <a:lnTo>
                    <a:pt x="2125" y="102"/>
                  </a:lnTo>
                  <a:lnTo>
                    <a:pt x="2124" y="99"/>
                  </a:lnTo>
                  <a:lnTo>
                    <a:pt x="2123" y="97"/>
                  </a:lnTo>
                  <a:lnTo>
                    <a:pt x="2124" y="94"/>
                  </a:lnTo>
                  <a:lnTo>
                    <a:pt x="2126" y="92"/>
                  </a:lnTo>
                  <a:lnTo>
                    <a:pt x="2128" y="91"/>
                  </a:lnTo>
                  <a:lnTo>
                    <a:pt x="2131" y="90"/>
                  </a:lnTo>
                  <a:close/>
                  <a:moveTo>
                    <a:pt x="2718" y="89"/>
                  </a:moveTo>
                  <a:lnTo>
                    <a:pt x="3139" y="111"/>
                  </a:lnTo>
                  <a:lnTo>
                    <a:pt x="3143" y="112"/>
                  </a:lnTo>
                  <a:lnTo>
                    <a:pt x="3147" y="114"/>
                  </a:lnTo>
                  <a:lnTo>
                    <a:pt x="3150" y="117"/>
                  </a:lnTo>
                  <a:lnTo>
                    <a:pt x="3152" y="121"/>
                  </a:lnTo>
                  <a:lnTo>
                    <a:pt x="3152" y="125"/>
                  </a:lnTo>
                  <a:lnTo>
                    <a:pt x="3151" y="130"/>
                  </a:lnTo>
                  <a:lnTo>
                    <a:pt x="3149" y="133"/>
                  </a:lnTo>
                  <a:lnTo>
                    <a:pt x="3146" y="136"/>
                  </a:lnTo>
                  <a:lnTo>
                    <a:pt x="3142" y="138"/>
                  </a:lnTo>
                  <a:lnTo>
                    <a:pt x="3138" y="138"/>
                  </a:lnTo>
                  <a:lnTo>
                    <a:pt x="3138" y="138"/>
                  </a:lnTo>
                  <a:lnTo>
                    <a:pt x="2717" y="117"/>
                  </a:lnTo>
                  <a:lnTo>
                    <a:pt x="2712" y="116"/>
                  </a:lnTo>
                  <a:lnTo>
                    <a:pt x="2708" y="113"/>
                  </a:lnTo>
                  <a:lnTo>
                    <a:pt x="2706" y="110"/>
                  </a:lnTo>
                  <a:lnTo>
                    <a:pt x="2704" y="106"/>
                  </a:lnTo>
                  <a:lnTo>
                    <a:pt x="2703" y="102"/>
                  </a:lnTo>
                  <a:lnTo>
                    <a:pt x="2703" y="102"/>
                  </a:lnTo>
                  <a:lnTo>
                    <a:pt x="2704" y="98"/>
                  </a:lnTo>
                  <a:lnTo>
                    <a:pt x="2706" y="95"/>
                  </a:lnTo>
                  <a:lnTo>
                    <a:pt x="2708" y="92"/>
                  </a:lnTo>
                  <a:lnTo>
                    <a:pt x="2711" y="90"/>
                  </a:lnTo>
                  <a:lnTo>
                    <a:pt x="2714" y="89"/>
                  </a:lnTo>
                  <a:lnTo>
                    <a:pt x="2718" y="89"/>
                  </a:lnTo>
                  <a:close/>
                  <a:moveTo>
                    <a:pt x="1102" y="85"/>
                  </a:moveTo>
                  <a:lnTo>
                    <a:pt x="1104" y="85"/>
                  </a:lnTo>
                  <a:lnTo>
                    <a:pt x="1107" y="86"/>
                  </a:lnTo>
                  <a:lnTo>
                    <a:pt x="1108" y="88"/>
                  </a:lnTo>
                  <a:lnTo>
                    <a:pt x="1109" y="91"/>
                  </a:lnTo>
                  <a:lnTo>
                    <a:pt x="1109" y="93"/>
                  </a:lnTo>
                  <a:lnTo>
                    <a:pt x="1108" y="96"/>
                  </a:lnTo>
                  <a:lnTo>
                    <a:pt x="1106" y="97"/>
                  </a:lnTo>
                  <a:lnTo>
                    <a:pt x="1103" y="98"/>
                  </a:lnTo>
                  <a:lnTo>
                    <a:pt x="1039" y="107"/>
                  </a:lnTo>
                  <a:lnTo>
                    <a:pt x="1038" y="107"/>
                  </a:lnTo>
                  <a:lnTo>
                    <a:pt x="1035" y="106"/>
                  </a:lnTo>
                  <a:lnTo>
                    <a:pt x="1033" y="105"/>
                  </a:lnTo>
                  <a:lnTo>
                    <a:pt x="1032" y="103"/>
                  </a:lnTo>
                  <a:lnTo>
                    <a:pt x="1031" y="101"/>
                  </a:lnTo>
                  <a:lnTo>
                    <a:pt x="1031" y="98"/>
                  </a:lnTo>
                  <a:lnTo>
                    <a:pt x="1032" y="95"/>
                  </a:lnTo>
                  <a:lnTo>
                    <a:pt x="1034" y="94"/>
                  </a:lnTo>
                  <a:lnTo>
                    <a:pt x="1037" y="93"/>
                  </a:lnTo>
                  <a:lnTo>
                    <a:pt x="1102" y="85"/>
                  </a:lnTo>
                  <a:close/>
                  <a:moveTo>
                    <a:pt x="2133" y="62"/>
                  </a:moveTo>
                  <a:lnTo>
                    <a:pt x="2198" y="64"/>
                  </a:lnTo>
                  <a:lnTo>
                    <a:pt x="2201" y="65"/>
                  </a:lnTo>
                  <a:lnTo>
                    <a:pt x="2203" y="66"/>
                  </a:lnTo>
                  <a:lnTo>
                    <a:pt x="2204" y="69"/>
                  </a:lnTo>
                  <a:lnTo>
                    <a:pt x="2205" y="71"/>
                  </a:lnTo>
                  <a:lnTo>
                    <a:pt x="2204" y="74"/>
                  </a:lnTo>
                  <a:lnTo>
                    <a:pt x="2203" y="76"/>
                  </a:lnTo>
                  <a:lnTo>
                    <a:pt x="2203" y="77"/>
                  </a:lnTo>
                  <a:lnTo>
                    <a:pt x="2200" y="78"/>
                  </a:lnTo>
                  <a:lnTo>
                    <a:pt x="2198" y="79"/>
                  </a:lnTo>
                  <a:lnTo>
                    <a:pt x="2196" y="79"/>
                  </a:lnTo>
                  <a:lnTo>
                    <a:pt x="2132" y="77"/>
                  </a:lnTo>
                  <a:lnTo>
                    <a:pt x="2130" y="76"/>
                  </a:lnTo>
                  <a:lnTo>
                    <a:pt x="2127" y="74"/>
                  </a:lnTo>
                  <a:lnTo>
                    <a:pt x="2126" y="72"/>
                  </a:lnTo>
                  <a:lnTo>
                    <a:pt x="2126" y="71"/>
                  </a:lnTo>
                  <a:lnTo>
                    <a:pt x="2126" y="69"/>
                  </a:lnTo>
                  <a:lnTo>
                    <a:pt x="2126" y="66"/>
                  </a:lnTo>
                  <a:lnTo>
                    <a:pt x="2128" y="64"/>
                  </a:lnTo>
                  <a:lnTo>
                    <a:pt x="2130" y="63"/>
                  </a:lnTo>
                  <a:lnTo>
                    <a:pt x="2133" y="62"/>
                  </a:lnTo>
                  <a:close/>
                  <a:moveTo>
                    <a:pt x="1100" y="57"/>
                  </a:moveTo>
                  <a:lnTo>
                    <a:pt x="1103" y="57"/>
                  </a:lnTo>
                  <a:lnTo>
                    <a:pt x="1105" y="58"/>
                  </a:lnTo>
                  <a:lnTo>
                    <a:pt x="1107" y="60"/>
                  </a:lnTo>
                  <a:lnTo>
                    <a:pt x="1107" y="63"/>
                  </a:lnTo>
                  <a:lnTo>
                    <a:pt x="1107" y="66"/>
                  </a:lnTo>
                  <a:lnTo>
                    <a:pt x="1106" y="68"/>
                  </a:lnTo>
                  <a:lnTo>
                    <a:pt x="1104" y="70"/>
                  </a:lnTo>
                  <a:lnTo>
                    <a:pt x="1101" y="71"/>
                  </a:lnTo>
                  <a:lnTo>
                    <a:pt x="1036" y="76"/>
                  </a:lnTo>
                  <a:lnTo>
                    <a:pt x="1035" y="76"/>
                  </a:lnTo>
                  <a:lnTo>
                    <a:pt x="1033" y="76"/>
                  </a:lnTo>
                  <a:lnTo>
                    <a:pt x="1031" y="73"/>
                  </a:lnTo>
                  <a:lnTo>
                    <a:pt x="1029" y="71"/>
                  </a:lnTo>
                  <a:lnTo>
                    <a:pt x="1028" y="69"/>
                  </a:lnTo>
                  <a:lnTo>
                    <a:pt x="1029" y="66"/>
                  </a:lnTo>
                  <a:lnTo>
                    <a:pt x="1030" y="64"/>
                  </a:lnTo>
                  <a:lnTo>
                    <a:pt x="1032" y="62"/>
                  </a:lnTo>
                  <a:lnTo>
                    <a:pt x="1035" y="61"/>
                  </a:lnTo>
                  <a:lnTo>
                    <a:pt x="1100" y="57"/>
                  </a:lnTo>
                  <a:close/>
                  <a:moveTo>
                    <a:pt x="2198" y="34"/>
                  </a:moveTo>
                  <a:lnTo>
                    <a:pt x="2201" y="34"/>
                  </a:lnTo>
                  <a:lnTo>
                    <a:pt x="2204" y="36"/>
                  </a:lnTo>
                  <a:lnTo>
                    <a:pt x="2205" y="38"/>
                  </a:lnTo>
                  <a:lnTo>
                    <a:pt x="2206" y="40"/>
                  </a:lnTo>
                  <a:lnTo>
                    <a:pt x="2205" y="43"/>
                  </a:lnTo>
                  <a:lnTo>
                    <a:pt x="2204" y="45"/>
                  </a:lnTo>
                  <a:lnTo>
                    <a:pt x="2201" y="47"/>
                  </a:lnTo>
                  <a:lnTo>
                    <a:pt x="2199" y="48"/>
                  </a:lnTo>
                  <a:lnTo>
                    <a:pt x="2134" y="49"/>
                  </a:lnTo>
                  <a:lnTo>
                    <a:pt x="2133" y="49"/>
                  </a:lnTo>
                  <a:lnTo>
                    <a:pt x="2131" y="49"/>
                  </a:lnTo>
                  <a:lnTo>
                    <a:pt x="2128" y="47"/>
                  </a:lnTo>
                  <a:lnTo>
                    <a:pt x="2127" y="45"/>
                  </a:lnTo>
                  <a:lnTo>
                    <a:pt x="2126" y="42"/>
                  </a:lnTo>
                  <a:lnTo>
                    <a:pt x="2127" y="39"/>
                  </a:lnTo>
                  <a:lnTo>
                    <a:pt x="2128" y="37"/>
                  </a:lnTo>
                  <a:lnTo>
                    <a:pt x="2130" y="36"/>
                  </a:lnTo>
                  <a:lnTo>
                    <a:pt x="2133" y="35"/>
                  </a:lnTo>
                  <a:lnTo>
                    <a:pt x="2198" y="34"/>
                  </a:lnTo>
                  <a:close/>
                  <a:moveTo>
                    <a:pt x="1100" y="30"/>
                  </a:moveTo>
                  <a:lnTo>
                    <a:pt x="1103" y="30"/>
                  </a:lnTo>
                  <a:lnTo>
                    <a:pt x="1105" y="32"/>
                  </a:lnTo>
                  <a:lnTo>
                    <a:pt x="1106" y="34"/>
                  </a:lnTo>
                  <a:lnTo>
                    <a:pt x="1107" y="36"/>
                  </a:lnTo>
                  <a:lnTo>
                    <a:pt x="1106" y="39"/>
                  </a:lnTo>
                  <a:lnTo>
                    <a:pt x="1105" y="41"/>
                  </a:lnTo>
                  <a:lnTo>
                    <a:pt x="1103" y="43"/>
                  </a:lnTo>
                  <a:lnTo>
                    <a:pt x="1100" y="44"/>
                  </a:lnTo>
                  <a:lnTo>
                    <a:pt x="1035" y="45"/>
                  </a:lnTo>
                  <a:lnTo>
                    <a:pt x="1035" y="45"/>
                  </a:lnTo>
                  <a:lnTo>
                    <a:pt x="1032" y="44"/>
                  </a:lnTo>
                  <a:lnTo>
                    <a:pt x="1030" y="43"/>
                  </a:lnTo>
                  <a:lnTo>
                    <a:pt x="1028" y="41"/>
                  </a:lnTo>
                  <a:lnTo>
                    <a:pt x="1028" y="38"/>
                  </a:lnTo>
                  <a:lnTo>
                    <a:pt x="1028" y="35"/>
                  </a:lnTo>
                  <a:lnTo>
                    <a:pt x="1030" y="33"/>
                  </a:lnTo>
                  <a:lnTo>
                    <a:pt x="1032" y="32"/>
                  </a:lnTo>
                  <a:lnTo>
                    <a:pt x="1035" y="31"/>
                  </a:lnTo>
                  <a:lnTo>
                    <a:pt x="1100" y="30"/>
                  </a:lnTo>
                  <a:close/>
                  <a:moveTo>
                    <a:pt x="2196" y="6"/>
                  </a:moveTo>
                  <a:lnTo>
                    <a:pt x="2200" y="6"/>
                  </a:lnTo>
                  <a:lnTo>
                    <a:pt x="2202" y="7"/>
                  </a:lnTo>
                  <a:lnTo>
                    <a:pt x="2204" y="9"/>
                  </a:lnTo>
                  <a:lnTo>
                    <a:pt x="2205" y="12"/>
                  </a:lnTo>
                  <a:lnTo>
                    <a:pt x="2204" y="15"/>
                  </a:lnTo>
                  <a:lnTo>
                    <a:pt x="2203" y="17"/>
                  </a:lnTo>
                  <a:lnTo>
                    <a:pt x="2201" y="19"/>
                  </a:lnTo>
                  <a:lnTo>
                    <a:pt x="2198" y="19"/>
                  </a:lnTo>
                  <a:lnTo>
                    <a:pt x="2133" y="24"/>
                  </a:lnTo>
                  <a:lnTo>
                    <a:pt x="2133" y="24"/>
                  </a:lnTo>
                  <a:lnTo>
                    <a:pt x="2130" y="24"/>
                  </a:lnTo>
                  <a:lnTo>
                    <a:pt x="2128" y="22"/>
                  </a:lnTo>
                  <a:lnTo>
                    <a:pt x="2127" y="20"/>
                  </a:lnTo>
                  <a:lnTo>
                    <a:pt x="2126" y="18"/>
                  </a:lnTo>
                  <a:lnTo>
                    <a:pt x="2126" y="15"/>
                  </a:lnTo>
                  <a:lnTo>
                    <a:pt x="2128" y="13"/>
                  </a:lnTo>
                  <a:lnTo>
                    <a:pt x="2130" y="11"/>
                  </a:lnTo>
                  <a:lnTo>
                    <a:pt x="2132" y="10"/>
                  </a:lnTo>
                  <a:lnTo>
                    <a:pt x="2196" y="6"/>
                  </a:lnTo>
                  <a:close/>
                  <a:moveTo>
                    <a:pt x="1036" y="0"/>
                  </a:moveTo>
                  <a:lnTo>
                    <a:pt x="1095" y="1"/>
                  </a:lnTo>
                  <a:lnTo>
                    <a:pt x="1101" y="2"/>
                  </a:lnTo>
                  <a:lnTo>
                    <a:pt x="1102" y="2"/>
                  </a:lnTo>
                  <a:lnTo>
                    <a:pt x="1104" y="2"/>
                  </a:lnTo>
                  <a:lnTo>
                    <a:pt x="1106" y="4"/>
                  </a:lnTo>
                  <a:lnTo>
                    <a:pt x="1107" y="7"/>
                  </a:lnTo>
                  <a:lnTo>
                    <a:pt x="1108" y="10"/>
                  </a:lnTo>
                  <a:lnTo>
                    <a:pt x="1107" y="12"/>
                  </a:lnTo>
                  <a:lnTo>
                    <a:pt x="1106" y="14"/>
                  </a:lnTo>
                  <a:lnTo>
                    <a:pt x="1103" y="16"/>
                  </a:lnTo>
                  <a:lnTo>
                    <a:pt x="1101" y="16"/>
                  </a:lnTo>
                  <a:lnTo>
                    <a:pt x="1101" y="16"/>
                  </a:lnTo>
                  <a:lnTo>
                    <a:pt x="1035" y="15"/>
                  </a:lnTo>
                  <a:lnTo>
                    <a:pt x="1033" y="14"/>
                  </a:lnTo>
                  <a:lnTo>
                    <a:pt x="1031" y="12"/>
                  </a:lnTo>
                  <a:lnTo>
                    <a:pt x="1029" y="10"/>
                  </a:lnTo>
                  <a:lnTo>
                    <a:pt x="1029" y="7"/>
                  </a:lnTo>
                  <a:lnTo>
                    <a:pt x="1029" y="4"/>
                  </a:lnTo>
                  <a:lnTo>
                    <a:pt x="1031" y="2"/>
                  </a:lnTo>
                  <a:lnTo>
                    <a:pt x="1033" y="0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90"/>
            <p:cNvSpPr>
              <a:spLocks noEditPoints="1"/>
            </p:cNvSpPr>
            <p:nvPr/>
          </p:nvSpPr>
          <p:spPr bwMode="auto">
            <a:xfrm>
              <a:off x="4395788" y="4221163"/>
              <a:ext cx="577850" cy="280988"/>
            </a:xfrm>
            <a:custGeom>
              <a:avLst/>
              <a:gdLst>
                <a:gd name="T0" fmla="*/ 1123 w 3273"/>
                <a:gd name="T1" fmla="*/ 1587 h 1594"/>
                <a:gd name="T2" fmla="*/ 2210 w 3273"/>
                <a:gd name="T3" fmla="*/ 1542 h 1594"/>
                <a:gd name="T4" fmla="*/ 3271 w 3273"/>
                <a:gd name="T5" fmla="*/ 1548 h 1594"/>
                <a:gd name="T6" fmla="*/ 463 w 3273"/>
                <a:gd name="T7" fmla="*/ 1572 h 1594"/>
                <a:gd name="T8" fmla="*/ 2141 w 3273"/>
                <a:gd name="T9" fmla="*/ 1526 h 1594"/>
                <a:gd name="T10" fmla="*/ 2200 w 3273"/>
                <a:gd name="T11" fmla="*/ 1495 h 1594"/>
                <a:gd name="T12" fmla="*/ 2400 w 3273"/>
                <a:gd name="T13" fmla="*/ 1511 h 1594"/>
                <a:gd name="T14" fmla="*/ 865 w 3273"/>
                <a:gd name="T15" fmla="*/ 1482 h 1594"/>
                <a:gd name="T16" fmla="*/ 2125 w 3273"/>
                <a:gd name="T17" fmla="*/ 1487 h 1594"/>
                <a:gd name="T18" fmla="*/ 2182 w 3273"/>
                <a:gd name="T19" fmla="*/ 1423 h 1594"/>
                <a:gd name="T20" fmla="*/ 1092 w 3273"/>
                <a:gd name="T21" fmla="*/ 1434 h 1594"/>
                <a:gd name="T22" fmla="*/ 1109 w 3273"/>
                <a:gd name="T23" fmla="*/ 1392 h 1594"/>
                <a:gd name="T24" fmla="*/ 2096 w 3273"/>
                <a:gd name="T25" fmla="*/ 1413 h 1594"/>
                <a:gd name="T26" fmla="*/ 1181 w 3273"/>
                <a:gd name="T27" fmla="*/ 1392 h 1594"/>
                <a:gd name="T28" fmla="*/ 2708 w 3273"/>
                <a:gd name="T29" fmla="*/ 1450 h 1594"/>
                <a:gd name="T30" fmla="*/ 1136 w 3273"/>
                <a:gd name="T31" fmla="*/ 1340 h 1594"/>
                <a:gd name="T32" fmla="*/ 2072 w 3273"/>
                <a:gd name="T33" fmla="*/ 1365 h 1594"/>
                <a:gd name="T34" fmla="*/ 1150 w 3273"/>
                <a:gd name="T35" fmla="*/ 1312 h 1594"/>
                <a:gd name="T36" fmla="*/ 1224 w 3273"/>
                <a:gd name="T37" fmla="*/ 1337 h 1594"/>
                <a:gd name="T38" fmla="*/ 2085 w 3273"/>
                <a:gd name="T39" fmla="*/ 1267 h 1594"/>
                <a:gd name="T40" fmla="*/ 2027 w 3273"/>
                <a:gd name="T41" fmla="*/ 1298 h 1594"/>
                <a:gd name="T42" fmla="*/ 1203 w 3273"/>
                <a:gd name="T43" fmla="*/ 1239 h 1594"/>
                <a:gd name="T44" fmla="*/ 1274 w 3273"/>
                <a:gd name="T45" fmla="*/ 1276 h 1594"/>
                <a:gd name="T46" fmla="*/ 1252 w 3273"/>
                <a:gd name="T47" fmla="*/ 1197 h 1594"/>
                <a:gd name="T48" fmla="*/ 2311 w 3273"/>
                <a:gd name="T49" fmla="*/ 1258 h 1594"/>
                <a:gd name="T50" fmla="*/ 2008 w 3273"/>
                <a:gd name="T51" fmla="*/ 1180 h 1594"/>
                <a:gd name="T52" fmla="*/ 1311 w 3273"/>
                <a:gd name="T53" fmla="*/ 1240 h 1594"/>
                <a:gd name="T54" fmla="*/ 1296 w 3273"/>
                <a:gd name="T55" fmla="*/ 1158 h 1594"/>
                <a:gd name="T56" fmla="*/ 2753 w 3273"/>
                <a:gd name="T57" fmla="*/ 1306 h 1594"/>
                <a:gd name="T58" fmla="*/ 1961 w 3273"/>
                <a:gd name="T59" fmla="*/ 1145 h 1594"/>
                <a:gd name="T60" fmla="*/ 1358 w 3273"/>
                <a:gd name="T61" fmla="*/ 1209 h 1594"/>
                <a:gd name="T62" fmla="*/ 1926 w 3273"/>
                <a:gd name="T63" fmla="*/ 1127 h 1594"/>
                <a:gd name="T64" fmla="*/ 1876 w 3273"/>
                <a:gd name="T65" fmla="*/ 1183 h 1594"/>
                <a:gd name="T66" fmla="*/ 1367 w 3273"/>
                <a:gd name="T67" fmla="*/ 1118 h 1594"/>
                <a:gd name="T68" fmla="*/ 1436 w 3273"/>
                <a:gd name="T69" fmla="*/ 1160 h 1594"/>
                <a:gd name="T70" fmla="*/ 1819 w 3273"/>
                <a:gd name="T71" fmla="*/ 1153 h 1594"/>
                <a:gd name="T72" fmla="*/ 1825 w 3273"/>
                <a:gd name="T73" fmla="*/ 1086 h 1594"/>
                <a:gd name="T74" fmla="*/ 1453 w 3273"/>
                <a:gd name="T75" fmla="*/ 1078 h 1594"/>
                <a:gd name="T76" fmla="*/ 1509 w 3273"/>
                <a:gd name="T77" fmla="*/ 1142 h 1594"/>
                <a:gd name="T78" fmla="*/ 1753 w 3273"/>
                <a:gd name="T79" fmla="*/ 1064 h 1594"/>
                <a:gd name="T80" fmla="*/ 1726 w 3273"/>
                <a:gd name="T81" fmla="*/ 1130 h 1594"/>
                <a:gd name="T82" fmla="*/ 1540 w 3273"/>
                <a:gd name="T83" fmla="*/ 1060 h 1594"/>
                <a:gd name="T84" fmla="*/ 1584 w 3273"/>
                <a:gd name="T85" fmla="*/ 1057 h 1594"/>
                <a:gd name="T86" fmla="*/ 1660 w 3273"/>
                <a:gd name="T87" fmla="*/ 1126 h 1594"/>
                <a:gd name="T88" fmla="*/ 1642 w 3273"/>
                <a:gd name="T89" fmla="*/ 1048 h 1594"/>
                <a:gd name="T90" fmla="*/ 626 w 3273"/>
                <a:gd name="T91" fmla="*/ 1220 h 1594"/>
                <a:gd name="T92" fmla="*/ 2209 w 3273"/>
                <a:gd name="T93" fmla="*/ 965 h 1594"/>
                <a:gd name="T94" fmla="*/ 1130 w 3273"/>
                <a:gd name="T95" fmla="*/ 1043 h 1594"/>
                <a:gd name="T96" fmla="*/ 3051 w 3273"/>
                <a:gd name="T97" fmla="*/ 807 h 1594"/>
                <a:gd name="T98" fmla="*/ 1363 w 3273"/>
                <a:gd name="T99" fmla="*/ 904 h 1594"/>
                <a:gd name="T100" fmla="*/ 1653 w 3273"/>
                <a:gd name="T101" fmla="*/ 756 h 1594"/>
                <a:gd name="T102" fmla="*/ 762 w 3273"/>
                <a:gd name="T103" fmla="*/ 992 h 1594"/>
                <a:gd name="T104" fmla="*/ 2504 w 3273"/>
                <a:gd name="T105" fmla="*/ 970 h 1594"/>
                <a:gd name="T106" fmla="*/ 793 w 3273"/>
                <a:gd name="T107" fmla="*/ 830 h 1594"/>
                <a:gd name="T108" fmla="*/ 652 w 3273"/>
                <a:gd name="T109" fmla="*/ 458 h 1594"/>
                <a:gd name="T110" fmla="*/ 2286 w 3273"/>
                <a:gd name="T111" fmla="*/ 667 h 1594"/>
                <a:gd name="T112" fmla="*/ 2322 w 3273"/>
                <a:gd name="T113" fmla="*/ 263 h 1594"/>
                <a:gd name="T114" fmla="*/ 984 w 3273"/>
                <a:gd name="T115" fmla="*/ 652 h 1594"/>
                <a:gd name="T116" fmla="*/ 1895 w 3273"/>
                <a:gd name="T117" fmla="*/ 572 h 1594"/>
                <a:gd name="T118" fmla="*/ 1622 w 3273"/>
                <a:gd name="T119" fmla="*/ 536 h 1594"/>
                <a:gd name="T120" fmla="*/ 1254 w 3273"/>
                <a:gd name="T121" fmla="*/ 518 h 1594"/>
                <a:gd name="T122" fmla="*/ 1779 w 3273"/>
                <a:gd name="T123" fmla="*/ 477 h 1594"/>
                <a:gd name="T124" fmla="*/ 1497 w 3273"/>
                <a:gd name="T125" fmla="*/ 470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73" h="1594">
                  <a:moveTo>
                    <a:pt x="2214" y="1572"/>
                  </a:moveTo>
                  <a:lnTo>
                    <a:pt x="2216" y="1573"/>
                  </a:lnTo>
                  <a:lnTo>
                    <a:pt x="2220" y="1574"/>
                  </a:lnTo>
                  <a:lnTo>
                    <a:pt x="2222" y="1576"/>
                  </a:lnTo>
                  <a:lnTo>
                    <a:pt x="2223" y="1578"/>
                  </a:lnTo>
                  <a:lnTo>
                    <a:pt x="2222" y="1581"/>
                  </a:lnTo>
                  <a:lnTo>
                    <a:pt x="2221" y="1583"/>
                  </a:lnTo>
                  <a:lnTo>
                    <a:pt x="2219" y="1585"/>
                  </a:lnTo>
                  <a:lnTo>
                    <a:pt x="2216" y="1586"/>
                  </a:lnTo>
                  <a:lnTo>
                    <a:pt x="2152" y="1594"/>
                  </a:lnTo>
                  <a:lnTo>
                    <a:pt x="2151" y="1594"/>
                  </a:lnTo>
                  <a:lnTo>
                    <a:pt x="2149" y="1594"/>
                  </a:lnTo>
                  <a:lnTo>
                    <a:pt x="2146" y="1592"/>
                  </a:lnTo>
                  <a:lnTo>
                    <a:pt x="2145" y="1591"/>
                  </a:lnTo>
                  <a:lnTo>
                    <a:pt x="2144" y="1588"/>
                  </a:lnTo>
                  <a:lnTo>
                    <a:pt x="2144" y="1585"/>
                  </a:lnTo>
                  <a:lnTo>
                    <a:pt x="2146" y="1583"/>
                  </a:lnTo>
                  <a:lnTo>
                    <a:pt x="2148" y="1581"/>
                  </a:lnTo>
                  <a:lnTo>
                    <a:pt x="2150" y="1580"/>
                  </a:lnTo>
                  <a:lnTo>
                    <a:pt x="2214" y="1572"/>
                  </a:lnTo>
                  <a:close/>
                  <a:moveTo>
                    <a:pt x="1059" y="1567"/>
                  </a:moveTo>
                  <a:lnTo>
                    <a:pt x="1124" y="1573"/>
                  </a:lnTo>
                  <a:lnTo>
                    <a:pt x="1126" y="1573"/>
                  </a:lnTo>
                  <a:lnTo>
                    <a:pt x="1128" y="1575"/>
                  </a:lnTo>
                  <a:lnTo>
                    <a:pt x="1130" y="1577"/>
                  </a:lnTo>
                  <a:lnTo>
                    <a:pt x="1130" y="1580"/>
                  </a:lnTo>
                  <a:lnTo>
                    <a:pt x="1129" y="1583"/>
                  </a:lnTo>
                  <a:lnTo>
                    <a:pt x="1128" y="1585"/>
                  </a:lnTo>
                  <a:lnTo>
                    <a:pt x="1126" y="1586"/>
                  </a:lnTo>
                  <a:lnTo>
                    <a:pt x="1123" y="1587"/>
                  </a:lnTo>
                  <a:lnTo>
                    <a:pt x="1123" y="1587"/>
                  </a:lnTo>
                  <a:lnTo>
                    <a:pt x="1058" y="1581"/>
                  </a:lnTo>
                  <a:lnTo>
                    <a:pt x="1055" y="1580"/>
                  </a:lnTo>
                  <a:lnTo>
                    <a:pt x="1053" y="1579"/>
                  </a:lnTo>
                  <a:lnTo>
                    <a:pt x="1051" y="1576"/>
                  </a:lnTo>
                  <a:lnTo>
                    <a:pt x="1051" y="1574"/>
                  </a:lnTo>
                  <a:lnTo>
                    <a:pt x="1052" y="1571"/>
                  </a:lnTo>
                  <a:lnTo>
                    <a:pt x="1054" y="1569"/>
                  </a:lnTo>
                  <a:lnTo>
                    <a:pt x="1056" y="1568"/>
                  </a:lnTo>
                  <a:lnTo>
                    <a:pt x="1059" y="1567"/>
                  </a:lnTo>
                  <a:close/>
                  <a:moveTo>
                    <a:pt x="2210" y="1542"/>
                  </a:moveTo>
                  <a:lnTo>
                    <a:pt x="2212" y="1542"/>
                  </a:lnTo>
                  <a:lnTo>
                    <a:pt x="2215" y="1543"/>
                  </a:lnTo>
                  <a:lnTo>
                    <a:pt x="2218" y="1545"/>
                  </a:lnTo>
                  <a:lnTo>
                    <a:pt x="2219" y="1548"/>
                  </a:lnTo>
                  <a:lnTo>
                    <a:pt x="2219" y="1550"/>
                  </a:lnTo>
                  <a:lnTo>
                    <a:pt x="2216" y="1553"/>
                  </a:lnTo>
                  <a:lnTo>
                    <a:pt x="2215" y="1555"/>
                  </a:lnTo>
                  <a:lnTo>
                    <a:pt x="2212" y="1556"/>
                  </a:lnTo>
                  <a:lnTo>
                    <a:pt x="2149" y="1567"/>
                  </a:lnTo>
                  <a:lnTo>
                    <a:pt x="2148" y="1567"/>
                  </a:lnTo>
                  <a:lnTo>
                    <a:pt x="2145" y="1567"/>
                  </a:lnTo>
                  <a:lnTo>
                    <a:pt x="2143" y="1566"/>
                  </a:lnTo>
                  <a:lnTo>
                    <a:pt x="2142" y="1564"/>
                  </a:lnTo>
                  <a:lnTo>
                    <a:pt x="2141" y="1562"/>
                  </a:lnTo>
                  <a:lnTo>
                    <a:pt x="2141" y="1559"/>
                  </a:lnTo>
                  <a:lnTo>
                    <a:pt x="2142" y="1556"/>
                  </a:lnTo>
                  <a:lnTo>
                    <a:pt x="2144" y="1555"/>
                  </a:lnTo>
                  <a:lnTo>
                    <a:pt x="2146" y="1554"/>
                  </a:lnTo>
                  <a:lnTo>
                    <a:pt x="2210" y="1542"/>
                  </a:lnTo>
                  <a:close/>
                  <a:moveTo>
                    <a:pt x="1063" y="1539"/>
                  </a:moveTo>
                  <a:lnTo>
                    <a:pt x="1127" y="1548"/>
                  </a:lnTo>
                  <a:lnTo>
                    <a:pt x="1130" y="1549"/>
                  </a:lnTo>
                  <a:lnTo>
                    <a:pt x="1132" y="1551"/>
                  </a:lnTo>
                  <a:lnTo>
                    <a:pt x="1133" y="1553"/>
                  </a:lnTo>
                  <a:lnTo>
                    <a:pt x="1133" y="1555"/>
                  </a:lnTo>
                  <a:lnTo>
                    <a:pt x="1133" y="1556"/>
                  </a:lnTo>
                  <a:lnTo>
                    <a:pt x="1133" y="1558"/>
                  </a:lnTo>
                  <a:lnTo>
                    <a:pt x="1131" y="1560"/>
                  </a:lnTo>
                  <a:lnTo>
                    <a:pt x="1129" y="1561"/>
                  </a:lnTo>
                  <a:lnTo>
                    <a:pt x="1127" y="1562"/>
                  </a:lnTo>
                  <a:lnTo>
                    <a:pt x="1126" y="1562"/>
                  </a:lnTo>
                  <a:lnTo>
                    <a:pt x="1061" y="1553"/>
                  </a:lnTo>
                  <a:lnTo>
                    <a:pt x="1058" y="1552"/>
                  </a:lnTo>
                  <a:lnTo>
                    <a:pt x="1056" y="1550"/>
                  </a:lnTo>
                  <a:lnTo>
                    <a:pt x="1055" y="1548"/>
                  </a:lnTo>
                  <a:lnTo>
                    <a:pt x="1055" y="1545"/>
                  </a:lnTo>
                  <a:lnTo>
                    <a:pt x="1056" y="1543"/>
                  </a:lnTo>
                  <a:lnTo>
                    <a:pt x="1057" y="1542"/>
                  </a:lnTo>
                  <a:lnTo>
                    <a:pt x="1058" y="1541"/>
                  </a:lnTo>
                  <a:lnTo>
                    <a:pt x="1060" y="1540"/>
                  </a:lnTo>
                  <a:lnTo>
                    <a:pt x="1063" y="1539"/>
                  </a:lnTo>
                  <a:close/>
                  <a:moveTo>
                    <a:pt x="3257" y="1526"/>
                  </a:moveTo>
                  <a:lnTo>
                    <a:pt x="3263" y="1526"/>
                  </a:lnTo>
                  <a:lnTo>
                    <a:pt x="3266" y="1528"/>
                  </a:lnTo>
                  <a:lnTo>
                    <a:pt x="3270" y="1531"/>
                  </a:lnTo>
                  <a:lnTo>
                    <a:pt x="3272" y="1536"/>
                  </a:lnTo>
                  <a:lnTo>
                    <a:pt x="3273" y="1540"/>
                  </a:lnTo>
                  <a:lnTo>
                    <a:pt x="3272" y="1544"/>
                  </a:lnTo>
                  <a:lnTo>
                    <a:pt x="3271" y="1548"/>
                  </a:lnTo>
                  <a:lnTo>
                    <a:pt x="3268" y="1551"/>
                  </a:lnTo>
                  <a:lnTo>
                    <a:pt x="3264" y="1554"/>
                  </a:lnTo>
                  <a:lnTo>
                    <a:pt x="3259" y="1555"/>
                  </a:lnTo>
                  <a:lnTo>
                    <a:pt x="2811" y="1580"/>
                  </a:lnTo>
                  <a:lnTo>
                    <a:pt x="2810" y="1580"/>
                  </a:lnTo>
                  <a:lnTo>
                    <a:pt x="2805" y="1579"/>
                  </a:lnTo>
                  <a:lnTo>
                    <a:pt x="2802" y="1577"/>
                  </a:lnTo>
                  <a:lnTo>
                    <a:pt x="2799" y="1575"/>
                  </a:lnTo>
                  <a:lnTo>
                    <a:pt x="2797" y="1571"/>
                  </a:lnTo>
                  <a:lnTo>
                    <a:pt x="2796" y="1567"/>
                  </a:lnTo>
                  <a:lnTo>
                    <a:pt x="2796" y="1567"/>
                  </a:lnTo>
                  <a:lnTo>
                    <a:pt x="2796" y="1562"/>
                  </a:lnTo>
                  <a:lnTo>
                    <a:pt x="2798" y="1558"/>
                  </a:lnTo>
                  <a:lnTo>
                    <a:pt x="2801" y="1555"/>
                  </a:lnTo>
                  <a:lnTo>
                    <a:pt x="2805" y="1553"/>
                  </a:lnTo>
                  <a:lnTo>
                    <a:pt x="2809" y="1552"/>
                  </a:lnTo>
                  <a:lnTo>
                    <a:pt x="3257" y="1526"/>
                  </a:lnTo>
                  <a:close/>
                  <a:moveTo>
                    <a:pt x="15" y="1515"/>
                  </a:moveTo>
                  <a:lnTo>
                    <a:pt x="463" y="1544"/>
                  </a:lnTo>
                  <a:lnTo>
                    <a:pt x="468" y="1545"/>
                  </a:lnTo>
                  <a:lnTo>
                    <a:pt x="471" y="1548"/>
                  </a:lnTo>
                  <a:lnTo>
                    <a:pt x="474" y="1551"/>
                  </a:lnTo>
                  <a:lnTo>
                    <a:pt x="476" y="1555"/>
                  </a:lnTo>
                  <a:lnTo>
                    <a:pt x="476" y="1559"/>
                  </a:lnTo>
                  <a:lnTo>
                    <a:pt x="476" y="1559"/>
                  </a:lnTo>
                  <a:lnTo>
                    <a:pt x="475" y="1563"/>
                  </a:lnTo>
                  <a:lnTo>
                    <a:pt x="473" y="1567"/>
                  </a:lnTo>
                  <a:lnTo>
                    <a:pt x="470" y="1570"/>
                  </a:lnTo>
                  <a:lnTo>
                    <a:pt x="467" y="1572"/>
                  </a:lnTo>
                  <a:lnTo>
                    <a:pt x="463" y="1572"/>
                  </a:lnTo>
                  <a:lnTo>
                    <a:pt x="462" y="1572"/>
                  </a:lnTo>
                  <a:lnTo>
                    <a:pt x="13" y="1544"/>
                  </a:lnTo>
                  <a:lnTo>
                    <a:pt x="9" y="1543"/>
                  </a:lnTo>
                  <a:lnTo>
                    <a:pt x="5" y="1541"/>
                  </a:lnTo>
                  <a:lnTo>
                    <a:pt x="3" y="1538"/>
                  </a:lnTo>
                  <a:lnTo>
                    <a:pt x="1" y="1534"/>
                  </a:lnTo>
                  <a:lnTo>
                    <a:pt x="0" y="1528"/>
                  </a:lnTo>
                  <a:lnTo>
                    <a:pt x="1" y="1524"/>
                  </a:lnTo>
                  <a:lnTo>
                    <a:pt x="4" y="1520"/>
                  </a:lnTo>
                  <a:lnTo>
                    <a:pt x="7" y="1517"/>
                  </a:lnTo>
                  <a:lnTo>
                    <a:pt x="11" y="1516"/>
                  </a:lnTo>
                  <a:lnTo>
                    <a:pt x="15" y="1515"/>
                  </a:lnTo>
                  <a:close/>
                  <a:moveTo>
                    <a:pt x="2207" y="1511"/>
                  </a:moveTo>
                  <a:lnTo>
                    <a:pt x="2209" y="1512"/>
                  </a:lnTo>
                  <a:lnTo>
                    <a:pt x="2211" y="1514"/>
                  </a:lnTo>
                  <a:lnTo>
                    <a:pt x="2212" y="1516"/>
                  </a:lnTo>
                  <a:lnTo>
                    <a:pt x="2212" y="1519"/>
                  </a:lnTo>
                  <a:lnTo>
                    <a:pt x="2211" y="1522"/>
                  </a:lnTo>
                  <a:lnTo>
                    <a:pt x="2209" y="1524"/>
                  </a:lnTo>
                  <a:lnTo>
                    <a:pt x="2207" y="1525"/>
                  </a:lnTo>
                  <a:lnTo>
                    <a:pt x="2144" y="1541"/>
                  </a:lnTo>
                  <a:lnTo>
                    <a:pt x="2143" y="1541"/>
                  </a:lnTo>
                  <a:lnTo>
                    <a:pt x="2141" y="1540"/>
                  </a:lnTo>
                  <a:lnTo>
                    <a:pt x="2139" y="1539"/>
                  </a:lnTo>
                  <a:lnTo>
                    <a:pt x="2137" y="1538"/>
                  </a:lnTo>
                  <a:lnTo>
                    <a:pt x="2136" y="1535"/>
                  </a:lnTo>
                  <a:lnTo>
                    <a:pt x="2136" y="1532"/>
                  </a:lnTo>
                  <a:lnTo>
                    <a:pt x="2137" y="1529"/>
                  </a:lnTo>
                  <a:lnTo>
                    <a:pt x="2139" y="1527"/>
                  </a:lnTo>
                  <a:lnTo>
                    <a:pt x="2141" y="1526"/>
                  </a:lnTo>
                  <a:lnTo>
                    <a:pt x="2204" y="1511"/>
                  </a:lnTo>
                  <a:lnTo>
                    <a:pt x="2207" y="1511"/>
                  </a:lnTo>
                  <a:close/>
                  <a:moveTo>
                    <a:pt x="1069" y="1509"/>
                  </a:moveTo>
                  <a:lnTo>
                    <a:pt x="1133" y="1520"/>
                  </a:lnTo>
                  <a:lnTo>
                    <a:pt x="1135" y="1521"/>
                  </a:lnTo>
                  <a:lnTo>
                    <a:pt x="1137" y="1523"/>
                  </a:lnTo>
                  <a:lnTo>
                    <a:pt x="1138" y="1526"/>
                  </a:lnTo>
                  <a:lnTo>
                    <a:pt x="1138" y="1529"/>
                  </a:lnTo>
                  <a:lnTo>
                    <a:pt x="1137" y="1531"/>
                  </a:lnTo>
                  <a:lnTo>
                    <a:pt x="1136" y="1534"/>
                  </a:lnTo>
                  <a:lnTo>
                    <a:pt x="1134" y="1535"/>
                  </a:lnTo>
                  <a:lnTo>
                    <a:pt x="1132" y="1535"/>
                  </a:lnTo>
                  <a:lnTo>
                    <a:pt x="1130" y="1535"/>
                  </a:lnTo>
                  <a:lnTo>
                    <a:pt x="1066" y="1522"/>
                  </a:lnTo>
                  <a:lnTo>
                    <a:pt x="1064" y="1521"/>
                  </a:lnTo>
                  <a:lnTo>
                    <a:pt x="1062" y="1519"/>
                  </a:lnTo>
                  <a:lnTo>
                    <a:pt x="1061" y="1517"/>
                  </a:lnTo>
                  <a:lnTo>
                    <a:pt x="1061" y="1514"/>
                  </a:lnTo>
                  <a:lnTo>
                    <a:pt x="1062" y="1512"/>
                  </a:lnTo>
                  <a:lnTo>
                    <a:pt x="1064" y="1510"/>
                  </a:lnTo>
                  <a:lnTo>
                    <a:pt x="1066" y="1509"/>
                  </a:lnTo>
                  <a:lnTo>
                    <a:pt x="1069" y="1509"/>
                  </a:lnTo>
                  <a:close/>
                  <a:moveTo>
                    <a:pt x="2199" y="1482"/>
                  </a:moveTo>
                  <a:lnTo>
                    <a:pt x="2202" y="1482"/>
                  </a:lnTo>
                  <a:lnTo>
                    <a:pt x="2204" y="1484"/>
                  </a:lnTo>
                  <a:lnTo>
                    <a:pt x="2205" y="1486"/>
                  </a:lnTo>
                  <a:lnTo>
                    <a:pt x="2205" y="1489"/>
                  </a:lnTo>
                  <a:lnTo>
                    <a:pt x="2204" y="1492"/>
                  </a:lnTo>
                  <a:lnTo>
                    <a:pt x="2203" y="1494"/>
                  </a:lnTo>
                  <a:lnTo>
                    <a:pt x="2200" y="1495"/>
                  </a:lnTo>
                  <a:lnTo>
                    <a:pt x="2139" y="1513"/>
                  </a:lnTo>
                  <a:lnTo>
                    <a:pt x="2137" y="1513"/>
                  </a:lnTo>
                  <a:lnTo>
                    <a:pt x="2134" y="1513"/>
                  </a:lnTo>
                  <a:lnTo>
                    <a:pt x="2132" y="1511"/>
                  </a:lnTo>
                  <a:lnTo>
                    <a:pt x="2129" y="1508"/>
                  </a:lnTo>
                  <a:lnTo>
                    <a:pt x="2129" y="1506"/>
                  </a:lnTo>
                  <a:lnTo>
                    <a:pt x="2130" y="1503"/>
                  </a:lnTo>
                  <a:lnTo>
                    <a:pt x="2132" y="1501"/>
                  </a:lnTo>
                  <a:lnTo>
                    <a:pt x="2135" y="1500"/>
                  </a:lnTo>
                  <a:lnTo>
                    <a:pt x="2196" y="1482"/>
                  </a:lnTo>
                  <a:lnTo>
                    <a:pt x="2199" y="1482"/>
                  </a:lnTo>
                  <a:close/>
                  <a:moveTo>
                    <a:pt x="2491" y="1480"/>
                  </a:moveTo>
                  <a:lnTo>
                    <a:pt x="2495" y="1480"/>
                  </a:lnTo>
                  <a:lnTo>
                    <a:pt x="2499" y="1482"/>
                  </a:lnTo>
                  <a:lnTo>
                    <a:pt x="2503" y="1484"/>
                  </a:lnTo>
                  <a:lnTo>
                    <a:pt x="2503" y="1484"/>
                  </a:lnTo>
                  <a:lnTo>
                    <a:pt x="2505" y="1488"/>
                  </a:lnTo>
                  <a:lnTo>
                    <a:pt x="2507" y="1492"/>
                  </a:lnTo>
                  <a:lnTo>
                    <a:pt x="2507" y="1496"/>
                  </a:lnTo>
                  <a:lnTo>
                    <a:pt x="2506" y="1499"/>
                  </a:lnTo>
                  <a:lnTo>
                    <a:pt x="2504" y="1502"/>
                  </a:lnTo>
                  <a:lnTo>
                    <a:pt x="2502" y="1505"/>
                  </a:lnTo>
                  <a:lnTo>
                    <a:pt x="2498" y="1507"/>
                  </a:lnTo>
                  <a:lnTo>
                    <a:pt x="2495" y="1508"/>
                  </a:lnTo>
                  <a:lnTo>
                    <a:pt x="2414" y="1519"/>
                  </a:lnTo>
                  <a:lnTo>
                    <a:pt x="2413" y="1519"/>
                  </a:lnTo>
                  <a:lnTo>
                    <a:pt x="2409" y="1519"/>
                  </a:lnTo>
                  <a:lnTo>
                    <a:pt x="2405" y="1517"/>
                  </a:lnTo>
                  <a:lnTo>
                    <a:pt x="2402" y="1515"/>
                  </a:lnTo>
                  <a:lnTo>
                    <a:pt x="2400" y="1511"/>
                  </a:lnTo>
                  <a:lnTo>
                    <a:pt x="2399" y="1508"/>
                  </a:lnTo>
                  <a:lnTo>
                    <a:pt x="2399" y="1503"/>
                  </a:lnTo>
                  <a:lnTo>
                    <a:pt x="2399" y="1503"/>
                  </a:lnTo>
                  <a:lnTo>
                    <a:pt x="2400" y="1499"/>
                  </a:lnTo>
                  <a:lnTo>
                    <a:pt x="2403" y="1496"/>
                  </a:lnTo>
                  <a:lnTo>
                    <a:pt x="2406" y="1493"/>
                  </a:lnTo>
                  <a:lnTo>
                    <a:pt x="2411" y="1492"/>
                  </a:lnTo>
                  <a:lnTo>
                    <a:pt x="2491" y="1480"/>
                  </a:lnTo>
                  <a:close/>
                  <a:moveTo>
                    <a:pt x="1073" y="1479"/>
                  </a:moveTo>
                  <a:lnTo>
                    <a:pt x="1076" y="1479"/>
                  </a:lnTo>
                  <a:lnTo>
                    <a:pt x="1140" y="1494"/>
                  </a:lnTo>
                  <a:lnTo>
                    <a:pt x="1142" y="1495"/>
                  </a:lnTo>
                  <a:lnTo>
                    <a:pt x="1144" y="1497"/>
                  </a:lnTo>
                  <a:lnTo>
                    <a:pt x="1145" y="1500"/>
                  </a:lnTo>
                  <a:lnTo>
                    <a:pt x="1145" y="1503"/>
                  </a:lnTo>
                  <a:lnTo>
                    <a:pt x="1144" y="1505"/>
                  </a:lnTo>
                  <a:lnTo>
                    <a:pt x="1142" y="1506"/>
                  </a:lnTo>
                  <a:lnTo>
                    <a:pt x="1140" y="1508"/>
                  </a:lnTo>
                  <a:lnTo>
                    <a:pt x="1138" y="1508"/>
                  </a:lnTo>
                  <a:lnTo>
                    <a:pt x="1136" y="1508"/>
                  </a:lnTo>
                  <a:lnTo>
                    <a:pt x="1073" y="1493"/>
                  </a:lnTo>
                  <a:lnTo>
                    <a:pt x="1070" y="1491"/>
                  </a:lnTo>
                  <a:lnTo>
                    <a:pt x="1069" y="1489"/>
                  </a:lnTo>
                  <a:lnTo>
                    <a:pt x="1068" y="1487"/>
                  </a:lnTo>
                  <a:lnTo>
                    <a:pt x="1068" y="1484"/>
                  </a:lnTo>
                  <a:lnTo>
                    <a:pt x="1069" y="1482"/>
                  </a:lnTo>
                  <a:lnTo>
                    <a:pt x="1071" y="1480"/>
                  </a:lnTo>
                  <a:lnTo>
                    <a:pt x="1073" y="1479"/>
                  </a:lnTo>
                  <a:close/>
                  <a:moveTo>
                    <a:pt x="786" y="1466"/>
                  </a:moveTo>
                  <a:lnTo>
                    <a:pt x="865" y="1482"/>
                  </a:lnTo>
                  <a:lnTo>
                    <a:pt x="872" y="1486"/>
                  </a:lnTo>
                  <a:lnTo>
                    <a:pt x="876" y="1491"/>
                  </a:lnTo>
                  <a:lnTo>
                    <a:pt x="876" y="1499"/>
                  </a:lnTo>
                  <a:lnTo>
                    <a:pt x="875" y="1502"/>
                  </a:lnTo>
                  <a:lnTo>
                    <a:pt x="872" y="1505"/>
                  </a:lnTo>
                  <a:lnTo>
                    <a:pt x="870" y="1508"/>
                  </a:lnTo>
                  <a:lnTo>
                    <a:pt x="869" y="1508"/>
                  </a:lnTo>
                  <a:lnTo>
                    <a:pt x="866" y="1509"/>
                  </a:lnTo>
                  <a:lnTo>
                    <a:pt x="862" y="1510"/>
                  </a:lnTo>
                  <a:lnTo>
                    <a:pt x="860" y="1510"/>
                  </a:lnTo>
                  <a:lnTo>
                    <a:pt x="780" y="1493"/>
                  </a:lnTo>
                  <a:lnTo>
                    <a:pt x="780" y="1493"/>
                  </a:lnTo>
                  <a:lnTo>
                    <a:pt x="774" y="1490"/>
                  </a:lnTo>
                  <a:lnTo>
                    <a:pt x="770" y="1484"/>
                  </a:lnTo>
                  <a:lnTo>
                    <a:pt x="769" y="1477"/>
                  </a:lnTo>
                  <a:lnTo>
                    <a:pt x="773" y="1470"/>
                  </a:lnTo>
                  <a:lnTo>
                    <a:pt x="778" y="1466"/>
                  </a:lnTo>
                  <a:lnTo>
                    <a:pt x="786" y="1466"/>
                  </a:lnTo>
                  <a:close/>
                  <a:moveTo>
                    <a:pt x="2190" y="1451"/>
                  </a:moveTo>
                  <a:lnTo>
                    <a:pt x="2193" y="1452"/>
                  </a:lnTo>
                  <a:lnTo>
                    <a:pt x="2195" y="1454"/>
                  </a:lnTo>
                  <a:lnTo>
                    <a:pt x="2196" y="1456"/>
                  </a:lnTo>
                  <a:lnTo>
                    <a:pt x="2197" y="1459"/>
                  </a:lnTo>
                  <a:lnTo>
                    <a:pt x="2196" y="1461"/>
                  </a:lnTo>
                  <a:lnTo>
                    <a:pt x="2194" y="1463"/>
                  </a:lnTo>
                  <a:lnTo>
                    <a:pt x="2192" y="1466"/>
                  </a:lnTo>
                  <a:lnTo>
                    <a:pt x="2168" y="1474"/>
                  </a:lnTo>
                  <a:lnTo>
                    <a:pt x="2130" y="1487"/>
                  </a:lnTo>
                  <a:lnTo>
                    <a:pt x="2128" y="1487"/>
                  </a:lnTo>
                  <a:lnTo>
                    <a:pt x="2125" y="1487"/>
                  </a:lnTo>
                  <a:lnTo>
                    <a:pt x="2125" y="1487"/>
                  </a:lnTo>
                  <a:lnTo>
                    <a:pt x="2123" y="1485"/>
                  </a:lnTo>
                  <a:lnTo>
                    <a:pt x="2122" y="1483"/>
                  </a:lnTo>
                  <a:lnTo>
                    <a:pt x="2121" y="1480"/>
                  </a:lnTo>
                  <a:lnTo>
                    <a:pt x="2122" y="1477"/>
                  </a:lnTo>
                  <a:lnTo>
                    <a:pt x="2124" y="1475"/>
                  </a:lnTo>
                  <a:lnTo>
                    <a:pt x="2126" y="1474"/>
                  </a:lnTo>
                  <a:lnTo>
                    <a:pt x="2187" y="1452"/>
                  </a:lnTo>
                  <a:lnTo>
                    <a:pt x="2190" y="1451"/>
                  </a:lnTo>
                  <a:close/>
                  <a:moveTo>
                    <a:pt x="1083" y="1449"/>
                  </a:moveTo>
                  <a:lnTo>
                    <a:pt x="1085" y="1449"/>
                  </a:lnTo>
                  <a:lnTo>
                    <a:pt x="1148" y="1468"/>
                  </a:lnTo>
                  <a:lnTo>
                    <a:pt x="1150" y="1470"/>
                  </a:lnTo>
                  <a:lnTo>
                    <a:pt x="1152" y="1472"/>
                  </a:lnTo>
                  <a:lnTo>
                    <a:pt x="1153" y="1474"/>
                  </a:lnTo>
                  <a:lnTo>
                    <a:pt x="1152" y="1477"/>
                  </a:lnTo>
                  <a:lnTo>
                    <a:pt x="1151" y="1480"/>
                  </a:lnTo>
                  <a:lnTo>
                    <a:pt x="1149" y="1481"/>
                  </a:lnTo>
                  <a:lnTo>
                    <a:pt x="1146" y="1482"/>
                  </a:lnTo>
                  <a:lnTo>
                    <a:pt x="1144" y="1482"/>
                  </a:lnTo>
                  <a:lnTo>
                    <a:pt x="1081" y="1462"/>
                  </a:lnTo>
                  <a:lnTo>
                    <a:pt x="1079" y="1461"/>
                  </a:lnTo>
                  <a:lnTo>
                    <a:pt x="1077" y="1459"/>
                  </a:lnTo>
                  <a:lnTo>
                    <a:pt x="1076" y="1456"/>
                  </a:lnTo>
                  <a:lnTo>
                    <a:pt x="1077" y="1454"/>
                  </a:lnTo>
                  <a:lnTo>
                    <a:pt x="1078" y="1451"/>
                  </a:lnTo>
                  <a:lnTo>
                    <a:pt x="1080" y="1450"/>
                  </a:lnTo>
                  <a:lnTo>
                    <a:pt x="1083" y="1449"/>
                  </a:lnTo>
                  <a:close/>
                  <a:moveTo>
                    <a:pt x="2180" y="1423"/>
                  </a:moveTo>
                  <a:lnTo>
                    <a:pt x="2182" y="1423"/>
                  </a:lnTo>
                  <a:lnTo>
                    <a:pt x="2185" y="1425"/>
                  </a:lnTo>
                  <a:lnTo>
                    <a:pt x="2186" y="1427"/>
                  </a:lnTo>
                  <a:lnTo>
                    <a:pt x="2187" y="1430"/>
                  </a:lnTo>
                  <a:lnTo>
                    <a:pt x="2186" y="1432"/>
                  </a:lnTo>
                  <a:lnTo>
                    <a:pt x="2185" y="1434"/>
                  </a:lnTo>
                  <a:lnTo>
                    <a:pt x="2182" y="1436"/>
                  </a:lnTo>
                  <a:lnTo>
                    <a:pt x="2122" y="1460"/>
                  </a:lnTo>
                  <a:lnTo>
                    <a:pt x="2121" y="1461"/>
                  </a:lnTo>
                  <a:lnTo>
                    <a:pt x="2119" y="1461"/>
                  </a:lnTo>
                  <a:lnTo>
                    <a:pt x="2117" y="1460"/>
                  </a:lnTo>
                  <a:lnTo>
                    <a:pt x="2114" y="1459"/>
                  </a:lnTo>
                  <a:lnTo>
                    <a:pt x="2113" y="1457"/>
                  </a:lnTo>
                  <a:lnTo>
                    <a:pt x="2112" y="1454"/>
                  </a:lnTo>
                  <a:lnTo>
                    <a:pt x="2113" y="1451"/>
                  </a:lnTo>
                  <a:lnTo>
                    <a:pt x="2114" y="1449"/>
                  </a:lnTo>
                  <a:lnTo>
                    <a:pt x="2117" y="1448"/>
                  </a:lnTo>
                  <a:lnTo>
                    <a:pt x="2177" y="1423"/>
                  </a:lnTo>
                  <a:lnTo>
                    <a:pt x="2180" y="1423"/>
                  </a:lnTo>
                  <a:close/>
                  <a:moveTo>
                    <a:pt x="1094" y="1420"/>
                  </a:moveTo>
                  <a:lnTo>
                    <a:pt x="1097" y="1420"/>
                  </a:lnTo>
                  <a:lnTo>
                    <a:pt x="1157" y="1442"/>
                  </a:lnTo>
                  <a:lnTo>
                    <a:pt x="1160" y="1444"/>
                  </a:lnTo>
                  <a:lnTo>
                    <a:pt x="1161" y="1446"/>
                  </a:lnTo>
                  <a:lnTo>
                    <a:pt x="1162" y="1448"/>
                  </a:lnTo>
                  <a:lnTo>
                    <a:pt x="1162" y="1451"/>
                  </a:lnTo>
                  <a:lnTo>
                    <a:pt x="1160" y="1454"/>
                  </a:lnTo>
                  <a:lnTo>
                    <a:pt x="1158" y="1455"/>
                  </a:lnTo>
                  <a:lnTo>
                    <a:pt x="1155" y="1456"/>
                  </a:lnTo>
                  <a:lnTo>
                    <a:pt x="1153" y="1455"/>
                  </a:lnTo>
                  <a:lnTo>
                    <a:pt x="1092" y="1434"/>
                  </a:lnTo>
                  <a:lnTo>
                    <a:pt x="1090" y="1432"/>
                  </a:lnTo>
                  <a:lnTo>
                    <a:pt x="1087" y="1430"/>
                  </a:lnTo>
                  <a:lnTo>
                    <a:pt x="1087" y="1427"/>
                  </a:lnTo>
                  <a:lnTo>
                    <a:pt x="1087" y="1425"/>
                  </a:lnTo>
                  <a:lnTo>
                    <a:pt x="1089" y="1422"/>
                  </a:lnTo>
                  <a:lnTo>
                    <a:pt x="1092" y="1421"/>
                  </a:lnTo>
                  <a:lnTo>
                    <a:pt x="1094" y="1420"/>
                  </a:lnTo>
                  <a:close/>
                  <a:moveTo>
                    <a:pt x="2169" y="1397"/>
                  </a:moveTo>
                  <a:lnTo>
                    <a:pt x="2171" y="1397"/>
                  </a:lnTo>
                  <a:lnTo>
                    <a:pt x="2174" y="1398"/>
                  </a:lnTo>
                  <a:lnTo>
                    <a:pt x="2175" y="1401"/>
                  </a:lnTo>
                  <a:lnTo>
                    <a:pt x="2176" y="1403"/>
                  </a:lnTo>
                  <a:lnTo>
                    <a:pt x="2176" y="1406"/>
                  </a:lnTo>
                  <a:lnTo>
                    <a:pt x="2176" y="1406"/>
                  </a:lnTo>
                  <a:lnTo>
                    <a:pt x="2174" y="1408"/>
                  </a:lnTo>
                  <a:lnTo>
                    <a:pt x="2172" y="1410"/>
                  </a:lnTo>
                  <a:lnTo>
                    <a:pt x="2113" y="1437"/>
                  </a:lnTo>
                  <a:lnTo>
                    <a:pt x="2110" y="1438"/>
                  </a:lnTo>
                  <a:lnTo>
                    <a:pt x="2107" y="1437"/>
                  </a:lnTo>
                  <a:lnTo>
                    <a:pt x="2105" y="1436"/>
                  </a:lnTo>
                  <a:lnTo>
                    <a:pt x="2105" y="1436"/>
                  </a:lnTo>
                  <a:lnTo>
                    <a:pt x="2104" y="1434"/>
                  </a:lnTo>
                  <a:lnTo>
                    <a:pt x="2103" y="1431"/>
                  </a:lnTo>
                  <a:lnTo>
                    <a:pt x="2103" y="1428"/>
                  </a:lnTo>
                  <a:lnTo>
                    <a:pt x="2105" y="1426"/>
                  </a:lnTo>
                  <a:lnTo>
                    <a:pt x="2107" y="1425"/>
                  </a:lnTo>
                  <a:lnTo>
                    <a:pt x="2166" y="1397"/>
                  </a:lnTo>
                  <a:lnTo>
                    <a:pt x="2169" y="1397"/>
                  </a:lnTo>
                  <a:close/>
                  <a:moveTo>
                    <a:pt x="1106" y="1391"/>
                  </a:moveTo>
                  <a:lnTo>
                    <a:pt x="1109" y="1392"/>
                  </a:lnTo>
                  <a:lnTo>
                    <a:pt x="1168" y="1417"/>
                  </a:lnTo>
                  <a:lnTo>
                    <a:pt x="1171" y="1419"/>
                  </a:lnTo>
                  <a:lnTo>
                    <a:pt x="1172" y="1421"/>
                  </a:lnTo>
                  <a:lnTo>
                    <a:pt x="1172" y="1424"/>
                  </a:lnTo>
                  <a:lnTo>
                    <a:pt x="1172" y="1426"/>
                  </a:lnTo>
                  <a:lnTo>
                    <a:pt x="1170" y="1429"/>
                  </a:lnTo>
                  <a:lnTo>
                    <a:pt x="1168" y="1430"/>
                  </a:lnTo>
                  <a:lnTo>
                    <a:pt x="1166" y="1431"/>
                  </a:lnTo>
                  <a:lnTo>
                    <a:pt x="1164" y="1431"/>
                  </a:lnTo>
                  <a:lnTo>
                    <a:pt x="1163" y="1430"/>
                  </a:lnTo>
                  <a:lnTo>
                    <a:pt x="1104" y="1405"/>
                  </a:lnTo>
                  <a:lnTo>
                    <a:pt x="1101" y="1404"/>
                  </a:lnTo>
                  <a:lnTo>
                    <a:pt x="1100" y="1402"/>
                  </a:lnTo>
                  <a:lnTo>
                    <a:pt x="1099" y="1399"/>
                  </a:lnTo>
                  <a:lnTo>
                    <a:pt x="1100" y="1396"/>
                  </a:lnTo>
                  <a:lnTo>
                    <a:pt x="1101" y="1393"/>
                  </a:lnTo>
                  <a:lnTo>
                    <a:pt x="1104" y="1392"/>
                  </a:lnTo>
                  <a:lnTo>
                    <a:pt x="1106" y="1391"/>
                  </a:lnTo>
                  <a:close/>
                  <a:moveTo>
                    <a:pt x="2155" y="1368"/>
                  </a:moveTo>
                  <a:lnTo>
                    <a:pt x="2158" y="1368"/>
                  </a:lnTo>
                  <a:lnTo>
                    <a:pt x="2160" y="1370"/>
                  </a:lnTo>
                  <a:lnTo>
                    <a:pt x="2162" y="1372"/>
                  </a:lnTo>
                  <a:lnTo>
                    <a:pt x="2163" y="1374"/>
                  </a:lnTo>
                  <a:lnTo>
                    <a:pt x="2163" y="1377"/>
                  </a:lnTo>
                  <a:lnTo>
                    <a:pt x="2161" y="1379"/>
                  </a:lnTo>
                  <a:lnTo>
                    <a:pt x="2159" y="1381"/>
                  </a:lnTo>
                  <a:lnTo>
                    <a:pt x="2102" y="1412"/>
                  </a:lnTo>
                  <a:lnTo>
                    <a:pt x="2100" y="1413"/>
                  </a:lnTo>
                  <a:lnTo>
                    <a:pt x="2098" y="1413"/>
                  </a:lnTo>
                  <a:lnTo>
                    <a:pt x="2096" y="1413"/>
                  </a:lnTo>
                  <a:lnTo>
                    <a:pt x="2094" y="1412"/>
                  </a:lnTo>
                  <a:lnTo>
                    <a:pt x="2092" y="1410"/>
                  </a:lnTo>
                  <a:lnTo>
                    <a:pt x="2092" y="1407"/>
                  </a:lnTo>
                  <a:lnTo>
                    <a:pt x="2092" y="1404"/>
                  </a:lnTo>
                  <a:lnTo>
                    <a:pt x="2093" y="1402"/>
                  </a:lnTo>
                  <a:lnTo>
                    <a:pt x="2095" y="1400"/>
                  </a:lnTo>
                  <a:lnTo>
                    <a:pt x="2153" y="1369"/>
                  </a:lnTo>
                  <a:lnTo>
                    <a:pt x="2155" y="1368"/>
                  </a:lnTo>
                  <a:close/>
                  <a:moveTo>
                    <a:pt x="137" y="1366"/>
                  </a:moveTo>
                  <a:lnTo>
                    <a:pt x="552" y="1439"/>
                  </a:lnTo>
                  <a:lnTo>
                    <a:pt x="558" y="1442"/>
                  </a:lnTo>
                  <a:lnTo>
                    <a:pt x="562" y="1447"/>
                  </a:lnTo>
                  <a:lnTo>
                    <a:pt x="563" y="1455"/>
                  </a:lnTo>
                  <a:lnTo>
                    <a:pt x="563" y="1455"/>
                  </a:lnTo>
                  <a:lnTo>
                    <a:pt x="562" y="1458"/>
                  </a:lnTo>
                  <a:lnTo>
                    <a:pt x="560" y="1462"/>
                  </a:lnTo>
                  <a:lnTo>
                    <a:pt x="557" y="1465"/>
                  </a:lnTo>
                  <a:lnTo>
                    <a:pt x="553" y="1467"/>
                  </a:lnTo>
                  <a:lnTo>
                    <a:pt x="549" y="1467"/>
                  </a:lnTo>
                  <a:lnTo>
                    <a:pt x="547" y="1467"/>
                  </a:lnTo>
                  <a:lnTo>
                    <a:pt x="132" y="1393"/>
                  </a:lnTo>
                  <a:lnTo>
                    <a:pt x="125" y="1390"/>
                  </a:lnTo>
                  <a:lnTo>
                    <a:pt x="121" y="1384"/>
                  </a:lnTo>
                  <a:lnTo>
                    <a:pt x="120" y="1377"/>
                  </a:lnTo>
                  <a:lnTo>
                    <a:pt x="123" y="1371"/>
                  </a:lnTo>
                  <a:lnTo>
                    <a:pt x="129" y="1367"/>
                  </a:lnTo>
                  <a:lnTo>
                    <a:pt x="137" y="1366"/>
                  </a:lnTo>
                  <a:close/>
                  <a:moveTo>
                    <a:pt x="1120" y="1364"/>
                  </a:moveTo>
                  <a:lnTo>
                    <a:pt x="1123" y="1364"/>
                  </a:lnTo>
                  <a:lnTo>
                    <a:pt x="1181" y="1392"/>
                  </a:lnTo>
                  <a:lnTo>
                    <a:pt x="1184" y="1395"/>
                  </a:lnTo>
                  <a:lnTo>
                    <a:pt x="1185" y="1397"/>
                  </a:lnTo>
                  <a:lnTo>
                    <a:pt x="1185" y="1400"/>
                  </a:lnTo>
                  <a:lnTo>
                    <a:pt x="1185" y="1403"/>
                  </a:lnTo>
                  <a:lnTo>
                    <a:pt x="1183" y="1405"/>
                  </a:lnTo>
                  <a:lnTo>
                    <a:pt x="1181" y="1406"/>
                  </a:lnTo>
                  <a:lnTo>
                    <a:pt x="1178" y="1407"/>
                  </a:lnTo>
                  <a:lnTo>
                    <a:pt x="1177" y="1406"/>
                  </a:lnTo>
                  <a:lnTo>
                    <a:pt x="1175" y="1406"/>
                  </a:lnTo>
                  <a:lnTo>
                    <a:pt x="1117" y="1377"/>
                  </a:lnTo>
                  <a:lnTo>
                    <a:pt x="1114" y="1375"/>
                  </a:lnTo>
                  <a:lnTo>
                    <a:pt x="1113" y="1373"/>
                  </a:lnTo>
                  <a:lnTo>
                    <a:pt x="1113" y="1370"/>
                  </a:lnTo>
                  <a:lnTo>
                    <a:pt x="1113" y="1367"/>
                  </a:lnTo>
                  <a:lnTo>
                    <a:pt x="1115" y="1365"/>
                  </a:lnTo>
                  <a:lnTo>
                    <a:pt x="1117" y="1364"/>
                  </a:lnTo>
                  <a:lnTo>
                    <a:pt x="1120" y="1364"/>
                  </a:lnTo>
                  <a:close/>
                  <a:moveTo>
                    <a:pt x="3133" y="1354"/>
                  </a:moveTo>
                  <a:lnTo>
                    <a:pt x="3140" y="1355"/>
                  </a:lnTo>
                  <a:lnTo>
                    <a:pt x="3146" y="1359"/>
                  </a:lnTo>
                  <a:lnTo>
                    <a:pt x="3149" y="1365"/>
                  </a:lnTo>
                  <a:lnTo>
                    <a:pt x="3149" y="1373"/>
                  </a:lnTo>
                  <a:lnTo>
                    <a:pt x="3145" y="1378"/>
                  </a:lnTo>
                  <a:lnTo>
                    <a:pt x="3138" y="1382"/>
                  </a:lnTo>
                  <a:lnTo>
                    <a:pt x="2723" y="1457"/>
                  </a:lnTo>
                  <a:lnTo>
                    <a:pt x="2721" y="1458"/>
                  </a:lnTo>
                  <a:lnTo>
                    <a:pt x="2717" y="1457"/>
                  </a:lnTo>
                  <a:lnTo>
                    <a:pt x="2714" y="1456"/>
                  </a:lnTo>
                  <a:lnTo>
                    <a:pt x="2711" y="1453"/>
                  </a:lnTo>
                  <a:lnTo>
                    <a:pt x="2708" y="1450"/>
                  </a:lnTo>
                  <a:lnTo>
                    <a:pt x="2707" y="1446"/>
                  </a:lnTo>
                  <a:lnTo>
                    <a:pt x="2707" y="1446"/>
                  </a:lnTo>
                  <a:lnTo>
                    <a:pt x="2708" y="1439"/>
                  </a:lnTo>
                  <a:lnTo>
                    <a:pt x="2712" y="1433"/>
                  </a:lnTo>
                  <a:lnTo>
                    <a:pt x="2718" y="1430"/>
                  </a:lnTo>
                  <a:lnTo>
                    <a:pt x="3133" y="1354"/>
                  </a:lnTo>
                  <a:close/>
                  <a:moveTo>
                    <a:pt x="2141" y="1341"/>
                  </a:moveTo>
                  <a:lnTo>
                    <a:pt x="2141" y="1341"/>
                  </a:lnTo>
                  <a:lnTo>
                    <a:pt x="2143" y="1341"/>
                  </a:lnTo>
                  <a:lnTo>
                    <a:pt x="2146" y="1343"/>
                  </a:lnTo>
                  <a:lnTo>
                    <a:pt x="2148" y="1345"/>
                  </a:lnTo>
                  <a:lnTo>
                    <a:pt x="2148" y="1347"/>
                  </a:lnTo>
                  <a:lnTo>
                    <a:pt x="2148" y="1350"/>
                  </a:lnTo>
                  <a:lnTo>
                    <a:pt x="2147" y="1352"/>
                  </a:lnTo>
                  <a:lnTo>
                    <a:pt x="2145" y="1354"/>
                  </a:lnTo>
                  <a:lnTo>
                    <a:pt x="2089" y="1387"/>
                  </a:lnTo>
                  <a:lnTo>
                    <a:pt x="2088" y="1388"/>
                  </a:lnTo>
                  <a:lnTo>
                    <a:pt x="2086" y="1389"/>
                  </a:lnTo>
                  <a:lnTo>
                    <a:pt x="2083" y="1388"/>
                  </a:lnTo>
                  <a:lnTo>
                    <a:pt x="2081" y="1387"/>
                  </a:lnTo>
                  <a:lnTo>
                    <a:pt x="2080" y="1385"/>
                  </a:lnTo>
                  <a:lnTo>
                    <a:pt x="2079" y="1383"/>
                  </a:lnTo>
                  <a:lnTo>
                    <a:pt x="2079" y="1380"/>
                  </a:lnTo>
                  <a:lnTo>
                    <a:pt x="2080" y="1377"/>
                  </a:lnTo>
                  <a:lnTo>
                    <a:pt x="2082" y="1376"/>
                  </a:lnTo>
                  <a:lnTo>
                    <a:pt x="2101" y="1364"/>
                  </a:lnTo>
                  <a:lnTo>
                    <a:pt x="2138" y="1342"/>
                  </a:lnTo>
                  <a:lnTo>
                    <a:pt x="2141" y="1341"/>
                  </a:lnTo>
                  <a:close/>
                  <a:moveTo>
                    <a:pt x="1134" y="1339"/>
                  </a:moveTo>
                  <a:lnTo>
                    <a:pt x="1136" y="1340"/>
                  </a:lnTo>
                  <a:lnTo>
                    <a:pt x="1136" y="1340"/>
                  </a:lnTo>
                  <a:lnTo>
                    <a:pt x="1194" y="1370"/>
                  </a:lnTo>
                  <a:lnTo>
                    <a:pt x="1196" y="1372"/>
                  </a:lnTo>
                  <a:lnTo>
                    <a:pt x="1197" y="1375"/>
                  </a:lnTo>
                  <a:lnTo>
                    <a:pt x="1197" y="1375"/>
                  </a:lnTo>
                  <a:lnTo>
                    <a:pt x="1197" y="1377"/>
                  </a:lnTo>
                  <a:lnTo>
                    <a:pt x="1196" y="1380"/>
                  </a:lnTo>
                  <a:lnTo>
                    <a:pt x="1195" y="1382"/>
                  </a:lnTo>
                  <a:lnTo>
                    <a:pt x="1193" y="1383"/>
                  </a:lnTo>
                  <a:lnTo>
                    <a:pt x="1190" y="1384"/>
                  </a:lnTo>
                  <a:lnTo>
                    <a:pt x="1189" y="1383"/>
                  </a:lnTo>
                  <a:lnTo>
                    <a:pt x="1187" y="1383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6" y="1348"/>
                  </a:lnTo>
                  <a:lnTo>
                    <a:pt x="1126" y="1345"/>
                  </a:lnTo>
                  <a:lnTo>
                    <a:pt x="1127" y="1343"/>
                  </a:lnTo>
                  <a:lnTo>
                    <a:pt x="1129" y="1340"/>
                  </a:lnTo>
                  <a:lnTo>
                    <a:pt x="1131" y="1339"/>
                  </a:lnTo>
                  <a:lnTo>
                    <a:pt x="1134" y="1339"/>
                  </a:lnTo>
                  <a:close/>
                  <a:moveTo>
                    <a:pt x="2126" y="1314"/>
                  </a:moveTo>
                  <a:lnTo>
                    <a:pt x="2129" y="1315"/>
                  </a:lnTo>
                  <a:lnTo>
                    <a:pt x="2132" y="1317"/>
                  </a:lnTo>
                  <a:lnTo>
                    <a:pt x="2133" y="1320"/>
                  </a:lnTo>
                  <a:lnTo>
                    <a:pt x="2133" y="1322"/>
                  </a:lnTo>
                  <a:lnTo>
                    <a:pt x="2132" y="1326"/>
                  </a:lnTo>
                  <a:lnTo>
                    <a:pt x="2129" y="1328"/>
                  </a:lnTo>
                  <a:lnTo>
                    <a:pt x="2076" y="1364"/>
                  </a:lnTo>
                  <a:lnTo>
                    <a:pt x="2074" y="1365"/>
                  </a:lnTo>
                  <a:lnTo>
                    <a:pt x="2072" y="1365"/>
                  </a:lnTo>
                  <a:lnTo>
                    <a:pt x="2070" y="1365"/>
                  </a:lnTo>
                  <a:lnTo>
                    <a:pt x="2068" y="1364"/>
                  </a:lnTo>
                  <a:lnTo>
                    <a:pt x="2066" y="1362"/>
                  </a:lnTo>
                  <a:lnTo>
                    <a:pt x="2065" y="1360"/>
                  </a:lnTo>
                  <a:lnTo>
                    <a:pt x="2065" y="1357"/>
                  </a:lnTo>
                  <a:lnTo>
                    <a:pt x="2066" y="1355"/>
                  </a:lnTo>
                  <a:lnTo>
                    <a:pt x="2068" y="1353"/>
                  </a:lnTo>
                  <a:lnTo>
                    <a:pt x="2121" y="1315"/>
                  </a:lnTo>
                  <a:lnTo>
                    <a:pt x="2123" y="1314"/>
                  </a:lnTo>
                  <a:lnTo>
                    <a:pt x="2126" y="1314"/>
                  </a:lnTo>
                  <a:close/>
                  <a:moveTo>
                    <a:pt x="1150" y="1312"/>
                  </a:moveTo>
                  <a:lnTo>
                    <a:pt x="1153" y="1313"/>
                  </a:lnTo>
                  <a:lnTo>
                    <a:pt x="1208" y="1348"/>
                  </a:lnTo>
                  <a:lnTo>
                    <a:pt x="1210" y="1350"/>
                  </a:lnTo>
                  <a:lnTo>
                    <a:pt x="1211" y="1352"/>
                  </a:lnTo>
                  <a:lnTo>
                    <a:pt x="1211" y="1355"/>
                  </a:lnTo>
                  <a:lnTo>
                    <a:pt x="1210" y="1357"/>
                  </a:lnTo>
                  <a:lnTo>
                    <a:pt x="1209" y="1359"/>
                  </a:lnTo>
                  <a:lnTo>
                    <a:pt x="1207" y="1360"/>
                  </a:lnTo>
                  <a:lnTo>
                    <a:pt x="1205" y="1361"/>
                  </a:lnTo>
                  <a:lnTo>
                    <a:pt x="1203" y="1360"/>
                  </a:lnTo>
                  <a:lnTo>
                    <a:pt x="1201" y="1360"/>
                  </a:lnTo>
                  <a:lnTo>
                    <a:pt x="1145" y="1326"/>
                  </a:lnTo>
                  <a:lnTo>
                    <a:pt x="1143" y="1323"/>
                  </a:lnTo>
                  <a:lnTo>
                    <a:pt x="1142" y="1321"/>
                  </a:lnTo>
                  <a:lnTo>
                    <a:pt x="1142" y="1318"/>
                  </a:lnTo>
                  <a:lnTo>
                    <a:pt x="1143" y="1315"/>
                  </a:lnTo>
                  <a:lnTo>
                    <a:pt x="1145" y="1313"/>
                  </a:lnTo>
                  <a:lnTo>
                    <a:pt x="1147" y="1312"/>
                  </a:lnTo>
                  <a:lnTo>
                    <a:pt x="1150" y="1312"/>
                  </a:lnTo>
                  <a:close/>
                  <a:moveTo>
                    <a:pt x="2109" y="1289"/>
                  </a:moveTo>
                  <a:lnTo>
                    <a:pt x="2111" y="1290"/>
                  </a:lnTo>
                  <a:lnTo>
                    <a:pt x="2113" y="1292"/>
                  </a:lnTo>
                  <a:lnTo>
                    <a:pt x="2114" y="1294"/>
                  </a:lnTo>
                  <a:lnTo>
                    <a:pt x="2115" y="1297"/>
                  </a:lnTo>
                  <a:lnTo>
                    <a:pt x="2114" y="1300"/>
                  </a:lnTo>
                  <a:lnTo>
                    <a:pt x="2112" y="1302"/>
                  </a:lnTo>
                  <a:lnTo>
                    <a:pt x="2061" y="1342"/>
                  </a:lnTo>
                  <a:lnTo>
                    <a:pt x="2059" y="1343"/>
                  </a:lnTo>
                  <a:lnTo>
                    <a:pt x="2057" y="1343"/>
                  </a:lnTo>
                  <a:lnTo>
                    <a:pt x="2055" y="1343"/>
                  </a:lnTo>
                  <a:lnTo>
                    <a:pt x="2053" y="1342"/>
                  </a:lnTo>
                  <a:lnTo>
                    <a:pt x="2051" y="1340"/>
                  </a:lnTo>
                  <a:lnTo>
                    <a:pt x="2050" y="1338"/>
                  </a:lnTo>
                  <a:lnTo>
                    <a:pt x="2050" y="1335"/>
                  </a:lnTo>
                  <a:lnTo>
                    <a:pt x="2051" y="1333"/>
                  </a:lnTo>
                  <a:lnTo>
                    <a:pt x="2052" y="1331"/>
                  </a:lnTo>
                  <a:lnTo>
                    <a:pt x="2103" y="1291"/>
                  </a:lnTo>
                  <a:lnTo>
                    <a:pt x="2106" y="1289"/>
                  </a:lnTo>
                  <a:lnTo>
                    <a:pt x="2109" y="1289"/>
                  </a:lnTo>
                  <a:close/>
                  <a:moveTo>
                    <a:pt x="1165" y="1287"/>
                  </a:moveTo>
                  <a:lnTo>
                    <a:pt x="1168" y="1287"/>
                  </a:lnTo>
                  <a:lnTo>
                    <a:pt x="1170" y="1288"/>
                  </a:lnTo>
                  <a:lnTo>
                    <a:pt x="1224" y="1326"/>
                  </a:lnTo>
                  <a:lnTo>
                    <a:pt x="1226" y="1328"/>
                  </a:lnTo>
                  <a:lnTo>
                    <a:pt x="1227" y="1330"/>
                  </a:lnTo>
                  <a:lnTo>
                    <a:pt x="1227" y="1333"/>
                  </a:lnTo>
                  <a:lnTo>
                    <a:pt x="1226" y="1335"/>
                  </a:lnTo>
                  <a:lnTo>
                    <a:pt x="1225" y="1337"/>
                  </a:lnTo>
                  <a:lnTo>
                    <a:pt x="1224" y="1337"/>
                  </a:lnTo>
                  <a:lnTo>
                    <a:pt x="1222" y="1338"/>
                  </a:lnTo>
                  <a:lnTo>
                    <a:pt x="1220" y="1338"/>
                  </a:lnTo>
                  <a:lnTo>
                    <a:pt x="1218" y="1338"/>
                  </a:lnTo>
                  <a:lnTo>
                    <a:pt x="1216" y="1337"/>
                  </a:lnTo>
                  <a:lnTo>
                    <a:pt x="1162" y="1300"/>
                  </a:lnTo>
                  <a:lnTo>
                    <a:pt x="1160" y="1298"/>
                  </a:lnTo>
                  <a:lnTo>
                    <a:pt x="1159" y="1295"/>
                  </a:lnTo>
                  <a:lnTo>
                    <a:pt x="1159" y="1292"/>
                  </a:lnTo>
                  <a:lnTo>
                    <a:pt x="1160" y="1290"/>
                  </a:lnTo>
                  <a:lnTo>
                    <a:pt x="1161" y="1289"/>
                  </a:lnTo>
                  <a:lnTo>
                    <a:pt x="1162" y="1288"/>
                  </a:lnTo>
                  <a:lnTo>
                    <a:pt x="1165" y="1287"/>
                  </a:lnTo>
                  <a:close/>
                  <a:moveTo>
                    <a:pt x="2090" y="1265"/>
                  </a:moveTo>
                  <a:lnTo>
                    <a:pt x="2092" y="1266"/>
                  </a:lnTo>
                  <a:lnTo>
                    <a:pt x="2094" y="1267"/>
                  </a:lnTo>
                  <a:lnTo>
                    <a:pt x="2096" y="1270"/>
                  </a:lnTo>
                  <a:lnTo>
                    <a:pt x="2096" y="1273"/>
                  </a:lnTo>
                  <a:lnTo>
                    <a:pt x="2095" y="1275"/>
                  </a:lnTo>
                  <a:lnTo>
                    <a:pt x="2094" y="1277"/>
                  </a:lnTo>
                  <a:lnTo>
                    <a:pt x="2045" y="1319"/>
                  </a:lnTo>
                  <a:lnTo>
                    <a:pt x="2042" y="1320"/>
                  </a:lnTo>
                  <a:lnTo>
                    <a:pt x="2039" y="1320"/>
                  </a:lnTo>
                  <a:lnTo>
                    <a:pt x="2037" y="1320"/>
                  </a:lnTo>
                  <a:lnTo>
                    <a:pt x="2035" y="1319"/>
                  </a:lnTo>
                  <a:lnTo>
                    <a:pt x="2034" y="1318"/>
                  </a:lnTo>
                  <a:lnTo>
                    <a:pt x="2033" y="1316"/>
                  </a:lnTo>
                  <a:lnTo>
                    <a:pt x="2032" y="1313"/>
                  </a:lnTo>
                  <a:lnTo>
                    <a:pt x="2033" y="1310"/>
                  </a:lnTo>
                  <a:lnTo>
                    <a:pt x="2035" y="1308"/>
                  </a:lnTo>
                  <a:lnTo>
                    <a:pt x="2085" y="1267"/>
                  </a:lnTo>
                  <a:lnTo>
                    <a:pt x="2087" y="1265"/>
                  </a:lnTo>
                  <a:lnTo>
                    <a:pt x="2090" y="1265"/>
                  </a:lnTo>
                  <a:close/>
                  <a:moveTo>
                    <a:pt x="1185" y="1263"/>
                  </a:moveTo>
                  <a:lnTo>
                    <a:pt x="1188" y="1263"/>
                  </a:lnTo>
                  <a:lnTo>
                    <a:pt x="1190" y="1264"/>
                  </a:lnTo>
                  <a:lnTo>
                    <a:pt x="1241" y="1304"/>
                  </a:lnTo>
                  <a:lnTo>
                    <a:pt x="1243" y="1306"/>
                  </a:lnTo>
                  <a:lnTo>
                    <a:pt x="1243" y="1308"/>
                  </a:lnTo>
                  <a:lnTo>
                    <a:pt x="1243" y="1311"/>
                  </a:lnTo>
                  <a:lnTo>
                    <a:pt x="1242" y="1313"/>
                  </a:lnTo>
                  <a:lnTo>
                    <a:pt x="1241" y="1315"/>
                  </a:lnTo>
                  <a:lnTo>
                    <a:pt x="1239" y="1316"/>
                  </a:lnTo>
                  <a:lnTo>
                    <a:pt x="1237" y="1316"/>
                  </a:lnTo>
                  <a:lnTo>
                    <a:pt x="1234" y="1316"/>
                  </a:lnTo>
                  <a:lnTo>
                    <a:pt x="1232" y="1315"/>
                  </a:lnTo>
                  <a:lnTo>
                    <a:pt x="1181" y="1275"/>
                  </a:lnTo>
                  <a:lnTo>
                    <a:pt x="1180" y="1273"/>
                  </a:lnTo>
                  <a:lnTo>
                    <a:pt x="1179" y="1271"/>
                  </a:lnTo>
                  <a:lnTo>
                    <a:pt x="1179" y="1268"/>
                  </a:lnTo>
                  <a:lnTo>
                    <a:pt x="1180" y="1266"/>
                  </a:lnTo>
                  <a:lnTo>
                    <a:pt x="1182" y="1264"/>
                  </a:lnTo>
                  <a:lnTo>
                    <a:pt x="1185" y="1263"/>
                  </a:lnTo>
                  <a:close/>
                  <a:moveTo>
                    <a:pt x="2070" y="1241"/>
                  </a:moveTo>
                  <a:lnTo>
                    <a:pt x="2072" y="1241"/>
                  </a:lnTo>
                  <a:lnTo>
                    <a:pt x="2075" y="1243"/>
                  </a:lnTo>
                  <a:lnTo>
                    <a:pt x="2076" y="1245"/>
                  </a:lnTo>
                  <a:lnTo>
                    <a:pt x="2076" y="1248"/>
                  </a:lnTo>
                  <a:lnTo>
                    <a:pt x="2076" y="1251"/>
                  </a:lnTo>
                  <a:lnTo>
                    <a:pt x="2074" y="1253"/>
                  </a:lnTo>
                  <a:lnTo>
                    <a:pt x="2027" y="1298"/>
                  </a:lnTo>
                  <a:lnTo>
                    <a:pt x="2024" y="1299"/>
                  </a:lnTo>
                  <a:lnTo>
                    <a:pt x="2022" y="1300"/>
                  </a:lnTo>
                  <a:lnTo>
                    <a:pt x="2020" y="1300"/>
                  </a:lnTo>
                  <a:lnTo>
                    <a:pt x="2018" y="1299"/>
                  </a:lnTo>
                  <a:lnTo>
                    <a:pt x="2017" y="1298"/>
                  </a:lnTo>
                  <a:lnTo>
                    <a:pt x="2015" y="1295"/>
                  </a:lnTo>
                  <a:lnTo>
                    <a:pt x="2015" y="1293"/>
                  </a:lnTo>
                  <a:lnTo>
                    <a:pt x="2015" y="1290"/>
                  </a:lnTo>
                  <a:lnTo>
                    <a:pt x="2017" y="1288"/>
                  </a:lnTo>
                  <a:lnTo>
                    <a:pt x="2065" y="1243"/>
                  </a:lnTo>
                  <a:lnTo>
                    <a:pt x="2067" y="1241"/>
                  </a:lnTo>
                  <a:lnTo>
                    <a:pt x="2070" y="1241"/>
                  </a:lnTo>
                  <a:close/>
                  <a:moveTo>
                    <a:pt x="1205" y="1239"/>
                  </a:moveTo>
                  <a:lnTo>
                    <a:pt x="1208" y="1239"/>
                  </a:lnTo>
                  <a:lnTo>
                    <a:pt x="1210" y="1241"/>
                  </a:lnTo>
                  <a:lnTo>
                    <a:pt x="1259" y="1283"/>
                  </a:lnTo>
                  <a:lnTo>
                    <a:pt x="1262" y="1286"/>
                  </a:lnTo>
                  <a:lnTo>
                    <a:pt x="1262" y="1288"/>
                  </a:lnTo>
                  <a:lnTo>
                    <a:pt x="1262" y="1291"/>
                  </a:lnTo>
                  <a:lnTo>
                    <a:pt x="1260" y="1293"/>
                  </a:lnTo>
                  <a:lnTo>
                    <a:pt x="1257" y="1295"/>
                  </a:lnTo>
                  <a:lnTo>
                    <a:pt x="1254" y="1296"/>
                  </a:lnTo>
                  <a:lnTo>
                    <a:pt x="1252" y="1295"/>
                  </a:lnTo>
                  <a:lnTo>
                    <a:pt x="1250" y="1294"/>
                  </a:lnTo>
                  <a:lnTo>
                    <a:pt x="1201" y="1251"/>
                  </a:lnTo>
                  <a:lnTo>
                    <a:pt x="1199" y="1249"/>
                  </a:lnTo>
                  <a:lnTo>
                    <a:pt x="1199" y="1246"/>
                  </a:lnTo>
                  <a:lnTo>
                    <a:pt x="1199" y="1244"/>
                  </a:lnTo>
                  <a:lnTo>
                    <a:pt x="1200" y="1241"/>
                  </a:lnTo>
                  <a:lnTo>
                    <a:pt x="1203" y="1239"/>
                  </a:lnTo>
                  <a:lnTo>
                    <a:pt x="1205" y="1239"/>
                  </a:lnTo>
                  <a:close/>
                  <a:moveTo>
                    <a:pt x="2050" y="1220"/>
                  </a:moveTo>
                  <a:lnTo>
                    <a:pt x="2053" y="1221"/>
                  </a:lnTo>
                  <a:lnTo>
                    <a:pt x="2055" y="1222"/>
                  </a:lnTo>
                  <a:lnTo>
                    <a:pt x="2057" y="1224"/>
                  </a:lnTo>
                  <a:lnTo>
                    <a:pt x="2057" y="1227"/>
                  </a:lnTo>
                  <a:lnTo>
                    <a:pt x="2057" y="1230"/>
                  </a:lnTo>
                  <a:lnTo>
                    <a:pt x="2055" y="1232"/>
                  </a:lnTo>
                  <a:lnTo>
                    <a:pt x="2010" y="1279"/>
                  </a:lnTo>
                  <a:lnTo>
                    <a:pt x="2007" y="1281"/>
                  </a:lnTo>
                  <a:lnTo>
                    <a:pt x="2005" y="1282"/>
                  </a:lnTo>
                  <a:lnTo>
                    <a:pt x="2002" y="1281"/>
                  </a:lnTo>
                  <a:lnTo>
                    <a:pt x="2000" y="1280"/>
                  </a:lnTo>
                  <a:lnTo>
                    <a:pt x="1998" y="1277"/>
                  </a:lnTo>
                  <a:lnTo>
                    <a:pt x="1998" y="1275"/>
                  </a:lnTo>
                  <a:lnTo>
                    <a:pt x="1998" y="1272"/>
                  </a:lnTo>
                  <a:lnTo>
                    <a:pt x="2000" y="1270"/>
                  </a:lnTo>
                  <a:lnTo>
                    <a:pt x="2045" y="1222"/>
                  </a:lnTo>
                  <a:lnTo>
                    <a:pt x="2047" y="1221"/>
                  </a:lnTo>
                  <a:lnTo>
                    <a:pt x="2050" y="1220"/>
                  </a:lnTo>
                  <a:close/>
                  <a:moveTo>
                    <a:pt x="1227" y="1217"/>
                  </a:moveTo>
                  <a:lnTo>
                    <a:pt x="1229" y="1217"/>
                  </a:lnTo>
                  <a:lnTo>
                    <a:pt x="1232" y="1219"/>
                  </a:lnTo>
                  <a:lnTo>
                    <a:pt x="1279" y="1264"/>
                  </a:lnTo>
                  <a:lnTo>
                    <a:pt x="1280" y="1266"/>
                  </a:lnTo>
                  <a:lnTo>
                    <a:pt x="1281" y="1269"/>
                  </a:lnTo>
                  <a:lnTo>
                    <a:pt x="1281" y="1272"/>
                  </a:lnTo>
                  <a:lnTo>
                    <a:pt x="1279" y="1274"/>
                  </a:lnTo>
                  <a:lnTo>
                    <a:pt x="1277" y="1276"/>
                  </a:lnTo>
                  <a:lnTo>
                    <a:pt x="1274" y="1276"/>
                  </a:lnTo>
                  <a:lnTo>
                    <a:pt x="1271" y="1276"/>
                  </a:lnTo>
                  <a:lnTo>
                    <a:pt x="1269" y="1274"/>
                  </a:lnTo>
                  <a:lnTo>
                    <a:pt x="1222" y="1229"/>
                  </a:lnTo>
                  <a:lnTo>
                    <a:pt x="1220" y="1226"/>
                  </a:lnTo>
                  <a:lnTo>
                    <a:pt x="1220" y="1224"/>
                  </a:lnTo>
                  <a:lnTo>
                    <a:pt x="1220" y="1221"/>
                  </a:lnTo>
                  <a:lnTo>
                    <a:pt x="1222" y="1219"/>
                  </a:lnTo>
                  <a:lnTo>
                    <a:pt x="1224" y="1217"/>
                  </a:lnTo>
                  <a:lnTo>
                    <a:pt x="1227" y="1217"/>
                  </a:lnTo>
                  <a:close/>
                  <a:moveTo>
                    <a:pt x="2027" y="1199"/>
                  </a:moveTo>
                  <a:lnTo>
                    <a:pt x="2029" y="1200"/>
                  </a:lnTo>
                  <a:lnTo>
                    <a:pt x="2032" y="1201"/>
                  </a:lnTo>
                  <a:lnTo>
                    <a:pt x="2033" y="1203"/>
                  </a:lnTo>
                  <a:lnTo>
                    <a:pt x="2034" y="1206"/>
                  </a:lnTo>
                  <a:lnTo>
                    <a:pt x="2034" y="1208"/>
                  </a:lnTo>
                  <a:lnTo>
                    <a:pt x="2032" y="1211"/>
                  </a:lnTo>
                  <a:lnTo>
                    <a:pt x="1990" y="1260"/>
                  </a:lnTo>
                  <a:lnTo>
                    <a:pt x="1988" y="1262"/>
                  </a:lnTo>
                  <a:lnTo>
                    <a:pt x="1985" y="1263"/>
                  </a:lnTo>
                  <a:lnTo>
                    <a:pt x="1983" y="1262"/>
                  </a:lnTo>
                  <a:lnTo>
                    <a:pt x="1981" y="1261"/>
                  </a:lnTo>
                  <a:lnTo>
                    <a:pt x="1979" y="1259"/>
                  </a:lnTo>
                  <a:lnTo>
                    <a:pt x="1978" y="1256"/>
                  </a:lnTo>
                  <a:lnTo>
                    <a:pt x="1979" y="1253"/>
                  </a:lnTo>
                  <a:lnTo>
                    <a:pt x="1980" y="1250"/>
                  </a:lnTo>
                  <a:lnTo>
                    <a:pt x="2022" y="1202"/>
                  </a:lnTo>
                  <a:lnTo>
                    <a:pt x="2024" y="1200"/>
                  </a:lnTo>
                  <a:lnTo>
                    <a:pt x="2027" y="1199"/>
                  </a:lnTo>
                  <a:close/>
                  <a:moveTo>
                    <a:pt x="1249" y="1196"/>
                  </a:moveTo>
                  <a:lnTo>
                    <a:pt x="1252" y="1197"/>
                  </a:lnTo>
                  <a:lnTo>
                    <a:pt x="1254" y="1198"/>
                  </a:lnTo>
                  <a:lnTo>
                    <a:pt x="1299" y="1245"/>
                  </a:lnTo>
                  <a:lnTo>
                    <a:pt x="1300" y="1247"/>
                  </a:lnTo>
                  <a:lnTo>
                    <a:pt x="1301" y="1250"/>
                  </a:lnTo>
                  <a:lnTo>
                    <a:pt x="1300" y="1253"/>
                  </a:lnTo>
                  <a:lnTo>
                    <a:pt x="1298" y="1256"/>
                  </a:lnTo>
                  <a:lnTo>
                    <a:pt x="1296" y="1257"/>
                  </a:lnTo>
                  <a:lnTo>
                    <a:pt x="1294" y="1258"/>
                  </a:lnTo>
                  <a:lnTo>
                    <a:pt x="1291" y="1257"/>
                  </a:lnTo>
                  <a:lnTo>
                    <a:pt x="1289" y="1256"/>
                  </a:lnTo>
                  <a:lnTo>
                    <a:pt x="1244" y="1208"/>
                  </a:lnTo>
                  <a:lnTo>
                    <a:pt x="1242" y="1205"/>
                  </a:lnTo>
                  <a:lnTo>
                    <a:pt x="1242" y="1203"/>
                  </a:lnTo>
                  <a:lnTo>
                    <a:pt x="1242" y="1200"/>
                  </a:lnTo>
                  <a:lnTo>
                    <a:pt x="1244" y="1198"/>
                  </a:lnTo>
                  <a:lnTo>
                    <a:pt x="1246" y="1196"/>
                  </a:lnTo>
                  <a:lnTo>
                    <a:pt x="1249" y="1196"/>
                  </a:lnTo>
                  <a:close/>
                  <a:moveTo>
                    <a:pt x="2393" y="1195"/>
                  </a:moveTo>
                  <a:lnTo>
                    <a:pt x="2394" y="1196"/>
                  </a:lnTo>
                  <a:lnTo>
                    <a:pt x="2400" y="1197"/>
                  </a:lnTo>
                  <a:lnTo>
                    <a:pt x="2405" y="1203"/>
                  </a:lnTo>
                  <a:lnTo>
                    <a:pt x="2406" y="1210"/>
                  </a:lnTo>
                  <a:lnTo>
                    <a:pt x="2404" y="1216"/>
                  </a:lnTo>
                  <a:lnTo>
                    <a:pt x="2399" y="1221"/>
                  </a:lnTo>
                  <a:lnTo>
                    <a:pt x="2327" y="1260"/>
                  </a:lnTo>
                  <a:lnTo>
                    <a:pt x="2324" y="1262"/>
                  </a:lnTo>
                  <a:lnTo>
                    <a:pt x="2321" y="1262"/>
                  </a:lnTo>
                  <a:lnTo>
                    <a:pt x="2317" y="1261"/>
                  </a:lnTo>
                  <a:lnTo>
                    <a:pt x="2314" y="1260"/>
                  </a:lnTo>
                  <a:lnTo>
                    <a:pt x="2311" y="1258"/>
                  </a:lnTo>
                  <a:lnTo>
                    <a:pt x="2308" y="1255"/>
                  </a:lnTo>
                  <a:lnTo>
                    <a:pt x="2307" y="1247"/>
                  </a:lnTo>
                  <a:lnTo>
                    <a:pt x="2307" y="1245"/>
                  </a:lnTo>
                  <a:lnTo>
                    <a:pt x="2309" y="1240"/>
                  </a:lnTo>
                  <a:lnTo>
                    <a:pt x="2314" y="1235"/>
                  </a:lnTo>
                  <a:lnTo>
                    <a:pt x="2385" y="1197"/>
                  </a:lnTo>
                  <a:lnTo>
                    <a:pt x="2393" y="1195"/>
                  </a:lnTo>
                  <a:close/>
                  <a:moveTo>
                    <a:pt x="889" y="1182"/>
                  </a:moveTo>
                  <a:lnTo>
                    <a:pt x="896" y="1184"/>
                  </a:lnTo>
                  <a:lnTo>
                    <a:pt x="965" y="1227"/>
                  </a:lnTo>
                  <a:lnTo>
                    <a:pt x="970" y="1232"/>
                  </a:lnTo>
                  <a:lnTo>
                    <a:pt x="971" y="1239"/>
                  </a:lnTo>
                  <a:lnTo>
                    <a:pt x="970" y="1242"/>
                  </a:lnTo>
                  <a:lnTo>
                    <a:pt x="969" y="1246"/>
                  </a:lnTo>
                  <a:lnTo>
                    <a:pt x="967" y="1249"/>
                  </a:lnTo>
                  <a:lnTo>
                    <a:pt x="964" y="1251"/>
                  </a:lnTo>
                  <a:lnTo>
                    <a:pt x="961" y="1252"/>
                  </a:lnTo>
                  <a:lnTo>
                    <a:pt x="957" y="1252"/>
                  </a:lnTo>
                  <a:lnTo>
                    <a:pt x="954" y="1252"/>
                  </a:lnTo>
                  <a:lnTo>
                    <a:pt x="950" y="1250"/>
                  </a:lnTo>
                  <a:lnTo>
                    <a:pt x="881" y="1208"/>
                  </a:lnTo>
                  <a:lnTo>
                    <a:pt x="876" y="1203"/>
                  </a:lnTo>
                  <a:lnTo>
                    <a:pt x="874" y="1196"/>
                  </a:lnTo>
                  <a:lnTo>
                    <a:pt x="876" y="1189"/>
                  </a:lnTo>
                  <a:lnTo>
                    <a:pt x="877" y="1188"/>
                  </a:lnTo>
                  <a:lnTo>
                    <a:pt x="882" y="1183"/>
                  </a:lnTo>
                  <a:lnTo>
                    <a:pt x="889" y="1182"/>
                  </a:lnTo>
                  <a:close/>
                  <a:moveTo>
                    <a:pt x="2003" y="1178"/>
                  </a:moveTo>
                  <a:lnTo>
                    <a:pt x="2006" y="1179"/>
                  </a:lnTo>
                  <a:lnTo>
                    <a:pt x="2008" y="1180"/>
                  </a:lnTo>
                  <a:lnTo>
                    <a:pt x="2010" y="1182"/>
                  </a:lnTo>
                  <a:lnTo>
                    <a:pt x="2011" y="1184"/>
                  </a:lnTo>
                  <a:lnTo>
                    <a:pt x="2011" y="1188"/>
                  </a:lnTo>
                  <a:lnTo>
                    <a:pt x="2010" y="1190"/>
                  </a:lnTo>
                  <a:lnTo>
                    <a:pt x="2010" y="1191"/>
                  </a:lnTo>
                  <a:lnTo>
                    <a:pt x="1970" y="1241"/>
                  </a:lnTo>
                  <a:lnTo>
                    <a:pt x="1969" y="1243"/>
                  </a:lnTo>
                  <a:lnTo>
                    <a:pt x="1967" y="1244"/>
                  </a:lnTo>
                  <a:lnTo>
                    <a:pt x="1965" y="1244"/>
                  </a:lnTo>
                  <a:lnTo>
                    <a:pt x="1965" y="1244"/>
                  </a:lnTo>
                  <a:lnTo>
                    <a:pt x="1963" y="1244"/>
                  </a:lnTo>
                  <a:lnTo>
                    <a:pt x="1961" y="1243"/>
                  </a:lnTo>
                  <a:lnTo>
                    <a:pt x="1959" y="1241"/>
                  </a:lnTo>
                  <a:lnTo>
                    <a:pt x="1958" y="1238"/>
                  </a:lnTo>
                  <a:lnTo>
                    <a:pt x="1958" y="1235"/>
                  </a:lnTo>
                  <a:lnTo>
                    <a:pt x="1959" y="1233"/>
                  </a:lnTo>
                  <a:lnTo>
                    <a:pt x="1999" y="1181"/>
                  </a:lnTo>
                  <a:lnTo>
                    <a:pt x="2001" y="1179"/>
                  </a:lnTo>
                  <a:lnTo>
                    <a:pt x="2003" y="1178"/>
                  </a:lnTo>
                  <a:close/>
                  <a:moveTo>
                    <a:pt x="1272" y="1177"/>
                  </a:moveTo>
                  <a:lnTo>
                    <a:pt x="1274" y="1177"/>
                  </a:lnTo>
                  <a:lnTo>
                    <a:pt x="1276" y="1179"/>
                  </a:lnTo>
                  <a:lnTo>
                    <a:pt x="1318" y="1229"/>
                  </a:lnTo>
                  <a:lnTo>
                    <a:pt x="1319" y="1232"/>
                  </a:lnTo>
                  <a:lnTo>
                    <a:pt x="1320" y="1234"/>
                  </a:lnTo>
                  <a:lnTo>
                    <a:pt x="1319" y="1237"/>
                  </a:lnTo>
                  <a:lnTo>
                    <a:pt x="1317" y="1239"/>
                  </a:lnTo>
                  <a:lnTo>
                    <a:pt x="1315" y="1240"/>
                  </a:lnTo>
                  <a:lnTo>
                    <a:pt x="1313" y="1241"/>
                  </a:lnTo>
                  <a:lnTo>
                    <a:pt x="1311" y="1240"/>
                  </a:lnTo>
                  <a:lnTo>
                    <a:pt x="1309" y="1239"/>
                  </a:lnTo>
                  <a:lnTo>
                    <a:pt x="1308" y="1238"/>
                  </a:lnTo>
                  <a:lnTo>
                    <a:pt x="1266" y="1189"/>
                  </a:lnTo>
                  <a:lnTo>
                    <a:pt x="1265" y="1187"/>
                  </a:lnTo>
                  <a:lnTo>
                    <a:pt x="1264" y="1183"/>
                  </a:lnTo>
                  <a:lnTo>
                    <a:pt x="1265" y="1180"/>
                  </a:lnTo>
                  <a:lnTo>
                    <a:pt x="1267" y="1178"/>
                  </a:lnTo>
                  <a:lnTo>
                    <a:pt x="1269" y="1177"/>
                  </a:lnTo>
                  <a:lnTo>
                    <a:pt x="1272" y="1177"/>
                  </a:lnTo>
                  <a:close/>
                  <a:moveTo>
                    <a:pt x="1979" y="1160"/>
                  </a:moveTo>
                  <a:lnTo>
                    <a:pt x="1981" y="1160"/>
                  </a:lnTo>
                  <a:lnTo>
                    <a:pt x="1984" y="1161"/>
                  </a:lnTo>
                  <a:lnTo>
                    <a:pt x="1986" y="1163"/>
                  </a:lnTo>
                  <a:lnTo>
                    <a:pt x="1987" y="1166"/>
                  </a:lnTo>
                  <a:lnTo>
                    <a:pt x="1987" y="1168"/>
                  </a:lnTo>
                  <a:lnTo>
                    <a:pt x="1986" y="1171"/>
                  </a:lnTo>
                  <a:lnTo>
                    <a:pt x="1948" y="1225"/>
                  </a:lnTo>
                  <a:lnTo>
                    <a:pt x="1947" y="1226"/>
                  </a:lnTo>
                  <a:lnTo>
                    <a:pt x="1945" y="1227"/>
                  </a:lnTo>
                  <a:lnTo>
                    <a:pt x="1942" y="1228"/>
                  </a:lnTo>
                  <a:lnTo>
                    <a:pt x="1940" y="1227"/>
                  </a:lnTo>
                  <a:lnTo>
                    <a:pt x="1938" y="1226"/>
                  </a:lnTo>
                  <a:lnTo>
                    <a:pt x="1937" y="1224"/>
                  </a:lnTo>
                  <a:lnTo>
                    <a:pt x="1936" y="1222"/>
                  </a:lnTo>
                  <a:lnTo>
                    <a:pt x="1936" y="1219"/>
                  </a:lnTo>
                  <a:lnTo>
                    <a:pt x="1937" y="1217"/>
                  </a:lnTo>
                  <a:lnTo>
                    <a:pt x="1974" y="1163"/>
                  </a:lnTo>
                  <a:lnTo>
                    <a:pt x="1976" y="1161"/>
                  </a:lnTo>
                  <a:lnTo>
                    <a:pt x="1979" y="1160"/>
                  </a:lnTo>
                  <a:close/>
                  <a:moveTo>
                    <a:pt x="1296" y="1158"/>
                  </a:moveTo>
                  <a:lnTo>
                    <a:pt x="1299" y="1159"/>
                  </a:lnTo>
                  <a:lnTo>
                    <a:pt x="1301" y="1161"/>
                  </a:lnTo>
                  <a:lnTo>
                    <a:pt x="1340" y="1213"/>
                  </a:lnTo>
                  <a:lnTo>
                    <a:pt x="1341" y="1216"/>
                  </a:lnTo>
                  <a:lnTo>
                    <a:pt x="1341" y="1218"/>
                  </a:lnTo>
                  <a:lnTo>
                    <a:pt x="1340" y="1221"/>
                  </a:lnTo>
                  <a:lnTo>
                    <a:pt x="1339" y="1223"/>
                  </a:lnTo>
                  <a:lnTo>
                    <a:pt x="1337" y="1224"/>
                  </a:lnTo>
                  <a:lnTo>
                    <a:pt x="1334" y="1224"/>
                  </a:lnTo>
                  <a:lnTo>
                    <a:pt x="1332" y="1224"/>
                  </a:lnTo>
                  <a:lnTo>
                    <a:pt x="1330" y="1223"/>
                  </a:lnTo>
                  <a:lnTo>
                    <a:pt x="1329" y="1221"/>
                  </a:lnTo>
                  <a:lnTo>
                    <a:pt x="1290" y="1169"/>
                  </a:lnTo>
                  <a:lnTo>
                    <a:pt x="1289" y="1167"/>
                  </a:lnTo>
                  <a:lnTo>
                    <a:pt x="1289" y="1164"/>
                  </a:lnTo>
                  <a:lnTo>
                    <a:pt x="1289" y="1162"/>
                  </a:lnTo>
                  <a:lnTo>
                    <a:pt x="1291" y="1160"/>
                  </a:lnTo>
                  <a:lnTo>
                    <a:pt x="1294" y="1158"/>
                  </a:lnTo>
                  <a:lnTo>
                    <a:pt x="1296" y="1158"/>
                  </a:lnTo>
                  <a:close/>
                  <a:moveTo>
                    <a:pt x="3197" y="1153"/>
                  </a:moveTo>
                  <a:lnTo>
                    <a:pt x="3203" y="1157"/>
                  </a:lnTo>
                  <a:lnTo>
                    <a:pt x="3207" y="1163"/>
                  </a:lnTo>
                  <a:lnTo>
                    <a:pt x="3207" y="1170"/>
                  </a:lnTo>
                  <a:lnTo>
                    <a:pt x="3204" y="1176"/>
                  </a:lnTo>
                  <a:lnTo>
                    <a:pt x="3197" y="1180"/>
                  </a:lnTo>
                  <a:lnTo>
                    <a:pt x="2767" y="1309"/>
                  </a:lnTo>
                  <a:lnTo>
                    <a:pt x="2763" y="1310"/>
                  </a:lnTo>
                  <a:lnTo>
                    <a:pt x="2760" y="1309"/>
                  </a:lnTo>
                  <a:lnTo>
                    <a:pt x="2756" y="1308"/>
                  </a:lnTo>
                  <a:lnTo>
                    <a:pt x="2753" y="1306"/>
                  </a:lnTo>
                  <a:lnTo>
                    <a:pt x="2751" y="1303"/>
                  </a:lnTo>
                  <a:lnTo>
                    <a:pt x="2750" y="1300"/>
                  </a:lnTo>
                  <a:lnTo>
                    <a:pt x="2750" y="1300"/>
                  </a:lnTo>
                  <a:lnTo>
                    <a:pt x="2750" y="1292"/>
                  </a:lnTo>
                  <a:lnTo>
                    <a:pt x="2753" y="1286"/>
                  </a:lnTo>
                  <a:lnTo>
                    <a:pt x="2759" y="1283"/>
                  </a:lnTo>
                  <a:lnTo>
                    <a:pt x="3190" y="1154"/>
                  </a:lnTo>
                  <a:lnTo>
                    <a:pt x="3197" y="1153"/>
                  </a:lnTo>
                  <a:close/>
                  <a:moveTo>
                    <a:pt x="79" y="1143"/>
                  </a:moveTo>
                  <a:lnTo>
                    <a:pt x="86" y="1144"/>
                  </a:lnTo>
                  <a:lnTo>
                    <a:pt x="516" y="1275"/>
                  </a:lnTo>
                  <a:lnTo>
                    <a:pt x="522" y="1279"/>
                  </a:lnTo>
                  <a:lnTo>
                    <a:pt x="525" y="1285"/>
                  </a:lnTo>
                  <a:lnTo>
                    <a:pt x="525" y="1293"/>
                  </a:lnTo>
                  <a:lnTo>
                    <a:pt x="525" y="1293"/>
                  </a:lnTo>
                  <a:lnTo>
                    <a:pt x="524" y="1296"/>
                  </a:lnTo>
                  <a:lnTo>
                    <a:pt x="521" y="1299"/>
                  </a:lnTo>
                  <a:lnTo>
                    <a:pt x="519" y="1301"/>
                  </a:lnTo>
                  <a:lnTo>
                    <a:pt x="515" y="1302"/>
                  </a:lnTo>
                  <a:lnTo>
                    <a:pt x="512" y="1302"/>
                  </a:lnTo>
                  <a:lnTo>
                    <a:pt x="508" y="1302"/>
                  </a:lnTo>
                  <a:lnTo>
                    <a:pt x="78" y="1170"/>
                  </a:lnTo>
                  <a:lnTo>
                    <a:pt x="72" y="1166"/>
                  </a:lnTo>
                  <a:lnTo>
                    <a:pt x="69" y="1160"/>
                  </a:lnTo>
                  <a:lnTo>
                    <a:pt x="69" y="1153"/>
                  </a:lnTo>
                  <a:lnTo>
                    <a:pt x="73" y="1147"/>
                  </a:lnTo>
                  <a:lnTo>
                    <a:pt x="79" y="1143"/>
                  </a:lnTo>
                  <a:close/>
                  <a:moveTo>
                    <a:pt x="1955" y="1143"/>
                  </a:moveTo>
                  <a:lnTo>
                    <a:pt x="1959" y="1144"/>
                  </a:lnTo>
                  <a:lnTo>
                    <a:pt x="1961" y="1145"/>
                  </a:lnTo>
                  <a:lnTo>
                    <a:pt x="1961" y="1147"/>
                  </a:lnTo>
                  <a:lnTo>
                    <a:pt x="1962" y="1148"/>
                  </a:lnTo>
                  <a:lnTo>
                    <a:pt x="1962" y="1151"/>
                  </a:lnTo>
                  <a:lnTo>
                    <a:pt x="1961" y="1153"/>
                  </a:lnTo>
                  <a:lnTo>
                    <a:pt x="1926" y="1209"/>
                  </a:lnTo>
                  <a:lnTo>
                    <a:pt x="1925" y="1211"/>
                  </a:lnTo>
                  <a:lnTo>
                    <a:pt x="1923" y="1212"/>
                  </a:lnTo>
                  <a:lnTo>
                    <a:pt x="1920" y="1212"/>
                  </a:lnTo>
                  <a:lnTo>
                    <a:pt x="1918" y="1212"/>
                  </a:lnTo>
                  <a:lnTo>
                    <a:pt x="1917" y="1211"/>
                  </a:lnTo>
                  <a:lnTo>
                    <a:pt x="1917" y="1211"/>
                  </a:lnTo>
                  <a:lnTo>
                    <a:pt x="1915" y="1209"/>
                  </a:lnTo>
                  <a:lnTo>
                    <a:pt x="1914" y="1207"/>
                  </a:lnTo>
                  <a:lnTo>
                    <a:pt x="1913" y="1204"/>
                  </a:lnTo>
                  <a:lnTo>
                    <a:pt x="1914" y="1201"/>
                  </a:lnTo>
                  <a:lnTo>
                    <a:pt x="1948" y="1146"/>
                  </a:lnTo>
                  <a:lnTo>
                    <a:pt x="1950" y="1144"/>
                  </a:lnTo>
                  <a:lnTo>
                    <a:pt x="1952" y="1143"/>
                  </a:lnTo>
                  <a:lnTo>
                    <a:pt x="1955" y="1143"/>
                  </a:lnTo>
                  <a:close/>
                  <a:moveTo>
                    <a:pt x="1322" y="1141"/>
                  </a:moveTo>
                  <a:lnTo>
                    <a:pt x="1324" y="1142"/>
                  </a:lnTo>
                  <a:lnTo>
                    <a:pt x="1326" y="1144"/>
                  </a:lnTo>
                  <a:lnTo>
                    <a:pt x="1363" y="1198"/>
                  </a:lnTo>
                  <a:lnTo>
                    <a:pt x="1365" y="1201"/>
                  </a:lnTo>
                  <a:lnTo>
                    <a:pt x="1365" y="1203"/>
                  </a:lnTo>
                  <a:lnTo>
                    <a:pt x="1364" y="1206"/>
                  </a:lnTo>
                  <a:lnTo>
                    <a:pt x="1362" y="1208"/>
                  </a:lnTo>
                  <a:lnTo>
                    <a:pt x="1361" y="1208"/>
                  </a:lnTo>
                  <a:lnTo>
                    <a:pt x="1360" y="1209"/>
                  </a:lnTo>
                  <a:lnTo>
                    <a:pt x="1358" y="1209"/>
                  </a:lnTo>
                  <a:lnTo>
                    <a:pt x="1356" y="1209"/>
                  </a:lnTo>
                  <a:lnTo>
                    <a:pt x="1354" y="1208"/>
                  </a:lnTo>
                  <a:lnTo>
                    <a:pt x="1352" y="1206"/>
                  </a:lnTo>
                  <a:lnTo>
                    <a:pt x="1315" y="1152"/>
                  </a:lnTo>
                  <a:lnTo>
                    <a:pt x="1314" y="1149"/>
                  </a:lnTo>
                  <a:lnTo>
                    <a:pt x="1314" y="1147"/>
                  </a:lnTo>
                  <a:lnTo>
                    <a:pt x="1315" y="1144"/>
                  </a:lnTo>
                  <a:lnTo>
                    <a:pt x="1317" y="1142"/>
                  </a:lnTo>
                  <a:lnTo>
                    <a:pt x="1318" y="1142"/>
                  </a:lnTo>
                  <a:lnTo>
                    <a:pt x="1319" y="1141"/>
                  </a:lnTo>
                  <a:lnTo>
                    <a:pt x="1322" y="1141"/>
                  </a:lnTo>
                  <a:close/>
                  <a:moveTo>
                    <a:pt x="1929" y="1127"/>
                  </a:moveTo>
                  <a:lnTo>
                    <a:pt x="1931" y="1127"/>
                  </a:lnTo>
                  <a:lnTo>
                    <a:pt x="1934" y="1129"/>
                  </a:lnTo>
                  <a:lnTo>
                    <a:pt x="1935" y="1132"/>
                  </a:lnTo>
                  <a:lnTo>
                    <a:pt x="1935" y="1134"/>
                  </a:lnTo>
                  <a:lnTo>
                    <a:pt x="1934" y="1137"/>
                  </a:lnTo>
                  <a:lnTo>
                    <a:pt x="1903" y="1194"/>
                  </a:lnTo>
                  <a:lnTo>
                    <a:pt x="1902" y="1196"/>
                  </a:lnTo>
                  <a:lnTo>
                    <a:pt x="1900" y="1197"/>
                  </a:lnTo>
                  <a:lnTo>
                    <a:pt x="1897" y="1198"/>
                  </a:lnTo>
                  <a:lnTo>
                    <a:pt x="1896" y="1198"/>
                  </a:lnTo>
                  <a:lnTo>
                    <a:pt x="1894" y="1197"/>
                  </a:lnTo>
                  <a:lnTo>
                    <a:pt x="1892" y="1195"/>
                  </a:lnTo>
                  <a:lnTo>
                    <a:pt x="1891" y="1193"/>
                  </a:lnTo>
                  <a:lnTo>
                    <a:pt x="1890" y="1190"/>
                  </a:lnTo>
                  <a:lnTo>
                    <a:pt x="1891" y="1187"/>
                  </a:lnTo>
                  <a:lnTo>
                    <a:pt x="1922" y="1130"/>
                  </a:lnTo>
                  <a:lnTo>
                    <a:pt x="1924" y="1128"/>
                  </a:lnTo>
                  <a:lnTo>
                    <a:pt x="1926" y="1127"/>
                  </a:lnTo>
                  <a:lnTo>
                    <a:pt x="1929" y="1127"/>
                  </a:lnTo>
                  <a:close/>
                  <a:moveTo>
                    <a:pt x="1345" y="1125"/>
                  </a:moveTo>
                  <a:lnTo>
                    <a:pt x="1349" y="1125"/>
                  </a:lnTo>
                  <a:lnTo>
                    <a:pt x="1352" y="1127"/>
                  </a:lnTo>
                  <a:lnTo>
                    <a:pt x="1353" y="1129"/>
                  </a:lnTo>
                  <a:lnTo>
                    <a:pt x="1387" y="1183"/>
                  </a:lnTo>
                  <a:lnTo>
                    <a:pt x="1388" y="1187"/>
                  </a:lnTo>
                  <a:lnTo>
                    <a:pt x="1388" y="1190"/>
                  </a:lnTo>
                  <a:lnTo>
                    <a:pt x="1387" y="1192"/>
                  </a:lnTo>
                  <a:lnTo>
                    <a:pt x="1385" y="1194"/>
                  </a:lnTo>
                  <a:lnTo>
                    <a:pt x="1383" y="1195"/>
                  </a:lnTo>
                  <a:lnTo>
                    <a:pt x="1381" y="1195"/>
                  </a:lnTo>
                  <a:lnTo>
                    <a:pt x="1379" y="1195"/>
                  </a:lnTo>
                  <a:lnTo>
                    <a:pt x="1377" y="1193"/>
                  </a:lnTo>
                  <a:lnTo>
                    <a:pt x="1375" y="1192"/>
                  </a:lnTo>
                  <a:lnTo>
                    <a:pt x="1341" y="1136"/>
                  </a:lnTo>
                  <a:lnTo>
                    <a:pt x="1340" y="1133"/>
                  </a:lnTo>
                  <a:lnTo>
                    <a:pt x="1340" y="1131"/>
                  </a:lnTo>
                  <a:lnTo>
                    <a:pt x="1341" y="1128"/>
                  </a:lnTo>
                  <a:lnTo>
                    <a:pt x="1343" y="1126"/>
                  </a:lnTo>
                  <a:lnTo>
                    <a:pt x="1345" y="1125"/>
                  </a:lnTo>
                  <a:close/>
                  <a:moveTo>
                    <a:pt x="1902" y="1111"/>
                  </a:moveTo>
                  <a:lnTo>
                    <a:pt x="1904" y="1112"/>
                  </a:lnTo>
                  <a:lnTo>
                    <a:pt x="1907" y="1113"/>
                  </a:lnTo>
                  <a:lnTo>
                    <a:pt x="1908" y="1117"/>
                  </a:lnTo>
                  <a:lnTo>
                    <a:pt x="1908" y="1119"/>
                  </a:lnTo>
                  <a:lnTo>
                    <a:pt x="1908" y="1122"/>
                  </a:lnTo>
                  <a:lnTo>
                    <a:pt x="1880" y="1180"/>
                  </a:lnTo>
                  <a:lnTo>
                    <a:pt x="1878" y="1182"/>
                  </a:lnTo>
                  <a:lnTo>
                    <a:pt x="1876" y="1183"/>
                  </a:lnTo>
                  <a:lnTo>
                    <a:pt x="1874" y="1184"/>
                  </a:lnTo>
                  <a:lnTo>
                    <a:pt x="1872" y="1184"/>
                  </a:lnTo>
                  <a:lnTo>
                    <a:pt x="1871" y="1183"/>
                  </a:lnTo>
                  <a:lnTo>
                    <a:pt x="1867" y="1181"/>
                  </a:lnTo>
                  <a:lnTo>
                    <a:pt x="1866" y="1179"/>
                  </a:lnTo>
                  <a:lnTo>
                    <a:pt x="1866" y="1177"/>
                  </a:lnTo>
                  <a:lnTo>
                    <a:pt x="1866" y="1174"/>
                  </a:lnTo>
                  <a:lnTo>
                    <a:pt x="1878" y="1151"/>
                  </a:lnTo>
                  <a:lnTo>
                    <a:pt x="1895" y="1116"/>
                  </a:lnTo>
                  <a:lnTo>
                    <a:pt x="1896" y="1113"/>
                  </a:lnTo>
                  <a:lnTo>
                    <a:pt x="1897" y="1113"/>
                  </a:lnTo>
                  <a:lnTo>
                    <a:pt x="1899" y="1111"/>
                  </a:lnTo>
                  <a:lnTo>
                    <a:pt x="1902" y="1111"/>
                  </a:lnTo>
                  <a:close/>
                  <a:moveTo>
                    <a:pt x="1374" y="1110"/>
                  </a:moveTo>
                  <a:lnTo>
                    <a:pt x="1376" y="1110"/>
                  </a:lnTo>
                  <a:lnTo>
                    <a:pt x="1379" y="1111"/>
                  </a:lnTo>
                  <a:lnTo>
                    <a:pt x="1380" y="1113"/>
                  </a:lnTo>
                  <a:lnTo>
                    <a:pt x="1411" y="1171"/>
                  </a:lnTo>
                  <a:lnTo>
                    <a:pt x="1412" y="1174"/>
                  </a:lnTo>
                  <a:lnTo>
                    <a:pt x="1411" y="1176"/>
                  </a:lnTo>
                  <a:lnTo>
                    <a:pt x="1410" y="1179"/>
                  </a:lnTo>
                  <a:lnTo>
                    <a:pt x="1408" y="1180"/>
                  </a:lnTo>
                  <a:lnTo>
                    <a:pt x="1406" y="1181"/>
                  </a:lnTo>
                  <a:lnTo>
                    <a:pt x="1405" y="1181"/>
                  </a:lnTo>
                  <a:lnTo>
                    <a:pt x="1405" y="1181"/>
                  </a:lnTo>
                  <a:lnTo>
                    <a:pt x="1402" y="1181"/>
                  </a:lnTo>
                  <a:lnTo>
                    <a:pt x="1400" y="1179"/>
                  </a:lnTo>
                  <a:lnTo>
                    <a:pt x="1399" y="1178"/>
                  </a:lnTo>
                  <a:lnTo>
                    <a:pt x="1368" y="1121"/>
                  </a:lnTo>
                  <a:lnTo>
                    <a:pt x="1367" y="1118"/>
                  </a:lnTo>
                  <a:lnTo>
                    <a:pt x="1368" y="1116"/>
                  </a:lnTo>
                  <a:lnTo>
                    <a:pt x="1369" y="1112"/>
                  </a:lnTo>
                  <a:lnTo>
                    <a:pt x="1370" y="1111"/>
                  </a:lnTo>
                  <a:lnTo>
                    <a:pt x="1371" y="1111"/>
                  </a:lnTo>
                  <a:lnTo>
                    <a:pt x="1374" y="1110"/>
                  </a:lnTo>
                  <a:close/>
                  <a:moveTo>
                    <a:pt x="1876" y="1099"/>
                  </a:moveTo>
                  <a:lnTo>
                    <a:pt x="1879" y="1099"/>
                  </a:lnTo>
                  <a:lnTo>
                    <a:pt x="1881" y="1101"/>
                  </a:lnTo>
                  <a:lnTo>
                    <a:pt x="1882" y="1103"/>
                  </a:lnTo>
                  <a:lnTo>
                    <a:pt x="1883" y="1106"/>
                  </a:lnTo>
                  <a:lnTo>
                    <a:pt x="1882" y="1108"/>
                  </a:lnTo>
                  <a:lnTo>
                    <a:pt x="1857" y="1169"/>
                  </a:lnTo>
                  <a:lnTo>
                    <a:pt x="1855" y="1171"/>
                  </a:lnTo>
                  <a:lnTo>
                    <a:pt x="1853" y="1172"/>
                  </a:lnTo>
                  <a:lnTo>
                    <a:pt x="1850" y="1173"/>
                  </a:lnTo>
                  <a:lnTo>
                    <a:pt x="1849" y="1173"/>
                  </a:lnTo>
                  <a:lnTo>
                    <a:pt x="1847" y="1172"/>
                  </a:lnTo>
                  <a:lnTo>
                    <a:pt x="1845" y="1171"/>
                  </a:lnTo>
                  <a:lnTo>
                    <a:pt x="1844" y="1168"/>
                  </a:lnTo>
                  <a:lnTo>
                    <a:pt x="1843" y="1166"/>
                  </a:lnTo>
                  <a:lnTo>
                    <a:pt x="1844" y="1163"/>
                  </a:lnTo>
                  <a:lnTo>
                    <a:pt x="1869" y="1103"/>
                  </a:lnTo>
                  <a:lnTo>
                    <a:pt x="1871" y="1101"/>
                  </a:lnTo>
                  <a:lnTo>
                    <a:pt x="1873" y="1099"/>
                  </a:lnTo>
                  <a:lnTo>
                    <a:pt x="1876" y="1099"/>
                  </a:lnTo>
                  <a:close/>
                  <a:moveTo>
                    <a:pt x="1402" y="1097"/>
                  </a:moveTo>
                  <a:lnTo>
                    <a:pt x="1404" y="1097"/>
                  </a:lnTo>
                  <a:lnTo>
                    <a:pt x="1406" y="1099"/>
                  </a:lnTo>
                  <a:lnTo>
                    <a:pt x="1408" y="1101"/>
                  </a:lnTo>
                  <a:lnTo>
                    <a:pt x="1436" y="1160"/>
                  </a:lnTo>
                  <a:lnTo>
                    <a:pt x="1437" y="1163"/>
                  </a:lnTo>
                  <a:lnTo>
                    <a:pt x="1437" y="1165"/>
                  </a:lnTo>
                  <a:lnTo>
                    <a:pt x="1434" y="1167"/>
                  </a:lnTo>
                  <a:lnTo>
                    <a:pt x="1432" y="1169"/>
                  </a:lnTo>
                  <a:lnTo>
                    <a:pt x="1431" y="1170"/>
                  </a:lnTo>
                  <a:lnTo>
                    <a:pt x="1429" y="1170"/>
                  </a:lnTo>
                  <a:lnTo>
                    <a:pt x="1427" y="1169"/>
                  </a:lnTo>
                  <a:lnTo>
                    <a:pt x="1424" y="1168"/>
                  </a:lnTo>
                  <a:lnTo>
                    <a:pt x="1423" y="1166"/>
                  </a:lnTo>
                  <a:lnTo>
                    <a:pt x="1396" y="1107"/>
                  </a:lnTo>
                  <a:lnTo>
                    <a:pt x="1395" y="1104"/>
                  </a:lnTo>
                  <a:lnTo>
                    <a:pt x="1395" y="1101"/>
                  </a:lnTo>
                  <a:lnTo>
                    <a:pt x="1397" y="1099"/>
                  </a:lnTo>
                  <a:lnTo>
                    <a:pt x="1399" y="1097"/>
                  </a:lnTo>
                  <a:lnTo>
                    <a:pt x="1402" y="1097"/>
                  </a:lnTo>
                  <a:close/>
                  <a:moveTo>
                    <a:pt x="1847" y="1087"/>
                  </a:moveTo>
                  <a:lnTo>
                    <a:pt x="1849" y="1087"/>
                  </a:lnTo>
                  <a:lnTo>
                    <a:pt x="1852" y="1089"/>
                  </a:lnTo>
                  <a:lnTo>
                    <a:pt x="1853" y="1091"/>
                  </a:lnTo>
                  <a:lnTo>
                    <a:pt x="1854" y="1094"/>
                  </a:lnTo>
                  <a:lnTo>
                    <a:pt x="1854" y="1096"/>
                  </a:lnTo>
                  <a:lnTo>
                    <a:pt x="1832" y="1158"/>
                  </a:lnTo>
                  <a:lnTo>
                    <a:pt x="1830" y="1160"/>
                  </a:lnTo>
                  <a:lnTo>
                    <a:pt x="1828" y="1162"/>
                  </a:lnTo>
                  <a:lnTo>
                    <a:pt x="1825" y="1162"/>
                  </a:lnTo>
                  <a:lnTo>
                    <a:pt x="1823" y="1162"/>
                  </a:lnTo>
                  <a:lnTo>
                    <a:pt x="1821" y="1161"/>
                  </a:lnTo>
                  <a:lnTo>
                    <a:pt x="1819" y="1158"/>
                  </a:lnTo>
                  <a:lnTo>
                    <a:pt x="1818" y="1156"/>
                  </a:lnTo>
                  <a:lnTo>
                    <a:pt x="1819" y="1153"/>
                  </a:lnTo>
                  <a:lnTo>
                    <a:pt x="1840" y="1092"/>
                  </a:lnTo>
                  <a:lnTo>
                    <a:pt x="1842" y="1089"/>
                  </a:lnTo>
                  <a:lnTo>
                    <a:pt x="1844" y="1088"/>
                  </a:lnTo>
                  <a:lnTo>
                    <a:pt x="1847" y="1087"/>
                  </a:lnTo>
                  <a:close/>
                  <a:moveTo>
                    <a:pt x="1430" y="1085"/>
                  </a:moveTo>
                  <a:lnTo>
                    <a:pt x="1433" y="1086"/>
                  </a:lnTo>
                  <a:lnTo>
                    <a:pt x="1436" y="1087"/>
                  </a:lnTo>
                  <a:lnTo>
                    <a:pt x="1437" y="1090"/>
                  </a:lnTo>
                  <a:lnTo>
                    <a:pt x="1462" y="1150"/>
                  </a:lnTo>
                  <a:lnTo>
                    <a:pt x="1462" y="1153"/>
                  </a:lnTo>
                  <a:lnTo>
                    <a:pt x="1462" y="1155"/>
                  </a:lnTo>
                  <a:lnTo>
                    <a:pt x="1460" y="1158"/>
                  </a:lnTo>
                  <a:lnTo>
                    <a:pt x="1458" y="1159"/>
                  </a:lnTo>
                  <a:lnTo>
                    <a:pt x="1457" y="1159"/>
                  </a:lnTo>
                  <a:lnTo>
                    <a:pt x="1455" y="1160"/>
                  </a:lnTo>
                  <a:lnTo>
                    <a:pt x="1453" y="1159"/>
                  </a:lnTo>
                  <a:lnTo>
                    <a:pt x="1450" y="1158"/>
                  </a:lnTo>
                  <a:lnTo>
                    <a:pt x="1449" y="1155"/>
                  </a:lnTo>
                  <a:lnTo>
                    <a:pt x="1423" y="1095"/>
                  </a:lnTo>
                  <a:lnTo>
                    <a:pt x="1423" y="1092"/>
                  </a:lnTo>
                  <a:lnTo>
                    <a:pt x="1424" y="1090"/>
                  </a:lnTo>
                  <a:lnTo>
                    <a:pt x="1425" y="1087"/>
                  </a:lnTo>
                  <a:lnTo>
                    <a:pt x="1427" y="1086"/>
                  </a:lnTo>
                  <a:lnTo>
                    <a:pt x="1430" y="1085"/>
                  </a:lnTo>
                  <a:close/>
                  <a:moveTo>
                    <a:pt x="1818" y="1077"/>
                  </a:moveTo>
                  <a:lnTo>
                    <a:pt x="1820" y="1077"/>
                  </a:lnTo>
                  <a:lnTo>
                    <a:pt x="1823" y="1078"/>
                  </a:lnTo>
                  <a:lnTo>
                    <a:pt x="1825" y="1080"/>
                  </a:lnTo>
                  <a:lnTo>
                    <a:pt x="1825" y="1083"/>
                  </a:lnTo>
                  <a:lnTo>
                    <a:pt x="1825" y="1086"/>
                  </a:lnTo>
                  <a:lnTo>
                    <a:pt x="1807" y="1148"/>
                  </a:lnTo>
                  <a:lnTo>
                    <a:pt x="1805" y="1151"/>
                  </a:lnTo>
                  <a:lnTo>
                    <a:pt x="1803" y="1152"/>
                  </a:lnTo>
                  <a:lnTo>
                    <a:pt x="1800" y="1153"/>
                  </a:lnTo>
                  <a:lnTo>
                    <a:pt x="1798" y="1153"/>
                  </a:lnTo>
                  <a:lnTo>
                    <a:pt x="1795" y="1152"/>
                  </a:lnTo>
                  <a:lnTo>
                    <a:pt x="1794" y="1149"/>
                  </a:lnTo>
                  <a:lnTo>
                    <a:pt x="1793" y="1147"/>
                  </a:lnTo>
                  <a:lnTo>
                    <a:pt x="1793" y="1144"/>
                  </a:lnTo>
                  <a:lnTo>
                    <a:pt x="1812" y="1082"/>
                  </a:lnTo>
                  <a:lnTo>
                    <a:pt x="1813" y="1079"/>
                  </a:lnTo>
                  <a:lnTo>
                    <a:pt x="1815" y="1078"/>
                  </a:lnTo>
                  <a:lnTo>
                    <a:pt x="1818" y="1077"/>
                  </a:lnTo>
                  <a:close/>
                  <a:moveTo>
                    <a:pt x="1458" y="1076"/>
                  </a:moveTo>
                  <a:lnTo>
                    <a:pt x="1460" y="1077"/>
                  </a:lnTo>
                  <a:lnTo>
                    <a:pt x="1463" y="1078"/>
                  </a:lnTo>
                  <a:lnTo>
                    <a:pt x="1464" y="1081"/>
                  </a:lnTo>
                  <a:lnTo>
                    <a:pt x="1485" y="1142"/>
                  </a:lnTo>
                  <a:lnTo>
                    <a:pt x="1486" y="1145"/>
                  </a:lnTo>
                  <a:lnTo>
                    <a:pt x="1485" y="1147"/>
                  </a:lnTo>
                  <a:lnTo>
                    <a:pt x="1483" y="1150"/>
                  </a:lnTo>
                  <a:lnTo>
                    <a:pt x="1481" y="1151"/>
                  </a:lnTo>
                  <a:lnTo>
                    <a:pt x="1479" y="1151"/>
                  </a:lnTo>
                  <a:lnTo>
                    <a:pt x="1476" y="1151"/>
                  </a:lnTo>
                  <a:lnTo>
                    <a:pt x="1474" y="1149"/>
                  </a:lnTo>
                  <a:lnTo>
                    <a:pt x="1472" y="1147"/>
                  </a:lnTo>
                  <a:lnTo>
                    <a:pt x="1451" y="1085"/>
                  </a:lnTo>
                  <a:lnTo>
                    <a:pt x="1451" y="1082"/>
                  </a:lnTo>
                  <a:lnTo>
                    <a:pt x="1451" y="1080"/>
                  </a:lnTo>
                  <a:lnTo>
                    <a:pt x="1453" y="1078"/>
                  </a:lnTo>
                  <a:lnTo>
                    <a:pt x="1455" y="1076"/>
                  </a:lnTo>
                  <a:lnTo>
                    <a:pt x="1458" y="1076"/>
                  </a:lnTo>
                  <a:close/>
                  <a:moveTo>
                    <a:pt x="1788" y="1068"/>
                  </a:moveTo>
                  <a:lnTo>
                    <a:pt x="1791" y="1068"/>
                  </a:lnTo>
                  <a:lnTo>
                    <a:pt x="1793" y="1069"/>
                  </a:lnTo>
                  <a:lnTo>
                    <a:pt x="1795" y="1071"/>
                  </a:lnTo>
                  <a:lnTo>
                    <a:pt x="1796" y="1074"/>
                  </a:lnTo>
                  <a:lnTo>
                    <a:pt x="1796" y="1077"/>
                  </a:lnTo>
                  <a:lnTo>
                    <a:pt x="1780" y="1140"/>
                  </a:lnTo>
                  <a:lnTo>
                    <a:pt x="1779" y="1142"/>
                  </a:lnTo>
                  <a:lnTo>
                    <a:pt x="1777" y="1144"/>
                  </a:lnTo>
                  <a:lnTo>
                    <a:pt x="1775" y="1145"/>
                  </a:lnTo>
                  <a:lnTo>
                    <a:pt x="1773" y="1145"/>
                  </a:lnTo>
                  <a:lnTo>
                    <a:pt x="1771" y="1145"/>
                  </a:lnTo>
                  <a:lnTo>
                    <a:pt x="1769" y="1144"/>
                  </a:lnTo>
                  <a:lnTo>
                    <a:pt x="1767" y="1142"/>
                  </a:lnTo>
                  <a:lnTo>
                    <a:pt x="1766" y="1139"/>
                  </a:lnTo>
                  <a:lnTo>
                    <a:pt x="1766" y="1137"/>
                  </a:lnTo>
                  <a:lnTo>
                    <a:pt x="1781" y="1073"/>
                  </a:lnTo>
                  <a:lnTo>
                    <a:pt x="1784" y="1071"/>
                  </a:lnTo>
                  <a:lnTo>
                    <a:pt x="1786" y="1069"/>
                  </a:lnTo>
                  <a:lnTo>
                    <a:pt x="1788" y="1068"/>
                  </a:lnTo>
                  <a:close/>
                  <a:moveTo>
                    <a:pt x="1487" y="1067"/>
                  </a:moveTo>
                  <a:lnTo>
                    <a:pt x="1490" y="1068"/>
                  </a:lnTo>
                  <a:lnTo>
                    <a:pt x="1492" y="1070"/>
                  </a:lnTo>
                  <a:lnTo>
                    <a:pt x="1493" y="1072"/>
                  </a:lnTo>
                  <a:lnTo>
                    <a:pt x="1511" y="1135"/>
                  </a:lnTo>
                  <a:lnTo>
                    <a:pt x="1512" y="1138"/>
                  </a:lnTo>
                  <a:lnTo>
                    <a:pt x="1511" y="1140"/>
                  </a:lnTo>
                  <a:lnTo>
                    <a:pt x="1509" y="1142"/>
                  </a:lnTo>
                  <a:lnTo>
                    <a:pt x="1507" y="1144"/>
                  </a:lnTo>
                  <a:lnTo>
                    <a:pt x="1505" y="1144"/>
                  </a:lnTo>
                  <a:lnTo>
                    <a:pt x="1502" y="1143"/>
                  </a:lnTo>
                  <a:lnTo>
                    <a:pt x="1500" y="1141"/>
                  </a:lnTo>
                  <a:lnTo>
                    <a:pt x="1498" y="1139"/>
                  </a:lnTo>
                  <a:lnTo>
                    <a:pt x="1480" y="1076"/>
                  </a:lnTo>
                  <a:lnTo>
                    <a:pt x="1480" y="1074"/>
                  </a:lnTo>
                  <a:lnTo>
                    <a:pt x="1481" y="1071"/>
                  </a:lnTo>
                  <a:lnTo>
                    <a:pt x="1482" y="1069"/>
                  </a:lnTo>
                  <a:lnTo>
                    <a:pt x="1485" y="1068"/>
                  </a:lnTo>
                  <a:lnTo>
                    <a:pt x="1487" y="1067"/>
                  </a:lnTo>
                  <a:close/>
                  <a:moveTo>
                    <a:pt x="1760" y="1061"/>
                  </a:moveTo>
                  <a:lnTo>
                    <a:pt x="1762" y="1062"/>
                  </a:lnTo>
                  <a:lnTo>
                    <a:pt x="1764" y="1064"/>
                  </a:lnTo>
                  <a:lnTo>
                    <a:pt x="1765" y="1066"/>
                  </a:lnTo>
                  <a:lnTo>
                    <a:pt x="1765" y="1069"/>
                  </a:lnTo>
                  <a:lnTo>
                    <a:pt x="1759" y="1105"/>
                  </a:lnTo>
                  <a:lnTo>
                    <a:pt x="1754" y="1133"/>
                  </a:lnTo>
                  <a:lnTo>
                    <a:pt x="1753" y="1135"/>
                  </a:lnTo>
                  <a:lnTo>
                    <a:pt x="1752" y="1137"/>
                  </a:lnTo>
                  <a:lnTo>
                    <a:pt x="1751" y="1137"/>
                  </a:lnTo>
                  <a:lnTo>
                    <a:pt x="1749" y="1138"/>
                  </a:lnTo>
                  <a:lnTo>
                    <a:pt x="1747" y="1139"/>
                  </a:lnTo>
                  <a:lnTo>
                    <a:pt x="1745" y="1139"/>
                  </a:lnTo>
                  <a:lnTo>
                    <a:pt x="1743" y="1138"/>
                  </a:lnTo>
                  <a:lnTo>
                    <a:pt x="1741" y="1136"/>
                  </a:lnTo>
                  <a:lnTo>
                    <a:pt x="1740" y="1133"/>
                  </a:lnTo>
                  <a:lnTo>
                    <a:pt x="1740" y="1131"/>
                  </a:lnTo>
                  <a:lnTo>
                    <a:pt x="1752" y="1066"/>
                  </a:lnTo>
                  <a:lnTo>
                    <a:pt x="1753" y="1064"/>
                  </a:lnTo>
                  <a:lnTo>
                    <a:pt x="1755" y="1062"/>
                  </a:lnTo>
                  <a:lnTo>
                    <a:pt x="1757" y="1061"/>
                  </a:lnTo>
                  <a:lnTo>
                    <a:pt x="1760" y="1061"/>
                  </a:lnTo>
                  <a:close/>
                  <a:moveTo>
                    <a:pt x="1517" y="1060"/>
                  </a:moveTo>
                  <a:lnTo>
                    <a:pt x="1520" y="1061"/>
                  </a:lnTo>
                  <a:lnTo>
                    <a:pt x="1523" y="1063"/>
                  </a:lnTo>
                  <a:lnTo>
                    <a:pt x="1524" y="1066"/>
                  </a:lnTo>
                  <a:lnTo>
                    <a:pt x="1539" y="1129"/>
                  </a:lnTo>
                  <a:lnTo>
                    <a:pt x="1539" y="1132"/>
                  </a:lnTo>
                  <a:lnTo>
                    <a:pt x="1538" y="1134"/>
                  </a:lnTo>
                  <a:lnTo>
                    <a:pt x="1536" y="1136"/>
                  </a:lnTo>
                  <a:lnTo>
                    <a:pt x="1534" y="1137"/>
                  </a:lnTo>
                  <a:lnTo>
                    <a:pt x="1532" y="1138"/>
                  </a:lnTo>
                  <a:lnTo>
                    <a:pt x="1530" y="1137"/>
                  </a:lnTo>
                  <a:lnTo>
                    <a:pt x="1528" y="1136"/>
                  </a:lnTo>
                  <a:lnTo>
                    <a:pt x="1526" y="1134"/>
                  </a:lnTo>
                  <a:lnTo>
                    <a:pt x="1525" y="1132"/>
                  </a:lnTo>
                  <a:lnTo>
                    <a:pt x="1510" y="1069"/>
                  </a:lnTo>
                  <a:lnTo>
                    <a:pt x="1509" y="1066"/>
                  </a:lnTo>
                  <a:lnTo>
                    <a:pt x="1510" y="1064"/>
                  </a:lnTo>
                  <a:lnTo>
                    <a:pt x="1512" y="1062"/>
                  </a:lnTo>
                  <a:lnTo>
                    <a:pt x="1515" y="1060"/>
                  </a:lnTo>
                  <a:lnTo>
                    <a:pt x="1517" y="1060"/>
                  </a:lnTo>
                  <a:close/>
                  <a:moveTo>
                    <a:pt x="1730" y="1055"/>
                  </a:moveTo>
                  <a:lnTo>
                    <a:pt x="1732" y="1056"/>
                  </a:lnTo>
                  <a:lnTo>
                    <a:pt x="1734" y="1058"/>
                  </a:lnTo>
                  <a:lnTo>
                    <a:pt x="1735" y="1060"/>
                  </a:lnTo>
                  <a:lnTo>
                    <a:pt x="1736" y="1063"/>
                  </a:lnTo>
                  <a:lnTo>
                    <a:pt x="1727" y="1128"/>
                  </a:lnTo>
                  <a:lnTo>
                    <a:pt x="1726" y="1130"/>
                  </a:lnTo>
                  <a:lnTo>
                    <a:pt x="1725" y="1132"/>
                  </a:lnTo>
                  <a:lnTo>
                    <a:pt x="1723" y="1133"/>
                  </a:lnTo>
                  <a:lnTo>
                    <a:pt x="1720" y="1134"/>
                  </a:lnTo>
                  <a:lnTo>
                    <a:pt x="1719" y="1134"/>
                  </a:lnTo>
                  <a:lnTo>
                    <a:pt x="1717" y="1133"/>
                  </a:lnTo>
                  <a:lnTo>
                    <a:pt x="1715" y="1131"/>
                  </a:lnTo>
                  <a:lnTo>
                    <a:pt x="1713" y="1129"/>
                  </a:lnTo>
                  <a:lnTo>
                    <a:pt x="1713" y="1126"/>
                  </a:lnTo>
                  <a:lnTo>
                    <a:pt x="1722" y="1061"/>
                  </a:lnTo>
                  <a:lnTo>
                    <a:pt x="1723" y="1059"/>
                  </a:lnTo>
                  <a:lnTo>
                    <a:pt x="1725" y="1057"/>
                  </a:lnTo>
                  <a:lnTo>
                    <a:pt x="1727" y="1055"/>
                  </a:lnTo>
                  <a:lnTo>
                    <a:pt x="1730" y="1055"/>
                  </a:lnTo>
                  <a:close/>
                  <a:moveTo>
                    <a:pt x="1546" y="1055"/>
                  </a:moveTo>
                  <a:lnTo>
                    <a:pt x="1549" y="1055"/>
                  </a:lnTo>
                  <a:lnTo>
                    <a:pt x="1551" y="1056"/>
                  </a:lnTo>
                  <a:lnTo>
                    <a:pt x="1553" y="1058"/>
                  </a:lnTo>
                  <a:lnTo>
                    <a:pt x="1554" y="1061"/>
                  </a:lnTo>
                  <a:lnTo>
                    <a:pt x="1566" y="1125"/>
                  </a:lnTo>
                  <a:lnTo>
                    <a:pt x="1565" y="1127"/>
                  </a:lnTo>
                  <a:lnTo>
                    <a:pt x="1564" y="1130"/>
                  </a:lnTo>
                  <a:lnTo>
                    <a:pt x="1563" y="1132"/>
                  </a:lnTo>
                  <a:lnTo>
                    <a:pt x="1560" y="1133"/>
                  </a:lnTo>
                  <a:lnTo>
                    <a:pt x="1559" y="1133"/>
                  </a:lnTo>
                  <a:lnTo>
                    <a:pt x="1556" y="1132"/>
                  </a:lnTo>
                  <a:lnTo>
                    <a:pt x="1554" y="1131"/>
                  </a:lnTo>
                  <a:lnTo>
                    <a:pt x="1553" y="1130"/>
                  </a:lnTo>
                  <a:lnTo>
                    <a:pt x="1552" y="1127"/>
                  </a:lnTo>
                  <a:lnTo>
                    <a:pt x="1540" y="1063"/>
                  </a:lnTo>
                  <a:lnTo>
                    <a:pt x="1540" y="1060"/>
                  </a:lnTo>
                  <a:lnTo>
                    <a:pt x="1541" y="1058"/>
                  </a:lnTo>
                  <a:lnTo>
                    <a:pt x="1543" y="1056"/>
                  </a:lnTo>
                  <a:lnTo>
                    <a:pt x="1546" y="1055"/>
                  </a:lnTo>
                  <a:close/>
                  <a:moveTo>
                    <a:pt x="1699" y="1051"/>
                  </a:moveTo>
                  <a:lnTo>
                    <a:pt x="1702" y="1052"/>
                  </a:lnTo>
                  <a:lnTo>
                    <a:pt x="1704" y="1054"/>
                  </a:lnTo>
                  <a:lnTo>
                    <a:pt x="1705" y="1056"/>
                  </a:lnTo>
                  <a:lnTo>
                    <a:pt x="1706" y="1059"/>
                  </a:lnTo>
                  <a:lnTo>
                    <a:pt x="1701" y="1110"/>
                  </a:lnTo>
                  <a:lnTo>
                    <a:pt x="1700" y="1124"/>
                  </a:lnTo>
                  <a:lnTo>
                    <a:pt x="1700" y="1126"/>
                  </a:lnTo>
                  <a:lnTo>
                    <a:pt x="1699" y="1126"/>
                  </a:lnTo>
                  <a:lnTo>
                    <a:pt x="1698" y="1128"/>
                  </a:lnTo>
                  <a:lnTo>
                    <a:pt x="1695" y="1130"/>
                  </a:lnTo>
                  <a:lnTo>
                    <a:pt x="1692" y="1130"/>
                  </a:lnTo>
                  <a:lnTo>
                    <a:pt x="1692" y="1130"/>
                  </a:lnTo>
                  <a:lnTo>
                    <a:pt x="1689" y="1129"/>
                  </a:lnTo>
                  <a:lnTo>
                    <a:pt x="1687" y="1128"/>
                  </a:lnTo>
                  <a:lnTo>
                    <a:pt x="1686" y="1125"/>
                  </a:lnTo>
                  <a:lnTo>
                    <a:pt x="1686" y="1123"/>
                  </a:lnTo>
                  <a:lnTo>
                    <a:pt x="1691" y="1058"/>
                  </a:lnTo>
                  <a:lnTo>
                    <a:pt x="1691" y="1055"/>
                  </a:lnTo>
                  <a:lnTo>
                    <a:pt x="1693" y="1053"/>
                  </a:lnTo>
                  <a:lnTo>
                    <a:pt x="1695" y="1051"/>
                  </a:lnTo>
                  <a:lnTo>
                    <a:pt x="1699" y="1051"/>
                  </a:lnTo>
                  <a:close/>
                  <a:moveTo>
                    <a:pt x="1576" y="1051"/>
                  </a:moveTo>
                  <a:lnTo>
                    <a:pt x="1579" y="1051"/>
                  </a:lnTo>
                  <a:lnTo>
                    <a:pt x="1582" y="1052"/>
                  </a:lnTo>
                  <a:lnTo>
                    <a:pt x="1583" y="1054"/>
                  </a:lnTo>
                  <a:lnTo>
                    <a:pt x="1584" y="1057"/>
                  </a:lnTo>
                  <a:lnTo>
                    <a:pt x="1592" y="1122"/>
                  </a:lnTo>
                  <a:lnTo>
                    <a:pt x="1592" y="1124"/>
                  </a:lnTo>
                  <a:lnTo>
                    <a:pt x="1591" y="1127"/>
                  </a:lnTo>
                  <a:lnTo>
                    <a:pt x="1589" y="1129"/>
                  </a:lnTo>
                  <a:lnTo>
                    <a:pt x="1586" y="1130"/>
                  </a:lnTo>
                  <a:lnTo>
                    <a:pt x="1585" y="1130"/>
                  </a:lnTo>
                  <a:lnTo>
                    <a:pt x="1583" y="1129"/>
                  </a:lnTo>
                  <a:lnTo>
                    <a:pt x="1581" y="1128"/>
                  </a:lnTo>
                  <a:lnTo>
                    <a:pt x="1581" y="1127"/>
                  </a:lnTo>
                  <a:lnTo>
                    <a:pt x="1579" y="1126"/>
                  </a:lnTo>
                  <a:lnTo>
                    <a:pt x="1579" y="1124"/>
                  </a:lnTo>
                  <a:lnTo>
                    <a:pt x="1571" y="1059"/>
                  </a:lnTo>
                  <a:lnTo>
                    <a:pt x="1571" y="1056"/>
                  </a:lnTo>
                  <a:lnTo>
                    <a:pt x="1572" y="1054"/>
                  </a:lnTo>
                  <a:lnTo>
                    <a:pt x="1573" y="1053"/>
                  </a:lnTo>
                  <a:lnTo>
                    <a:pt x="1574" y="1052"/>
                  </a:lnTo>
                  <a:lnTo>
                    <a:pt x="1576" y="1051"/>
                  </a:lnTo>
                  <a:close/>
                  <a:moveTo>
                    <a:pt x="1667" y="1049"/>
                  </a:moveTo>
                  <a:lnTo>
                    <a:pt x="1670" y="1049"/>
                  </a:lnTo>
                  <a:lnTo>
                    <a:pt x="1672" y="1051"/>
                  </a:lnTo>
                  <a:lnTo>
                    <a:pt x="1674" y="1053"/>
                  </a:lnTo>
                  <a:lnTo>
                    <a:pt x="1674" y="1056"/>
                  </a:lnTo>
                  <a:lnTo>
                    <a:pt x="1672" y="1121"/>
                  </a:lnTo>
                  <a:lnTo>
                    <a:pt x="1672" y="1124"/>
                  </a:lnTo>
                  <a:lnTo>
                    <a:pt x="1670" y="1126"/>
                  </a:lnTo>
                  <a:lnTo>
                    <a:pt x="1668" y="1127"/>
                  </a:lnTo>
                  <a:lnTo>
                    <a:pt x="1665" y="1128"/>
                  </a:lnTo>
                  <a:lnTo>
                    <a:pt x="1665" y="1128"/>
                  </a:lnTo>
                  <a:lnTo>
                    <a:pt x="1663" y="1127"/>
                  </a:lnTo>
                  <a:lnTo>
                    <a:pt x="1660" y="1126"/>
                  </a:lnTo>
                  <a:lnTo>
                    <a:pt x="1659" y="1123"/>
                  </a:lnTo>
                  <a:lnTo>
                    <a:pt x="1659" y="1121"/>
                  </a:lnTo>
                  <a:lnTo>
                    <a:pt x="1660" y="1055"/>
                  </a:lnTo>
                  <a:lnTo>
                    <a:pt x="1661" y="1053"/>
                  </a:lnTo>
                  <a:lnTo>
                    <a:pt x="1663" y="1051"/>
                  </a:lnTo>
                  <a:lnTo>
                    <a:pt x="1665" y="1049"/>
                  </a:lnTo>
                  <a:lnTo>
                    <a:pt x="1667" y="1049"/>
                  </a:lnTo>
                  <a:close/>
                  <a:moveTo>
                    <a:pt x="1607" y="1049"/>
                  </a:moveTo>
                  <a:lnTo>
                    <a:pt x="1611" y="1049"/>
                  </a:lnTo>
                  <a:lnTo>
                    <a:pt x="1613" y="1050"/>
                  </a:lnTo>
                  <a:lnTo>
                    <a:pt x="1615" y="1052"/>
                  </a:lnTo>
                  <a:lnTo>
                    <a:pt x="1616" y="1055"/>
                  </a:lnTo>
                  <a:lnTo>
                    <a:pt x="1620" y="1120"/>
                  </a:lnTo>
                  <a:lnTo>
                    <a:pt x="1620" y="1123"/>
                  </a:lnTo>
                  <a:lnTo>
                    <a:pt x="1619" y="1125"/>
                  </a:lnTo>
                  <a:lnTo>
                    <a:pt x="1617" y="1127"/>
                  </a:lnTo>
                  <a:lnTo>
                    <a:pt x="1614" y="1128"/>
                  </a:lnTo>
                  <a:lnTo>
                    <a:pt x="1613" y="1128"/>
                  </a:lnTo>
                  <a:lnTo>
                    <a:pt x="1611" y="1127"/>
                  </a:lnTo>
                  <a:lnTo>
                    <a:pt x="1608" y="1126"/>
                  </a:lnTo>
                  <a:lnTo>
                    <a:pt x="1606" y="1124"/>
                  </a:lnTo>
                  <a:lnTo>
                    <a:pt x="1606" y="1121"/>
                  </a:lnTo>
                  <a:lnTo>
                    <a:pt x="1601" y="1056"/>
                  </a:lnTo>
                  <a:lnTo>
                    <a:pt x="1601" y="1053"/>
                  </a:lnTo>
                  <a:lnTo>
                    <a:pt x="1602" y="1051"/>
                  </a:lnTo>
                  <a:lnTo>
                    <a:pt x="1605" y="1049"/>
                  </a:lnTo>
                  <a:lnTo>
                    <a:pt x="1607" y="1049"/>
                  </a:lnTo>
                  <a:close/>
                  <a:moveTo>
                    <a:pt x="1639" y="1048"/>
                  </a:moveTo>
                  <a:lnTo>
                    <a:pt x="1639" y="1048"/>
                  </a:lnTo>
                  <a:lnTo>
                    <a:pt x="1642" y="1048"/>
                  </a:lnTo>
                  <a:lnTo>
                    <a:pt x="1644" y="1050"/>
                  </a:lnTo>
                  <a:lnTo>
                    <a:pt x="1646" y="1052"/>
                  </a:lnTo>
                  <a:lnTo>
                    <a:pt x="1646" y="1055"/>
                  </a:lnTo>
                  <a:lnTo>
                    <a:pt x="1647" y="1120"/>
                  </a:lnTo>
                  <a:lnTo>
                    <a:pt x="1647" y="1123"/>
                  </a:lnTo>
                  <a:lnTo>
                    <a:pt x="1646" y="1125"/>
                  </a:lnTo>
                  <a:lnTo>
                    <a:pt x="1643" y="1126"/>
                  </a:lnTo>
                  <a:lnTo>
                    <a:pt x="1641" y="1127"/>
                  </a:lnTo>
                  <a:lnTo>
                    <a:pt x="1640" y="1127"/>
                  </a:lnTo>
                  <a:lnTo>
                    <a:pt x="1638" y="1127"/>
                  </a:lnTo>
                  <a:lnTo>
                    <a:pt x="1636" y="1126"/>
                  </a:lnTo>
                  <a:lnTo>
                    <a:pt x="1636" y="1125"/>
                  </a:lnTo>
                  <a:lnTo>
                    <a:pt x="1634" y="1123"/>
                  </a:lnTo>
                  <a:lnTo>
                    <a:pt x="1634" y="1120"/>
                  </a:lnTo>
                  <a:lnTo>
                    <a:pt x="1632" y="1055"/>
                  </a:lnTo>
                  <a:lnTo>
                    <a:pt x="1633" y="1052"/>
                  </a:lnTo>
                  <a:lnTo>
                    <a:pt x="1634" y="1050"/>
                  </a:lnTo>
                  <a:lnTo>
                    <a:pt x="1636" y="1049"/>
                  </a:lnTo>
                  <a:lnTo>
                    <a:pt x="1636" y="1048"/>
                  </a:lnTo>
                  <a:lnTo>
                    <a:pt x="1639" y="1048"/>
                  </a:lnTo>
                  <a:close/>
                  <a:moveTo>
                    <a:pt x="234" y="1025"/>
                  </a:moveTo>
                  <a:lnTo>
                    <a:pt x="241" y="1026"/>
                  </a:lnTo>
                  <a:lnTo>
                    <a:pt x="628" y="1193"/>
                  </a:lnTo>
                  <a:lnTo>
                    <a:pt x="634" y="1198"/>
                  </a:lnTo>
                  <a:lnTo>
                    <a:pt x="636" y="1205"/>
                  </a:lnTo>
                  <a:lnTo>
                    <a:pt x="635" y="1212"/>
                  </a:lnTo>
                  <a:lnTo>
                    <a:pt x="635" y="1212"/>
                  </a:lnTo>
                  <a:lnTo>
                    <a:pt x="633" y="1215"/>
                  </a:lnTo>
                  <a:lnTo>
                    <a:pt x="630" y="1218"/>
                  </a:lnTo>
                  <a:lnTo>
                    <a:pt x="626" y="1220"/>
                  </a:lnTo>
                  <a:lnTo>
                    <a:pt x="622" y="1220"/>
                  </a:lnTo>
                  <a:lnTo>
                    <a:pt x="620" y="1220"/>
                  </a:lnTo>
                  <a:lnTo>
                    <a:pt x="617" y="1219"/>
                  </a:lnTo>
                  <a:lnTo>
                    <a:pt x="230" y="1053"/>
                  </a:lnTo>
                  <a:lnTo>
                    <a:pt x="225" y="1048"/>
                  </a:lnTo>
                  <a:lnTo>
                    <a:pt x="222" y="1041"/>
                  </a:lnTo>
                  <a:lnTo>
                    <a:pt x="223" y="1033"/>
                  </a:lnTo>
                  <a:lnTo>
                    <a:pt x="227" y="1028"/>
                  </a:lnTo>
                  <a:lnTo>
                    <a:pt x="234" y="1025"/>
                  </a:lnTo>
                  <a:close/>
                  <a:moveTo>
                    <a:pt x="3034" y="1014"/>
                  </a:moveTo>
                  <a:lnTo>
                    <a:pt x="3040" y="1017"/>
                  </a:lnTo>
                  <a:lnTo>
                    <a:pt x="3045" y="1022"/>
                  </a:lnTo>
                  <a:lnTo>
                    <a:pt x="3046" y="1030"/>
                  </a:lnTo>
                  <a:lnTo>
                    <a:pt x="3043" y="1036"/>
                  </a:lnTo>
                  <a:lnTo>
                    <a:pt x="3038" y="1041"/>
                  </a:lnTo>
                  <a:lnTo>
                    <a:pt x="2651" y="1211"/>
                  </a:lnTo>
                  <a:lnTo>
                    <a:pt x="2649" y="1212"/>
                  </a:lnTo>
                  <a:lnTo>
                    <a:pt x="2646" y="1212"/>
                  </a:lnTo>
                  <a:lnTo>
                    <a:pt x="2642" y="1212"/>
                  </a:lnTo>
                  <a:lnTo>
                    <a:pt x="2638" y="1210"/>
                  </a:lnTo>
                  <a:lnTo>
                    <a:pt x="2635" y="1207"/>
                  </a:lnTo>
                  <a:lnTo>
                    <a:pt x="2633" y="1204"/>
                  </a:lnTo>
                  <a:lnTo>
                    <a:pt x="2633" y="1204"/>
                  </a:lnTo>
                  <a:lnTo>
                    <a:pt x="2632" y="1197"/>
                  </a:lnTo>
                  <a:lnTo>
                    <a:pt x="2635" y="1190"/>
                  </a:lnTo>
                  <a:lnTo>
                    <a:pt x="2640" y="1186"/>
                  </a:lnTo>
                  <a:lnTo>
                    <a:pt x="3027" y="1015"/>
                  </a:lnTo>
                  <a:lnTo>
                    <a:pt x="3034" y="1014"/>
                  </a:lnTo>
                  <a:close/>
                  <a:moveTo>
                    <a:pt x="2202" y="962"/>
                  </a:moveTo>
                  <a:lnTo>
                    <a:pt x="2209" y="965"/>
                  </a:lnTo>
                  <a:lnTo>
                    <a:pt x="2213" y="971"/>
                  </a:lnTo>
                  <a:lnTo>
                    <a:pt x="2213" y="979"/>
                  </a:lnTo>
                  <a:lnTo>
                    <a:pt x="2210" y="986"/>
                  </a:lnTo>
                  <a:lnTo>
                    <a:pt x="2157" y="1046"/>
                  </a:lnTo>
                  <a:lnTo>
                    <a:pt x="2154" y="1049"/>
                  </a:lnTo>
                  <a:lnTo>
                    <a:pt x="2150" y="1050"/>
                  </a:lnTo>
                  <a:lnTo>
                    <a:pt x="2146" y="1051"/>
                  </a:lnTo>
                  <a:lnTo>
                    <a:pt x="2143" y="1050"/>
                  </a:lnTo>
                  <a:lnTo>
                    <a:pt x="2140" y="1049"/>
                  </a:lnTo>
                  <a:lnTo>
                    <a:pt x="2137" y="1047"/>
                  </a:lnTo>
                  <a:lnTo>
                    <a:pt x="2133" y="1040"/>
                  </a:lnTo>
                  <a:lnTo>
                    <a:pt x="2133" y="1040"/>
                  </a:lnTo>
                  <a:lnTo>
                    <a:pt x="2133" y="1033"/>
                  </a:lnTo>
                  <a:lnTo>
                    <a:pt x="2136" y="1027"/>
                  </a:lnTo>
                  <a:lnTo>
                    <a:pt x="2189" y="966"/>
                  </a:lnTo>
                  <a:lnTo>
                    <a:pt x="2195" y="962"/>
                  </a:lnTo>
                  <a:lnTo>
                    <a:pt x="2197" y="962"/>
                  </a:lnTo>
                  <a:lnTo>
                    <a:pt x="2202" y="962"/>
                  </a:lnTo>
                  <a:close/>
                  <a:moveTo>
                    <a:pt x="1082" y="952"/>
                  </a:moveTo>
                  <a:lnTo>
                    <a:pt x="1090" y="953"/>
                  </a:lnTo>
                  <a:lnTo>
                    <a:pt x="1096" y="957"/>
                  </a:lnTo>
                  <a:lnTo>
                    <a:pt x="1145" y="1021"/>
                  </a:lnTo>
                  <a:lnTo>
                    <a:pt x="1148" y="1028"/>
                  </a:lnTo>
                  <a:lnTo>
                    <a:pt x="1147" y="1035"/>
                  </a:lnTo>
                  <a:lnTo>
                    <a:pt x="1143" y="1041"/>
                  </a:lnTo>
                  <a:lnTo>
                    <a:pt x="1140" y="1042"/>
                  </a:lnTo>
                  <a:lnTo>
                    <a:pt x="1137" y="1043"/>
                  </a:lnTo>
                  <a:lnTo>
                    <a:pt x="1134" y="1044"/>
                  </a:lnTo>
                  <a:lnTo>
                    <a:pt x="1134" y="1044"/>
                  </a:lnTo>
                  <a:lnTo>
                    <a:pt x="1130" y="1043"/>
                  </a:lnTo>
                  <a:lnTo>
                    <a:pt x="1127" y="1041"/>
                  </a:lnTo>
                  <a:lnTo>
                    <a:pt x="1123" y="1038"/>
                  </a:lnTo>
                  <a:lnTo>
                    <a:pt x="1073" y="974"/>
                  </a:lnTo>
                  <a:lnTo>
                    <a:pt x="1070" y="968"/>
                  </a:lnTo>
                  <a:lnTo>
                    <a:pt x="1070" y="967"/>
                  </a:lnTo>
                  <a:lnTo>
                    <a:pt x="1071" y="961"/>
                  </a:lnTo>
                  <a:lnTo>
                    <a:pt x="1075" y="955"/>
                  </a:lnTo>
                  <a:lnTo>
                    <a:pt x="1082" y="952"/>
                  </a:lnTo>
                  <a:close/>
                  <a:moveTo>
                    <a:pt x="1938" y="808"/>
                  </a:moveTo>
                  <a:lnTo>
                    <a:pt x="1942" y="809"/>
                  </a:lnTo>
                  <a:lnTo>
                    <a:pt x="1945" y="809"/>
                  </a:lnTo>
                  <a:lnTo>
                    <a:pt x="1951" y="814"/>
                  </a:lnTo>
                  <a:lnTo>
                    <a:pt x="1954" y="820"/>
                  </a:lnTo>
                  <a:lnTo>
                    <a:pt x="1953" y="827"/>
                  </a:lnTo>
                  <a:lnTo>
                    <a:pt x="1923" y="903"/>
                  </a:lnTo>
                  <a:lnTo>
                    <a:pt x="1921" y="907"/>
                  </a:lnTo>
                  <a:lnTo>
                    <a:pt x="1918" y="910"/>
                  </a:lnTo>
                  <a:lnTo>
                    <a:pt x="1914" y="912"/>
                  </a:lnTo>
                  <a:lnTo>
                    <a:pt x="1910" y="912"/>
                  </a:lnTo>
                  <a:lnTo>
                    <a:pt x="1908" y="912"/>
                  </a:lnTo>
                  <a:lnTo>
                    <a:pt x="1905" y="911"/>
                  </a:lnTo>
                  <a:lnTo>
                    <a:pt x="1905" y="911"/>
                  </a:lnTo>
                  <a:lnTo>
                    <a:pt x="1899" y="907"/>
                  </a:lnTo>
                  <a:lnTo>
                    <a:pt x="1896" y="899"/>
                  </a:lnTo>
                  <a:lnTo>
                    <a:pt x="1897" y="892"/>
                  </a:lnTo>
                  <a:lnTo>
                    <a:pt x="1927" y="817"/>
                  </a:lnTo>
                  <a:lnTo>
                    <a:pt x="1931" y="811"/>
                  </a:lnTo>
                  <a:lnTo>
                    <a:pt x="1938" y="808"/>
                  </a:lnTo>
                  <a:close/>
                  <a:moveTo>
                    <a:pt x="3044" y="805"/>
                  </a:moveTo>
                  <a:lnTo>
                    <a:pt x="3051" y="807"/>
                  </a:lnTo>
                  <a:lnTo>
                    <a:pt x="3056" y="812"/>
                  </a:lnTo>
                  <a:lnTo>
                    <a:pt x="3058" y="819"/>
                  </a:lnTo>
                  <a:lnTo>
                    <a:pt x="3056" y="826"/>
                  </a:lnTo>
                  <a:lnTo>
                    <a:pt x="3051" y="831"/>
                  </a:lnTo>
                  <a:lnTo>
                    <a:pt x="2662" y="1057"/>
                  </a:lnTo>
                  <a:lnTo>
                    <a:pt x="2659" y="1058"/>
                  </a:lnTo>
                  <a:lnTo>
                    <a:pt x="2655" y="1058"/>
                  </a:lnTo>
                  <a:lnTo>
                    <a:pt x="2651" y="1058"/>
                  </a:lnTo>
                  <a:lnTo>
                    <a:pt x="2647" y="1057"/>
                  </a:lnTo>
                  <a:lnTo>
                    <a:pt x="2645" y="1055"/>
                  </a:lnTo>
                  <a:lnTo>
                    <a:pt x="2642" y="1052"/>
                  </a:lnTo>
                  <a:lnTo>
                    <a:pt x="2642" y="1052"/>
                  </a:lnTo>
                  <a:lnTo>
                    <a:pt x="2640" y="1044"/>
                  </a:lnTo>
                  <a:lnTo>
                    <a:pt x="2642" y="1037"/>
                  </a:lnTo>
                  <a:lnTo>
                    <a:pt x="2647" y="1032"/>
                  </a:lnTo>
                  <a:lnTo>
                    <a:pt x="3037" y="807"/>
                  </a:lnTo>
                  <a:lnTo>
                    <a:pt x="3044" y="805"/>
                  </a:lnTo>
                  <a:close/>
                  <a:moveTo>
                    <a:pt x="1350" y="803"/>
                  </a:moveTo>
                  <a:lnTo>
                    <a:pt x="1356" y="807"/>
                  </a:lnTo>
                  <a:lnTo>
                    <a:pt x="1360" y="813"/>
                  </a:lnTo>
                  <a:lnTo>
                    <a:pt x="1385" y="890"/>
                  </a:lnTo>
                  <a:lnTo>
                    <a:pt x="1386" y="897"/>
                  </a:lnTo>
                  <a:lnTo>
                    <a:pt x="1383" y="903"/>
                  </a:lnTo>
                  <a:lnTo>
                    <a:pt x="1378" y="907"/>
                  </a:lnTo>
                  <a:lnTo>
                    <a:pt x="1377" y="908"/>
                  </a:lnTo>
                  <a:lnTo>
                    <a:pt x="1374" y="909"/>
                  </a:lnTo>
                  <a:lnTo>
                    <a:pt x="1372" y="909"/>
                  </a:lnTo>
                  <a:lnTo>
                    <a:pt x="1369" y="909"/>
                  </a:lnTo>
                  <a:lnTo>
                    <a:pt x="1366" y="907"/>
                  </a:lnTo>
                  <a:lnTo>
                    <a:pt x="1363" y="904"/>
                  </a:lnTo>
                  <a:lnTo>
                    <a:pt x="1361" y="902"/>
                  </a:lnTo>
                  <a:lnTo>
                    <a:pt x="1359" y="898"/>
                  </a:lnTo>
                  <a:lnTo>
                    <a:pt x="1333" y="821"/>
                  </a:lnTo>
                  <a:lnTo>
                    <a:pt x="1333" y="814"/>
                  </a:lnTo>
                  <a:lnTo>
                    <a:pt x="1336" y="808"/>
                  </a:lnTo>
                  <a:lnTo>
                    <a:pt x="1341" y="804"/>
                  </a:lnTo>
                  <a:lnTo>
                    <a:pt x="1342" y="804"/>
                  </a:lnTo>
                  <a:lnTo>
                    <a:pt x="1350" y="803"/>
                  </a:lnTo>
                  <a:close/>
                  <a:moveTo>
                    <a:pt x="234" y="796"/>
                  </a:moveTo>
                  <a:lnTo>
                    <a:pt x="241" y="798"/>
                  </a:lnTo>
                  <a:lnTo>
                    <a:pt x="628" y="1025"/>
                  </a:lnTo>
                  <a:lnTo>
                    <a:pt x="633" y="1030"/>
                  </a:lnTo>
                  <a:lnTo>
                    <a:pt x="635" y="1037"/>
                  </a:lnTo>
                  <a:lnTo>
                    <a:pt x="633" y="1044"/>
                  </a:lnTo>
                  <a:lnTo>
                    <a:pt x="633" y="1044"/>
                  </a:lnTo>
                  <a:lnTo>
                    <a:pt x="631" y="1048"/>
                  </a:lnTo>
                  <a:lnTo>
                    <a:pt x="628" y="1050"/>
                  </a:lnTo>
                  <a:lnTo>
                    <a:pt x="625" y="1051"/>
                  </a:lnTo>
                  <a:lnTo>
                    <a:pt x="621" y="1052"/>
                  </a:lnTo>
                  <a:lnTo>
                    <a:pt x="618" y="1052"/>
                  </a:lnTo>
                  <a:lnTo>
                    <a:pt x="614" y="1050"/>
                  </a:lnTo>
                  <a:lnTo>
                    <a:pt x="227" y="822"/>
                  </a:lnTo>
                  <a:lnTo>
                    <a:pt x="222" y="817"/>
                  </a:lnTo>
                  <a:lnTo>
                    <a:pt x="220" y="810"/>
                  </a:lnTo>
                  <a:lnTo>
                    <a:pt x="222" y="803"/>
                  </a:lnTo>
                  <a:lnTo>
                    <a:pt x="227" y="798"/>
                  </a:lnTo>
                  <a:lnTo>
                    <a:pt x="234" y="796"/>
                  </a:lnTo>
                  <a:close/>
                  <a:moveTo>
                    <a:pt x="1645" y="753"/>
                  </a:moveTo>
                  <a:lnTo>
                    <a:pt x="1649" y="754"/>
                  </a:lnTo>
                  <a:lnTo>
                    <a:pt x="1653" y="756"/>
                  </a:lnTo>
                  <a:lnTo>
                    <a:pt x="1656" y="759"/>
                  </a:lnTo>
                  <a:lnTo>
                    <a:pt x="1657" y="763"/>
                  </a:lnTo>
                  <a:lnTo>
                    <a:pt x="1658" y="768"/>
                  </a:lnTo>
                  <a:lnTo>
                    <a:pt x="1656" y="849"/>
                  </a:lnTo>
                  <a:lnTo>
                    <a:pt x="1655" y="854"/>
                  </a:lnTo>
                  <a:lnTo>
                    <a:pt x="1653" y="857"/>
                  </a:lnTo>
                  <a:lnTo>
                    <a:pt x="1650" y="860"/>
                  </a:lnTo>
                  <a:lnTo>
                    <a:pt x="1646" y="862"/>
                  </a:lnTo>
                  <a:lnTo>
                    <a:pt x="1642" y="863"/>
                  </a:lnTo>
                  <a:lnTo>
                    <a:pt x="1641" y="863"/>
                  </a:lnTo>
                  <a:lnTo>
                    <a:pt x="1637" y="862"/>
                  </a:lnTo>
                  <a:lnTo>
                    <a:pt x="1636" y="862"/>
                  </a:lnTo>
                  <a:lnTo>
                    <a:pt x="1633" y="860"/>
                  </a:lnTo>
                  <a:lnTo>
                    <a:pt x="1630" y="857"/>
                  </a:lnTo>
                  <a:lnTo>
                    <a:pt x="1628" y="853"/>
                  </a:lnTo>
                  <a:lnTo>
                    <a:pt x="1628" y="849"/>
                  </a:lnTo>
                  <a:lnTo>
                    <a:pt x="1630" y="767"/>
                  </a:lnTo>
                  <a:lnTo>
                    <a:pt x="1631" y="763"/>
                  </a:lnTo>
                  <a:lnTo>
                    <a:pt x="1633" y="760"/>
                  </a:lnTo>
                  <a:lnTo>
                    <a:pt x="1635" y="757"/>
                  </a:lnTo>
                  <a:lnTo>
                    <a:pt x="1636" y="756"/>
                  </a:lnTo>
                  <a:lnTo>
                    <a:pt x="1638" y="755"/>
                  </a:lnTo>
                  <a:lnTo>
                    <a:pt x="1641" y="754"/>
                  </a:lnTo>
                  <a:lnTo>
                    <a:pt x="1645" y="753"/>
                  </a:lnTo>
                  <a:close/>
                  <a:moveTo>
                    <a:pt x="414" y="717"/>
                  </a:moveTo>
                  <a:lnTo>
                    <a:pt x="421" y="720"/>
                  </a:lnTo>
                  <a:lnTo>
                    <a:pt x="759" y="971"/>
                  </a:lnTo>
                  <a:lnTo>
                    <a:pt x="764" y="978"/>
                  </a:lnTo>
                  <a:lnTo>
                    <a:pt x="765" y="985"/>
                  </a:lnTo>
                  <a:lnTo>
                    <a:pt x="762" y="992"/>
                  </a:lnTo>
                  <a:lnTo>
                    <a:pt x="762" y="992"/>
                  </a:lnTo>
                  <a:lnTo>
                    <a:pt x="760" y="994"/>
                  </a:lnTo>
                  <a:lnTo>
                    <a:pt x="757" y="996"/>
                  </a:lnTo>
                  <a:lnTo>
                    <a:pt x="754" y="997"/>
                  </a:lnTo>
                  <a:lnTo>
                    <a:pt x="751" y="997"/>
                  </a:lnTo>
                  <a:lnTo>
                    <a:pt x="747" y="997"/>
                  </a:lnTo>
                  <a:lnTo>
                    <a:pt x="743" y="995"/>
                  </a:lnTo>
                  <a:lnTo>
                    <a:pt x="404" y="742"/>
                  </a:lnTo>
                  <a:lnTo>
                    <a:pt x="400" y="737"/>
                  </a:lnTo>
                  <a:lnTo>
                    <a:pt x="399" y="730"/>
                  </a:lnTo>
                  <a:lnTo>
                    <a:pt x="401" y="723"/>
                  </a:lnTo>
                  <a:lnTo>
                    <a:pt x="407" y="718"/>
                  </a:lnTo>
                  <a:lnTo>
                    <a:pt x="414" y="717"/>
                  </a:lnTo>
                  <a:close/>
                  <a:moveTo>
                    <a:pt x="2851" y="708"/>
                  </a:moveTo>
                  <a:lnTo>
                    <a:pt x="2858" y="709"/>
                  </a:lnTo>
                  <a:lnTo>
                    <a:pt x="2864" y="713"/>
                  </a:lnTo>
                  <a:lnTo>
                    <a:pt x="2867" y="720"/>
                  </a:lnTo>
                  <a:lnTo>
                    <a:pt x="2866" y="727"/>
                  </a:lnTo>
                  <a:lnTo>
                    <a:pt x="2861" y="733"/>
                  </a:lnTo>
                  <a:lnTo>
                    <a:pt x="2525" y="988"/>
                  </a:lnTo>
                  <a:lnTo>
                    <a:pt x="2522" y="989"/>
                  </a:lnTo>
                  <a:lnTo>
                    <a:pt x="2520" y="990"/>
                  </a:lnTo>
                  <a:lnTo>
                    <a:pt x="2517" y="991"/>
                  </a:lnTo>
                  <a:lnTo>
                    <a:pt x="2513" y="990"/>
                  </a:lnTo>
                  <a:lnTo>
                    <a:pt x="2510" y="989"/>
                  </a:lnTo>
                  <a:lnTo>
                    <a:pt x="2508" y="987"/>
                  </a:lnTo>
                  <a:lnTo>
                    <a:pt x="2506" y="985"/>
                  </a:lnTo>
                  <a:lnTo>
                    <a:pt x="2505" y="985"/>
                  </a:lnTo>
                  <a:lnTo>
                    <a:pt x="2503" y="978"/>
                  </a:lnTo>
                  <a:lnTo>
                    <a:pt x="2504" y="970"/>
                  </a:lnTo>
                  <a:lnTo>
                    <a:pt x="2508" y="965"/>
                  </a:lnTo>
                  <a:lnTo>
                    <a:pt x="2845" y="711"/>
                  </a:lnTo>
                  <a:lnTo>
                    <a:pt x="2851" y="708"/>
                  </a:lnTo>
                  <a:close/>
                  <a:moveTo>
                    <a:pt x="2815" y="502"/>
                  </a:moveTo>
                  <a:lnTo>
                    <a:pt x="2822" y="502"/>
                  </a:lnTo>
                  <a:lnTo>
                    <a:pt x="2829" y="506"/>
                  </a:lnTo>
                  <a:lnTo>
                    <a:pt x="2833" y="512"/>
                  </a:lnTo>
                  <a:lnTo>
                    <a:pt x="2832" y="519"/>
                  </a:lnTo>
                  <a:lnTo>
                    <a:pt x="2829" y="525"/>
                  </a:lnTo>
                  <a:lnTo>
                    <a:pt x="2502" y="834"/>
                  </a:lnTo>
                  <a:lnTo>
                    <a:pt x="2499" y="837"/>
                  </a:lnTo>
                  <a:lnTo>
                    <a:pt x="2495" y="838"/>
                  </a:lnTo>
                  <a:lnTo>
                    <a:pt x="2492" y="839"/>
                  </a:lnTo>
                  <a:lnTo>
                    <a:pt x="2488" y="838"/>
                  </a:lnTo>
                  <a:lnTo>
                    <a:pt x="2485" y="837"/>
                  </a:lnTo>
                  <a:lnTo>
                    <a:pt x="2482" y="833"/>
                  </a:lnTo>
                  <a:lnTo>
                    <a:pt x="2482" y="833"/>
                  </a:lnTo>
                  <a:lnTo>
                    <a:pt x="2477" y="827"/>
                  </a:lnTo>
                  <a:lnTo>
                    <a:pt x="2479" y="820"/>
                  </a:lnTo>
                  <a:lnTo>
                    <a:pt x="2483" y="814"/>
                  </a:lnTo>
                  <a:lnTo>
                    <a:pt x="2809" y="505"/>
                  </a:lnTo>
                  <a:lnTo>
                    <a:pt x="2815" y="502"/>
                  </a:lnTo>
                  <a:close/>
                  <a:moveTo>
                    <a:pt x="464" y="494"/>
                  </a:moveTo>
                  <a:lnTo>
                    <a:pt x="470" y="498"/>
                  </a:lnTo>
                  <a:lnTo>
                    <a:pt x="796" y="808"/>
                  </a:lnTo>
                  <a:lnTo>
                    <a:pt x="799" y="815"/>
                  </a:lnTo>
                  <a:lnTo>
                    <a:pt x="799" y="822"/>
                  </a:lnTo>
                  <a:lnTo>
                    <a:pt x="796" y="828"/>
                  </a:lnTo>
                  <a:lnTo>
                    <a:pt x="796" y="828"/>
                  </a:lnTo>
                  <a:lnTo>
                    <a:pt x="793" y="830"/>
                  </a:lnTo>
                  <a:lnTo>
                    <a:pt x="790" y="832"/>
                  </a:lnTo>
                  <a:lnTo>
                    <a:pt x="786" y="832"/>
                  </a:lnTo>
                  <a:lnTo>
                    <a:pt x="782" y="832"/>
                  </a:lnTo>
                  <a:lnTo>
                    <a:pt x="779" y="831"/>
                  </a:lnTo>
                  <a:lnTo>
                    <a:pt x="776" y="828"/>
                  </a:lnTo>
                  <a:lnTo>
                    <a:pt x="451" y="518"/>
                  </a:lnTo>
                  <a:lnTo>
                    <a:pt x="447" y="511"/>
                  </a:lnTo>
                  <a:lnTo>
                    <a:pt x="447" y="504"/>
                  </a:lnTo>
                  <a:lnTo>
                    <a:pt x="451" y="498"/>
                  </a:lnTo>
                  <a:lnTo>
                    <a:pt x="457" y="494"/>
                  </a:lnTo>
                  <a:lnTo>
                    <a:pt x="464" y="494"/>
                  </a:lnTo>
                  <a:close/>
                  <a:moveTo>
                    <a:pt x="652" y="458"/>
                  </a:moveTo>
                  <a:lnTo>
                    <a:pt x="660" y="459"/>
                  </a:lnTo>
                  <a:lnTo>
                    <a:pt x="666" y="463"/>
                  </a:lnTo>
                  <a:lnTo>
                    <a:pt x="937" y="787"/>
                  </a:lnTo>
                  <a:lnTo>
                    <a:pt x="940" y="794"/>
                  </a:lnTo>
                  <a:lnTo>
                    <a:pt x="940" y="801"/>
                  </a:lnTo>
                  <a:lnTo>
                    <a:pt x="936" y="807"/>
                  </a:lnTo>
                  <a:lnTo>
                    <a:pt x="936" y="807"/>
                  </a:lnTo>
                  <a:lnTo>
                    <a:pt x="933" y="808"/>
                  </a:lnTo>
                  <a:lnTo>
                    <a:pt x="930" y="810"/>
                  </a:lnTo>
                  <a:lnTo>
                    <a:pt x="927" y="810"/>
                  </a:lnTo>
                  <a:lnTo>
                    <a:pt x="923" y="809"/>
                  </a:lnTo>
                  <a:lnTo>
                    <a:pt x="919" y="808"/>
                  </a:lnTo>
                  <a:lnTo>
                    <a:pt x="916" y="805"/>
                  </a:lnTo>
                  <a:lnTo>
                    <a:pt x="644" y="481"/>
                  </a:lnTo>
                  <a:lnTo>
                    <a:pt x="641" y="474"/>
                  </a:lnTo>
                  <a:lnTo>
                    <a:pt x="642" y="467"/>
                  </a:lnTo>
                  <a:lnTo>
                    <a:pt x="646" y="461"/>
                  </a:lnTo>
                  <a:lnTo>
                    <a:pt x="652" y="458"/>
                  </a:lnTo>
                  <a:close/>
                  <a:moveTo>
                    <a:pt x="2610" y="451"/>
                  </a:moveTo>
                  <a:lnTo>
                    <a:pt x="2617" y="454"/>
                  </a:lnTo>
                  <a:lnTo>
                    <a:pt x="2621" y="460"/>
                  </a:lnTo>
                  <a:lnTo>
                    <a:pt x="2622" y="467"/>
                  </a:lnTo>
                  <a:lnTo>
                    <a:pt x="2619" y="473"/>
                  </a:lnTo>
                  <a:lnTo>
                    <a:pt x="2350" y="799"/>
                  </a:lnTo>
                  <a:lnTo>
                    <a:pt x="2347" y="802"/>
                  </a:lnTo>
                  <a:lnTo>
                    <a:pt x="2343" y="804"/>
                  </a:lnTo>
                  <a:lnTo>
                    <a:pt x="2339" y="804"/>
                  </a:lnTo>
                  <a:lnTo>
                    <a:pt x="2336" y="804"/>
                  </a:lnTo>
                  <a:lnTo>
                    <a:pt x="2333" y="803"/>
                  </a:lnTo>
                  <a:lnTo>
                    <a:pt x="2331" y="801"/>
                  </a:lnTo>
                  <a:lnTo>
                    <a:pt x="2330" y="801"/>
                  </a:lnTo>
                  <a:lnTo>
                    <a:pt x="2326" y="795"/>
                  </a:lnTo>
                  <a:lnTo>
                    <a:pt x="2326" y="788"/>
                  </a:lnTo>
                  <a:lnTo>
                    <a:pt x="2329" y="782"/>
                  </a:lnTo>
                  <a:lnTo>
                    <a:pt x="2597" y="456"/>
                  </a:lnTo>
                  <a:lnTo>
                    <a:pt x="2603" y="452"/>
                  </a:lnTo>
                  <a:lnTo>
                    <a:pt x="2610" y="451"/>
                  </a:lnTo>
                  <a:close/>
                  <a:moveTo>
                    <a:pt x="2540" y="264"/>
                  </a:moveTo>
                  <a:lnTo>
                    <a:pt x="2547" y="267"/>
                  </a:lnTo>
                  <a:lnTo>
                    <a:pt x="2552" y="272"/>
                  </a:lnTo>
                  <a:lnTo>
                    <a:pt x="2554" y="280"/>
                  </a:lnTo>
                  <a:lnTo>
                    <a:pt x="2551" y="287"/>
                  </a:lnTo>
                  <a:lnTo>
                    <a:pt x="2301" y="661"/>
                  </a:lnTo>
                  <a:lnTo>
                    <a:pt x="2299" y="664"/>
                  </a:lnTo>
                  <a:lnTo>
                    <a:pt x="2296" y="666"/>
                  </a:lnTo>
                  <a:lnTo>
                    <a:pt x="2293" y="667"/>
                  </a:lnTo>
                  <a:lnTo>
                    <a:pt x="2290" y="667"/>
                  </a:lnTo>
                  <a:lnTo>
                    <a:pt x="2286" y="667"/>
                  </a:lnTo>
                  <a:lnTo>
                    <a:pt x="2282" y="665"/>
                  </a:lnTo>
                  <a:lnTo>
                    <a:pt x="2282" y="665"/>
                  </a:lnTo>
                  <a:lnTo>
                    <a:pt x="2277" y="659"/>
                  </a:lnTo>
                  <a:lnTo>
                    <a:pt x="2276" y="652"/>
                  </a:lnTo>
                  <a:lnTo>
                    <a:pt x="2278" y="646"/>
                  </a:lnTo>
                  <a:lnTo>
                    <a:pt x="2528" y="270"/>
                  </a:lnTo>
                  <a:lnTo>
                    <a:pt x="2534" y="266"/>
                  </a:lnTo>
                  <a:lnTo>
                    <a:pt x="2540" y="264"/>
                  </a:lnTo>
                  <a:close/>
                  <a:moveTo>
                    <a:pt x="952" y="262"/>
                  </a:moveTo>
                  <a:lnTo>
                    <a:pt x="959" y="265"/>
                  </a:lnTo>
                  <a:lnTo>
                    <a:pt x="964" y="270"/>
                  </a:lnTo>
                  <a:lnTo>
                    <a:pt x="1153" y="648"/>
                  </a:lnTo>
                  <a:lnTo>
                    <a:pt x="1154" y="655"/>
                  </a:lnTo>
                  <a:lnTo>
                    <a:pt x="1152" y="662"/>
                  </a:lnTo>
                  <a:lnTo>
                    <a:pt x="1147" y="667"/>
                  </a:lnTo>
                  <a:lnTo>
                    <a:pt x="1147" y="667"/>
                  </a:lnTo>
                  <a:lnTo>
                    <a:pt x="1144" y="668"/>
                  </a:lnTo>
                  <a:lnTo>
                    <a:pt x="1140" y="668"/>
                  </a:lnTo>
                  <a:lnTo>
                    <a:pt x="1137" y="668"/>
                  </a:lnTo>
                  <a:lnTo>
                    <a:pt x="1133" y="666"/>
                  </a:lnTo>
                  <a:lnTo>
                    <a:pt x="1130" y="664"/>
                  </a:lnTo>
                  <a:lnTo>
                    <a:pt x="1128" y="661"/>
                  </a:lnTo>
                  <a:lnTo>
                    <a:pt x="939" y="284"/>
                  </a:lnTo>
                  <a:lnTo>
                    <a:pt x="937" y="275"/>
                  </a:lnTo>
                  <a:lnTo>
                    <a:pt x="940" y="269"/>
                  </a:lnTo>
                  <a:lnTo>
                    <a:pt x="945" y="264"/>
                  </a:lnTo>
                  <a:lnTo>
                    <a:pt x="952" y="262"/>
                  </a:lnTo>
                  <a:close/>
                  <a:moveTo>
                    <a:pt x="2310" y="257"/>
                  </a:moveTo>
                  <a:lnTo>
                    <a:pt x="2317" y="259"/>
                  </a:lnTo>
                  <a:lnTo>
                    <a:pt x="2322" y="263"/>
                  </a:lnTo>
                  <a:lnTo>
                    <a:pt x="2325" y="270"/>
                  </a:lnTo>
                  <a:lnTo>
                    <a:pt x="2323" y="277"/>
                  </a:lnTo>
                  <a:lnTo>
                    <a:pt x="2137" y="657"/>
                  </a:lnTo>
                  <a:lnTo>
                    <a:pt x="2135" y="660"/>
                  </a:lnTo>
                  <a:lnTo>
                    <a:pt x="2132" y="663"/>
                  </a:lnTo>
                  <a:lnTo>
                    <a:pt x="2127" y="664"/>
                  </a:lnTo>
                  <a:lnTo>
                    <a:pt x="2124" y="665"/>
                  </a:lnTo>
                  <a:lnTo>
                    <a:pt x="2120" y="664"/>
                  </a:lnTo>
                  <a:lnTo>
                    <a:pt x="2118" y="663"/>
                  </a:lnTo>
                  <a:lnTo>
                    <a:pt x="2118" y="663"/>
                  </a:lnTo>
                  <a:lnTo>
                    <a:pt x="2112" y="658"/>
                  </a:lnTo>
                  <a:lnTo>
                    <a:pt x="2110" y="652"/>
                  </a:lnTo>
                  <a:lnTo>
                    <a:pt x="2111" y="645"/>
                  </a:lnTo>
                  <a:lnTo>
                    <a:pt x="2297" y="265"/>
                  </a:lnTo>
                  <a:lnTo>
                    <a:pt x="2302" y="260"/>
                  </a:lnTo>
                  <a:lnTo>
                    <a:pt x="2310" y="257"/>
                  </a:lnTo>
                  <a:close/>
                  <a:moveTo>
                    <a:pt x="752" y="252"/>
                  </a:moveTo>
                  <a:lnTo>
                    <a:pt x="759" y="253"/>
                  </a:lnTo>
                  <a:lnTo>
                    <a:pt x="764" y="258"/>
                  </a:lnTo>
                  <a:lnTo>
                    <a:pt x="1009" y="636"/>
                  </a:lnTo>
                  <a:lnTo>
                    <a:pt x="1011" y="643"/>
                  </a:lnTo>
                  <a:lnTo>
                    <a:pt x="1009" y="650"/>
                  </a:lnTo>
                  <a:lnTo>
                    <a:pt x="1005" y="656"/>
                  </a:lnTo>
                  <a:lnTo>
                    <a:pt x="1005" y="656"/>
                  </a:lnTo>
                  <a:lnTo>
                    <a:pt x="1000" y="657"/>
                  </a:lnTo>
                  <a:lnTo>
                    <a:pt x="996" y="658"/>
                  </a:lnTo>
                  <a:lnTo>
                    <a:pt x="993" y="657"/>
                  </a:lnTo>
                  <a:lnTo>
                    <a:pt x="989" y="656"/>
                  </a:lnTo>
                  <a:lnTo>
                    <a:pt x="987" y="654"/>
                  </a:lnTo>
                  <a:lnTo>
                    <a:pt x="984" y="652"/>
                  </a:lnTo>
                  <a:lnTo>
                    <a:pt x="741" y="273"/>
                  </a:lnTo>
                  <a:lnTo>
                    <a:pt x="737" y="266"/>
                  </a:lnTo>
                  <a:lnTo>
                    <a:pt x="739" y="259"/>
                  </a:lnTo>
                  <a:lnTo>
                    <a:pt x="745" y="254"/>
                  </a:lnTo>
                  <a:lnTo>
                    <a:pt x="752" y="252"/>
                  </a:lnTo>
                  <a:close/>
                  <a:moveTo>
                    <a:pt x="1281" y="142"/>
                  </a:moveTo>
                  <a:lnTo>
                    <a:pt x="1288" y="142"/>
                  </a:lnTo>
                  <a:lnTo>
                    <a:pt x="1294" y="146"/>
                  </a:lnTo>
                  <a:lnTo>
                    <a:pt x="1298" y="152"/>
                  </a:lnTo>
                  <a:lnTo>
                    <a:pt x="1395" y="564"/>
                  </a:lnTo>
                  <a:lnTo>
                    <a:pt x="1395" y="571"/>
                  </a:lnTo>
                  <a:lnTo>
                    <a:pt x="1391" y="577"/>
                  </a:lnTo>
                  <a:lnTo>
                    <a:pt x="1385" y="580"/>
                  </a:lnTo>
                  <a:lnTo>
                    <a:pt x="1385" y="580"/>
                  </a:lnTo>
                  <a:lnTo>
                    <a:pt x="1382" y="581"/>
                  </a:lnTo>
                  <a:lnTo>
                    <a:pt x="1378" y="580"/>
                  </a:lnTo>
                  <a:lnTo>
                    <a:pt x="1374" y="579"/>
                  </a:lnTo>
                  <a:lnTo>
                    <a:pt x="1372" y="576"/>
                  </a:lnTo>
                  <a:lnTo>
                    <a:pt x="1369" y="573"/>
                  </a:lnTo>
                  <a:lnTo>
                    <a:pt x="1368" y="570"/>
                  </a:lnTo>
                  <a:lnTo>
                    <a:pt x="1271" y="159"/>
                  </a:lnTo>
                  <a:lnTo>
                    <a:pt x="1271" y="151"/>
                  </a:lnTo>
                  <a:lnTo>
                    <a:pt x="1275" y="145"/>
                  </a:lnTo>
                  <a:lnTo>
                    <a:pt x="1281" y="142"/>
                  </a:lnTo>
                  <a:close/>
                  <a:moveTo>
                    <a:pt x="1980" y="139"/>
                  </a:moveTo>
                  <a:lnTo>
                    <a:pt x="1986" y="143"/>
                  </a:lnTo>
                  <a:lnTo>
                    <a:pt x="1990" y="149"/>
                  </a:lnTo>
                  <a:lnTo>
                    <a:pt x="1990" y="156"/>
                  </a:lnTo>
                  <a:lnTo>
                    <a:pt x="1896" y="568"/>
                  </a:lnTo>
                  <a:lnTo>
                    <a:pt x="1895" y="572"/>
                  </a:lnTo>
                  <a:lnTo>
                    <a:pt x="1893" y="575"/>
                  </a:lnTo>
                  <a:lnTo>
                    <a:pt x="1890" y="577"/>
                  </a:lnTo>
                  <a:lnTo>
                    <a:pt x="1886" y="578"/>
                  </a:lnTo>
                  <a:lnTo>
                    <a:pt x="1883" y="579"/>
                  </a:lnTo>
                  <a:lnTo>
                    <a:pt x="1880" y="578"/>
                  </a:lnTo>
                  <a:lnTo>
                    <a:pt x="1880" y="578"/>
                  </a:lnTo>
                  <a:lnTo>
                    <a:pt x="1873" y="575"/>
                  </a:lnTo>
                  <a:lnTo>
                    <a:pt x="1869" y="569"/>
                  </a:lnTo>
                  <a:lnTo>
                    <a:pt x="1868" y="562"/>
                  </a:lnTo>
                  <a:lnTo>
                    <a:pt x="1963" y="150"/>
                  </a:lnTo>
                  <a:lnTo>
                    <a:pt x="1967" y="143"/>
                  </a:lnTo>
                  <a:lnTo>
                    <a:pt x="1973" y="139"/>
                  </a:lnTo>
                  <a:lnTo>
                    <a:pt x="1980" y="139"/>
                  </a:lnTo>
                  <a:close/>
                  <a:moveTo>
                    <a:pt x="1636" y="100"/>
                  </a:moveTo>
                  <a:lnTo>
                    <a:pt x="1641" y="101"/>
                  </a:lnTo>
                  <a:lnTo>
                    <a:pt x="1645" y="102"/>
                  </a:lnTo>
                  <a:lnTo>
                    <a:pt x="1648" y="105"/>
                  </a:lnTo>
                  <a:lnTo>
                    <a:pt x="1650" y="109"/>
                  </a:lnTo>
                  <a:lnTo>
                    <a:pt x="1650" y="114"/>
                  </a:lnTo>
                  <a:lnTo>
                    <a:pt x="1650" y="536"/>
                  </a:lnTo>
                  <a:lnTo>
                    <a:pt x="1650" y="541"/>
                  </a:lnTo>
                  <a:lnTo>
                    <a:pt x="1648" y="544"/>
                  </a:lnTo>
                  <a:lnTo>
                    <a:pt x="1645" y="548"/>
                  </a:lnTo>
                  <a:lnTo>
                    <a:pt x="1641" y="549"/>
                  </a:lnTo>
                  <a:lnTo>
                    <a:pt x="1636" y="550"/>
                  </a:lnTo>
                  <a:lnTo>
                    <a:pt x="1632" y="549"/>
                  </a:lnTo>
                  <a:lnTo>
                    <a:pt x="1628" y="548"/>
                  </a:lnTo>
                  <a:lnTo>
                    <a:pt x="1625" y="544"/>
                  </a:lnTo>
                  <a:lnTo>
                    <a:pt x="1623" y="541"/>
                  </a:lnTo>
                  <a:lnTo>
                    <a:pt x="1622" y="536"/>
                  </a:lnTo>
                  <a:lnTo>
                    <a:pt x="1622" y="114"/>
                  </a:lnTo>
                  <a:lnTo>
                    <a:pt x="1623" y="109"/>
                  </a:lnTo>
                  <a:lnTo>
                    <a:pt x="1625" y="105"/>
                  </a:lnTo>
                  <a:lnTo>
                    <a:pt x="1628" y="102"/>
                  </a:lnTo>
                  <a:lnTo>
                    <a:pt x="1632" y="101"/>
                  </a:lnTo>
                  <a:lnTo>
                    <a:pt x="1636" y="100"/>
                  </a:lnTo>
                  <a:close/>
                  <a:moveTo>
                    <a:pt x="2201" y="92"/>
                  </a:moveTo>
                  <a:lnTo>
                    <a:pt x="2208" y="93"/>
                  </a:lnTo>
                  <a:lnTo>
                    <a:pt x="2214" y="97"/>
                  </a:lnTo>
                  <a:lnTo>
                    <a:pt x="2218" y="104"/>
                  </a:lnTo>
                  <a:lnTo>
                    <a:pt x="2216" y="111"/>
                  </a:lnTo>
                  <a:lnTo>
                    <a:pt x="2060" y="533"/>
                  </a:lnTo>
                  <a:lnTo>
                    <a:pt x="2059" y="536"/>
                  </a:lnTo>
                  <a:lnTo>
                    <a:pt x="2056" y="538"/>
                  </a:lnTo>
                  <a:lnTo>
                    <a:pt x="2054" y="540"/>
                  </a:lnTo>
                  <a:lnTo>
                    <a:pt x="2050" y="541"/>
                  </a:lnTo>
                  <a:lnTo>
                    <a:pt x="2047" y="542"/>
                  </a:lnTo>
                  <a:lnTo>
                    <a:pt x="2045" y="542"/>
                  </a:lnTo>
                  <a:lnTo>
                    <a:pt x="2041" y="541"/>
                  </a:lnTo>
                  <a:lnTo>
                    <a:pt x="2041" y="541"/>
                  </a:lnTo>
                  <a:lnTo>
                    <a:pt x="2035" y="537"/>
                  </a:lnTo>
                  <a:lnTo>
                    <a:pt x="2032" y="530"/>
                  </a:lnTo>
                  <a:lnTo>
                    <a:pt x="2033" y="523"/>
                  </a:lnTo>
                  <a:lnTo>
                    <a:pt x="2190" y="101"/>
                  </a:lnTo>
                  <a:lnTo>
                    <a:pt x="2194" y="95"/>
                  </a:lnTo>
                  <a:lnTo>
                    <a:pt x="2201" y="92"/>
                  </a:lnTo>
                  <a:close/>
                  <a:moveTo>
                    <a:pt x="1094" y="84"/>
                  </a:moveTo>
                  <a:lnTo>
                    <a:pt x="1100" y="87"/>
                  </a:lnTo>
                  <a:lnTo>
                    <a:pt x="1104" y="93"/>
                  </a:lnTo>
                  <a:lnTo>
                    <a:pt x="1254" y="518"/>
                  </a:lnTo>
                  <a:lnTo>
                    <a:pt x="1255" y="525"/>
                  </a:lnTo>
                  <a:lnTo>
                    <a:pt x="1252" y="531"/>
                  </a:lnTo>
                  <a:lnTo>
                    <a:pt x="1246" y="535"/>
                  </a:lnTo>
                  <a:lnTo>
                    <a:pt x="1246" y="535"/>
                  </a:lnTo>
                  <a:lnTo>
                    <a:pt x="1244" y="536"/>
                  </a:lnTo>
                  <a:lnTo>
                    <a:pt x="1241" y="536"/>
                  </a:lnTo>
                  <a:lnTo>
                    <a:pt x="1238" y="536"/>
                  </a:lnTo>
                  <a:lnTo>
                    <a:pt x="1235" y="535"/>
                  </a:lnTo>
                  <a:lnTo>
                    <a:pt x="1232" y="533"/>
                  </a:lnTo>
                  <a:lnTo>
                    <a:pt x="1230" y="530"/>
                  </a:lnTo>
                  <a:lnTo>
                    <a:pt x="1228" y="527"/>
                  </a:lnTo>
                  <a:lnTo>
                    <a:pt x="1077" y="103"/>
                  </a:lnTo>
                  <a:lnTo>
                    <a:pt x="1076" y="95"/>
                  </a:lnTo>
                  <a:lnTo>
                    <a:pt x="1080" y="89"/>
                  </a:lnTo>
                  <a:lnTo>
                    <a:pt x="1086" y="85"/>
                  </a:lnTo>
                  <a:lnTo>
                    <a:pt x="1094" y="84"/>
                  </a:lnTo>
                  <a:close/>
                  <a:moveTo>
                    <a:pt x="1838" y="2"/>
                  </a:moveTo>
                  <a:lnTo>
                    <a:pt x="1843" y="4"/>
                  </a:lnTo>
                  <a:lnTo>
                    <a:pt x="1846" y="6"/>
                  </a:lnTo>
                  <a:lnTo>
                    <a:pt x="1849" y="9"/>
                  </a:lnTo>
                  <a:lnTo>
                    <a:pt x="1850" y="13"/>
                  </a:lnTo>
                  <a:lnTo>
                    <a:pt x="1850" y="18"/>
                  </a:lnTo>
                  <a:lnTo>
                    <a:pt x="1796" y="465"/>
                  </a:lnTo>
                  <a:lnTo>
                    <a:pt x="1794" y="468"/>
                  </a:lnTo>
                  <a:lnTo>
                    <a:pt x="1792" y="472"/>
                  </a:lnTo>
                  <a:lnTo>
                    <a:pt x="1789" y="474"/>
                  </a:lnTo>
                  <a:lnTo>
                    <a:pt x="1786" y="476"/>
                  </a:lnTo>
                  <a:lnTo>
                    <a:pt x="1781" y="477"/>
                  </a:lnTo>
                  <a:lnTo>
                    <a:pt x="1779" y="477"/>
                  </a:lnTo>
                  <a:lnTo>
                    <a:pt x="1779" y="477"/>
                  </a:lnTo>
                  <a:lnTo>
                    <a:pt x="1775" y="476"/>
                  </a:lnTo>
                  <a:lnTo>
                    <a:pt x="1772" y="474"/>
                  </a:lnTo>
                  <a:lnTo>
                    <a:pt x="1770" y="471"/>
                  </a:lnTo>
                  <a:lnTo>
                    <a:pt x="1768" y="468"/>
                  </a:lnTo>
                  <a:lnTo>
                    <a:pt x="1767" y="465"/>
                  </a:lnTo>
                  <a:lnTo>
                    <a:pt x="1767" y="461"/>
                  </a:lnTo>
                  <a:lnTo>
                    <a:pt x="1823" y="14"/>
                  </a:lnTo>
                  <a:lnTo>
                    <a:pt x="1824" y="10"/>
                  </a:lnTo>
                  <a:lnTo>
                    <a:pt x="1826" y="6"/>
                  </a:lnTo>
                  <a:lnTo>
                    <a:pt x="1830" y="4"/>
                  </a:lnTo>
                  <a:lnTo>
                    <a:pt x="1834" y="2"/>
                  </a:lnTo>
                  <a:lnTo>
                    <a:pt x="1838" y="2"/>
                  </a:lnTo>
                  <a:close/>
                  <a:moveTo>
                    <a:pt x="1458" y="0"/>
                  </a:moveTo>
                  <a:lnTo>
                    <a:pt x="1462" y="0"/>
                  </a:lnTo>
                  <a:lnTo>
                    <a:pt x="1466" y="1"/>
                  </a:lnTo>
                  <a:lnTo>
                    <a:pt x="1469" y="4"/>
                  </a:lnTo>
                  <a:lnTo>
                    <a:pt x="1472" y="8"/>
                  </a:lnTo>
                  <a:lnTo>
                    <a:pt x="1473" y="12"/>
                  </a:lnTo>
                  <a:lnTo>
                    <a:pt x="1521" y="459"/>
                  </a:lnTo>
                  <a:lnTo>
                    <a:pt x="1521" y="463"/>
                  </a:lnTo>
                  <a:lnTo>
                    <a:pt x="1520" y="466"/>
                  </a:lnTo>
                  <a:lnTo>
                    <a:pt x="1518" y="469"/>
                  </a:lnTo>
                  <a:lnTo>
                    <a:pt x="1516" y="472"/>
                  </a:lnTo>
                  <a:lnTo>
                    <a:pt x="1513" y="474"/>
                  </a:lnTo>
                  <a:lnTo>
                    <a:pt x="1509" y="475"/>
                  </a:lnTo>
                  <a:lnTo>
                    <a:pt x="1509" y="475"/>
                  </a:lnTo>
                  <a:lnTo>
                    <a:pt x="1508" y="475"/>
                  </a:lnTo>
                  <a:lnTo>
                    <a:pt x="1503" y="474"/>
                  </a:lnTo>
                  <a:lnTo>
                    <a:pt x="1500" y="472"/>
                  </a:lnTo>
                  <a:lnTo>
                    <a:pt x="1497" y="470"/>
                  </a:lnTo>
                  <a:lnTo>
                    <a:pt x="1495" y="466"/>
                  </a:lnTo>
                  <a:lnTo>
                    <a:pt x="1494" y="462"/>
                  </a:lnTo>
                  <a:lnTo>
                    <a:pt x="1445" y="15"/>
                  </a:lnTo>
                  <a:lnTo>
                    <a:pt x="1445" y="10"/>
                  </a:lnTo>
                  <a:lnTo>
                    <a:pt x="1447" y="6"/>
                  </a:lnTo>
                  <a:lnTo>
                    <a:pt x="1450" y="3"/>
                  </a:lnTo>
                  <a:lnTo>
                    <a:pt x="1453" y="1"/>
                  </a:lnTo>
                  <a:lnTo>
                    <a:pt x="1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356927" y="4241801"/>
            <a:ext cx="533400" cy="531813"/>
            <a:chOff x="5319713" y="4241801"/>
            <a:chExt cx="53340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95"/>
            <p:cNvSpPr>
              <a:spLocks noEditPoints="1"/>
            </p:cNvSpPr>
            <p:nvPr/>
          </p:nvSpPr>
          <p:spPr bwMode="auto">
            <a:xfrm>
              <a:off x="5324475" y="4445001"/>
              <a:ext cx="523875" cy="323850"/>
            </a:xfrm>
            <a:custGeom>
              <a:avLst/>
              <a:gdLst>
                <a:gd name="T0" fmla="*/ 1680 w 3298"/>
                <a:gd name="T1" fmla="*/ 1556 h 2040"/>
                <a:gd name="T2" fmla="*/ 1718 w 3298"/>
                <a:gd name="T3" fmla="*/ 1533 h 2040"/>
                <a:gd name="T4" fmla="*/ 1212 w 3298"/>
                <a:gd name="T5" fmla="*/ 1590 h 2040"/>
                <a:gd name="T6" fmla="*/ 2096 w 3298"/>
                <a:gd name="T7" fmla="*/ 1702 h 2040"/>
                <a:gd name="T8" fmla="*/ 1284 w 3298"/>
                <a:gd name="T9" fmla="*/ 1704 h 2040"/>
                <a:gd name="T10" fmla="*/ 1274 w 3298"/>
                <a:gd name="T11" fmla="*/ 1572 h 2040"/>
                <a:gd name="T12" fmla="*/ 2109 w 3298"/>
                <a:gd name="T13" fmla="*/ 1521 h 2040"/>
                <a:gd name="T14" fmla="*/ 2131 w 3298"/>
                <a:gd name="T15" fmla="*/ 1475 h 2040"/>
                <a:gd name="T16" fmla="*/ 808 w 3298"/>
                <a:gd name="T17" fmla="*/ 1386 h 2040"/>
                <a:gd name="T18" fmla="*/ 924 w 3298"/>
                <a:gd name="T19" fmla="*/ 1411 h 2040"/>
                <a:gd name="T20" fmla="*/ 2409 w 3298"/>
                <a:gd name="T21" fmla="*/ 1288 h 2040"/>
                <a:gd name="T22" fmla="*/ 926 w 3298"/>
                <a:gd name="T23" fmla="*/ 1301 h 2040"/>
                <a:gd name="T24" fmla="*/ 2396 w 3298"/>
                <a:gd name="T25" fmla="*/ 1238 h 2040"/>
                <a:gd name="T26" fmla="*/ 2401 w 3298"/>
                <a:gd name="T27" fmla="*/ 1234 h 2040"/>
                <a:gd name="T28" fmla="*/ 2595 w 3298"/>
                <a:gd name="T29" fmla="*/ 1246 h 2040"/>
                <a:gd name="T30" fmla="*/ 646 w 3298"/>
                <a:gd name="T31" fmla="*/ 1179 h 2040"/>
                <a:gd name="T32" fmla="*/ 441 w 3298"/>
                <a:gd name="T33" fmla="*/ 1127 h 2040"/>
                <a:gd name="T34" fmla="*/ 2816 w 3298"/>
                <a:gd name="T35" fmla="*/ 1027 h 2040"/>
                <a:gd name="T36" fmla="*/ 635 w 3298"/>
                <a:gd name="T37" fmla="*/ 1055 h 2040"/>
                <a:gd name="T38" fmla="*/ 2837 w 3298"/>
                <a:gd name="T39" fmla="*/ 986 h 2040"/>
                <a:gd name="T40" fmla="*/ 1673 w 3298"/>
                <a:gd name="T41" fmla="*/ 887 h 2040"/>
                <a:gd name="T42" fmla="*/ 1614 w 3298"/>
                <a:gd name="T43" fmla="*/ 1029 h 2040"/>
                <a:gd name="T44" fmla="*/ 1632 w 3298"/>
                <a:gd name="T45" fmla="*/ 1043 h 2040"/>
                <a:gd name="T46" fmla="*/ 1452 w 3298"/>
                <a:gd name="T47" fmla="*/ 853 h 2040"/>
                <a:gd name="T48" fmla="*/ 1469 w 3298"/>
                <a:gd name="T49" fmla="*/ 917 h 2040"/>
                <a:gd name="T50" fmla="*/ 1848 w 3298"/>
                <a:gd name="T51" fmla="*/ 926 h 2040"/>
                <a:gd name="T52" fmla="*/ 3025 w 3298"/>
                <a:gd name="T53" fmla="*/ 1130 h 2040"/>
                <a:gd name="T54" fmla="*/ 1457 w 3298"/>
                <a:gd name="T55" fmla="*/ 977 h 2040"/>
                <a:gd name="T56" fmla="*/ 1978 w 3298"/>
                <a:gd name="T57" fmla="*/ 926 h 2040"/>
                <a:gd name="T58" fmla="*/ 1315 w 3298"/>
                <a:gd name="T59" fmla="*/ 871 h 2040"/>
                <a:gd name="T60" fmla="*/ 1828 w 3298"/>
                <a:gd name="T61" fmla="*/ 808 h 2040"/>
                <a:gd name="T62" fmla="*/ 1278 w 3298"/>
                <a:gd name="T63" fmla="*/ 761 h 2040"/>
                <a:gd name="T64" fmla="*/ 2123 w 3298"/>
                <a:gd name="T65" fmla="*/ 763 h 2040"/>
                <a:gd name="T66" fmla="*/ 2075 w 3298"/>
                <a:gd name="T67" fmla="*/ 673 h 2040"/>
                <a:gd name="T68" fmla="*/ 569 w 3298"/>
                <a:gd name="T69" fmla="*/ 724 h 2040"/>
                <a:gd name="T70" fmla="*/ 1221 w 3298"/>
                <a:gd name="T71" fmla="*/ 646 h 2040"/>
                <a:gd name="T72" fmla="*/ 2039 w 3298"/>
                <a:gd name="T73" fmla="*/ 646 h 2040"/>
                <a:gd name="T74" fmla="*/ 2174 w 3298"/>
                <a:gd name="T75" fmla="*/ 687 h 2040"/>
                <a:gd name="T76" fmla="*/ 319 w 3298"/>
                <a:gd name="T77" fmla="*/ 692 h 2040"/>
                <a:gd name="T78" fmla="*/ 3030 w 3298"/>
                <a:gd name="T79" fmla="*/ 677 h 2040"/>
                <a:gd name="T80" fmla="*/ 2925 w 3298"/>
                <a:gd name="T81" fmla="*/ 561 h 2040"/>
                <a:gd name="T82" fmla="*/ 474 w 3298"/>
                <a:gd name="T83" fmla="*/ 618 h 2040"/>
                <a:gd name="T84" fmla="*/ 1119 w 3298"/>
                <a:gd name="T85" fmla="*/ 469 h 2040"/>
                <a:gd name="T86" fmla="*/ 2138 w 3298"/>
                <a:gd name="T87" fmla="*/ 532 h 2040"/>
                <a:gd name="T88" fmla="*/ 2128 w 3298"/>
                <a:gd name="T89" fmla="*/ 529 h 2040"/>
                <a:gd name="T90" fmla="*/ 1188 w 3298"/>
                <a:gd name="T91" fmla="*/ 462 h 2040"/>
                <a:gd name="T92" fmla="*/ 2903 w 3298"/>
                <a:gd name="T93" fmla="*/ 436 h 2040"/>
                <a:gd name="T94" fmla="*/ 1069 w 3298"/>
                <a:gd name="T95" fmla="*/ 430 h 2040"/>
                <a:gd name="T96" fmla="*/ 2183 w 3298"/>
                <a:gd name="T97" fmla="*/ 408 h 2040"/>
                <a:gd name="T98" fmla="*/ 1068 w 3298"/>
                <a:gd name="T99" fmla="*/ 250 h 2040"/>
                <a:gd name="T100" fmla="*/ 1085 w 3298"/>
                <a:gd name="T101" fmla="*/ 330 h 2040"/>
                <a:gd name="T102" fmla="*/ 2183 w 3298"/>
                <a:gd name="T103" fmla="*/ 207 h 2040"/>
                <a:gd name="T104" fmla="*/ 1018 w 3298"/>
                <a:gd name="T105" fmla="*/ 278 h 2040"/>
                <a:gd name="T106" fmla="*/ 1193 w 3298"/>
                <a:gd name="T107" fmla="*/ 341 h 2040"/>
                <a:gd name="T108" fmla="*/ 2161 w 3298"/>
                <a:gd name="T109" fmla="*/ 359 h 2040"/>
                <a:gd name="T110" fmla="*/ 2139 w 3298"/>
                <a:gd name="T111" fmla="*/ 359 h 2040"/>
                <a:gd name="T112" fmla="*/ 527 w 3298"/>
                <a:gd name="T113" fmla="*/ 287 h 2040"/>
                <a:gd name="T114" fmla="*/ 533 w 3298"/>
                <a:gd name="T115" fmla="*/ 236 h 2040"/>
                <a:gd name="T116" fmla="*/ 3212 w 3298"/>
                <a:gd name="T117" fmla="*/ 236 h 2040"/>
                <a:gd name="T118" fmla="*/ 1649 w 3298"/>
                <a:gd name="T119" fmla="*/ 688 h 2040"/>
                <a:gd name="T120" fmla="*/ 2775 w 3298"/>
                <a:gd name="T121" fmla="*/ 151 h 2040"/>
                <a:gd name="T122" fmla="*/ 1233 w 3298"/>
                <a:gd name="T123" fmla="*/ 107 h 2040"/>
                <a:gd name="T124" fmla="*/ 3030 w 3298"/>
                <a:gd name="T125" fmla="*/ 55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98" h="2040">
                  <a:moveTo>
                    <a:pt x="1657" y="1566"/>
                  </a:moveTo>
                  <a:lnTo>
                    <a:pt x="1655" y="1595"/>
                  </a:lnTo>
                  <a:lnTo>
                    <a:pt x="1652" y="1629"/>
                  </a:lnTo>
                  <a:lnTo>
                    <a:pt x="1647" y="1667"/>
                  </a:lnTo>
                  <a:lnTo>
                    <a:pt x="1640" y="1709"/>
                  </a:lnTo>
                  <a:lnTo>
                    <a:pt x="1627" y="1754"/>
                  </a:lnTo>
                  <a:lnTo>
                    <a:pt x="1613" y="1802"/>
                  </a:lnTo>
                  <a:lnTo>
                    <a:pt x="1592" y="1851"/>
                  </a:lnTo>
                  <a:lnTo>
                    <a:pt x="1567" y="1904"/>
                  </a:lnTo>
                  <a:lnTo>
                    <a:pt x="1537" y="1958"/>
                  </a:lnTo>
                  <a:lnTo>
                    <a:pt x="1501" y="2011"/>
                  </a:lnTo>
                  <a:lnTo>
                    <a:pt x="1503" y="2040"/>
                  </a:lnTo>
                  <a:lnTo>
                    <a:pt x="1535" y="2034"/>
                  </a:lnTo>
                  <a:lnTo>
                    <a:pt x="1567" y="2026"/>
                  </a:lnTo>
                  <a:lnTo>
                    <a:pt x="1598" y="1989"/>
                  </a:lnTo>
                  <a:lnTo>
                    <a:pt x="1625" y="1953"/>
                  </a:lnTo>
                  <a:lnTo>
                    <a:pt x="1646" y="1916"/>
                  </a:lnTo>
                  <a:lnTo>
                    <a:pt x="1661" y="1879"/>
                  </a:lnTo>
                  <a:lnTo>
                    <a:pt x="1673" y="1842"/>
                  </a:lnTo>
                  <a:lnTo>
                    <a:pt x="1680" y="1805"/>
                  </a:lnTo>
                  <a:lnTo>
                    <a:pt x="1684" y="1769"/>
                  </a:lnTo>
                  <a:lnTo>
                    <a:pt x="1685" y="1734"/>
                  </a:lnTo>
                  <a:lnTo>
                    <a:pt x="1684" y="1700"/>
                  </a:lnTo>
                  <a:lnTo>
                    <a:pt x="1680" y="1668"/>
                  </a:lnTo>
                  <a:lnTo>
                    <a:pt x="1676" y="1638"/>
                  </a:lnTo>
                  <a:lnTo>
                    <a:pt x="1670" y="1611"/>
                  </a:lnTo>
                  <a:lnTo>
                    <a:pt x="1663" y="1587"/>
                  </a:lnTo>
                  <a:lnTo>
                    <a:pt x="1657" y="1566"/>
                  </a:lnTo>
                  <a:close/>
                  <a:moveTo>
                    <a:pt x="1685" y="1520"/>
                  </a:moveTo>
                  <a:lnTo>
                    <a:pt x="1666" y="1521"/>
                  </a:lnTo>
                  <a:lnTo>
                    <a:pt x="1673" y="1536"/>
                  </a:lnTo>
                  <a:lnTo>
                    <a:pt x="1680" y="1556"/>
                  </a:lnTo>
                  <a:lnTo>
                    <a:pt x="1687" y="1580"/>
                  </a:lnTo>
                  <a:lnTo>
                    <a:pt x="1695" y="1609"/>
                  </a:lnTo>
                  <a:lnTo>
                    <a:pt x="1702" y="1641"/>
                  </a:lnTo>
                  <a:lnTo>
                    <a:pt x="1707" y="1676"/>
                  </a:lnTo>
                  <a:lnTo>
                    <a:pt x="1710" y="1713"/>
                  </a:lnTo>
                  <a:lnTo>
                    <a:pt x="1710" y="1753"/>
                  </a:lnTo>
                  <a:lnTo>
                    <a:pt x="1707" y="1794"/>
                  </a:lnTo>
                  <a:lnTo>
                    <a:pt x="1701" y="1835"/>
                  </a:lnTo>
                  <a:lnTo>
                    <a:pt x="1688" y="1878"/>
                  </a:lnTo>
                  <a:lnTo>
                    <a:pt x="1672" y="1920"/>
                  </a:lnTo>
                  <a:lnTo>
                    <a:pt x="1648" y="1964"/>
                  </a:lnTo>
                  <a:lnTo>
                    <a:pt x="1675" y="1926"/>
                  </a:lnTo>
                  <a:lnTo>
                    <a:pt x="1695" y="1887"/>
                  </a:lnTo>
                  <a:lnTo>
                    <a:pt x="1711" y="1849"/>
                  </a:lnTo>
                  <a:lnTo>
                    <a:pt x="1721" y="1811"/>
                  </a:lnTo>
                  <a:lnTo>
                    <a:pt x="1728" y="1774"/>
                  </a:lnTo>
                  <a:lnTo>
                    <a:pt x="1730" y="1737"/>
                  </a:lnTo>
                  <a:lnTo>
                    <a:pt x="1730" y="1702"/>
                  </a:lnTo>
                  <a:lnTo>
                    <a:pt x="1727" y="1669"/>
                  </a:lnTo>
                  <a:lnTo>
                    <a:pt x="1722" y="1638"/>
                  </a:lnTo>
                  <a:lnTo>
                    <a:pt x="1716" y="1610"/>
                  </a:lnTo>
                  <a:lnTo>
                    <a:pt x="1709" y="1585"/>
                  </a:lnTo>
                  <a:lnTo>
                    <a:pt x="1702" y="1562"/>
                  </a:lnTo>
                  <a:lnTo>
                    <a:pt x="1695" y="1544"/>
                  </a:lnTo>
                  <a:lnTo>
                    <a:pt x="1689" y="1530"/>
                  </a:lnTo>
                  <a:lnTo>
                    <a:pt x="1685" y="1520"/>
                  </a:lnTo>
                  <a:close/>
                  <a:moveTo>
                    <a:pt x="1822" y="1510"/>
                  </a:moveTo>
                  <a:lnTo>
                    <a:pt x="1800" y="1512"/>
                  </a:lnTo>
                  <a:lnTo>
                    <a:pt x="1772" y="1515"/>
                  </a:lnTo>
                  <a:lnTo>
                    <a:pt x="1742" y="1517"/>
                  </a:lnTo>
                  <a:lnTo>
                    <a:pt x="1712" y="1519"/>
                  </a:lnTo>
                  <a:lnTo>
                    <a:pt x="1718" y="1533"/>
                  </a:lnTo>
                  <a:lnTo>
                    <a:pt x="1725" y="1552"/>
                  </a:lnTo>
                  <a:lnTo>
                    <a:pt x="1733" y="1575"/>
                  </a:lnTo>
                  <a:lnTo>
                    <a:pt x="1740" y="1601"/>
                  </a:lnTo>
                  <a:lnTo>
                    <a:pt x="1747" y="1631"/>
                  </a:lnTo>
                  <a:lnTo>
                    <a:pt x="1752" y="1663"/>
                  </a:lnTo>
                  <a:lnTo>
                    <a:pt x="1755" y="1698"/>
                  </a:lnTo>
                  <a:lnTo>
                    <a:pt x="1755" y="1735"/>
                  </a:lnTo>
                  <a:lnTo>
                    <a:pt x="1753" y="1773"/>
                  </a:lnTo>
                  <a:lnTo>
                    <a:pt x="1747" y="1812"/>
                  </a:lnTo>
                  <a:lnTo>
                    <a:pt x="1737" y="1852"/>
                  </a:lnTo>
                  <a:lnTo>
                    <a:pt x="1720" y="1894"/>
                  </a:lnTo>
                  <a:lnTo>
                    <a:pt x="1699" y="1934"/>
                  </a:lnTo>
                  <a:lnTo>
                    <a:pt x="1672" y="1974"/>
                  </a:lnTo>
                  <a:lnTo>
                    <a:pt x="1699" y="1951"/>
                  </a:lnTo>
                  <a:lnTo>
                    <a:pt x="1724" y="1927"/>
                  </a:lnTo>
                  <a:lnTo>
                    <a:pt x="1747" y="1899"/>
                  </a:lnTo>
                  <a:lnTo>
                    <a:pt x="1770" y="1863"/>
                  </a:lnTo>
                  <a:lnTo>
                    <a:pt x="1788" y="1825"/>
                  </a:lnTo>
                  <a:lnTo>
                    <a:pt x="1803" y="1787"/>
                  </a:lnTo>
                  <a:lnTo>
                    <a:pt x="1813" y="1746"/>
                  </a:lnTo>
                  <a:lnTo>
                    <a:pt x="1820" y="1708"/>
                  </a:lnTo>
                  <a:lnTo>
                    <a:pt x="1826" y="1670"/>
                  </a:lnTo>
                  <a:lnTo>
                    <a:pt x="1828" y="1635"/>
                  </a:lnTo>
                  <a:lnTo>
                    <a:pt x="1829" y="1602"/>
                  </a:lnTo>
                  <a:lnTo>
                    <a:pt x="1828" y="1572"/>
                  </a:lnTo>
                  <a:lnTo>
                    <a:pt x="1827" y="1546"/>
                  </a:lnTo>
                  <a:lnTo>
                    <a:pt x="1824" y="1526"/>
                  </a:lnTo>
                  <a:lnTo>
                    <a:pt x="1822" y="1510"/>
                  </a:lnTo>
                  <a:close/>
                  <a:moveTo>
                    <a:pt x="1255" y="1498"/>
                  </a:moveTo>
                  <a:lnTo>
                    <a:pt x="1244" y="1525"/>
                  </a:lnTo>
                  <a:lnTo>
                    <a:pt x="1229" y="1556"/>
                  </a:lnTo>
                  <a:lnTo>
                    <a:pt x="1212" y="1590"/>
                  </a:lnTo>
                  <a:lnTo>
                    <a:pt x="1189" y="1626"/>
                  </a:lnTo>
                  <a:lnTo>
                    <a:pt x="1163" y="1665"/>
                  </a:lnTo>
                  <a:lnTo>
                    <a:pt x="1132" y="1704"/>
                  </a:lnTo>
                  <a:lnTo>
                    <a:pt x="1096" y="1745"/>
                  </a:lnTo>
                  <a:lnTo>
                    <a:pt x="1056" y="1785"/>
                  </a:lnTo>
                  <a:lnTo>
                    <a:pt x="1008" y="1825"/>
                  </a:lnTo>
                  <a:lnTo>
                    <a:pt x="956" y="1864"/>
                  </a:lnTo>
                  <a:lnTo>
                    <a:pt x="947" y="1892"/>
                  </a:lnTo>
                  <a:lnTo>
                    <a:pt x="980" y="1897"/>
                  </a:lnTo>
                  <a:lnTo>
                    <a:pt x="1014" y="1899"/>
                  </a:lnTo>
                  <a:lnTo>
                    <a:pt x="1053" y="1878"/>
                  </a:lnTo>
                  <a:lnTo>
                    <a:pt x="1088" y="1855"/>
                  </a:lnTo>
                  <a:lnTo>
                    <a:pt x="1118" y="1829"/>
                  </a:lnTo>
                  <a:lnTo>
                    <a:pt x="1145" y="1802"/>
                  </a:lnTo>
                  <a:lnTo>
                    <a:pt x="1167" y="1773"/>
                  </a:lnTo>
                  <a:lnTo>
                    <a:pt x="1187" y="1743"/>
                  </a:lnTo>
                  <a:lnTo>
                    <a:pt x="1204" y="1713"/>
                  </a:lnTo>
                  <a:lnTo>
                    <a:pt x="1218" y="1682"/>
                  </a:lnTo>
                  <a:lnTo>
                    <a:pt x="1228" y="1653"/>
                  </a:lnTo>
                  <a:lnTo>
                    <a:pt x="1238" y="1623"/>
                  </a:lnTo>
                  <a:lnTo>
                    <a:pt x="1244" y="1594"/>
                  </a:lnTo>
                  <a:lnTo>
                    <a:pt x="1249" y="1567"/>
                  </a:lnTo>
                  <a:lnTo>
                    <a:pt x="1252" y="1541"/>
                  </a:lnTo>
                  <a:lnTo>
                    <a:pt x="1254" y="1519"/>
                  </a:lnTo>
                  <a:lnTo>
                    <a:pt x="1255" y="1498"/>
                  </a:lnTo>
                  <a:close/>
                  <a:moveTo>
                    <a:pt x="2057" y="1493"/>
                  </a:moveTo>
                  <a:lnTo>
                    <a:pt x="2065" y="1518"/>
                  </a:lnTo>
                  <a:lnTo>
                    <a:pt x="2073" y="1547"/>
                  </a:lnTo>
                  <a:lnTo>
                    <a:pt x="2081" y="1580"/>
                  </a:lnTo>
                  <a:lnTo>
                    <a:pt x="2088" y="1618"/>
                  </a:lnTo>
                  <a:lnTo>
                    <a:pt x="2093" y="1658"/>
                  </a:lnTo>
                  <a:lnTo>
                    <a:pt x="2096" y="1702"/>
                  </a:lnTo>
                  <a:lnTo>
                    <a:pt x="2096" y="1748"/>
                  </a:lnTo>
                  <a:lnTo>
                    <a:pt x="2094" y="1799"/>
                  </a:lnTo>
                  <a:lnTo>
                    <a:pt x="2088" y="1851"/>
                  </a:lnTo>
                  <a:lnTo>
                    <a:pt x="2079" y="1907"/>
                  </a:lnTo>
                  <a:lnTo>
                    <a:pt x="2064" y="1965"/>
                  </a:lnTo>
                  <a:lnTo>
                    <a:pt x="2076" y="1991"/>
                  </a:lnTo>
                  <a:lnTo>
                    <a:pt x="2104" y="1974"/>
                  </a:lnTo>
                  <a:lnTo>
                    <a:pt x="2130" y="1954"/>
                  </a:lnTo>
                  <a:lnTo>
                    <a:pt x="2148" y="1911"/>
                  </a:lnTo>
                  <a:lnTo>
                    <a:pt x="2160" y="1868"/>
                  </a:lnTo>
                  <a:lnTo>
                    <a:pt x="2166" y="1826"/>
                  </a:lnTo>
                  <a:lnTo>
                    <a:pt x="2169" y="1785"/>
                  </a:lnTo>
                  <a:lnTo>
                    <a:pt x="2166" y="1746"/>
                  </a:lnTo>
                  <a:lnTo>
                    <a:pt x="2161" y="1709"/>
                  </a:lnTo>
                  <a:lnTo>
                    <a:pt x="2152" y="1674"/>
                  </a:lnTo>
                  <a:lnTo>
                    <a:pt x="2142" y="1640"/>
                  </a:lnTo>
                  <a:lnTo>
                    <a:pt x="2128" y="1609"/>
                  </a:lnTo>
                  <a:lnTo>
                    <a:pt x="2115" y="1580"/>
                  </a:lnTo>
                  <a:lnTo>
                    <a:pt x="2100" y="1555"/>
                  </a:lnTo>
                  <a:lnTo>
                    <a:pt x="2085" y="1531"/>
                  </a:lnTo>
                  <a:lnTo>
                    <a:pt x="2070" y="1510"/>
                  </a:lnTo>
                  <a:lnTo>
                    <a:pt x="2057" y="1493"/>
                  </a:lnTo>
                  <a:close/>
                  <a:moveTo>
                    <a:pt x="1323" y="1472"/>
                  </a:moveTo>
                  <a:lnTo>
                    <a:pt x="1323" y="1487"/>
                  </a:lnTo>
                  <a:lnTo>
                    <a:pt x="1324" y="1505"/>
                  </a:lnTo>
                  <a:lnTo>
                    <a:pt x="1323" y="1527"/>
                  </a:lnTo>
                  <a:lnTo>
                    <a:pt x="1321" y="1552"/>
                  </a:lnTo>
                  <a:lnTo>
                    <a:pt x="1318" y="1579"/>
                  </a:lnTo>
                  <a:lnTo>
                    <a:pt x="1314" y="1608"/>
                  </a:lnTo>
                  <a:lnTo>
                    <a:pt x="1307" y="1640"/>
                  </a:lnTo>
                  <a:lnTo>
                    <a:pt x="1297" y="1672"/>
                  </a:lnTo>
                  <a:lnTo>
                    <a:pt x="1284" y="1704"/>
                  </a:lnTo>
                  <a:lnTo>
                    <a:pt x="1269" y="1737"/>
                  </a:lnTo>
                  <a:lnTo>
                    <a:pt x="1249" y="1770"/>
                  </a:lnTo>
                  <a:lnTo>
                    <a:pt x="1226" y="1801"/>
                  </a:lnTo>
                  <a:lnTo>
                    <a:pt x="1198" y="1832"/>
                  </a:lnTo>
                  <a:lnTo>
                    <a:pt x="1166" y="1860"/>
                  </a:lnTo>
                  <a:lnTo>
                    <a:pt x="1129" y="1886"/>
                  </a:lnTo>
                  <a:lnTo>
                    <a:pt x="1163" y="1875"/>
                  </a:lnTo>
                  <a:lnTo>
                    <a:pt x="1195" y="1861"/>
                  </a:lnTo>
                  <a:lnTo>
                    <a:pt x="1225" y="1842"/>
                  </a:lnTo>
                  <a:lnTo>
                    <a:pt x="1259" y="1815"/>
                  </a:lnTo>
                  <a:lnTo>
                    <a:pt x="1289" y="1787"/>
                  </a:lnTo>
                  <a:lnTo>
                    <a:pt x="1316" y="1755"/>
                  </a:lnTo>
                  <a:lnTo>
                    <a:pt x="1340" y="1722"/>
                  </a:lnTo>
                  <a:lnTo>
                    <a:pt x="1361" y="1688"/>
                  </a:lnTo>
                  <a:lnTo>
                    <a:pt x="1377" y="1654"/>
                  </a:lnTo>
                  <a:lnTo>
                    <a:pt x="1392" y="1621"/>
                  </a:lnTo>
                  <a:lnTo>
                    <a:pt x="1404" y="1590"/>
                  </a:lnTo>
                  <a:lnTo>
                    <a:pt x="1413" y="1562"/>
                  </a:lnTo>
                  <a:lnTo>
                    <a:pt x="1421" y="1537"/>
                  </a:lnTo>
                  <a:lnTo>
                    <a:pt x="1427" y="1518"/>
                  </a:lnTo>
                  <a:lnTo>
                    <a:pt x="1430" y="1502"/>
                  </a:lnTo>
                  <a:lnTo>
                    <a:pt x="1412" y="1498"/>
                  </a:lnTo>
                  <a:lnTo>
                    <a:pt x="1392" y="1492"/>
                  </a:lnTo>
                  <a:lnTo>
                    <a:pt x="1370" y="1486"/>
                  </a:lnTo>
                  <a:lnTo>
                    <a:pt x="1346" y="1479"/>
                  </a:lnTo>
                  <a:lnTo>
                    <a:pt x="1323" y="1472"/>
                  </a:lnTo>
                  <a:close/>
                  <a:moveTo>
                    <a:pt x="1280" y="1458"/>
                  </a:moveTo>
                  <a:lnTo>
                    <a:pt x="1280" y="1473"/>
                  </a:lnTo>
                  <a:lnTo>
                    <a:pt x="1280" y="1493"/>
                  </a:lnTo>
                  <a:lnTo>
                    <a:pt x="1279" y="1517"/>
                  </a:lnTo>
                  <a:lnTo>
                    <a:pt x="1277" y="1543"/>
                  </a:lnTo>
                  <a:lnTo>
                    <a:pt x="1274" y="1572"/>
                  </a:lnTo>
                  <a:lnTo>
                    <a:pt x="1268" y="1603"/>
                  </a:lnTo>
                  <a:lnTo>
                    <a:pt x="1259" y="1636"/>
                  </a:lnTo>
                  <a:lnTo>
                    <a:pt x="1249" y="1670"/>
                  </a:lnTo>
                  <a:lnTo>
                    <a:pt x="1236" y="1705"/>
                  </a:lnTo>
                  <a:lnTo>
                    <a:pt x="1219" y="1739"/>
                  </a:lnTo>
                  <a:lnTo>
                    <a:pt x="1198" y="1774"/>
                  </a:lnTo>
                  <a:lnTo>
                    <a:pt x="1174" y="1807"/>
                  </a:lnTo>
                  <a:lnTo>
                    <a:pt x="1145" y="1839"/>
                  </a:lnTo>
                  <a:lnTo>
                    <a:pt x="1111" y="1869"/>
                  </a:lnTo>
                  <a:lnTo>
                    <a:pt x="1147" y="1844"/>
                  </a:lnTo>
                  <a:lnTo>
                    <a:pt x="1178" y="1817"/>
                  </a:lnTo>
                  <a:lnTo>
                    <a:pt x="1205" y="1789"/>
                  </a:lnTo>
                  <a:lnTo>
                    <a:pt x="1226" y="1759"/>
                  </a:lnTo>
                  <a:lnTo>
                    <a:pt x="1245" y="1728"/>
                  </a:lnTo>
                  <a:lnTo>
                    <a:pt x="1260" y="1697"/>
                  </a:lnTo>
                  <a:lnTo>
                    <a:pt x="1273" y="1666"/>
                  </a:lnTo>
                  <a:lnTo>
                    <a:pt x="1282" y="1635"/>
                  </a:lnTo>
                  <a:lnTo>
                    <a:pt x="1289" y="1605"/>
                  </a:lnTo>
                  <a:lnTo>
                    <a:pt x="1293" y="1577"/>
                  </a:lnTo>
                  <a:lnTo>
                    <a:pt x="1297" y="1551"/>
                  </a:lnTo>
                  <a:lnTo>
                    <a:pt x="1299" y="1527"/>
                  </a:lnTo>
                  <a:lnTo>
                    <a:pt x="1299" y="1506"/>
                  </a:lnTo>
                  <a:lnTo>
                    <a:pt x="1299" y="1489"/>
                  </a:lnTo>
                  <a:lnTo>
                    <a:pt x="1298" y="1474"/>
                  </a:lnTo>
                  <a:lnTo>
                    <a:pt x="1298" y="1464"/>
                  </a:lnTo>
                  <a:lnTo>
                    <a:pt x="1280" y="1458"/>
                  </a:lnTo>
                  <a:close/>
                  <a:moveTo>
                    <a:pt x="2068" y="1440"/>
                  </a:moveTo>
                  <a:lnTo>
                    <a:pt x="2051" y="1447"/>
                  </a:lnTo>
                  <a:lnTo>
                    <a:pt x="2062" y="1459"/>
                  </a:lnTo>
                  <a:lnTo>
                    <a:pt x="2076" y="1475"/>
                  </a:lnTo>
                  <a:lnTo>
                    <a:pt x="2091" y="1496"/>
                  </a:lnTo>
                  <a:lnTo>
                    <a:pt x="2109" y="1521"/>
                  </a:lnTo>
                  <a:lnTo>
                    <a:pt x="2125" y="1549"/>
                  </a:lnTo>
                  <a:lnTo>
                    <a:pt x="2143" y="1579"/>
                  </a:lnTo>
                  <a:lnTo>
                    <a:pt x="2158" y="1613"/>
                  </a:lnTo>
                  <a:lnTo>
                    <a:pt x="2172" y="1649"/>
                  </a:lnTo>
                  <a:lnTo>
                    <a:pt x="2183" y="1690"/>
                  </a:lnTo>
                  <a:lnTo>
                    <a:pt x="2190" y="1731"/>
                  </a:lnTo>
                  <a:lnTo>
                    <a:pt x="2194" y="1775"/>
                  </a:lnTo>
                  <a:lnTo>
                    <a:pt x="2192" y="1822"/>
                  </a:lnTo>
                  <a:lnTo>
                    <a:pt x="2186" y="1869"/>
                  </a:lnTo>
                  <a:lnTo>
                    <a:pt x="2197" y="1825"/>
                  </a:lnTo>
                  <a:lnTo>
                    <a:pt x="2205" y="1781"/>
                  </a:lnTo>
                  <a:lnTo>
                    <a:pt x="2206" y="1740"/>
                  </a:lnTo>
                  <a:lnTo>
                    <a:pt x="2203" y="1701"/>
                  </a:lnTo>
                  <a:lnTo>
                    <a:pt x="2195" y="1664"/>
                  </a:lnTo>
                  <a:lnTo>
                    <a:pt x="2186" y="1629"/>
                  </a:lnTo>
                  <a:lnTo>
                    <a:pt x="2174" y="1596"/>
                  </a:lnTo>
                  <a:lnTo>
                    <a:pt x="2159" y="1566"/>
                  </a:lnTo>
                  <a:lnTo>
                    <a:pt x="2144" y="1538"/>
                  </a:lnTo>
                  <a:lnTo>
                    <a:pt x="2128" y="1513"/>
                  </a:lnTo>
                  <a:lnTo>
                    <a:pt x="2113" y="1492"/>
                  </a:lnTo>
                  <a:lnTo>
                    <a:pt x="2098" y="1474"/>
                  </a:lnTo>
                  <a:lnTo>
                    <a:pt x="2086" y="1459"/>
                  </a:lnTo>
                  <a:lnTo>
                    <a:pt x="2076" y="1448"/>
                  </a:lnTo>
                  <a:lnTo>
                    <a:pt x="2068" y="1440"/>
                  </a:lnTo>
                  <a:close/>
                  <a:moveTo>
                    <a:pt x="2193" y="1384"/>
                  </a:moveTo>
                  <a:lnTo>
                    <a:pt x="2171" y="1395"/>
                  </a:lnTo>
                  <a:lnTo>
                    <a:pt x="2146" y="1406"/>
                  </a:lnTo>
                  <a:lnTo>
                    <a:pt x="2119" y="1419"/>
                  </a:lnTo>
                  <a:lnTo>
                    <a:pt x="2093" y="1430"/>
                  </a:lnTo>
                  <a:lnTo>
                    <a:pt x="2103" y="1441"/>
                  </a:lnTo>
                  <a:lnTo>
                    <a:pt x="2117" y="1457"/>
                  </a:lnTo>
                  <a:lnTo>
                    <a:pt x="2131" y="1475"/>
                  </a:lnTo>
                  <a:lnTo>
                    <a:pt x="2148" y="1498"/>
                  </a:lnTo>
                  <a:lnTo>
                    <a:pt x="2164" y="1523"/>
                  </a:lnTo>
                  <a:lnTo>
                    <a:pt x="2180" y="1552"/>
                  </a:lnTo>
                  <a:lnTo>
                    <a:pt x="2195" y="1584"/>
                  </a:lnTo>
                  <a:lnTo>
                    <a:pt x="2209" y="1618"/>
                  </a:lnTo>
                  <a:lnTo>
                    <a:pt x="2219" y="1655"/>
                  </a:lnTo>
                  <a:lnTo>
                    <a:pt x="2226" y="1694"/>
                  </a:lnTo>
                  <a:lnTo>
                    <a:pt x="2231" y="1735"/>
                  </a:lnTo>
                  <a:lnTo>
                    <a:pt x="2229" y="1778"/>
                  </a:lnTo>
                  <a:lnTo>
                    <a:pt x="2223" y="1824"/>
                  </a:lnTo>
                  <a:lnTo>
                    <a:pt x="2212" y="1871"/>
                  </a:lnTo>
                  <a:lnTo>
                    <a:pt x="2229" y="1841"/>
                  </a:lnTo>
                  <a:lnTo>
                    <a:pt x="2245" y="1809"/>
                  </a:lnTo>
                  <a:lnTo>
                    <a:pt x="2256" y="1775"/>
                  </a:lnTo>
                  <a:lnTo>
                    <a:pt x="2265" y="1737"/>
                  </a:lnTo>
                  <a:lnTo>
                    <a:pt x="2270" y="1698"/>
                  </a:lnTo>
                  <a:lnTo>
                    <a:pt x="2270" y="1660"/>
                  </a:lnTo>
                  <a:lnTo>
                    <a:pt x="2268" y="1622"/>
                  </a:lnTo>
                  <a:lnTo>
                    <a:pt x="2263" y="1586"/>
                  </a:lnTo>
                  <a:lnTo>
                    <a:pt x="2255" y="1551"/>
                  </a:lnTo>
                  <a:lnTo>
                    <a:pt x="2247" y="1518"/>
                  </a:lnTo>
                  <a:lnTo>
                    <a:pt x="2238" y="1487"/>
                  </a:lnTo>
                  <a:lnTo>
                    <a:pt x="2227" y="1459"/>
                  </a:lnTo>
                  <a:lnTo>
                    <a:pt x="2218" y="1434"/>
                  </a:lnTo>
                  <a:lnTo>
                    <a:pt x="2209" y="1414"/>
                  </a:lnTo>
                  <a:lnTo>
                    <a:pt x="2201" y="1396"/>
                  </a:lnTo>
                  <a:lnTo>
                    <a:pt x="2193" y="1384"/>
                  </a:lnTo>
                  <a:close/>
                  <a:moveTo>
                    <a:pt x="901" y="1297"/>
                  </a:moveTo>
                  <a:lnTo>
                    <a:pt x="883" y="1317"/>
                  </a:lnTo>
                  <a:lnTo>
                    <a:pt x="862" y="1338"/>
                  </a:lnTo>
                  <a:lnTo>
                    <a:pt x="837" y="1361"/>
                  </a:lnTo>
                  <a:lnTo>
                    <a:pt x="808" y="1386"/>
                  </a:lnTo>
                  <a:lnTo>
                    <a:pt x="776" y="1410"/>
                  </a:lnTo>
                  <a:lnTo>
                    <a:pt x="739" y="1435"/>
                  </a:lnTo>
                  <a:lnTo>
                    <a:pt x="698" y="1459"/>
                  </a:lnTo>
                  <a:lnTo>
                    <a:pt x="654" y="1482"/>
                  </a:lnTo>
                  <a:lnTo>
                    <a:pt x="604" y="1503"/>
                  </a:lnTo>
                  <a:lnTo>
                    <a:pt x="552" y="1522"/>
                  </a:lnTo>
                  <a:lnTo>
                    <a:pt x="495" y="1538"/>
                  </a:lnTo>
                  <a:lnTo>
                    <a:pt x="477" y="1562"/>
                  </a:lnTo>
                  <a:lnTo>
                    <a:pt x="506" y="1577"/>
                  </a:lnTo>
                  <a:lnTo>
                    <a:pt x="536" y="1592"/>
                  </a:lnTo>
                  <a:lnTo>
                    <a:pt x="581" y="1586"/>
                  </a:lnTo>
                  <a:lnTo>
                    <a:pt x="621" y="1575"/>
                  </a:lnTo>
                  <a:lnTo>
                    <a:pt x="659" y="1562"/>
                  </a:lnTo>
                  <a:lnTo>
                    <a:pt x="693" y="1545"/>
                  </a:lnTo>
                  <a:lnTo>
                    <a:pt x="725" y="1526"/>
                  </a:lnTo>
                  <a:lnTo>
                    <a:pt x="753" y="1504"/>
                  </a:lnTo>
                  <a:lnTo>
                    <a:pt x="779" y="1482"/>
                  </a:lnTo>
                  <a:lnTo>
                    <a:pt x="803" y="1458"/>
                  </a:lnTo>
                  <a:lnTo>
                    <a:pt x="823" y="1433"/>
                  </a:lnTo>
                  <a:lnTo>
                    <a:pt x="842" y="1408"/>
                  </a:lnTo>
                  <a:lnTo>
                    <a:pt x="858" y="1384"/>
                  </a:lnTo>
                  <a:lnTo>
                    <a:pt x="872" y="1360"/>
                  </a:lnTo>
                  <a:lnTo>
                    <a:pt x="883" y="1337"/>
                  </a:lnTo>
                  <a:lnTo>
                    <a:pt x="893" y="1316"/>
                  </a:lnTo>
                  <a:lnTo>
                    <a:pt x="901" y="1297"/>
                  </a:lnTo>
                  <a:close/>
                  <a:moveTo>
                    <a:pt x="973" y="1296"/>
                  </a:moveTo>
                  <a:lnTo>
                    <a:pt x="969" y="1309"/>
                  </a:lnTo>
                  <a:lnTo>
                    <a:pt x="964" y="1325"/>
                  </a:lnTo>
                  <a:lnTo>
                    <a:pt x="957" y="1343"/>
                  </a:lnTo>
                  <a:lnTo>
                    <a:pt x="948" y="1365"/>
                  </a:lnTo>
                  <a:lnTo>
                    <a:pt x="937" y="1388"/>
                  </a:lnTo>
                  <a:lnTo>
                    <a:pt x="924" y="1411"/>
                  </a:lnTo>
                  <a:lnTo>
                    <a:pt x="909" y="1436"/>
                  </a:lnTo>
                  <a:lnTo>
                    <a:pt x="892" y="1461"/>
                  </a:lnTo>
                  <a:lnTo>
                    <a:pt x="871" y="1487"/>
                  </a:lnTo>
                  <a:lnTo>
                    <a:pt x="848" y="1511"/>
                  </a:lnTo>
                  <a:lnTo>
                    <a:pt x="823" y="1534"/>
                  </a:lnTo>
                  <a:lnTo>
                    <a:pt x="794" y="1557"/>
                  </a:lnTo>
                  <a:lnTo>
                    <a:pt x="763" y="1576"/>
                  </a:lnTo>
                  <a:lnTo>
                    <a:pt x="728" y="1594"/>
                  </a:lnTo>
                  <a:lnTo>
                    <a:pt x="691" y="1608"/>
                  </a:lnTo>
                  <a:lnTo>
                    <a:pt x="650" y="1620"/>
                  </a:lnTo>
                  <a:lnTo>
                    <a:pt x="685" y="1620"/>
                  </a:lnTo>
                  <a:lnTo>
                    <a:pt x="720" y="1618"/>
                  </a:lnTo>
                  <a:lnTo>
                    <a:pt x="755" y="1610"/>
                  </a:lnTo>
                  <a:lnTo>
                    <a:pt x="793" y="1598"/>
                  </a:lnTo>
                  <a:lnTo>
                    <a:pt x="829" y="1583"/>
                  </a:lnTo>
                  <a:lnTo>
                    <a:pt x="863" y="1564"/>
                  </a:lnTo>
                  <a:lnTo>
                    <a:pt x="894" y="1543"/>
                  </a:lnTo>
                  <a:lnTo>
                    <a:pt x="924" y="1521"/>
                  </a:lnTo>
                  <a:lnTo>
                    <a:pt x="950" y="1497"/>
                  </a:lnTo>
                  <a:lnTo>
                    <a:pt x="974" y="1473"/>
                  </a:lnTo>
                  <a:lnTo>
                    <a:pt x="996" y="1450"/>
                  </a:lnTo>
                  <a:lnTo>
                    <a:pt x="1016" y="1427"/>
                  </a:lnTo>
                  <a:lnTo>
                    <a:pt x="1032" y="1406"/>
                  </a:lnTo>
                  <a:lnTo>
                    <a:pt x="1046" y="1388"/>
                  </a:lnTo>
                  <a:lnTo>
                    <a:pt x="1056" y="1372"/>
                  </a:lnTo>
                  <a:lnTo>
                    <a:pt x="1064" y="1361"/>
                  </a:lnTo>
                  <a:lnTo>
                    <a:pt x="1049" y="1351"/>
                  </a:lnTo>
                  <a:lnTo>
                    <a:pt x="1031" y="1338"/>
                  </a:lnTo>
                  <a:lnTo>
                    <a:pt x="1012" y="1325"/>
                  </a:lnTo>
                  <a:lnTo>
                    <a:pt x="993" y="1311"/>
                  </a:lnTo>
                  <a:lnTo>
                    <a:pt x="973" y="1296"/>
                  </a:lnTo>
                  <a:close/>
                  <a:moveTo>
                    <a:pt x="2409" y="1288"/>
                  </a:moveTo>
                  <a:lnTo>
                    <a:pt x="2425" y="1308"/>
                  </a:lnTo>
                  <a:lnTo>
                    <a:pt x="2442" y="1333"/>
                  </a:lnTo>
                  <a:lnTo>
                    <a:pt x="2461" y="1361"/>
                  </a:lnTo>
                  <a:lnTo>
                    <a:pt x="2479" y="1394"/>
                  </a:lnTo>
                  <a:lnTo>
                    <a:pt x="2499" y="1430"/>
                  </a:lnTo>
                  <a:lnTo>
                    <a:pt x="2517" y="1470"/>
                  </a:lnTo>
                  <a:lnTo>
                    <a:pt x="2533" y="1515"/>
                  </a:lnTo>
                  <a:lnTo>
                    <a:pt x="2548" y="1563"/>
                  </a:lnTo>
                  <a:lnTo>
                    <a:pt x="2561" y="1614"/>
                  </a:lnTo>
                  <a:lnTo>
                    <a:pt x="2570" y="1669"/>
                  </a:lnTo>
                  <a:lnTo>
                    <a:pt x="2577" y="1729"/>
                  </a:lnTo>
                  <a:lnTo>
                    <a:pt x="2596" y="1749"/>
                  </a:lnTo>
                  <a:lnTo>
                    <a:pt x="2618" y="1724"/>
                  </a:lnTo>
                  <a:lnTo>
                    <a:pt x="2637" y="1697"/>
                  </a:lnTo>
                  <a:lnTo>
                    <a:pt x="2638" y="1653"/>
                  </a:lnTo>
                  <a:lnTo>
                    <a:pt x="2634" y="1610"/>
                  </a:lnTo>
                  <a:lnTo>
                    <a:pt x="2628" y="1571"/>
                  </a:lnTo>
                  <a:lnTo>
                    <a:pt x="2618" y="1534"/>
                  </a:lnTo>
                  <a:lnTo>
                    <a:pt x="2604" y="1500"/>
                  </a:lnTo>
                  <a:lnTo>
                    <a:pt x="2588" y="1468"/>
                  </a:lnTo>
                  <a:lnTo>
                    <a:pt x="2570" y="1439"/>
                  </a:lnTo>
                  <a:lnTo>
                    <a:pt x="2551" y="1411"/>
                  </a:lnTo>
                  <a:lnTo>
                    <a:pt x="2529" y="1388"/>
                  </a:lnTo>
                  <a:lnTo>
                    <a:pt x="2508" y="1365"/>
                  </a:lnTo>
                  <a:lnTo>
                    <a:pt x="2487" y="1345"/>
                  </a:lnTo>
                  <a:lnTo>
                    <a:pt x="2465" y="1327"/>
                  </a:lnTo>
                  <a:lnTo>
                    <a:pt x="2445" y="1312"/>
                  </a:lnTo>
                  <a:lnTo>
                    <a:pt x="2426" y="1298"/>
                  </a:lnTo>
                  <a:lnTo>
                    <a:pt x="2409" y="1288"/>
                  </a:lnTo>
                  <a:close/>
                  <a:moveTo>
                    <a:pt x="938" y="1268"/>
                  </a:moveTo>
                  <a:lnTo>
                    <a:pt x="933" y="1283"/>
                  </a:lnTo>
                  <a:lnTo>
                    <a:pt x="926" y="1301"/>
                  </a:lnTo>
                  <a:lnTo>
                    <a:pt x="917" y="1323"/>
                  </a:lnTo>
                  <a:lnTo>
                    <a:pt x="906" y="1347"/>
                  </a:lnTo>
                  <a:lnTo>
                    <a:pt x="893" y="1373"/>
                  </a:lnTo>
                  <a:lnTo>
                    <a:pt x="876" y="1401"/>
                  </a:lnTo>
                  <a:lnTo>
                    <a:pt x="858" y="1429"/>
                  </a:lnTo>
                  <a:lnTo>
                    <a:pt x="836" y="1458"/>
                  </a:lnTo>
                  <a:lnTo>
                    <a:pt x="811" y="1486"/>
                  </a:lnTo>
                  <a:lnTo>
                    <a:pt x="783" y="1512"/>
                  </a:lnTo>
                  <a:lnTo>
                    <a:pt x="752" y="1537"/>
                  </a:lnTo>
                  <a:lnTo>
                    <a:pt x="718" y="1560"/>
                  </a:lnTo>
                  <a:lnTo>
                    <a:pt x="680" y="1580"/>
                  </a:lnTo>
                  <a:lnTo>
                    <a:pt x="637" y="1597"/>
                  </a:lnTo>
                  <a:lnTo>
                    <a:pt x="680" y="1586"/>
                  </a:lnTo>
                  <a:lnTo>
                    <a:pt x="718" y="1571"/>
                  </a:lnTo>
                  <a:lnTo>
                    <a:pt x="753" y="1554"/>
                  </a:lnTo>
                  <a:lnTo>
                    <a:pt x="784" y="1533"/>
                  </a:lnTo>
                  <a:lnTo>
                    <a:pt x="813" y="1510"/>
                  </a:lnTo>
                  <a:lnTo>
                    <a:pt x="838" y="1487"/>
                  </a:lnTo>
                  <a:lnTo>
                    <a:pt x="860" y="1461"/>
                  </a:lnTo>
                  <a:lnTo>
                    <a:pt x="879" y="1436"/>
                  </a:lnTo>
                  <a:lnTo>
                    <a:pt x="896" y="1410"/>
                  </a:lnTo>
                  <a:lnTo>
                    <a:pt x="910" y="1386"/>
                  </a:lnTo>
                  <a:lnTo>
                    <a:pt x="922" y="1362"/>
                  </a:lnTo>
                  <a:lnTo>
                    <a:pt x="932" y="1339"/>
                  </a:lnTo>
                  <a:lnTo>
                    <a:pt x="939" y="1320"/>
                  </a:lnTo>
                  <a:lnTo>
                    <a:pt x="945" y="1303"/>
                  </a:lnTo>
                  <a:lnTo>
                    <a:pt x="949" y="1290"/>
                  </a:lnTo>
                  <a:lnTo>
                    <a:pt x="953" y="1280"/>
                  </a:lnTo>
                  <a:lnTo>
                    <a:pt x="944" y="1273"/>
                  </a:lnTo>
                  <a:lnTo>
                    <a:pt x="938" y="1268"/>
                  </a:lnTo>
                  <a:close/>
                  <a:moveTo>
                    <a:pt x="2401" y="1234"/>
                  </a:moveTo>
                  <a:lnTo>
                    <a:pt x="2396" y="1238"/>
                  </a:lnTo>
                  <a:lnTo>
                    <a:pt x="2391" y="1243"/>
                  </a:lnTo>
                  <a:lnTo>
                    <a:pt x="2387" y="1247"/>
                  </a:lnTo>
                  <a:lnTo>
                    <a:pt x="2400" y="1254"/>
                  </a:lnTo>
                  <a:lnTo>
                    <a:pt x="2418" y="1263"/>
                  </a:lnTo>
                  <a:lnTo>
                    <a:pt x="2437" y="1275"/>
                  </a:lnTo>
                  <a:lnTo>
                    <a:pt x="2459" y="1291"/>
                  </a:lnTo>
                  <a:lnTo>
                    <a:pt x="2483" y="1308"/>
                  </a:lnTo>
                  <a:lnTo>
                    <a:pt x="2506" y="1329"/>
                  </a:lnTo>
                  <a:lnTo>
                    <a:pt x="2531" y="1353"/>
                  </a:lnTo>
                  <a:lnTo>
                    <a:pt x="2556" y="1379"/>
                  </a:lnTo>
                  <a:lnTo>
                    <a:pt x="2579" y="1408"/>
                  </a:lnTo>
                  <a:lnTo>
                    <a:pt x="2600" y="1440"/>
                  </a:lnTo>
                  <a:lnTo>
                    <a:pt x="2620" y="1474"/>
                  </a:lnTo>
                  <a:lnTo>
                    <a:pt x="2637" y="1512"/>
                  </a:lnTo>
                  <a:lnTo>
                    <a:pt x="2650" y="1554"/>
                  </a:lnTo>
                  <a:lnTo>
                    <a:pt x="2658" y="1598"/>
                  </a:lnTo>
                  <a:lnTo>
                    <a:pt x="2655" y="1555"/>
                  </a:lnTo>
                  <a:lnTo>
                    <a:pt x="2648" y="1515"/>
                  </a:lnTo>
                  <a:lnTo>
                    <a:pt x="2635" y="1477"/>
                  </a:lnTo>
                  <a:lnTo>
                    <a:pt x="2621" y="1442"/>
                  </a:lnTo>
                  <a:lnTo>
                    <a:pt x="2603" y="1411"/>
                  </a:lnTo>
                  <a:lnTo>
                    <a:pt x="2585" y="1383"/>
                  </a:lnTo>
                  <a:lnTo>
                    <a:pt x="2563" y="1356"/>
                  </a:lnTo>
                  <a:lnTo>
                    <a:pt x="2541" y="1333"/>
                  </a:lnTo>
                  <a:lnTo>
                    <a:pt x="2520" y="1312"/>
                  </a:lnTo>
                  <a:lnTo>
                    <a:pt x="2497" y="1294"/>
                  </a:lnTo>
                  <a:lnTo>
                    <a:pt x="2476" y="1278"/>
                  </a:lnTo>
                  <a:lnTo>
                    <a:pt x="2456" y="1264"/>
                  </a:lnTo>
                  <a:lnTo>
                    <a:pt x="2438" y="1254"/>
                  </a:lnTo>
                  <a:lnTo>
                    <a:pt x="2423" y="1245"/>
                  </a:lnTo>
                  <a:lnTo>
                    <a:pt x="2409" y="1238"/>
                  </a:lnTo>
                  <a:lnTo>
                    <a:pt x="2401" y="1234"/>
                  </a:lnTo>
                  <a:close/>
                  <a:moveTo>
                    <a:pt x="2500" y="1138"/>
                  </a:moveTo>
                  <a:lnTo>
                    <a:pt x="2487" y="1151"/>
                  </a:lnTo>
                  <a:lnTo>
                    <a:pt x="2472" y="1166"/>
                  </a:lnTo>
                  <a:lnTo>
                    <a:pt x="2456" y="1183"/>
                  </a:lnTo>
                  <a:lnTo>
                    <a:pt x="2438" y="1199"/>
                  </a:lnTo>
                  <a:lnTo>
                    <a:pt x="2421" y="1216"/>
                  </a:lnTo>
                  <a:lnTo>
                    <a:pt x="2433" y="1222"/>
                  </a:lnTo>
                  <a:lnTo>
                    <a:pt x="2447" y="1230"/>
                  </a:lnTo>
                  <a:lnTo>
                    <a:pt x="2465" y="1240"/>
                  </a:lnTo>
                  <a:lnTo>
                    <a:pt x="2484" y="1253"/>
                  </a:lnTo>
                  <a:lnTo>
                    <a:pt x="2504" y="1267"/>
                  </a:lnTo>
                  <a:lnTo>
                    <a:pt x="2526" y="1285"/>
                  </a:lnTo>
                  <a:lnTo>
                    <a:pt x="2548" y="1304"/>
                  </a:lnTo>
                  <a:lnTo>
                    <a:pt x="2569" y="1326"/>
                  </a:lnTo>
                  <a:lnTo>
                    <a:pt x="2591" y="1350"/>
                  </a:lnTo>
                  <a:lnTo>
                    <a:pt x="2611" y="1376"/>
                  </a:lnTo>
                  <a:lnTo>
                    <a:pt x="2629" y="1405"/>
                  </a:lnTo>
                  <a:lnTo>
                    <a:pt x="2646" y="1437"/>
                  </a:lnTo>
                  <a:lnTo>
                    <a:pt x="2660" y="1471"/>
                  </a:lnTo>
                  <a:lnTo>
                    <a:pt x="2672" y="1508"/>
                  </a:lnTo>
                  <a:lnTo>
                    <a:pt x="2680" y="1547"/>
                  </a:lnTo>
                  <a:lnTo>
                    <a:pt x="2683" y="1590"/>
                  </a:lnTo>
                  <a:lnTo>
                    <a:pt x="2690" y="1556"/>
                  </a:lnTo>
                  <a:lnTo>
                    <a:pt x="2693" y="1521"/>
                  </a:lnTo>
                  <a:lnTo>
                    <a:pt x="2692" y="1485"/>
                  </a:lnTo>
                  <a:lnTo>
                    <a:pt x="2687" y="1445"/>
                  </a:lnTo>
                  <a:lnTo>
                    <a:pt x="2679" y="1407"/>
                  </a:lnTo>
                  <a:lnTo>
                    <a:pt x="2665" y="1371"/>
                  </a:lnTo>
                  <a:lnTo>
                    <a:pt x="2651" y="1337"/>
                  </a:lnTo>
                  <a:lnTo>
                    <a:pt x="2633" y="1304"/>
                  </a:lnTo>
                  <a:lnTo>
                    <a:pt x="2615" y="1273"/>
                  </a:lnTo>
                  <a:lnTo>
                    <a:pt x="2595" y="1246"/>
                  </a:lnTo>
                  <a:lnTo>
                    <a:pt x="2576" y="1220"/>
                  </a:lnTo>
                  <a:lnTo>
                    <a:pt x="2557" y="1197"/>
                  </a:lnTo>
                  <a:lnTo>
                    <a:pt x="2539" y="1178"/>
                  </a:lnTo>
                  <a:lnTo>
                    <a:pt x="2523" y="1161"/>
                  </a:lnTo>
                  <a:lnTo>
                    <a:pt x="2509" y="1148"/>
                  </a:lnTo>
                  <a:lnTo>
                    <a:pt x="2500" y="1138"/>
                  </a:lnTo>
                  <a:close/>
                  <a:moveTo>
                    <a:pt x="706" y="1012"/>
                  </a:moveTo>
                  <a:lnTo>
                    <a:pt x="697" y="1023"/>
                  </a:lnTo>
                  <a:lnTo>
                    <a:pt x="685" y="1037"/>
                  </a:lnTo>
                  <a:lnTo>
                    <a:pt x="671" y="1054"/>
                  </a:lnTo>
                  <a:lnTo>
                    <a:pt x="654" y="1071"/>
                  </a:lnTo>
                  <a:lnTo>
                    <a:pt x="633" y="1091"/>
                  </a:lnTo>
                  <a:lnTo>
                    <a:pt x="611" y="1111"/>
                  </a:lnTo>
                  <a:lnTo>
                    <a:pt x="586" y="1129"/>
                  </a:lnTo>
                  <a:lnTo>
                    <a:pt x="557" y="1148"/>
                  </a:lnTo>
                  <a:lnTo>
                    <a:pt x="527" y="1165"/>
                  </a:lnTo>
                  <a:lnTo>
                    <a:pt x="494" y="1180"/>
                  </a:lnTo>
                  <a:lnTo>
                    <a:pt x="458" y="1192"/>
                  </a:lnTo>
                  <a:lnTo>
                    <a:pt x="419" y="1201"/>
                  </a:lnTo>
                  <a:lnTo>
                    <a:pt x="379" y="1207"/>
                  </a:lnTo>
                  <a:lnTo>
                    <a:pt x="336" y="1209"/>
                  </a:lnTo>
                  <a:lnTo>
                    <a:pt x="290" y="1204"/>
                  </a:lnTo>
                  <a:lnTo>
                    <a:pt x="323" y="1218"/>
                  </a:lnTo>
                  <a:lnTo>
                    <a:pt x="357" y="1227"/>
                  </a:lnTo>
                  <a:lnTo>
                    <a:pt x="393" y="1232"/>
                  </a:lnTo>
                  <a:lnTo>
                    <a:pt x="432" y="1234"/>
                  </a:lnTo>
                  <a:lnTo>
                    <a:pt x="471" y="1231"/>
                  </a:lnTo>
                  <a:lnTo>
                    <a:pt x="509" y="1226"/>
                  </a:lnTo>
                  <a:lnTo>
                    <a:pt x="547" y="1217"/>
                  </a:lnTo>
                  <a:lnTo>
                    <a:pt x="582" y="1205"/>
                  </a:lnTo>
                  <a:lnTo>
                    <a:pt x="615" y="1192"/>
                  </a:lnTo>
                  <a:lnTo>
                    <a:pt x="646" y="1179"/>
                  </a:lnTo>
                  <a:lnTo>
                    <a:pt x="675" y="1163"/>
                  </a:lnTo>
                  <a:lnTo>
                    <a:pt x="700" y="1149"/>
                  </a:lnTo>
                  <a:lnTo>
                    <a:pt x="723" y="1135"/>
                  </a:lnTo>
                  <a:lnTo>
                    <a:pt x="742" y="1122"/>
                  </a:lnTo>
                  <a:lnTo>
                    <a:pt x="757" y="1112"/>
                  </a:lnTo>
                  <a:lnTo>
                    <a:pt x="769" y="1102"/>
                  </a:lnTo>
                  <a:lnTo>
                    <a:pt x="758" y="1088"/>
                  </a:lnTo>
                  <a:lnTo>
                    <a:pt x="746" y="1070"/>
                  </a:lnTo>
                  <a:lnTo>
                    <a:pt x="733" y="1052"/>
                  </a:lnTo>
                  <a:lnTo>
                    <a:pt x="719" y="1031"/>
                  </a:lnTo>
                  <a:lnTo>
                    <a:pt x="706" y="1012"/>
                  </a:lnTo>
                  <a:close/>
                  <a:moveTo>
                    <a:pt x="636" y="988"/>
                  </a:moveTo>
                  <a:lnTo>
                    <a:pt x="614" y="1000"/>
                  </a:lnTo>
                  <a:lnTo>
                    <a:pt x="587" y="1013"/>
                  </a:lnTo>
                  <a:lnTo>
                    <a:pt x="555" y="1026"/>
                  </a:lnTo>
                  <a:lnTo>
                    <a:pt x="520" y="1039"/>
                  </a:lnTo>
                  <a:lnTo>
                    <a:pt x="480" y="1051"/>
                  </a:lnTo>
                  <a:lnTo>
                    <a:pt x="438" y="1061"/>
                  </a:lnTo>
                  <a:lnTo>
                    <a:pt x="392" y="1070"/>
                  </a:lnTo>
                  <a:lnTo>
                    <a:pt x="342" y="1077"/>
                  </a:lnTo>
                  <a:lnTo>
                    <a:pt x="288" y="1080"/>
                  </a:lnTo>
                  <a:lnTo>
                    <a:pt x="232" y="1080"/>
                  </a:lnTo>
                  <a:lnTo>
                    <a:pt x="173" y="1076"/>
                  </a:lnTo>
                  <a:lnTo>
                    <a:pt x="149" y="1092"/>
                  </a:lnTo>
                  <a:lnTo>
                    <a:pt x="170" y="1117"/>
                  </a:lnTo>
                  <a:lnTo>
                    <a:pt x="193" y="1139"/>
                  </a:lnTo>
                  <a:lnTo>
                    <a:pt x="240" y="1150"/>
                  </a:lnTo>
                  <a:lnTo>
                    <a:pt x="285" y="1154"/>
                  </a:lnTo>
                  <a:lnTo>
                    <a:pt x="328" y="1153"/>
                  </a:lnTo>
                  <a:lnTo>
                    <a:pt x="368" y="1148"/>
                  </a:lnTo>
                  <a:lnTo>
                    <a:pt x="406" y="1139"/>
                  </a:lnTo>
                  <a:lnTo>
                    <a:pt x="441" y="1127"/>
                  </a:lnTo>
                  <a:lnTo>
                    <a:pt x="475" y="1113"/>
                  </a:lnTo>
                  <a:lnTo>
                    <a:pt x="506" y="1096"/>
                  </a:lnTo>
                  <a:lnTo>
                    <a:pt x="534" y="1078"/>
                  </a:lnTo>
                  <a:lnTo>
                    <a:pt x="560" y="1059"/>
                  </a:lnTo>
                  <a:lnTo>
                    <a:pt x="584" y="1041"/>
                  </a:lnTo>
                  <a:lnTo>
                    <a:pt x="604" y="1022"/>
                  </a:lnTo>
                  <a:lnTo>
                    <a:pt x="622" y="1003"/>
                  </a:lnTo>
                  <a:lnTo>
                    <a:pt x="636" y="988"/>
                  </a:lnTo>
                  <a:close/>
                  <a:moveTo>
                    <a:pt x="2669" y="975"/>
                  </a:moveTo>
                  <a:lnTo>
                    <a:pt x="2691" y="989"/>
                  </a:lnTo>
                  <a:lnTo>
                    <a:pt x="2716" y="1006"/>
                  </a:lnTo>
                  <a:lnTo>
                    <a:pt x="2743" y="1026"/>
                  </a:lnTo>
                  <a:lnTo>
                    <a:pt x="2772" y="1051"/>
                  </a:lnTo>
                  <a:lnTo>
                    <a:pt x="2802" y="1078"/>
                  </a:lnTo>
                  <a:lnTo>
                    <a:pt x="2833" y="1110"/>
                  </a:lnTo>
                  <a:lnTo>
                    <a:pt x="2864" y="1146"/>
                  </a:lnTo>
                  <a:lnTo>
                    <a:pt x="2894" y="1186"/>
                  </a:lnTo>
                  <a:lnTo>
                    <a:pt x="2924" y="1230"/>
                  </a:lnTo>
                  <a:lnTo>
                    <a:pt x="2952" y="1279"/>
                  </a:lnTo>
                  <a:lnTo>
                    <a:pt x="2977" y="1332"/>
                  </a:lnTo>
                  <a:lnTo>
                    <a:pt x="3003" y="1345"/>
                  </a:lnTo>
                  <a:lnTo>
                    <a:pt x="3015" y="1314"/>
                  </a:lnTo>
                  <a:lnTo>
                    <a:pt x="3023" y="1282"/>
                  </a:lnTo>
                  <a:lnTo>
                    <a:pt x="3008" y="1239"/>
                  </a:lnTo>
                  <a:lnTo>
                    <a:pt x="2992" y="1201"/>
                  </a:lnTo>
                  <a:lnTo>
                    <a:pt x="2972" y="1166"/>
                  </a:lnTo>
                  <a:lnTo>
                    <a:pt x="2950" y="1135"/>
                  </a:lnTo>
                  <a:lnTo>
                    <a:pt x="2925" y="1108"/>
                  </a:lnTo>
                  <a:lnTo>
                    <a:pt x="2899" y="1084"/>
                  </a:lnTo>
                  <a:lnTo>
                    <a:pt x="2872" y="1062"/>
                  </a:lnTo>
                  <a:lnTo>
                    <a:pt x="2844" y="1044"/>
                  </a:lnTo>
                  <a:lnTo>
                    <a:pt x="2816" y="1027"/>
                  </a:lnTo>
                  <a:lnTo>
                    <a:pt x="2788" y="1014"/>
                  </a:lnTo>
                  <a:lnTo>
                    <a:pt x="2762" y="1002"/>
                  </a:lnTo>
                  <a:lnTo>
                    <a:pt x="2736" y="992"/>
                  </a:lnTo>
                  <a:lnTo>
                    <a:pt x="2711" y="985"/>
                  </a:lnTo>
                  <a:lnTo>
                    <a:pt x="2689" y="979"/>
                  </a:lnTo>
                  <a:lnTo>
                    <a:pt x="2669" y="975"/>
                  </a:lnTo>
                  <a:close/>
                  <a:moveTo>
                    <a:pt x="682" y="973"/>
                  </a:moveTo>
                  <a:lnTo>
                    <a:pt x="672" y="986"/>
                  </a:lnTo>
                  <a:lnTo>
                    <a:pt x="658" y="1001"/>
                  </a:lnTo>
                  <a:lnTo>
                    <a:pt x="641" y="1020"/>
                  </a:lnTo>
                  <a:lnTo>
                    <a:pt x="621" y="1041"/>
                  </a:lnTo>
                  <a:lnTo>
                    <a:pt x="597" y="1062"/>
                  </a:lnTo>
                  <a:lnTo>
                    <a:pt x="570" y="1083"/>
                  </a:lnTo>
                  <a:lnTo>
                    <a:pt x="540" y="1104"/>
                  </a:lnTo>
                  <a:lnTo>
                    <a:pt x="507" y="1124"/>
                  </a:lnTo>
                  <a:lnTo>
                    <a:pt x="472" y="1142"/>
                  </a:lnTo>
                  <a:lnTo>
                    <a:pt x="433" y="1157"/>
                  </a:lnTo>
                  <a:lnTo>
                    <a:pt x="392" y="1169"/>
                  </a:lnTo>
                  <a:lnTo>
                    <a:pt x="347" y="1177"/>
                  </a:lnTo>
                  <a:lnTo>
                    <a:pt x="301" y="1180"/>
                  </a:lnTo>
                  <a:lnTo>
                    <a:pt x="287" y="1179"/>
                  </a:lnTo>
                  <a:lnTo>
                    <a:pt x="331" y="1183"/>
                  </a:lnTo>
                  <a:lnTo>
                    <a:pt x="372" y="1183"/>
                  </a:lnTo>
                  <a:lnTo>
                    <a:pt x="411" y="1178"/>
                  </a:lnTo>
                  <a:lnTo>
                    <a:pt x="447" y="1169"/>
                  </a:lnTo>
                  <a:lnTo>
                    <a:pt x="481" y="1157"/>
                  </a:lnTo>
                  <a:lnTo>
                    <a:pt x="513" y="1144"/>
                  </a:lnTo>
                  <a:lnTo>
                    <a:pt x="542" y="1127"/>
                  </a:lnTo>
                  <a:lnTo>
                    <a:pt x="569" y="1110"/>
                  </a:lnTo>
                  <a:lnTo>
                    <a:pt x="594" y="1092"/>
                  </a:lnTo>
                  <a:lnTo>
                    <a:pt x="616" y="1074"/>
                  </a:lnTo>
                  <a:lnTo>
                    <a:pt x="635" y="1055"/>
                  </a:lnTo>
                  <a:lnTo>
                    <a:pt x="652" y="1037"/>
                  </a:lnTo>
                  <a:lnTo>
                    <a:pt x="665" y="1022"/>
                  </a:lnTo>
                  <a:lnTo>
                    <a:pt x="677" y="1009"/>
                  </a:lnTo>
                  <a:lnTo>
                    <a:pt x="685" y="997"/>
                  </a:lnTo>
                  <a:lnTo>
                    <a:pt x="691" y="989"/>
                  </a:lnTo>
                  <a:lnTo>
                    <a:pt x="687" y="983"/>
                  </a:lnTo>
                  <a:lnTo>
                    <a:pt x="684" y="978"/>
                  </a:lnTo>
                  <a:lnTo>
                    <a:pt x="682" y="973"/>
                  </a:lnTo>
                  <a:close/>
                  <a:moveTo>
                    <a:pt x="2643" y="927"/>
                  </a:moveTo>
                  <a:lnTo>
                    <a:pt x="2638" y="935"/>
                  </a:lnTo>
                  <a:lnTo>
                    <a:pt x="2633" y="944"/>
                  </a:lnTo>
                  <a:lnTo>
                    <a:pt x="2649" y="946"/>
                  </a:lnTo>
                  <a:lnTo>
                    <a:pt x="2669" y="949"/>
                  </a:lnTo>
                  <a:lnTo>
                    <a:pt x="2691" y="954"/>
                  </a:lnTo>
                  <a:lnTo>
                    <a:pt x="2717" y="961"/>
                  </a:lnTo>
                  <a:lnTo>
                    <a:pt x="2745" y="969"/>
                  </a:lnTo>
                  <a:lnTo>
                    <a:pt x="2775" y="981"/>
                  </a:lnTo>
                  <a:lnTo>
                    <a:pt x="2806" y="994"/>
                  </a:lnTo>
                  <a:lnTo>
                    <a:pt x="2838" y="1010"/>
                  </a:lnTo>
                  <a:lnTo>
                    <a:pt x="2870" y="1029"/>
                  </a:lnTo>
                  <a:lnTo>
                    <a:pt x="2901" y="1052"/>
                  </a:lnTo>
                  <a:lnTo>
                    <a:pt x="2931" y="1079"/>
                  </a:lnTo>
                  <a:lnTo>
                    <a:pt x="2960" y="1109"/>
                  </a:lnTo>
                  <a:lnTo>
                    <a:pt x="2986" y="1143"/>
                  </a:lnTo>
                  <a:lnTo>
                    <a:pt x="3009" y="1181"/>
                  </a:lnTo>
                  <a:lnTo>
                    <a:pt x="2992" y="1142"/>
                  </a:lnTo>
                  <a:lnTo>
                    <a:pt x="2970" y="1107"/>
                  </a:lnTo>
                  <a:lnTo>
                    <a:pt x="2946" y="1075"/>
                  </a:lnTo>
                  <a:lnTo>
                    <a:pt x="2921" y="1048"/>
                  </a:lnTo>
                  <a:lnTo>
                    <a:pt x="2894" y="1024"/>
                  </a:lnTo>
                  <a:lnTo>
                    <a:pt x="2866" y="1003"/>
                  </a:lnTo>
                  <a:lnTo>
                    <a:pt x="2837" y="986"/>
                  </a:lnTo>
                  <a:lnTo>
                    <a:pt x="2809" y="972"/>
                  </a:lnTo>
                  <a:lnTo>
                    <a:pt x="2780" y="960"/>
                  </a:lnTo>
                  <a:lnTo>
                    <a:pt x="2753" y="950"/>
                  </a:lnTo>
                  <a:lnTo>
                    <a:pt x="2728" y="943"/>
                  </a:lnTo>
                  <a:lnTo>
                    <a:pt x="2705" y="937"/>
                  </a:lnTo>
                  <a:lnTo>
                    <a:pt x="2684" y="932"/>
                  </a:lnTo>
                  <a:lnTo>
                    <a:pt x="2666" y="930"/>
                  </a:lnTo>
                  <a:lnTo>
                    <a:pt x="2653" y="928"/>
                  </a:lnTo>
                  <a:lnTo>
                    <a:pt x="2643" y="927"/>
                  </a:lnTo>
                  <a:close/>
                  <a:moveTo>
                    <a:pt x="1654" y="891"/>
                  </a:moveTo>
                  <a:lnTo>
                    <a:pt x="1638" y="894"/>
                  </a:lnTo>
                  <a:lnTo>
                    <a:pt x="1623" y="901"/>
                  </a:lnTo>
                  <a:lnTo>
                    <a:pt x="1612" y="913"/>
                  </a:lnTo>
                  <a:lnTo>
                    <a:pt x="1604" y="927"/>
                  </a:lnTo>
                  <a:lnTo>
                    <a:pt x="1601" y="944"/>
                  </a:lnTo>
                  <a:lnTo>
                    <a:pt x="1604" y="960"/>
                  </a:lnTo>
                  <a:lnTo>
                    <a:pt x="1612" y="975"/>
                  </a:lnTo>
                  <a:lnTo>
                    <a:pt x="1624" y="986"/>
                  </a:lnTo>
                  <a:lnTo>
                    <a:pt x="1639" y="993"/>
                  </a:lnTo>
                  <a:lnTo>
                    <a:pt x="1655" y="995"/>
                  </a:lnTo>
                  <a:lnTo>
                    <a:pt x="1672" y="993"/>
                  </a:lnTo>
                  <a:lnTo>
                    <a:pt x="1686" y="985"/>
                  </a:lnTo>
                  <a:lnTo>
                    <a:pt x="1697" y="974"/>
                  </a:lnTo>
                  <a:lnTo>
                    <a:pt x="1705" y="959"/>
                  </a:lnTo>
                  <a:lnTo>
                    <a:pt x="1707" y="943"/>
                  </a:lnTo>
                  <a:lnTo>
                    <a:pt x="1704" y="926"/>
                  </a:lnTo>
                  <a:lnTo>
                    <a:pt x="1696" y="912"/>
                  </a:lnTo>
                  <a:lnTo>
                    <a:pt x="1685" y="900"/>
                  </a:lnTo>
                  <a:lnTo>
                    <a:pt x="1671" y="893"/>
                  </a:lnTo>
                  <a:lnTo>
                    <a:pt x="1654" y="891"/>
                  </a:lnTo>
                  <a:close/>
                  <a:moveTo>
                    <a:pt x="1654" y="884"/>
                  </a:moveTo>
                  <a:lnTo>
                    <a:pt x="1673" y="887"/>
                  </a:lnTo>
                  <a:lnTo>
                    <a:pt x="1689" y="895"/>
                  </a:lnTo>
                  <a:lnTo>
                    <a:pt x="1702" y="908"/>
                  </a:lnTo>
                  <a:lnTo>
                    <a:pt x="1711" y="924"/>
                  </a:lnTo>
                  <a:lnTo>
                    <a:pt x="1714" y="943"/>
                  </a:lnTo>
                  <a:lnTo>
                    <a:pt x="1711" y="961"/>
                  </a:lnTo>
                  <a:lnTo>
                    <a:pt x="1703" y="978"/>
                  </a:lnTo>
                  <a:lnTo>
                    <a:pt x="1690" y="991"/>
                  </a:lnTo>
                  <a:lnTo>
                    <a:pt x="1674" y="999"/>
                  </a:lnTo>
                  <a:lnTo>
                    <a:pt x="1655" y="1002"/>
                  </a:lnTo>
                  <a:lnTo>
                    <a:pt x="1636" y="999"/>
                  </a:lnTo>
                  <a:lnTo>
                    <a:pt x="1620" y="991"/>
                  </a:lnTo>
                  <a:lnTo>
                    <a:pt x="1607" y="979"/>
                  </a:lnTo>
                  <a:lnTo>
                    <a:pt x="1598" y="962"/>
                  </a:lnTo>
                  <a:lnTo>
                    <a:pt x="1595" y="944"/>
                  </a:lnTo>
                  <a:lnTo>
                    <a:pt x="1597" y="925"/>
                  </a:lnTo>
                  <a:lnTo>
                    <a:pt x="1605" y="909"/>
                  </a:lnTo>
                  <a:lnTo>
                    <a:pt x="1619" y="896"/>
                  </a:lnTo>
                  <a:lnTo>
                    <a:pt x="1634" y="887"/>
                  </a:lnTo>
                  <a:lnTo>
                    <a:pt x="1654" y="884"/>
                  </a:lnTo>
                  <a:close/>
                  <a:moveTo>
                    <a:pt x="1653" y="848"/>
                  </a:moveTo>
                  <a:lnTo>
                    <a:pt x="1631" y="851"/>
                  </a:lnTo>
                  <a:lnTo>
                    <a:pt x="1612" y="858"/>
                  </a:lnTo>
                  <a:lnTo>
                    <a:pt x="1594" y="870"/>
                  </a:lnTo>
                  <a:lnTo>
                    <a:pt x="1580" y="885"/>
                  </a:lnTo>
                  <a:lnTo>
                    <a:pt x="1568" y="903"/>
                  </a:lnTo>
                  <a:lnTo>
                    <a:pt x="1561" y="923"/>
                  </a:lnTo>
                  <a:lnTo>
                    <a:pt x="1559" y="945"/>
                  </a:lnTo>
                  <a:lnTo>
                    <a:pt x="1562" y="966"/>
                  </a:lnTo>
                  <a:lnTo>
                    <a:pt x="1569" y="986"/>
                  </a:lnTo>
                  <a:lnTo>
                    <a:pt x="1581" y="1003"/>
                  </a:lnTo>
                  <a:lnTo>
                    <a:pt x="1595" y="1018"/>
                  </a:lnTo>
                  <a:lnTo>
                    <a:pt x="1614" y="1029"/>
                  </a:lnTo>
                  <a:lnTo>
                    <a:pt x="1633" y="1036"/>
                  </a:lnTo>
                  <a:lnTo>
                    <a:pt x="1655" y="1039"/>
                  </a:lnTo>
                  <a:lnTo>
                    <a:pt x="1677" y="1035"/>
                  </a:lnTo>
                  <a:lnTo>
                    <a:pt x="1697" y="1028"/>
                  </a:lnTo>
                  <a:lnTo>
                    <a:pt x="1715" y="1017"/>
                  </a:lnTo>
                  <a:lnTo>
                    <a:pt x="1729" y="1002"/>
                  </a:lnTo>
                  <a:lnTo>
                    <a:pt x="1740" y="984"/>
                  </a:lnTo>
                  <a:lnTo>
                    <a:pt x="1747" y="964"/>
                  </a:lnTo>
                  <a:lnTo>
                    <a:pt x="1749" y="943"/>
                  </a:lnTo>
                  <a:lnTo>
                    <a:pt x="1747" y="921"/>
                  </a:lnTo>
                  <a:lnTo>
                    <a:pt x="1739" y="900"/>
                  </a:lnTo>
                  <a:lnTo>
                    <a:pt x="1727" y="883"/>
                  </a:lnTo>
                  <a:lnTo>
                    <a:pt x="1713" y="869"/>
                  </a:lnTo>
                  <a:lnTo>
                    <a:pt x="1695" y="857"/>
                  </a:lnTo>
                  <a:lnTo>
                    <a:pt x="1675" y="851"/>
                  </a:lnTo>
                  <a:lnTo>
                    <a:pt x="1653" y="848"/>
                  </a:lnTo>
                  <a:close/>
                  <a:moveTo>
                    <a:pt x="1653" y="842"/>
                  </a:moveTo>
                  <a:lnTo>
                    <a:pt x="1677" y="844"/>
                  </a:lnTo>
                  <a:lnTo>
                    <a:pt x="1698" y="851"/>
                  </a:lnTo>
                  <a:lnTo>
                    <a:pt x="1717" y="863"/>
                  </a:lnTo>
                  <a:lnTo>
                    <a:pt x="1734" y="879"/>
                  </a:lnTo>
                  <a:lnTo>
                    <a:pt x="1745" y="897"/>
                  </a:lnTo>
                  <a:lnTo>
                    <a:pt x="1753" y="919"/>
                  </a:lnTo>
                  <a:lnTo>
                    <a:pt x="1756" y="943"/>
                  </a:lnTo>
                  <a:lnTo>
                    <a:pt x="1754" y="965"/>
                  </a:lnTo>
                  <a:lnTo>
                    <a:pt x="1746" y="987"/>
                  </a:lnTo>
                  <a:lnTo>
                    <a:pt x="1735" y="1007"/>
                  </a:lnTo>
                  <a:lnTo>
                    <a:pt x="1719" y="1022"/>
                  </a:lnTo>
                  <a:lnTo>
                    <a:pt x="1701" y="1034"/>
                  </a:lnTo>
                  <a:lnTo>
                    <a:pt x="1679" y="1043"/>
                  </a:lnTo>
                  <a:lnTo>
                    <a:pt x="1655" y="1045"/>
                  </a:lnTo>
                  <a:lnTo>
                    <a:pt x="1632" y="1043"/>
                  </a:lnTo>
                  <a:lnTo>
                    <a:pt x="1611" y="1035"/>
                  </a:lnTo>
                  <a:lnTo>
                    <a:pt x="1591" y="1023"/>
                  </a:lnTo>
                  <a:lnTo>
                    <a:pt x="1576" y="1008"/>
                  </a:lnTo>
                  <a:lnTo>
                    <a:pt x="1563" y="989"/>
                  </a:lnTo>
                  <a:lnTo>
                    <a:pt x="1555" y="967"/>
                  </a:lnTo>
                  <a:lnTo>
                    <a:pt x="1552" y="945"/>
                  </a:lnTo>
                  <a:lnTo>
                    <a:pt x="1555" y="921"/>
                  </a:lnTo>
                  <a:lnTo>
                    <a:pt x="1562" y="899"/>
                  </a:lnTo>
                  <a:lnTo>
                    <a:pt x="1573" y="881"/>
                  </a:lnTo>
                  <a:lnTo>
                    <a:pt x="1590" y="864"/>
                  </a:lnTo>
                  <a:lnTo>
                    <a:pt x="1609" y="852"/>
                  </a:lnTo>
                  <a:lnTo>
                    <a:pt x="1630" y="845"/>
                  </a:lnTo>
                  <a:lnTo>
                    <a:pt x="1653" y="842"/>
                  </a:lnTo>
                  <a:close/>
                  <a:moveTo>
                    <a:pt x="1422" y="840"/>
                  </a:moveTo>
                  <a:lnTo>
                    <a:pt x="1405" y="840"/>
                  </a:lnTo>
                  <a:lnTo>
                    <a:pt x="1390" y="845"/>
                  </a:lnTo>
                  <a:lnTo>
                    <a:pt x="1377" y="855"/>
                  </a:lnTo>
                  <a:lnTo>
                    <a:pt x="1368" y="869"/>
                  </a:lnTo>
                  <a:lnTo>
                    <a:pt x="1363" y="885"/>
                  </a:lnTo>
                  <a:lnTo>
                    <a:pt x="1364" y="901"/>
                  </a:lnTo>
                  <a:lnTo>
                    <a:pt x="1369" y="916"/>
                  </a:lnTo>
                  <a:lnTo>
                    <a:pt x="1378" y="929"/>
                  </a:lnTo>
                  <a:lnTo>
                    <a:pt x="1393" y="939"/>
                  </a:lnTo>
                  <a:lnTo>
                    <a:pt x="1409" y="944"/>
                  </a:lnTo>
                  <a:lnTo>
                    <a:pt x="1425" y="943"/>
                  </a:lnTo>
                  <a:lnTo>
                    <a:pt x="1440" y="938"/>
                  </a:lnTo>
                  <a:lnTo>
                    <a:pt x="1453" y="927"/>
                  </a:lnTo>
                  <a:lnTo>
                    <a:pt x="1463" y="914"/>
                  </a:lnTo>
                  <a:lnTo>
                    <a:pt x="1467" y="897"/>
                  </a:lnTo>
                  <a:lnTo>
                    <a:pt x="1466" y="881"/>
                  </a:lnTo>
                  <a:lnTo>
                    <a:pt x="1461" y="866"/>
                  </a:lnTo>
                  <a:lnTo>
                    <a:pt x="1452" y="853"/>
                  </a:lnTo>
                  <a:lnTo>
                    <a:pt x="1437" y="844"/>
                  </a:lnTo>
                  <a:lnTo>
                    <a:pt x="1422" y="840"/>
                  </a:lnTo>
                  <a:close/>
                  <a:moveTo>
                    <a:pt x="1885" y="835"/>
                  </a:moveTo>
                  <a:lnTo>
                    <a:pt x="1869" y="840"/>
                  </a:lnTo>
                  <a:lnTo>
                    <a:pt x="1855" y="849"/>
                  </a:lnTo>
                  <a:lnTo>
                    <a:pt x="1846" y="862"/>
                  </a:lnTo>
                  <a:lnTo>
                    <a:pt x="1841" y="878"/>
                  </a:lnTo>
                  <a:lnTo>
                    <a:pt x="1840" y="893"/>
                  </a:lnTo>
                  <a:lnTo>
                    <a:pt x="1845" y="910"/>
                  </a:lnTo>
                  <a:lnTo>
                    <a:pt x="1855" y="923"/>
                  </a:lnTo>
                  <a:lnTo>
                    <a:pt x="1868" y="932"/>
                  </a:lnTo>
                  <a:lnTo>
                    <a:pt x="1883" y="938"/>
                  </a:lnTo>
                  <a:lnTo>
                    <a:pt x="1900" y="939"/>
                  </a:lnTo>
                  <a:lnTo>
                    <a:pt x="1915" y="933"/>
                  </a:lnTo>
                  <a:lnTo>
                    <a:pt x="1930" y="923"/>
                  </a:lnTo>
                  <a:lnTo>
                    <a:pt x="1939" y="911"/>
                  </a:lnTo>
                  <a:lnTo>
                    <a:pt x="1944" y="895"/>
                  </a:lnTo>
                  <a:lnTo>
                    <a:pt x="1944" y="879"/>
                  </a:lnTo>
                  <a:lnTo>
                    <a:pt x="1939" y="863"/>
                  </a:lnTo>
                  <a:lnTo>
                    <a:pt x="1930" y="849"/>
                  </a:lnTo>
                  <a:lnTo>
                    <a:pt x="1916" y="840"/>
                  </a:lnTo>
                  <a:lnTo>
                    <a:pt x="1901" y="835"/>
                  </a:lnTo>
                  <a:lnTo>
                    <a:pt x="1885" y="835"/>
                  </a:lnTo>
                  <a:close/>
                  <a:moveTo>
                    <a:pt x="1409" y="832"/>
                  </a:moveTo>
                  <a:lnTo>
                    <a:pt x="1425" y="832"/>
                  </a:lnTo>
                  <a:lnTo>
                    <a:pt x="1440" y="838"/>
                  </a:lnTo>
                  <a:lnTo>
                    <a:pt x="1454" y="846"/>
                  </a:lnTo>
                  <a:lnTo>
                    <a:pt x="1464" y="858"/>
                  </a:lnTo>
                  <a:lnTo>
                    <a:pt x="1471" y="872"/>
                  </a:lnTo>
                  <a:lnTo>
                    <a:pt x="1474" y="886"/>
                  </a:lnTo>
                  <a:lnTo>
                    <a:pt x="1473" y="901"/>
                  </a:lnTo>
                  <a:lnTo>
                    <a:pt x="1469" y="917"/>
                  </a:lnTo>
                  <a:lnTo>
                    <a:pt x="1460" y="930"/>
                  </a:lnTo>
                  <a:lnTo>
                    <a:pt x="1448" y="941"/>
                  </a:lnTo>
                  <a:lnTo>
                    <a:pt x="1435" y="947"/>
                  </a:lnTo>
                  <a:lnTo>
                    <a:pt x="1421" y="950"/>
                  </a:lnTo>
                  <a:lnTo>
                    <a:pt x="1405" y="950"/>
                  </a:lnTo>
                  <a:lnTo>
                    <a:pt x="1390" y="945"/>
                  </a:lnTo>
                  <a:lnTo>
                    <a:pt x="1376" y="937"/>
                  </a:lnTo>
                  <a:lnTo>
                    <a:pt x="1366" y="925"/>
                  </a:lnTo>
                  <a:lnTo>
                    <a:pt x="1359" y="912"/>
                  </a:lnTo>
                  <a:lnTo>
                    <a:pt x="1355" y="896"/>
                  </a:lnTo>
                  <a:lnTo>
                    <a:pt x="1356" y="881"/>
                  </a:lnTo>
                  <a:lnTo>
                    <a:pt x="1361" y="866"/>
                  </a:lnTo>
                  <a:lnTo>
                    <a:pt x="1370" y="853"/>
                  </a:lnTo>
                  <a:lnTo>
                    <a:pt x="1381" y="843"/>
                  </a:lnTo>
                  <a:lnTo>
                    <a:pt x="1395" y="836"/>
                  </a:lnTo>
                  <a:lnTo>
                    <a:pt x="1409" y="832"/>
                  </a:lnTo>
                  <a:close/>
                  <a:moveTo>
                    <a:pt x="1897" y="827"/>
                  </a:moveTo>
                  <a:lnTo>
                    <a:pt x="1911" y="830"/>
                  </a:lnTo>
                  <a:lnTo>
                    <a:pt x="1925" y="837"/>
                  </a:lnTo>
                  <a:lnTo>
                    <a:pt x="1937" y="847"/>
                  </a:lnTo>
                  <a:lnTo>
                    <a:pt x="1945" y="860"/>
                  </a:lnTo>
                  <a:lnTo>
                    <a:pt x="1951" y="875"/>
                  </a:lnTo>
                  <a:lnTo>
                    <a:pt x="1952" y="890"/>
                  </a:lnTo>
                  <a:lnTo>
                    <a:pt x="1948" y="906"/>
                  </a:lnTo>
                  <a:lnTo>
                    <a:pt x="1942" y="919"/>
                  </a:lnTo>
                  <a:lnTo>
                    <a:pt x="1932" y="930"/>
                  </a:lnTo>
                  <a:lnTo>
                    <a:pt x="1919" y="940"/>
                  </a:lnTo>
                  <a:lnTo>
                    <a:pt x="1904" y="945"/>
                  </a:lnTo>
                  <a:lnTo>
                    <a:pt x="1889" y="946"/>
                  </a:lnTo>
                  <a:lnTo>
                    <a:pt x="1873" y="943"/>
                  </a:lnTo>
                  <a:lnTo>
                    <a:pt x="1860" y="935"/>
                  </a:lnTo>
                  <a:lnTo>
                    <a:pt x="1848" y="926"/>
                  </a:lnTo>
                  <a:lnTo>
                    <a:pt x="1839" y="913"/>
                  </a:lnTo>
                  <a:lnTo>
                    <a:pt x="1834" y="897"/>
                  </a:lnTo>
                  <a:lnTo>
                    <a:pt x="1833" y="882"/>
                  </a:lnTo>
                  <a:lnTo>
                    <a:pt x="1836" y="867"/>
                  </a:lnTo>
                  <a:lnTo>
                    <a:pt x="1843" y="854"/>
                  </a:lnTo>
                  <a:lnTo>
                    <a:pt x="1852" y="842"/>
                  </a:lnTo>
                  <a:lnTo>
                    <a:pt x="1866" y="833"/>
                  </a:lnTo>
                  <a:lnTo>
                    <a:pt x="1881" y="828"/>
                  </a:lnTo>
                  <a:lnTo>
                    <a:pt x="1897" y="827"/>
                  </a:lnTo>
                  <a:close/>
                  <a:moveTo>
                    <a:pt x="2703" y="804"/>
                  </a:moveTo>
                  <a:lnTo>
                    <a:pt x="2695" y="820"/>
                  </a:lnTo>
                  <a:lnTo>
                    <a:pt x="2686" y="839"/>
                  </a:lnTo>
                  <a:lnTo>
                    <a:pt x="2677" y="860"/>
                  </a:lnTo>
                  <a:lnTo>
                    <a:pt x="2665" y="882"/>
                  </a:lnTo>
                  <a:lnTo>
                    <a:pt x="2655" y="904"/>
                  </a:lnTo>
                  <a:lnTo>
                    <a:pt x="2669" y="906"/>
                  </a:lnTo>
                  <a:lnTo>
                    <a:pt x="2685" y="908"/>
                  </a:lnTo>
                  <a:lnTo>
                    <a:pt x="2705" y="912"/>
                  </a:lnTo>
                  <a:lnTo>
                    <a:pt x="2727" y="917"/>
                  </a:lnTo>
                  <a:lnTo>
                    <a:pt x="2751" y="923"/>
                  </a:lnTo>
                  <a:lnTo>
                    <a:pt x="2777" y="932"/>
                  </a:lnTo>
                  <a:lnTo>
                    <a:pt x="2805" y="943"/>
                  </a:lnTo>
                  <a:lnTo>
                    <a:pt x="2833" y="956"/>
                  </a:lnTo>
                  <a:lnTo>
                    <a:pt x="2861" y="972"/>
                  </a:lnTo>
                  <a:lnTo>
                    <a:pt x="2889" y="989"/>
                  </a:lnTo>
                  <a:lnTo>
                    <a:pt x="2916" y="1010"/>
                  </a:lnTo>
                  <a:lnTo>
                    <a:pt x="2943" y="1034"/>
                  </a:lnTo>
                  <a:lnTo>
                    <a:pt x="2968" y="1061"/>
                  </a:lnTo>
                  <a:lnTo>
                    <a:pt x="2991" y="1092"/>
                  </a:lnTo>
                  <a:lnTo>
                    <a:pt x="3013" y="1127"/>
                  </a:lnTo>
                  <a:lnTo>
                    <a:pt x="3030" y="1165"/>
                  </a:lnTo>
                  <a:lnTo>
                    <a:pt x="3025" y="1130"/>
                  </a:lnTo>
                  <a:lnTo>
                    <a:pt x="3016" y="1096"/>
                  </a:lnTo>
                  <a:lnTo>
                    <a:pt x="3003" y="1063"/>
                  </a:lnTo>
                  <a:lnTo>
                    <a:pt x="2985" y="1028"/>
                  </a:lnTo>
                  <a:lnTo>
                    <a:pt x="2963" y="996"/>
                  </a:lnTo>
                  <a:lnTo>
                    <a:pt x="2939" y="966"/>
                  </a:lnTo>
                  <a:lnTo>
                    <a:pt x="2913" y="939"/>
                  </a:lnTo>
                  <a:lnTo>
                    <a:pt x="2885" y="914"/>
                  </a:lnTo>
                  <a:lnTo>
                    <a:pt x="2858" y="891"/>
                  </a:lnTo>
                  <a:lnTo>
                    <a:pt x="2830" y="872"/>
                  </a:lnTo>
                  <a:lnTo>
                    <a:pt x="2803" y="854"/>
                  </a:lnTo>
                  <a:lnTo>
                    <a:pt x="2777" y="840"/>
                  </a:lnTo>
                  <a:lnTo>
                    <a:pt x="2753" y="827"/>
                  </a:lnTo>
                  <a:lnTo>
                    <a:pt x="2733" y="817"/>
                  </a:lnTo>
                  <a:lnTo>
                    <a:pt x="2716" y="809"/>
                  </a:lnTo>
                  <a:lnTo>
                    <a:pt x="2703" y="804"/>
                  </a:lnTo>
                  <a:close/>
                  <a:moveTo>
                    <a:pt x="1413" y="796"/>
                  </a:moveTo>
                  <a:lnTo>
                    <a:pt x="1393" y="799"/>
                  </a:lnTo>
                  <a:lnTo>
                    <a:pt x="1373" y="806"/>
                  </a:lnTo>
                  <a:lnTo>
                    <a:pt x="1355" y="817"/>
                  </a:lnTo>
                  <a:lnTo>
                    <a:pt x="1340" y="832"/>
                  </a:lnTo>
                  <a:lnTo>
                    <a:pt x="1329" y="851"/>
                  </a:lnTo>
                  <a:lnTo>
                    <a:pt x="1321" y="872"/>
                  </a:lnTo>
                  <a:lnTo>
                    <a:pt x="1319" y="893"/>
                  </a:lnTo>
                  <a:lnTo>
                    <a:pt x="1322" y="914"/>
                  </a:lnTo>
                  <a:lnTo>
                    <a:pt x="1330" y="933"/>
                  </a:lnTo>
                  <a:lnTo>
                    <a:pt x="1341" y="951"/>
                  </a:lnTo>
                  <a:lnTo>
                    <a:pt x="1355" y="965"/>
                  </a:lnTo>
                  <a:lnTo>
                    <a:pt x="1374" y="978"/>
                  </a:lnTo>
                  <a:lnTo>
                    <a:pt x="1395" y="984"/>
                  </a:lnTo>
                  <a:lnTo>
                    <a:pt x="1416" y="986"/>
                  </a:lnTo>
                  <a:lnTo>
                    <a:pt x="1437" y="984"/>
                  </a:lnTo>
                  <a:lnTo>
                    <a:pt x="1457" y="977"/>
                  </a:lnTo>
                  <a:lnTo>
                    <a:pt x="1474" y="965"/>
                  </a:lnTo>
                  <a:lnTo>
                    <a:pt x="1490" y="950"/>
                  </a:lnTo>
                  <a:lnTo>
                    <a:pt x="1501" y="931"/>
                  </a:lnTo>
                  <a:lnTo>
                    <a:pt x="1508" y="911"/>
                  </a:lnTo>
                  <a:lnTo>
                    <a:pt x="1510" y="890"/>
                  </a:lnTo>
                  <a:lnTo>
                    <a:pt x="1507" y="870"/>
                  </a:lnTo>
                  <a:lnTo>
                    <a:pt x="1500" y="850"/>
                  </a:lnTo>
                  <a:lnTo>
                    <a:pt x="1489" y="831"/>
                  </a:lnTo>
                  <a:lnTo>
                    <a:pt x="1474" y="817"/>
                  </a:lnTo>
                  <a:lnTo>
                    <a:pt x="1456" y="806"/>
                  </a:lnTo>
                  <a:lnTo>
                    <a:pt x="1435" y="798"/>
                  </a:lnTo>
                  <a:lnTo>
                    <a:pt x="1413" y="796"/>
                  </a:lnTo>
                  <a:close/>
                  <a:moveTo>
                    <a:pt x="1892" y="791"/>
                  </a:moveTo>
                  <a:lnTo>
                    <a:pt x="1871" y="793"/>
                  </a:lnTo>
                  <a:lnTo>
                    <a:pt x="1850" y="802"/>
                  </a:lnTo>
                  <a:lnTo>
                    <a:pt x="1832" y="813"/>
                  </a:lnTo>
                  <a:lnTo>
                    <a:pt x="1817" y="828"/>
                  </a:lnTo>
                  <a:lnTo>
                    <a:pt x="1806" y="846"/>
                  </a:lnTo>
                  <a:lnTo>
                    <a:pt x="1800" y="866"/>
                  </a:lnTo>
                  <a:lnTo>
                    <a:pt x="1798" y="887"/>
                  </a:lnTo>
                  <a:lnTo>
                    <a:pt x="1800" y="908"/>
                  </a:lnTo>
                  <a:lnTo>
                    <a:pt x="1807" y="928"/>
                  </a:lnTo>
                  <a:lnTo>
                    <a:pt x="1819" y="947"/>
                  </a:lnTo>
                  <a:lnTo>
                    <a:pt x="1835" y="961"/>
                  </a:lnTo>
                  <a:lnTo>
                    <a:pt x="1852" y="973"/>
                  </a:lnTo>
                  <a:lnTo>
                    <a:pt x="1872" y="979"/>
                  </a:lnTo>
                  <a:lnTo>
                    <a:pt x="1893" y="982"/>
                  </a:lnTo>
                  <a:lnTo>
                    <a:pt x="1914" y="979"/>
                  </a:lnTo>
                  <a:lnTo>
                    <a:pt x="1935" y="972"/>
                  </a:lnTo>
                  <a:lnTo>
                    <a:pt x="1954" y="959"/>
                  </a:lnTo>
                  <a:lnTo>
                    <a:pt x="1968" y="944"/>
                  </a:lnTo>
                  <a:lnTo>
                    <a:pt x="1978" y="926"/>
                  </a:lnTo>
                  <a:lnTo>
                    <a:pt x="1986" y="907"/>
                  </a:lnTo>
                  <a:lnTo>
                    <a:pt x="1988" y="886"/>
                  </a:lnTo>
                  <a:lnTo>
                    <a:pt x="1985" y="864"/>
                  </a:lnTo>
                  <a:lnTo>
                    <a:pt x="1977" y="844"/>
                  </a:lnTo>
                  <a:lnTo>
                    <a:pt x="1966" y="825"/>
                  </a:lnTo>
                  <a:lnTo>
                    <a:pt x="1951" y="811"/>
                  </a:lnTo>
                  <a:lnTo>
                    <a:pt x="1933" y="801"/>
                  </a:lnTo>
                  <a:lnTo>
                    <a:pt x="1912" y="793"/>
                  </a:lnTo>
                  <a:lnTo>
                    <a:pt x="1892" y="791"/>
                  </a:lnTo>
                  <a:close/>
                  <a:moveTo>
                    <a:pt x="1413" y="789"/>
                  </a:moveTo>
                  <a:lnTo>
                    <a:pt x="1436" y="791"/>
                  </a:lnTo>
                  <a:lnTo>
                    <a:pt x="1459" y="799"/>
                  </a:lnTo>
                  <a:lnTo>
                    <a:pt x="1478" y="812"/>
                  </a:lnTo>
                  <a:lnTo>
                    <a:pt x="1495" y="827"/>
                  </a:lnTo>
                  <a:lnTo>
                    <a:pt x="1506" y="847"/>
                  </a:lnTo>
                  <a:lnTo>
                    <a:pt x="1515" y="867"/>
                  </a:lnTo>
                  <a:lnTo>
                    <a:pt x="1517" y="890"/>
                  </a:lnTo>
                  <a:lnTo>
                    <a:pt x="1515" y="913"/>
                  </a:lnTo>
                  <a:lnTo>
                    <a:pt x="1507" y="934"/>
                  </a:lnTo>
                  <a:lnTo>
                    <a:pt x="1495" y="955"/>
                  </a:lnTo>
                  <a:lnTo>
                    <a:pt x="1478" y="971"/>
                  </a:lnTo>
                  <a:lnTo>
                    <a:pt x="1460" y="983"/>
                  </a:lnTo>
                  <a:lnTo>
                    <a:pt x="1439" y="990"/>
                  </a:lnTo>
                  <a:lnTo>
                    <a:pt x="1416" y="993"/>
                  </a:lnTo>
                  <a:lnTo>
                    <a:pt x="1394" y="991"/>
                  </a:lnTo>
                  <a:lnTo>
                    <a:pt x="1371" y="984"/>
                  </a:lnTo>
                  <a:lnTo>
                    <a:pt x="1351" y="972"/>
                  </a:lnTo>
                  <a:lnTo>
                    <a:pt x="1335" y="955"/>
                  </a:lnTo>
                  <a:lnTo>
                    <a:pt x="1323" y="937"/>
                  </a:lnTo>
                  <a:lnTo>
                    <a:pt x="1315" y="915"/>
                  </a:lnTo>
                  <a:lnTo>
                    <a:pt x="1313" y="893"/>
                  </a:lnTo>
                  <a:lnTo>
                    <a:pt x="1315" y="871"/>
                  </a:lnTo>
                  <a:lnTo>
                    <a:pt x="1322" y="848"/>
                  </a:lnTo>
                  <a:lnTo>
                    <a:pt x="1335" y="828"/>
                  </a:lnTo>
                  <a:lnTo>
                    <a:pt x="1351" y="812"/>
                  </a:lnTo>
                  <a:lnTo>
                    <a:pt x="1370" y="799"/>
                  </a:lnTo>
                  <a:lnTo>
                    <a:pt x="1391" y="792"/>
                  </a:lnTo>
                  <a:lnTo>
                    <a:pt x="1413" y="789"/>
                  </a:lnTo>
                  <a:close/>
                  <a:moveTo>
                    <a:pt x="1892" y="784"/>
                  </a:moveTo>
                  <a:lnTo>
                    <a:pt x="1914" y="787"/>
                  </a:lnTo>
                  <a:lnTo>
                    <a:pt x="1935" y="794"/>
                  </a:lnTo>
                  <a:lnTo>
                    <a:pt x="1955" y="806"/>
                  </a:lnTo>
                  <a:lnTo>
                    <a:pt x="1971" y="821"/>
                  </a:lnTo>
                  <a:lnTo>
                    <a:pt x="1984" y="841"/>
                  </a:lnTo>
                  <a:lnTo>
                    <a:pt x="1992" y="863"/>
                  </a:lnTo>
                  <a:lnTo>
                    <a:pt x="1995" y="886"/>
                  </a:lnTo>
                  <a:lnTo>
                    <a:pt x="1992" y="908"/>
                  </a:lnTo>
                  <a:lnTo>
                    <a:pt x="1985" y="929"/>
                  </a:lnTo>
                  <a:lnTo>
                    <a:pt x="1973" y="949"/>
                  </a:lnTo>
                  <a:lnTo>
                    <a:pt x="1958" y="964"/>
                  </a:lnTo>
                  <a:lnTo>
                    <a:pt x="1938" y="978"/>
                  </a:lnTo>
                  <a:lnTo>
                    <a:pt x="1915" y="986"/>
                  </a:lnTo>
                  <a:lnTo>
                    <a:pt x="1893" y="988"/>
                  </a:lnTo>
                  <a:lnTo>
                    <a:pt x="1871" y="986"/>
                  </a:lnTo>
                  <a:lnTo>
                    <a:pt x="1849" y="979"/>
                  </a:lnTo>
                  <a:lnTo>
                    <a:pt x="1830" y="967"/>
                  </a:lnTo>
                  <a:lnTo>
                    <a:pt x="1814" y="951"/>
                  </a:lnTo>
                  <a:lnTo>
                    <a:pt x="1801" y="931"/>
                  </a:lnTo>
                  <a:lnTo>
                    <a:pt x="1792" y="910"/>
                  </a:lnTo>
                  <a:lnTo>
                    <a:pt x="1790" y="887"/>
                  </a:lnTo>
                  <a:lnTo>
                    <a:pt x="1792" y="864"/>
                  </a:lnTo>
                  <a:lnTo>
                    <a:pt x="1800" y="844"/>
                  </a:lnTo>
                  <a:lnTo>
                    <a:pt x="1811" y="824"/>
                  </a:lnTo>
                  <a:lnTo>
                    <a:pt x="1828" y="808"/>
                  </a:lnTo>
                  <a:lnTo>
                    <a:pt x="1847" y="795"/>
                  </a:lnTo>
                  <a:lnTo>
                    <a:pt x="1869" y="787"/>
                  </a:lnTo>
                  <a:lnTo>
                    <a:pt x="1892" y="784"/>
                  </a:lnTo>
                  <a:close/>
                  <a:moveTo>
                    <a:pt x="1219" y="688"/>
                  </a:moveTo>
                  <a:lnTo>
                    <a:pt x="1204" y="691"/>
                  </a:lnTo>
                  <a:lnTo>
                    <a:pt x="1189" y="700"/>
                  </a:lnTo>
                  <a:lnTo>
                    <a:pt x="1178" y="712"/>
                  </a:lnTo>
                  <a:lnTo>
                    <a:pt x="1172" y="727"/>
                  </a:lnTo>
                  <a:lnTo>
                    <a:pt x="1170" y="743"/>
                  </a:lnTo>
                  <a:lnTo>
                    <a:pt x="1173" y="759"/>
                  </a:lnTo>
                  <a:lnTo>
                    <a:pt x="1182" y="774"/>
                  </a:lnTo>
                  <a:lnTo>
                    <a:pt x="1194" y="785"/>
                  </a:lnTo>
                  <a:lnTo>
                    <a:pt x="1209" y="791"/>
                  </a:lnTo>
                  <a:lnTo>
                    <a:pt x="1224" y="793"/>
                  </a:lnTo>
                  <a:lnTo>
                    <a:pt x="1241" y="789"/>
                  </a:lnTo>
                  <a:lnTo>
                    <a:pt x="1255" y="781"/>
                  </a:lnTo>
                  <a:lnTo>
                    <a:pt x="1267" y="769"/>
                  </a:lnTo>
                  <a:lnTo>
                    <a:pt x="1273" y="754"/>
                  </a:lnTo>
                  <a:lnTo>
                    <a:pt x="1275" y="738"/>
                  </a:lnTo>
                  <a:lnTo>
                    <a:pt x="1272" y="722"/>
                  </a:lnTo>
                  <a:lnTo>
                    <a:pt x="1262" y="708"/>
                  </a:lnTo>
                  <a:lnTo>
                    <a:pt x="1250" y="696"/>
                  </a:lnTo>
                  <a:lnTo>
                    <a:pt x="1236" y="690"/>
                  </a:lnTo>
                  <a:lnTo>
                    <a:pt x="1219" y="688"/>
                  </a:lnTo>
                  <a:close/>
                  <a:moveTo>
                    <a:pt x="1228" y="682"/>
                  </a:moveTo>
                  <a:lnTo>
                    <a:pt x="1243" y="685"/>
                  </a:lnTo>
                  <a:lnTo>
                    <a:pt x="1256" y="692"/>
                  </a:lnTo>
                  <a:lnTo>
                    <a:pt x="1269" y="704"/>
                  </a:lnTo>
                  <a:lnTo>
                    <a:pt x="1277" y="717"/>
                  </a:lnTo>
                  <a:lnTo>
                    <a:pt x="1281" y="731"/>
                  </a:lnTo>
                  <a:lnTo>
                    <a:pt x="1281" y="747"/>
                  </a:lnTo>
                  <a:lnTo>
                    <a:pt x="1278" y="761"/>
                  </a:lnTo>
                  <a:lnTo>
                    <a:pt x="1271" y="775"/>
                  </a:lnTo>
                  <a:lnTo>
                    <a:pt x="1259" y="787"/>
                  </a:lnTo>
                  <a:lnTo>
                    <a:pt x="1246" y="795"/>
                  </a:lnTo>
                  <a:lnTo>
                    <a:pt x="1231" y="799"/>
                  </a:lnTo>
                  <a:lnTo>
                    <a:pt x="1216" y="799"/>
                  </a:lnTo>
                  <a:lnTo>
                    <a:pt x="1202" y="796"/>
                  </a:lnTo>
                  <a:lnTo>
                    <a:pt x="1187" y="789"/>
                  </a:lnTo>
                  <a:lnTo>
                    <a:pt x="1176" y="778"/>
                  </a:lnTo>
                  <a:lnTo>
                    <a:pt x="1167" y="764"/>
                  </a:lnTo>
                  <a:lnTo>
                    <a:pt x="1163" y="750"/>
                  </a:lnTo>
                  <a:lnTo>
                    <a:pt x="1163" y="735"/>
                  </a:lnTo>
                  <a:lnTo>
                    <a:pt x="1166" y="719"/>
                  </a:lnTo>
                  <a:lnTo>
                    <a:pt x="1174" y="706"/>
                  </a:lnTo>
                  <a:lnTo>
                    <a:pt x="1185" y="694"/>
                  </a:lnTo>
                  <a:lnTo>
                    <a:pt x="1198" y="686"/>
                  </a:lnTo>
                  <a:lnTo>
                    <a:pt x="1213" y="682"/>
                  </a:lnTo>
                  <a:lnTo>
                    <a:pt x="1228" y="682"/>
                  </a:lnTo>
                  <a:close/>
                  <a:moveTo>
                    <a:pt x="2084" y="679"/>
                  </a:moveTo>
                  <a:lnTo>
                    <a:pt x="2067" y="681"/>
                  </a:lnTo>
                  <a:lnTo>
                    <a:pt x="2053" y="688"/>
                  </a:lnTo>
                  <a:lnTo>
                    <a:pt x="2040" y="700"/>
                  </a:lnTo>
                  <a:lnTo>
                    <a:pt x="2033" y="712"/>
                  </a:lnTo>
                  <a:lnTo>
                    <a:pt x="2030" y="724"/>
                  </a:lnTo>
                  <a:lnTo>
                    <a:pt x="2030" y="738"/>
                  </a:lnTo>
                  <a:lnTo>
                    <a:pt x="2033" y="751"/>
                  </a:lnTo>
                  <a:lnTo>
                    <a:pt x="2039" y="763"/>
                  </a:lnTo>
                  <a:lnTo>
                    <a:pt x="2050" y="773"/>
                  </a:lnTo>
                  <a:lnTo>
                    <a:pt x="2064" y="781"/>
                  </a:lnTo>
                  <a:lnTo>
                    <a:pt x="2081" y="784"/>
                  </a:lnTo>
                  <a:lnTo>
                    <a:pt x="2096" y="782"/>
                  </a:lnTo>
                  <a:lnTo>
                    <a:pt x="2111" y="775"/>
                  </a:lnTo>
                  <a:lnTo>
                    <a:pt x="2123" y="763"/>
                  </a:lnTo>
                  <a:lnTo>
                    <a:pt x="2131" y="749"/>
                  </a:lnTo>
                  <a:lnTo>
                    <a:pt x="2134" y="734"/>
                  </a:lnTo>
                  <a:lnTo>
                    <a:pt x="2132" y="717"/>
                  </a:lnTo>
                  <a:lnTo>
                    <a:pt x="2125" y="703"/>
                  </a:lnTo>
                  <a:lnTo>
                    <a:pt x="2114" y="690"/>
                  </a:lnTo>
                  <a:lnTo>
                    <a:pt x="2099" y="682"/>
                  </a:lnTo>
                  <a:lnTo>
                    <a:pt x="2084" y="679"/>
                  </a:lnTo>
                  <a:close/>
                  <a:moveTo>
                    <a:pt x="2075" y="673"/>
                  </a:moveTo>
                  <a:lnTo>
                    <a:pt x="2090" y="673"/>
                  </a:lnTo>
                  <a:lnTo>
                    <a:pt x="2104" y="677"/>
                  </a:lnTo>
                  <a:lnTo>
                    <a:pt x="2118" y="685"/>
                  </a:lnTo>
                  <a:lnTo>
                    <a:pt x="2129" y="696"/>
                  </a:lnTo>
                  <a:lnTo>
                    <a:pt x="2138" y="710"/>
                  </a:lnTo>
                  <a:lnTo>
                    <a:pt x="2141" y="724"/>
                  </a:lnTo>
                  <a:lnTo>
                    <a:pt x="2141" y="740"/>
                  </a:lnTo>
                  <a:lnTo>
                    <a:pt x="2136" y="754"/>
                  </a:lnTo>
                  <a:lnTo>
                    <a:pt x="2129" y="768"/>
                  </a:lnTo>
                  <a:lnTo>
                    <a:pt x="2118" y="779"/>
                  </a:lnTo>
                  <a:lnTo>
                    <a:pt x="2104" y="786"/>
                  </a:lnTo>
                  <a:lnTo>
                    <a:pt x="2089" y="790"/>
                  </a:lnTo>
                  <a:lnTo>
                    <a:pt x="2075" y="790"/>
                  </a:lnTo>
                  <a:lnTo>
                    <a:pt x="2059" y="786"/>
                  </a:lnTo>
                  <a:lnTo>
                    <a:pt x="2046" y="779"/>
                  </a:lnTo>
                  <a:lnTo>
                    <a:pt x="2034" y="768"/>
                  </a:lnTo>
                  <a:lnTo>
                    <a:pt x="2027" y="754"/>
                  </a:lnTo>
                  <a:lnTo>
                    <a:pt x="2023" y="739"/>
                  </a:lnTo>
                  <a:lnTo>
                    <a:pt x="2023" y="724"/>
                  </a:lnTo>
                  <a:lnTo>
                    <a:pt x="2027" y="709"/>
                  </a:lnTo>
                  <a:lnTo>
                    <a:pt x="2035" y="695"/>
                  </a:lnTo>
                  <a:lnTo>
                    <a:pt x="2047" y="684"/>
                  </a:lnTo>
                  <a:lnTo>
                    <a:pt x="2060" y="677"/>
                  </a:lnTo>
                  <a:lnTo>
                    <a:pt x="2075" y="673"/>
                  </a:lnTo>
                  <a:close/>
                  <a:moveTo>
                    <a:pt x="552" y="652"/>
                  </a:moveTo>
                  <a:lnTo>
                    <a:pt x="538" y="661"/>
                  </a:lnTo>
                  <a:lnTo>
                    <a:pt x="521" y="672"/>
                  </a:lnTo>
                  <a:lnTo>
                    <a:pt x="500" y="683"/>
                  </a:lnTo>
                  <a:lnTo>
                    <a:pt x="475" y="694"/>
                  </a:lnTo>
                  <a:lnTo>
                    <a:pt x="446" y="707"/>
                  </a:lnTo>
                  <a:lnTo>
                    <a:pt x="415" y="717"/>
                  </a:lnTo>
                  <a:lnTo>
                    <a:pt x="382" y="726"/>
                  </a:lnTo>
                  <a:lnTo>
                    <a:pt x="346" y="734"/>
                  </a:lnTo>
                  <a:lnTo>
                    <a:pt x="308" y="738"/>
                  </a:lnTo>
                  <a:lnTo>
                    <a:pt x="268" y="739"/>
                  </a:lnTo>
                  <a:lnTo>
                    <a:pt x="226" y="735"/>
                  </a:lnTo>
                  <a:lnTo>
                    <a:pt x="183" y="726"/>
                  </a:lnTo>
                  <a:lnTo>
                    <a:pt x="139" y="713"/>
                  </a:lnTo>
                  <a:lnTo>
                    <a:pt x="95" y="692"/>
                  </a:lnTo>
                  <a:lnTo>
                    <a:pt x="122" y="716"/>
                  </a:lnTo>
                  <a:lnTo>
                    <a:pt x="151" y="736"/>
                  </a:lnTo>
                  <a:lnTo>
                    <a:pt x="182" y="753"/>
                  </a:lnTo>
                  <a:lnTo>
                    <a:pt x="221" y="770"/>
                  </a:lnTo>
                  <a:lnTo>
                    <a:pt x="262" y="781"/>
                  </a:lnTo>
                  <a:lnTo>
                    <a:pt x="303" y="788"/>
                  </a:lnTo>
                  <a:lnTo>
                    <a:pt x="344" y="792"/>
                  </a:lnTo>
                  <a:lnTo>
                    <a:pt x="383" y="792"/>
                  </a:lnTo>
                  <a:lnTo>
                    <a:pt x="422" y="790"/>
                  </a:lnTo>
                  <a:lnTo>
                    <a:pt x="457" y="787"/>
                  </a:lnTo>
                  <a:lnTo>
                    <a:pt x="490" y="782"/>
                  </a:lnTo>
                  <a:lnTo>
                    <a:pt x="519" y="776"/>
                  </a:lnTo>
                  <a:lnTo>
                    <a:pt x="544" y="770"/>
                  </a:lnTo>
                  <a:lnTo>
                    <a:pt x="564" y="764"/>
                  </a:lnTo>
                  <a:lnTo>
                    <a:pt x="580" y="759"/>
                  </a:lnTo>
                  <a:lnTo>
                    <a:pt x="574" y="744"/>
                  </a:lnTo>
                  <a:lnTo>
                    <a:pt x="569" y="724"/>
                  </a:lnTo>
                  <a:lnTo>
                    <a:pt x="563" y="702"/>
                  </a:lnTo>
                  <a:lnTo>
                    <a:pt x="557" y="677"/>
                  </a:lnTo>
                  <a:lnTo>
                    <a:pt x="552" y="652"/>
                  </a:lnTo>
                  <a:close/>
                  <a:moveTo>
                    <a:pt x="1221" y="646"/>
                  </a:moveTo>
                  <a:lnTo>
                    <a:pt x="1200" y="648"/>
                  </a:lnTo>
                  <a:lnTo>
                    <a:pt x="1181" y="655"/>
                  </a:lnTo>
                  <a:lnTo>
                    <a:pt x="1162" y="667"/>
                  </a:lnTo>
                  <a:lnTo>
                    <a:pt x="1147" y="682"/>
                  </a:lnTo>
                  <a:lnTo>
                    <a:pt x="1135" y="701"/>
                  </a:lnTo>
                  <a:lnTo>
                    <a:pt x="1129" y="720"/>
                  </a:lnTo>
                  <a:lnTo>
                    <a:pt x="1127" y="741"/>
                  </a:lnTo>
                  <a:lnTo>
                    <a:pt x="1129" y="761"/>
                  </a:lnTo>
                  <a:lnTo>
                    <a:pt x="1136" y="782"/>
                  </a:lnTo>
                  <a:lnTo>
                    <a:pt x="1148" y="801"/>
                  </a:lnTo>
                  <a:lnTo>
                    <a:pt x="1164" y="816"/>
                  </a:lnTo>
                  <a:lnTo>
                    <a:pt x="1182" y="826"/>
                  </a:lnTo>
                  <a:lnTo>
                    <a:pt x="1202" y="833"/>
                  </a:lnTo>
                  <a:lnTo>
                    <a:pt x="1222" y="836"/>
                  </a:lnTo>
                  <a:lnTo>
                    <a:pt x="1244" y="833"/>
                  </a:lnTo>
                  <a:lnTo>
                    <a:pt x="1264" y="826"/>
                  </a:lnTo>
                  <a:lnTo>
                    <a:pt x="1282" y="815"/>
                  </a:lnTo>
                  <a:lnTo>
                    <a:pt x="1298" y="798"/>
                  </a:lnTo>
                  <a:lnTo>
                    <a:pt x="1309" y="781"/>
                  </a:lnTo>
                  <a:lnTo>
                    <a:pt x="1315" y="760"/>
                  </a:lnTo>
                  <a:lnTo>
                    <a:pt x="1317" y="740"/>
                  </a:lnTo>
                  <a:lnTo>
                    <a:pt x="1315" y="719"/>
                  </a:lnTo>
                  <a:lnTo>
                    <a:pt x="1308" y="700"/>
                  </a:lnTo>
                  <a:lnTo>
                    <a:pt x="1297" y="681"/>
                  </a:lnTo>
                  <a:lnTo>
                    <a:pt x="1280" y="666"/>
                  </a:lnTo>
                  <a:lnTo>
                    <a:pt x="1262" y="654"/>
                  </a:lnTo>
                  <a:lnTo>
                    <a:pt x="1243" y="648"/>
                  </a:lnTo>
                  <a:lnTo>
                    <a:pt x="1221" y="646"/>
                  </a:lnTo>
                  <a:close/>
                  <a:moveTo>
                    <a:pt x="1221" y="639"/>
                  </a:moveTo>
                  <a:lnTo>
                    <a:pt x="1244" y="641"/>
                  </a:lnTo>
                  <a:lnTo>
                    <a:pt x="1266" y="648"/>
                  </a:lnTo>
                  <a:lnTo>
                    <a:pt x="1284" y="660"/>
                  </a:lnTo>
                  <a:lnTo>
                    <a:pt x="1302" y="677"/>
                  </a:lnTo>
                  <a:lnTo>
                    <a:pt x="1314" y="696"/>
                  </a:lnTo>
                  <a:lnTo>
                    <a:pt x="1321" y="718"/>
                  </a:lnTo>
                  <a:lnTo>
                    <a:pt x="1324" y="740"/>
                  </a:lnTo>
                  <a:lnTo>
                    <a:pt x="1321" y="762"/>
                  </a:lnTo>
                  <a:lnTo>
                    <a:pt x="1315" y="784"/>
                  </a:lnTo>
                  <a:lnTo>
                    <a:pt x="1303" y="803"/>
                  </a:lnTo>
                  <a:lnTo>
                    <a:pt x="1286" y="820"/>
                  </a:lnTo>
                  <a:lnTo>
                    <a:pt x="1267" y="832"/>
                  </a:lnTo>
                  <a:lnTo>
                    <a:pt x="1245" y="840"/>
                  </a:lnTo>
                  <a:lnTo>
                    <a:pt x="1222" y="843"/>
                  </a:lnTo>
                  <a:lnTo>
                    <a:pt x="1200" y="840"/>
                  </a:lnTo>
                  <a:lnTo>
                    <a:pt x="1179" y="832"/>
                  </a:lnTo>
                  <a:lnTo>
                    <a:pt x="1159" y="821"/>
                  </a:lnTo>
                  <a:lnTo>
                    <a:pt x="1143" y="805"/>
                  </a:lnTo>
                  <a:lnTo>
                    <a:pt x="1130" y="785"/>
                  </a:lnTo>
                  <a:lnTo>
                    <a:pt x="1123" y="763"/>
                  </a:lnTo>
                  <a:lnTo>
                    <a:pt x="1120" y="741"/>
                  </a:lnTo>
                  <a:lnTo>
                    <a:pt x="1122" y="719"/>
                  </a:lnTo>
                  <a:lnTo>
                    <a:pt x="1129" y="697"/>
                  </a:lnTo>
                  <a:lnTo>
                    <a:pt x="1142" y="678"/>
                  </a:lnTo>
                  <a:lnTo>
                    <a:pt x="1158" y="661"/>
                  </a:lnTo>
                  <a:lnTo>
                    <a:pt x="1178" y="649"/>
                  </a:lnTo>
                  <a:lnTo>
                    <a:pt x="1199" y="642"/>
                  </a:lnTo>
                  <a:lnTo>
                    <a:pt x="1221" y="639"/>
                  </a:lnTo>
                  <a:close/>
                  <a:moveTo>
                    <a:pt x="2081" y="637"/>
                  </a:moveTo>
                  <a:lnTo>
                    <a:pt x="2060" y="640"/>
                  </a:lnTo>
                  <a:lnTo>
                    <a:pt x="2039" y="646"/>
                  </a:lnTo>
                  <a:lnTo>
                    <a:pt x="2022" y="657"/>
                  </a:lnTo>
                  <a:lnTo>
                    <a:pt x="2006" y="674"/>
                  </a:lnTo>
                  <a:lnTo>
                    <a:pt x="1995" y="692"/>
                  </a:lnTo>
                  <a:lnTo>
                    <a:pt x="1989" y="712"/>
                  </a:lnTo>
                  <a:lnTo>
                    <a:pt x="1987" y="734"/>
                  </a:lnTo>
                  <a:lnTo>
                    <a:pt x="1990" y="754"/>
                  </a:lnTo>
                  <a:lnTo>
                    <a:pt x="1996" y="774"/>
                  </a:lnTo>
                  <a:lnTo>
                    <a:pt x="2007" y="791"/>
                  </a:lnTo>
                  <a:lnTo>
                    <a:pt x="2024" y="807"/>
                  </a:lnTo>
                  <a:lnTo>
                    <a:pt x="2042" y="818"/>
                  </a:lnTo>
                  <a:lnTo>
                    <a:pt x="2062" y="824"/>
                  </a:lnTo>
                  <a:lnTo>
                    <a:pt x="2084" y="826"/>
                  </a:lnTo>
                  <a:lnTo>
                    <a:pt x="2104" y="824"/>
                  </a:lnTo>
                  <a:lnTo>
                    <a:pt x="2124" y="817"/>
                  </a:lnTo>
                  <a:lnTo>
                    <a:pt x="2142" y="806"/>
                  </a:lnTo>
                  <a:lnTo>
                    <a:pt x="2157" y="790"/>
                  </a:lnTo>
                  <a:lnTo>
                    <a:pt x="2169" y="771"/>
                  </a:lnTo>
                  <a:lnTo>
                    <a:pt x="2175" y="751"/>
                  </a:lnTo>
                  <a:lnTo>
                    <a:pt x="2177" y="730"/>
                  </a:lnTo>
                  <a:lnTo>
                    <a:pt x="2175" y="710"/>
                  </a:lnTo>
                  <a:lnTo>
                    <a:pt x="2167" y="690"/>
                  </a:lnTo>
                  <a:lnTo>
                    <a:pt x="2156" y="672"/>
                  </a:lnTo>
                  <a:lnTo>
                    <a:pt x="2141" y="656"/>
                  </a:lnTo>
                  <a:lnTo>
                    <a:pt x="2121" y="645"/>
                  </a:lnTo>
                  <a:lnTo>
                    <a:pt x="2101" y="639"/>
                  </a:lnTo>
                  <a:lnTo>
                    <a:pt x="2081" y="637"/>
                  </a:lnTo>
                  <a:close/>
                  <a:moveTo>
                    <a:pt x="2081" y="629"/>
                  </a:moveTo>
                  <a:lnTo>
                    <a:pt x="2102" y="632"/>
                  </a:lnTo>
                  <a:lnTo>
                    <a:pt x="2124" y="639"/>
                  </a:lnTo>
                  <a:lnTo>
                    <a:pt x="2145" y="651"/>
                  </a:lnTo>
                  <a:lnTo>
                    <a:pt x="2161" y="668"/>
                  </a:lnTo>
                  <a:lnTo>
                    <a:pt x="2174" y="687"/>
                  </a:lnTo>
                  <a:lnTo>
                    <a:pt x="2181" y="708"/>
                  </a:lnTo>
                  <a:lnTo>
                    <a:pt x="2184" y="729"/>
                  </a:lnTo>
                  <a:lnTo>
                    <a:pt x="2182" y="752"/>
                  </a:lnTo>
                  <a:lnTo>
                    <a:pt x="2175" y="774"/>
                  </a:lnTo>
                  <a:lnTo>
                    <a:pt x="2162" y="794"/>
                  </a:lnTo>
                  <a:lnTo>
                    <a:pt x="2146" y="811"/>
                  </a:lnTo>
                  <a:lnTo>
                    <a:pt x="2127" y="823"/>
                  </a:lnTo>
                  <a:lnTo>
                    <a:pt x="2106" y="830"/>
                  </a:lnTo>
                  <a:lnTo>
                    <a:pt x="2084" y="833"/>
                  </a:lnTo>
                  <a:lnTo>
                    <a:pt x="2061" y="831"/>
                  </a:lnTo>
                  <a:lnTo>
                    <a:pt x="2039" y="824"/>
                  </a:lnTo>
                  <a:lnTo>
                    <a:pt x="2020" y="812"/>
                  </a:lnTo>
                  <a:lnTo>
                    <a:pt x="2002" y="795"/>
                  </a:lnTo>
                  <a:lnTo>
                    <a:pt x="1990" y="777"/>
                  </a:lnTo>
                  <a:lnTo>
                    <a:pt x="1983" y="755"/>
                  </a:lnTo>
                  <a:lnTo>
                    <a:pt x="1979" y="734"/>
                  </a:lnTo>
                  <a:lnTo>
                    <a:pt x="1982" y="711"/>
                  </a:lnTo>
                  <a:lnTo>
                    <a:pt x="1989" y="689"/>
                  </a:lnTo>
                  <a:lnTo>
                    <a:pt x="2001" y="669"/>
                  </a:lnTo>
                  <a:lnTo>
                    <a:pt x="2018" y="652"/>
                  </a:lnTo>
                  <a:lnTo>
                    <a:pt x="2037" y="640"/>
                  </a:lnTo>
                  <a:lnTo>
                    <a:pt x="2058" y="633"/>
                  </a:lnTo>
                  <a:lnTo>
                    <a:pt x="2081" y="629"/>
                  </a:lnTo>
                  <a:close/>
                  <a:moveTo>
                    <a:pt x="542" y="608"/>
                  </a:moveTo>
                  <a:lnTo>
                    <a:pt x="528" y="617"/>
                  </a:lnTo>
                  <a:lnTo>
                    <a:pt x="509" y="627"/>
                  </a:lnTo>
                  <a:lnTo>
                    <a:pt x="486" y="640"/>
                  </a:lnTo>
                  <a:lnTo>
                    <a:pt x="459" y="652"/>
                  </a:lnTo>
                  <a:lnTo>
                    <a:pt x="429" y="665"/>
                  </a:lnTo>
                  <a:lnTo>
                    <a:pt x="395" y="675"/>
                  </a:lnTo>
                  <a:lnTo>
                    <a:pt x="359" y="685"/>
                  </a:lnTo>
                  <a:lnTo>
                    <a:pt x="319" y="692"/>
                  </a:lnTo>
                  <a:lnTo>
                    <a:pt x="278" y="695"/>
                  </a:lnTo>
                  <a:lnTo>
                    <a:pt x="236" y="696"/>
                  </a:lnTo>
                  <a:lnTo>
                    <a:pt x="191" y="691"/>
                  </a:lnTo>
                  <a:lnTo>
                    <a:pt x="146" y="682"/>
                  </a:lnTo>
                  <a:lnTo>
                    <a:pt x="99" y="667"/>
                  </a:lnTo>
                  <a:lnTo>
                    <a:pt x="142" y="686"/>
                  </a:lnTo>
                  <a:lnTo>
                    <a:pt x="183" y="701"/>
                  </a:lnTo>
                  <a:lnTo>
                    <a:pt x="223" y="709"/>
                  </a:lnTo>
                  <a:lnTo>
                    <a:pt x="263" y="713"/>
                  </a:lnTo>
                  <a:lnTo>
                    <a:pt x="302" y="713"/>
                  </a:lnTo>
                  <a:lnTo>
                    <a:pt x="338" y="710"/>
                  </a:lnTo>
                  <a:lnTo>
                    <a:pt x="373" y="703"/>
                  </a:lnTo>
                  <a:lnTo>
                    <a:pt x="405" y="694"/>
                  </a:lnTo>
                  <a:lnTo>
                    <a:pt x="435" y="684"/>
                  </a:lnTo>
                  <a:lnTo>
                    <a:pt x="462" y="673"/>
                  </a:lnTo>
                  <a:lnTo>
                    <a:pt x="486" y="661"/>
                  </a:lnTo>
                  <a:lnTo>
                    <a:pt x="506" y="651"/>
                  </a:lnTo>
                  <a:lnTo>
                    <a:pt x="524" y="641"/>
                  </a:lnTo>
                  <a:lnTo>
                    <a:pt x="537" y="633"/>
                  </a:lnTo>
                  <a:lnTo>
                    <a:pt x="546" y="626"/>
                  </a:lnTo>
                  <a:lnTo>
                    <a:pt x="542" y="608"/>
                  </a:lnTo>
                  <a:close/>
                  <a:moveTo>
                    <a:pt x="2902" y="586"/>
                  </a:moveTo>
                  <a:lnTo>
                    <a:pt x="2874" y="586"/>
                  </a:lnTo>
                  <a:lnTo>
                    <a:pt x="2849" y="587"/>
                  </a:lnTo>
                  <a:lnTo>
                    <a:pt x="2826" y="589"/>
                  </a:lnTo>
                  <a:lnTo>
                    <a:pt x="2806" y="592"/>
                  </a:lnTo>
                  <a:lnTo>
                    <a:pt x="2834" y="599"/>
                  </a:lnTo>
                  <a:lnTo>
                    <a:pt x="2867" y="607"/>
                  </a:lnTo>
                  <a:lnTo>
                    <a:pt x="2903" y="619"/>
                  </a:lnTo>
                  <a:lnTo>
                    <a:pt x="2943" y="634"/>
                  </a:lnTo>
                  <a:lnTo>
                    <a:pt x="2986" y="653"/>
                  </a:lnTo>
                  <a:lnTo>
                    <a:pt x="3030" y="677"/>
                  </a:lnTo>
                  <a:lnTo>
                    <a:pt x="3077" y="705"/>
                  </a:lnTo>
                  <a:lnTo>
                    <a:pt x="3124" y="738"/>
                  </a:lnTo>
                  <a:lnTo>
                    <a:pt x="3171" y="777"/>
                  </a:lnTo>
                  <a:lnTo>
                    <a:pt x="3218" y="822"/>
                  </a:lnTo>
                  <a:lnTo>
                    <a:pt x="3247" y="825"/>
                  </a:lnTo>
                  <a:lnTo>
                    <a:pt x="3246" y="792"/>
                  </a:lnTo>
                  <a:lnTo>
                    <a:pt x="3243" y="759"/>
                  </a:lnTo>
                  <a:lnTo>
                    <a:pt x="3216" y="724"/>
                  </a:lnTo>
                  <a:lnTo>
                    <a:pt x="3187" y="694"/>
                  </a:lnTo>
                  <a:lnTo>
                    <a:pt x="3156" y="669"/>
                  </a:lnTo>
                  <a:lnTo>
                    <a:pt x="3124" y="647"/>
                  </a:lnTo>
                  <a:lnTo>
                    <a:pt x="3092" y="629"/>
                  </a:lnTo>
                  <a:lnTo>
                    <a:pt x="3059" y="616"/>
                  </a:lnTo>
                  <a:lnTo>
                    <a:pt x="3027" y="605"/>
                  </a:lnTo>
                  <a:lnTo>
                    <a:pt x="2994" y="597"/>
                  </a:lnTo>
                  <a:lnTo>
                    <a:pt x="2962" y="591"/>
                  </a:lnTo>
                  <a:lnTo>
                    <a:pt x="2932" y="587"/>
                  </a:lnTo>
                  <a:lnTo>
                    <a:pt x="2902" y="586"/>
                  </a:lnTo>
                  <a:close/>
                  <a:moveTo>
                    <a:pt x="2889" y="540"/>
                  </a:moveTo>
                  <a:lnTo>
                    <a:pt x="2859" y="541"/>
                  </a:lnTo>
                  <a:lnTo>
                    <a:pt x="2833" y="543"/>
                  </a:lnTo>
                  <a:lnTo>
                    <a:pt x="2810" y="547"/>
                  </a:lnTo>
                  <a:lnTo>
                    <a:pt x="2790" y="550"/>
                  </a:lnTo>
                  <a:lnTo>
                    <a:pt x="2775" y="553"/>
                  </a:lnTo>
                  <a:lnTo>
                    <a:pt x="2765" y="556"/>
                  </a:lnTo>
                  <a:lnTo>
                    <a:pt x="2762" y="575"/>
                  </a:lnTo>
                  <a:lnTo>
                    <a:pt x="2778" y="572"/>
                  </a:lnTo>
                  <a:lnTo>
                    <a:pt x="2801" y="568"/>
                  </a:lnTo>
                  <a:lnTo>
                    <a:pt x="2827" y="565"/>
                  </a:lnTo>
                  <a:lnTo>
                    <a:pt x="2857" y="561"/>
                  </a:lnTo>
                  <a:lnTo>
                    <a:pt x="2890" y="560"/>
                  </a:lnTo>
                  <a:lnTo>
                    <a:pt x="2925" y="561"/>
                  </a:lnTo>
                  <a:lnTo>
                    <a:pt x="2962" y="566"/>
                  </a:lnTo>
                  <a:lnTo>
                    <a:pt x="3001" y="572"/>
                  </a:lnTo>
                  <a:lnTo>
                    <a:pt x="3040" y="582"/>
                  </a:lnTo>
                  <a:lnTo>
                    <a:pt x="3081" y="597"/>
                  </a:lnTo>
                  <a:lnTo>
                    <a:pt x="3120" y="616"/>
                  </a:lnTo>
                  <a:lnTo>
                    <a:pt x="3159" y="640"/>
                  </a:lnTo>
                  <a:lnTo>
                    <a:pt x="3196" y="670"/>
                  </a:lnTo>
                  <a:lnTo>
                    <a:pt x="3164" y="637"/>
                  </a:lnTo>
                  <a:lnTo>
                    <a:pt x="3129" y="610"/>
                  </a:lnTo>
                  <a:lnTo>
                    <a:pt x="3094" y="587"/>
                  </a:lnTo>
                  <a:lnTo>
                    <a:pt x="3059" y="571"/>
                  </a:lnTo>
                  <a:lnTo>
                    <a:pt x="3023" y="558"/>
                  </a:lnTo>
                  <a:lnTo>
                    <a:pt x="2988" y="549"/>
                  </a:lnTo>
                  <a:lnTo>
                    <a:pt x="2953" y="543"/>
                  </a:lnTo>
                  <a:lnTo>
                    <a:pt x="2920" y="541"/>
                  </a:lnTo>
                  <a:lnTo>
                    <a:pt x="2889" y="540"/>
                  </a:lnTo>
                  <a:close/>
                  <a:moveTo>
                    <a:pt x="28" y="532"/>
                  </a:moveTo>
                  <a:lnTo>
                    <a:pt x="0" y="538"/>
                  </a:lnTo>
                  <a:lnTo>
                    <a:pt x="12" y="569"/>
                  </a:lnTo>
                  <a:lnTo>
                    <a:pt x="27" y="599"/>
                  </a:lnTo>
                  <a:lnTo>
                    <a:pt x="70" y="625"/>
                  </a:lnTo>
                  <a:lnTo>
                    <a:pt x="114" y="645"/>
                  </a:lnTo>
                  <a:lnTo>
                    <a:pt x="157" y="659"/>
                  </a:lnTo>
                  <a:lnTo>
                    <a:pt x="199" y="668"/>
                  </a:lnTo>
                  <a:lnTo>
                    <a:pt x="241" y="671"/>
                  </a:lnTo>
                  <a:lnTo>
                    <a:pt x="281" y="671"/>
                  </a:lnTo>
                  <a:lnTo>
                    <a:pt x="319" y="667"/>
                  </a:lnTo>
                  <a:lnTo>
                    <a:pt x="355" y="659"/>
                  </a:lnTo>
                  <a:lnTo>
                    <a:pt x="390" y="651"/>
                  </a:lnTo>
                  <a:lnTo>
                    <a:pt x="421" y="640"/>
                  </a:lnTo>
                  <a:lnTo>
                    <a:pt x="449" y="629"/>
                  </a:lnTo>
                  <a:lnTo>
                    <a:pt x="474" y="618"/>
                  </a:lnTo>
                  <a:lnTo>
                    <a:pt x="495" y="607"/>
                  </a:lnTo>
                  <a:lnTo>
                    <a:pt x="466" y="611"/>
                  </a:lnTo>
                  <a:lnTo>
                    <a:pt x="433" y="614"/>
                  </a:lnTo>
                  <a:lnTo>
                    <a:pt x="394" y="615"/>
                  </a:lnTo>
                  <a:lnTo>
                    <a:pt x="351" y="614"/>
                  </a:lnTo>
                  <a:lnTo>
                    <a:pt x="305" y="611"/>
                  </a:lnTo>
                  <a:lnTo>
                    <a:pt x="255" y="604"/>
                  </a:lnTo>
                  <a:lnTo>
                    <a:pt x="201" y="593"/>
                  </a:lnTo>
                  <a:lnTo>
                    <a:pt x="146" y="578"/>
                  </a:lnTo>
                  <a:lnTo>
                    <a:pt x="88" y="557"/>
                  </a:lnTo>
                  <a:lnTo>
                    <a:pt x="28" y="532"/>
                  </a:lnTo>
                  <a:close/>
                  <a:moveTo>
                    <a:pt x="1119" y="469"/>
                  </a:moveTo>
                  <a:lnTo>
                    <a:pt x="1102" y="470"/>
                  </a:lnTo>
                  <a:lnTo>
                    <a:pt x="1087" y="477"/>
                  </a:lnTo>
                  <a:lnTo>
                    <a:pt x="1074" y="487"/>
                  </a:lnTo>
                  <a:lnTo>
                    <a:pt x="1066" y="501"/>
                  </a:lnTo>
                  <a:lnTo>
                    <a:pt x="1062" y="516"/>
                  </a:lnTo>
                  <a:lnTo>
                    <a:pt x="1063" y="533"/>
                  </a:lnTo>
                  <a:lnTo>
                    <a:pt x="1069" y="549"/>
                  </a:lnTo>
                  <a:lnTo>
                    <a:pt x="1081" y="560"/>
                  </a:lnTo>
                  <a:lnTo>
                    <a:pt x="1094" y="570"/>
                  </a:lnTo>
                  <a:lnTo>
                    <a:pt x="1110" y="574"/>
                  </a:lnTo>
                  <a:lnTo>
                    <a:pt x="1126" y="572"/>
                  </a:lnTo>
                  <a:lnTo>
                    <a:pt x="1142" y="566"/>
                  </a:lnTo>
                  <a:lnTo>
                    <a:pt x="1154" y="555"/>
                  </a:lnTo>
                  <a:lnTo>
                    <a:pt x="1162" y="542"/>
                  </a:lnTo>
                  <a:lnTo>
                    <a:pt x="1166" y="526"/>
                  </a:lnTo>
                  <a:lnTo>
                    <a:pt x="1165" y="509"/>
                  </a:lnTo>
                  <a:lnTo>
                    <a:pt x="1159" y="493"/>
                  </a:lnTo>
                  <a:lnTo>
                    <a:pt x="1149" y="481"/>
                  </a:lnTo>
                  <a:lnTo>
                    <a:pt x="1134" y="473"/>
                  </a:lnTo>
                  <a:lnTo>
                    <a:pt x="1119" y="469"/>
                  </a:lnTo>
                  <a:close/>
                  <a:moveTo>
                    <a:pt x="1117" y="462"/>
                  </a:moveTo>
                  <a:lnTo>
                    <a:pt x="1132" y="465"/>
                  </a:lnTo>
                  <a:lnTo>
                    <a:pt x="1146" y="471"/>
                  </a:lnTo>
                  <a:lnTo>
                    <a:pt x="1157" y="480"/>
                  </a:lnTo>
                  <a:lnTo>
                    <a:pt x="1166" y="492"/>
                  </a:lnTo>
                  <a:lnTo>
                    <a:pt x="1173" y="508"/>
                  </a:lnTo>
                  <a:lnTo>
                    <a:pt x="1174" y="523"/>
                  </a:lnTo>
                  <a:lnTo>
                    <a:pt x="1172" y="539"/>
                  </a:lnTo>
                  <a:lnTo>
                    <a:pt x="1164" y="552"/>
                  </a:lnTo>
                  <a:lnTo>
                    <a:pt x="1155" y="565"/>
                  </a:lnTo>
                  <a:lnTo>
                    <a:pt x="1143" y="573"/>
                  </a:lnTo>
                  <a:lnTo>
                    <a:pt x="1128" y="579"/>
                  </a:lnTo>
                  <a:lnTo>
                    <a:pt x="1112" y="580"/>
                  </a:lnTo>
                  <a:lnTo>
                    <a:pt x="1097" y="578"/>
                  </a:lnTo>
                  <a:lnTo>
                    <a:pt x="1083" y="572"/>
                  </a:lnTo>
                  <a:lnTo>
                    <a:pt x="1071" y="563"/>
                  </a:lnTo>
                  <a:lnTo>
                    <a:pt x="1062" y="549"/>
                  </a:lnTo>
                  <a:lnTo>
                    <a:pt x="1057" y="535"/>
                  </a:lnTo>
                  <a:lnTo>
                    <a:pt x="1055" y="519"/>
                  </a:lnTo>
                  <a:lnTo>
                    <a:pt x="1058" y="504"/>
                  </a:lnTo>
                  <a:lnTo>
                    <a:pt x="1064" y="490"/>
                  </a:lnTo>
                  <a:lnTo>
                    <a:pt x="1073" y="478"/>
                  </a:lnTo>
                  <a:lnTo>
                    <a:pt x="1086" y="469"/>
                  </a:lnTo>
                  <a:lnTo>
                    <a:pt x="1100" y="464"/>
                  </a:lnTo>
                  <a:lnTo>
                    <a:pt x="1117" y="462"/>
                  </a:lnTo>
                  <a:close/>
                  <a:moveTo>
                    <a:pt x="2179" y="458"/>
                  </a:moveTo>
                  <a:lnTo>
                    <a:pt x="2163" y="463"/>
                  </a:lnTo>
                  <a:lnTo>
                    <a:pt x="2150" y="471"/>
                  </a:lnTo>
                  <a:lnTo>
                    <a:pt x="2140" y="483"/>
                  </a:lnTo>
                  <a:lnTo>
                    <a:pt x="2133" y="499"/>
                  </a:lnTo>
                  <a:lnTo>
                    <a:pt x="2132" y="516"/>
                  </a:lnTo>
                  <a:lnTo>
                    <a:pt x="2138" y="532"/>
                  </a:lnTo>
                  <a:lnTo>
                    <a:pt x="2146" y="545"/>
                  </a:lnTo>
                  <a:lnTo>
                    <a:pt x="2158" y="555"/>
                  </a:lnTo>
                  <a:lnTo>
                    <a:pt x="2175" y="561"/>
                  </a:lnTo>
                  <a:lnTo>
                    <a:pt x="2191" y="563"/>
                  </a:lnTo>
                  <a:lnTo>
                    <a:pt x="2207" y="557"/>
                  </a:lnTo>
                  <a:lnTo>
                    <a:pt x="2220" y="549"/>
                  </a:lnTo>
                  <a:lnTo>
                    <a:pt x="2231" y="537"/>
                  </a:lnTo>
                  <a:lnTo>
                    <a:pt x="2237" y="521"/>
                  </a:lnTo>
                  <a:lnTo>
                    <a:pt x="2238" y="504"/>
                  </a:lnTo>
                  <a:lnTo>
                    <a:pt x="2233" y="488"/>
                  </a:lnTo>
                  <a:lnTo>
                    <a:pt x="2224" y="475"/>
                  </a:lnTo>
                  <a:lnTo>
                    <a:pt x="2212" y="465"/>
                  </a:lnTo>
                  <a:lnTo>
                    <a:pt x="2196" y="458"/>
                  </a:lnTo>
                  <a:lnTo>
                    <a:pt x="2179" y="458"/>
                  </a:lnTo>
                  <a:close/>
                  <a:moveTo>
                    <a:pt x="2182" y="451"/>
                  </a:moveTo>
                  <a:lnTo>
                    <a:pt x="2197" y="452"/>
                  </a:lnTo>
                  <a:lnTo>
                    <a:pt x="2213" y="457"/>
                  </a:lnTo>
                  <a:lnTo>
                    <a:pt x="2225" y="467"/>
                  </a:lnTo>
                  <a:lnTo>
                    <a:pt x="2235" y="478"/>
                  </a:lnTo>
                  <a:lnTo>
                    <a:pt x="2242" y="491"/>
                  </a:lnTo>
                  <a:lnTo>
                    <a:pt x="2244" y="507"/>
                  </a:lnTo>
                  <a:lnTo>
                    <a:pt x="2243" y="522"/>
                  </a:lnTo>
                  <a:lnTo>
                    <a:pt x="2238" y="538"/>
                  </a:lnTo>
                  <a:lnTo>
                    <a:pt x="2229" y="550"/>
                  </a:lnTo>
                  <a:lnTo>
                    <a:pt x="2217" y="559"/>
                  </a:lnTo>
                  <a:lnTo>
                    <a:pt x="2204" y="567"/>
                  </a:lnTo>
                  <a:lnTo>
                    <a:pt x="2188" y="570"/>
                  </a:lnTo>
                  <a:lnTo>
                    <a:pt x="2173" y="568"/>
                  </a:lnTo>
                  <a:lnTo>
                    <a:pt x="2158" y="563"/>
                  </a:lnTo>
                  <a:lnTo>
                    <a:pt x="2145" y="554"/>
                  </a:lnTo>
                  <a:lnTo>
                    <a:pt x="2135" y="542"/>
                  </a:lnTo>
                  <a:lnTo>
                    <a:pt x="2128" y="529"/>
                  </a:lnTo>
                  <a:lnTo>
                    <a:pt x="2126" y="513"/>
                  </a:lnTo>
                  <a:lnTo>
                    <a:pt x="2127" y="498"/>
                  </a:lnTo>
                  <a:lnTo>
                    <a:pt x="2132" y="483"/>
                  </a:lnTo>
                  <a:lnTo>
                    <a:pt x="2141" y="470"/>
                  </a:lnTo>
                  <a:lnTo>
                    <a:pt x="2153" y="461"/>
                  </a:lnTo>
                  <a:lnTo>
                    <a:pt x="2166" y="453"/>
                  </a:lnTo>
                  <a:lnTo>
                    <a:pt x="2182" y="451"/>
                  </a:lnTo>
                  <a:close/>
                  <a:moveTo>
                    <a:pt x="1115" y="427"/>
                  </a:moveTo>
                  <a:lnTo>
                    <a:pt x="1093" y="429"/>
                  </a:lnTo>
                  <a:lnTo>
                    <a:pt x="1072" y="436"/>
                  </a:lnTo>
                  <a:lnTo>
                    <a:pt x="1054" y="447"/>
                  </a:lnTo>
                  <a:lnTo>
                    <a:pt x="1039" y="463"/>
                  </a:lnTo>
                  <a:lnTo>
                    <a:pt x="1028" y="480"/>
                  </a:lnTo>
                  <a:lnTo>
                    <a:pt x="1022" y="500"/>
                  </a:lnTo>
                  <a:lnTo>
                    <a:pt x="1019" y="521"/>
                  </a:lnTo>
                  <a:lnTo>
                    <a:pt x="1022" y="543"/>
                  </a:lnTo>
                  <a:lnTo>
                    <a:pt x="1029" y="564"/>
                  </a:lnTo>
                  <a:lnTo>
                    <a:pt x="1040" y="581"/>
                  </a:lnTo>
                  <a:lnTo>
                    <a:pt x="1056" y="595"/>
                  </a:lnTo>
                  <a:lnTo>
                    <a:pt x="1073" y="607"/>
                  </a:lnTo>
                  <a:lnTo>
                    <a:pt x="1093" y="614"/>
                  </a:lnTo>
                  <a:lnTo>
                    <a:pt x="1115" y="616"/>
                  </a:lnTo>
                  <a:lnTo>
                    <a:pt x="1136" y="614"/>
                  </a:lnTo>
                  <a:lnTo>
                    <a:pt x="1157" y="607"/>
                  </a:lnTo>
                  <a:lnTo>
                    <a:pt x="1175" y="594"/>
                  </a:lnTo>
                  <a:lnTo>
                    <a:pt x="1189" y="580"/>
                  </a:lnTo>
                  <a:lnTo>
                    <a:pt x="1200" y="563"/>
                  </a:lnTo>
                  <a:lnTo>
                    <a:pt x="1207" y="542"/>
                  </a:lnTo>
                  <a:lnTo>
                    <a:pt x="1210" y="521"/>
                  </a:lnTo>
                  <a:lnTo>
                    <a:pt x="1207" y="500"/>
                  </a:lnTo>
                  <a:lnTo>
                    <a:pt x="1199" y="479"/>
                  </a:lnTo>
                  <a:lnTo>
                    <a:pt x="1188" y="462"/>
                  </a:lnTo>
                  <a:lnTo>
                    <a:pt x="1173" y="446"/>
                  </a:lnTo>
                  <a:lnTo>
                    <a:pt x="1155" y="436"/>
                  </a:lnTo>
                  <a:lnTo>
                    <a:pt x="1135" y="429"/>
                  </a:lnTo>
                  <a:lnTo>
                    <a:pt x="1115" y="427"/>
                  </a:lnTo>
                  <a:close/>
                  <a:moveTo>
                    <a:pt x="2779" y="419"/>
                  </a:moveTo>
                  <a:lnTo>
                    <a:pt x="2776" y="462"/>
                  </a:lnTo>
                  <a:lnTo>
                    <a:pt x="2772" y="498"/>
                  </a:lnTo>
                  <a:lnTo>
                    <a:pt x="2769" y="530"/>
                  </a:lnTo>
                  <a:lnTo>
                    <a:pt x="2784" y="526"/>
                  </a:lnTo>
                  <a:lnTo>
                    <a:pt x="2806" y="522"/>
                  </a:lnTo>
                  <a:lnTo>
                    <a:pt x="2832" y="518"/>
                  </a:lnTo>
                  <a:lnTo>
                    <a:pt x="2862" y="516"/>
                  </a:lnTo>
                  <a:lnTo>
                    <a:pt x="2895" y="515"/>
                  </a:lnTo>
                  <a:lnTo>
                    <a:pt x="2927" y="516"/>
                  </a:lnTo>
                  <a:lnTo>
                    <a:pt x="2961" y="519"/>
                  </a:lnTo>
                  <a:lnTo>
                    <a:pt x="2996" y="525"/>
                  </a:lnTo>
                  <a:lnTo>
                    <a:pt x="3032" y="535"/>
                  </a:lnTo>
                  <a:lnTo>
                    <a:pt x="3069" y="548"/>
                  </a:lnTo>
                  <a:lnTo>
                    <a:pt x="3106" y="566"/>
                  </a:lnTo>
                  <a:lnTo>
                    <a:pt x="3142" y="587"/>
                  </a:lnTo>
                  <a:lnTo>
                    <a:pt x="3177" y="615"/>
                  </a:lnTo>
                  <a:lnTo>
                    <a:pt x="3211" y="648"/>
                  </a:lnTo>
                  <a:lnTo>
                    <a:pt x="3193" y="617"/>
                  </a:lnTo>
                  <a:lnTo>
                    <a:pt x="3174" y="588"/>
                  </a:lnTo>
                  <a:lnTo>
                    <a:pt x="3150" y="561"/>
                  </a:lnTo>
                  <a:lnTo>
                    <a:pt x="3118" y="533"/>
                  </a:lnTo>
                  <a:lnTo>
                    <a:pt x="3084" y="508"/>
                  </a:lnTo>
                  <a:lnTo>
                    <a:pt x="3048" y="487"/>
                  </a:lnTo>
                  <a:lnTo>
                    <a:pt x="3012" y="470"/>
                  </a:lnTo>
                  <a:lnTo>
                    <a:pt x="2974" y="455"/>
                  </a:lnTo>
                  <a:lnTo>
                    <a:pt x="2938" y="445"/>
                  </a:lnTo>
                  <a:lnTo>
                    <a:pt x="2903" y="436"/>
                  </a:lnTo>
                  <a:lnTo>
                    <a:pt x="2871" y="430"/>
                  </a:lnTo>
                  <a:lnTo>
                    <a:pt x="2841" y="425"/>
                  </a:lnTo>
                  <a:lnTo>
                    <a:pt x="2815" y="422"/>
                  </a:lnTo>
                  <a:lnTo>
                    <a:pt x="2795" y="420"/>
                  </a:lnTo>
                  <a:lnTo>
                    <a:pt x="2779" y="419"/>
                  </a:lnTo>
                  <a:close/>
                  <a:moveTo>
                    <a:pt x="1115" y="419"/>
                  </a:moveTo>
                  <a:lnTo>
                    <a:pt x="1137" y="422"/>
                  </a:lnTo>
                  <a:lnTo>
                    <a:pt x="1158" y="430"/>
                  </a:lnTo>
                  <a:lnTo>
                    <a:pt x="1178" y="441"/>
                  </a:lnTo>
                  <a:lnTo>
                    <a:pt x="1193" y="456"/>
                  </a:lnTo>
                  <a:lnTo>
                    <a:pt x="1206" y="476"/>
                  </a:lnTo>
                  <a:lnTo>
                    <a:pt x="1214" y="498"/>
                  </a:lnTo>
                  <a:lnTo>
                    <a:pt x="1217" y="521"/>
                  </a:lnTo>
                  <a:lnTo>
                    <a:pt x="1214" y="544"/>
                  </a:lnTo>
                  <a:lnTo>
                    <a:pt x="1207" y="566"/>
                  </a:lnTo>
                  <a:lnTo>
                    <a:pt x="1194" y="584"/>
                  </a:lnTo>
                  <a:lnTo>
                    <a:pt x="1179" y="601"/>
                  </a:lnTo>
                  <a:lnTo>
                    <a:pt x="1160" y="613"/>
                  </a:lnTo>
                  <a:lnTo>
                    <a:pt x="1137" y="620"/>
                  </a:lnTo>
                  <a:lnTo>
                    <a:pt x="1114" y="623"/>
                  </a:lnTo>
                  <a:lnTo>
                    <a:pt x="1092" y="620"/>
                  </a:lnTo>
                  <a:lnTo>
                    <a:pt x="1070" y="613"/>
                  </a:lnTo>
                  <a:lnTo>
                    <a:pt x="1052" y="602"/>
                  </a:lnTo>
                  <a:lnTo>
                    <a:pt x="1035" y="586"/>
                  </a:lnTo>
                  <a:lnTo>
                    <a:pt x="1023" y="567"/>
                  </a:lnTo>
                  <a:lnTo>
                    <a:pt x="1015" y="544"/>
                  </a:lnTo>
                  <a:lnTo>
                    <a:pt x="1012" y="521"/>
                  </a:lnTo>
                  <a:lnTo>
                    <a:pt x="1015" y="499"/>
                  </a:lnTo>
                  <a:lnTo>
                    <a:pt x="1023" y="477"/>
                  </a:lnTo>
                  <a:lnTo>
                    <a:pt x="1034" y="458"/>
                  </a:lnTo>
                  <a:lnTo>
                    <a:pt x="1050" y="442"/>
                  </a:lnTo>
                  <a:lnTo>
                    <a:pt x="1069" y="430"/>
                  </a:lnTo>
                  <a:lnTo>
                    <a:pt x="1091" y="422"/>
                  </a:lnTo>
                  <a:lnTo>
                    <a:pt x="1115" y="419"/>
                  </a:lnTo>
                  <a:close/>
                  <a:moveTo>
                    <a:pt x="2183" y="415"/>
                  </a:moveTo>
                  <a:lnTo>
                    <a:pt x="2162" y="418"/>
                  </a:lnTo>
                  <a:lnTo>
                    <a:pt x="2143" y="425"/>
                  </a:lnTo>
                  <a:lnTo>
                    <a:pt x="2125" y="437"/>
                  </a:lnTo>
                  <a:lnTo>
                    <a:pt x="2110" y="451"/>
                  </a:lnTo>
                  <a:lnTo>
                    <a:pt x="2099" y="470"/>
                  </a:lnTo>
                  <a:lnTo>
                    <a:pt x="2092" y="490"/>
                  </a:lnTo>
                  <a:lnTo>
                    <a:pt x="2090" y="512"/>
                  </a:lnTo>
                  <a:lnTo>
                    <a:pt x="2093" y="533"/>
                  </a:lnTo>
                  <a:lnTo>
                    <a:pt x="2100" y="552"/>
                  </a:lnTo>
                  <a:lnTo>
                    <a:pt x="2112" y="570"/>
                  </a:lnTo>
                  <a:lnTo>
                    <a:pt x="2126" y="585"/>
                  </a:lnTo>
                  <a:lnTo>
                    <a:pt x="2145" y="597"/>
                  </a:lnTo>
                  <a:lnTo>
                    <a:pt x="2165" y="603"/>
                  </a:lnTo>
                  <a:lnTo>
                    <a:pt x="2187" y="605"/>
                  </a:lnTo>
                  <a:lnTo>
                    <a:pt x="2208" y="603"/>
                  </a:lnTo>
                  <a:lnTo>
                    <a:pt x="2227" y="594"/>
                  </a:lnTo>
                  <a:lnTo>
                    <a:pt x="2245" y="583"/>
                  </a:lnTo>
                  <a:lnTo>
                    <a:pt x="2260" y="569"/>
                  </a:lnTo>
                  <a:lnTo>
                    <a:pt x="2271" y="550"/>
                  </a:lnTo>
                  <a:lnTo>
                    <a:pt x="2278" y="530"/>
                  </a:lnTo>
                  <a:lnTo>
                    <a:pt x="2280" y="508"/>
                  </a:lnTo>
                  <a:lnTo>
                    <a:pt x="2277" y="487"/>
                  </a:lnTo>
                  <a:lnTo>
                    <a:pt x="2270" y="468"/>
                  </a:lnTo>
                  <a:lnTo>
                    <a:pt x="2258" y="450"/>
                  </a:lnTo>
                  <a:lnTo>
                    <a:pt x="2244" y="435"/>
                  </a:lnTo>
                  <a:lnTo>
                    <a:pt x="2225" y="424"/>
                  </a:lnTo>
                  <a:lnTo>
                    <a:pt x="2205" y="417"/>
                  </a:lnTo>
                  <a:lnTo>
                    <a:pt x="2183" y="415"/>
                  </a:lnTo>
                  <a:close/>
                  <a:moveTo>
                    <a:pt x="2183" y="408"/>
                  </a:moveTo>
                  <a:lnTo>
                    <a:pt x="2207" y="410"/>
                  </a:lnTo>
                  <a:lnTo>
                    <a:pt x="2228" y="418"/>
                  </a:lnTo>
                  <a:lnTo>
                    <a:pt x="2248" y="430"/>
                  </a:lnTo>
                  <a:lnTo>
                    <a:pt x="2265" y="446"/>
                  </a:lnTo>
                  <a:lnTo>
                    <a:pt x="2276" y="465"/>
                  </a:lnTo>
                  <a:lnTo>
                    <a:pt x="2284" y="485"/>
                  </a:lnTo>
                  <a:lnTo>
                    <a:pt x="2287" y="508"/>
                  </a:lnTo>
                  <a:lnTo>
                    <a:pt x="2285" y="532"/>
                  </a:lnTo>
                  <a:lnTo>
                    <a:pt x="2277" y="553"/>
                  </a:lnTo>
                  <a:lnTo>
                    <a:pt x="2266" y="573"/>
                  </a:lnTo>
                  <a:lnTo>
                    <a:pt x="2250" y="589"/>
                  </a:lnTo>
                  <a:lnTo>
                    <a:pt x="2231" y="601"/>
                  </a:lnTo>
                  <a:lnTo>
                    <a:pt x="2210" y="609"/>
                  </a:lnTo>
                  <a:lnTo>
                    <a:pt x="2187" y="612"/>
                  </a:lnTo>
                  <a:lnTo>
                    <a:pt x="2163" y="610"/>
                  </a:lnTo>
                  <a:lnTo>
                    <a:pt x="2142" y="602"/>
                  </a:lnTo>
                  <a:lnTo>
                    <a:pt x="2122" y="590"/>
                  </a:lnTo>
                  <a:lnTo>
                    <a:pt x="2107" y="575"/>
                  </a:lnTo>
                  <a:lnTo>
                    <a:pt x="2094" y="555"/>
                  </a:lnTo>
                  <a:lnTo>
                    <a:pt x="2086" y="535"/>
                  </a:lnTo>
                  <a:lnTo>
                    <a:pt x="2083" y="512"/>
                  </a:lnTo>
                  <a:lnTo>
                    <a:pt x="2085" y="489"/>
                  </a:lnTo>
                  <a:lnTo>
                    <a:pt x="2093" y="467"/>
                  </a:lnTo>
                  <a:lnTo>
                    <a:pt x="2104" y="447"/>
                  </a:lnTo>
                  <a:lnTo>
                    <a:pt x="2120" y="432"/>
                  </a:lnTo>
                  <a:lnTo>
                    <a:pt x="2140" y="419"/>
                  </a:lnTo>
                  <a:lnTo>
                    <a:pt x="2160" y="411"/>
                  </a:lnTo>
                  <a:lnTo>
                    <a:pt x="2183" y="408"/>
                  </a:lnTo>
                  <a:close/>
                  <a:moveTo>
                    <a:pt x="1108" y="225"/>
                  </a:moveTo>
                  <a:lnTo>
                    <a:pt x="1092" y="229"/>
                  </a:lnTo>
                  <a:lnTo>
                    <a:pt x="1079" y="238"/>
                  </a:lnTo>
                  <a:lnTo>
                    <a:pt x="1068" y="250"/>
                  </a:lnTo>
                  <a:lnTo>
                    <a:pt x="1062" y="266"/>
                  </a:lnTo>
                  <a:lnTo>
                    <a:pt x="1061" y="282"/>
                  </a:lnTo>
                  <a:lnTo>
                    <a:pt x="1065" y="298"/>
                  </a:lnTo>
                  <a:lnTo>
                    <a:pt x="1073" y="311"/>
                  </a:lnTo>
                  <a:lnTo>
                    <a:pt x="1086" y="321"/>
                  </a:lnTo>
                  <a:lnTo>
                    <a:pt x="1101" y="328"/>
                  </a:lnTo>
                  <a:lnTo>
                    <a:pt x="1119" y="329"/>
                  </a:lnTo>
                  <a:lnTo>
                    <a:pt x="1134" y="325"/>
                  </a:lnTo>
                  <a:lnTo>
                    <a:pt x="1148" y="316"/>
                  </a:lnTo>
                  <a:lnTo>
                    <a:pt x="1158" y="304"/>
                  </a:lnTo>
                  <a:lnTo>
                    <a:pt x="1164" y="288"/>
                  </a:lnTo>
                  <a:lnTo>
                    <a:pt x="1165" y="272"/>
                  </a:lnTo>
                  <a:lnTo>
                    <a:pt x="1161" y="255"/>
                  </a:lnTo>
                  <a:lnTo>
                    <a:pt x="1153" y="242"/>
                  </a:lnTo>
                  <a:lnTo>
                    <a:pt x="1141" y="232"/>
                  </a:lnTo>
                  <a:lnTo>
                    <a:pt x="1125" y="226"/>
                  </a:lnTo>
                  <a:lnTo>
                    <a:pt x="1108" y="225"/>
                  </a:lnTo>
                  <a:close/>
                  <a:moveTo>
                    <a:pt x="1111" y="217"/>
                  </a:moveTo>
                  <a:lnTo>
                    <a:pt x="1126" y="219"/>
                  </a:lnTo>
                  <a:lnTo>
                    <a:pt x="1141" y="225"/>
                  </a:lnTo>
                  <a:lnTo>
                    <a:pt x="1154" y="234"/>
                  </a:lnTo>
                  <a:lnTo>
                    <a:pt x="1163" y="245"/>
                  </a:lnTo>
                  <a:lnTo>
                    <a:pt x="1170" y="259"/>
                  </a:lnTo>
                  <a:lnTo>
                    <a:pt x="1173" y="274"/>
                  </a:lnTo>
                  <a:lnTo>
                    <a:pt x="1172" y="289"/>
                  </a:lnTo>
                  <a:lnTo>
                    <a:pt x="1165" y="305"/>
                  </a:lnTo>
                  <a:lnTo>
                    <a:pt x="1157" y="317"/>
                  </a:lnTo>
                  <a:lnTo>
                    <a:pt x="1145" y="327"/>
                  </a:lnTo>
                  <a:lnTo>
                    <a:pt x="1131" y="334"/>
                  </a:lnTo>
                  <a:lnTo>
                    <a:pt x="1116" y="336"/>
                  </a:lnTo>
                  <a:lnTo>
                    <a:pt x="1100" y="335"/>
                  </a:lnTo>
                  <a:lnTo>
                    <a:pt x="1085" y="330"/>
                  </a:lnTo>
                  <a:lnTo>
                    <a:pt x="1072" y="320"/>
                  </a:lnTo>
                  <a:lnTo>
                    <a:pt x="1063" y="309"/>
                  </a:lnTo>
                  <a:lnTo>
                    <a:pt x="1057" y="295"/>
                  </a:lnTo>
                  <a:lnTo>
                    <a:pt x="1054" y="280"/>
                  </a:lnTo>
                  <a:lnTo>
                    <a:pt x="1055" y="264"/>
                  </a:lnTo>
                  <a:lnTo>
                    <a:pt x="1061" y="249"/>
                  </a:lnTo>
                  <a:lnTo>
                    <a:pt x="1069" y="237"/>
                  </a:lnTo>
                  <a:lnTo>
                    <a:pt x="1082" y="227"/>
                  </a:lnTo>
                  <a:lnTo>
                    <a:pt x="1095" y="220"/>
                  </a:lnTo>
                  <a:lnTo>
                    <a:pt x="1111" y="217"/>
                  </a:lnTo>
                  <a:close/>
                  <a:moveTo>
                    <a:pt x="2185" y="213"/>
                  </a:moveTo>
                  <a:lnTo>
                    <a:pt x="2169" y="215"/>
                  </a:lnTo>
                  <a:lnTo>
                    <a:pt x="2153" y="221"/>
                  </a:lnTo>
                  <a:lnTo>
                    <a:pt x="2141" y="232"/>
                  </a:lnTo>
                  <a:lnTo>
                    <a:pt x="2132" y="246"/>
                  </a:lnTo>
                  <a:lnTo>
                    <a:pt x="2129" y="262"/>
                  </a:lnTo>
                  <a:lnTo>
                    <a:pt x="2130" y="278"/>
                  </a:lnTo>
                  <a:lnTo>
                    <a:pt x="2136" y="294"/>
                  </a:lnTo>
                  <a:lnTo>
                    <a:pt x="2148" y="306"/>
                  </a:lnTo>
                  <a:lnTo>
                    <a:pt x="2161" y="314"/>
                  </a:lnTo>
                  <a:lnTo>
                    <a:pt x="2177" y="318"/>
                  </a:lnTo>
                  <a:lnTo>
                    <a:pt x="2193" y="316"/>
                  </a:lnTo>
                  <a:lnTo>
                    <a:pt x="2209" y="310"/>
                  </a:lnTo>
                  <a:lnTo>
                    <a:pt x="2221" y="300"/>
                  </a:lnTo>
                  <a:lnTo>
                    <a:pt x="2229" y="285"/>
                  </a:lnTo>
                  <a:lnTo>
                    <a:pt x="2234" y="270"/>
                  </a:lnTo>
                  <a:lnTo>
                    <a:pt x="2233" y="253"/>
                  </a:lnTo>
                  <a:lnTo>
                    <a:pt x="2225" y="238"/>
                  </a:lnTo>
                  <a:lnTo>
                    <a:pt x="2215" y="226"/>
                  </a:lnTo>
                  <a:lnTo>
                    <a:pt x="2202" y="217"/>
                  </a:lnTo>
                  <a:lnTo>
                    <a:pt x="2185" y="213"/>
                  </a:lnTo>
                  <a:close/>
                  <a:moveTo>
                    <a:pt x="2183" y="207"/>
                  </a:moveTo>
                  <a:lnTo>
                    <a:pt x="2198" y="209"/>
                  </a:lnTo>
                  <a:lnTo>
                    <a:pt x="2212" y="215"/>
                  </a:lnTo>
                  <a:lnTo>
                    <a:pt x="2224" y="225"/>
                  </a:lnTo>
                  <a:lnTo>
                    <a:pt x="2234" y="237"/>
                  </a:lnTo>
                  <a:lnTo>
                    <a:pt x="2239" y="251"/>
                  </a:lnTo>
                  <a:lnTo>
                    <a:pt x="2241" y="268"/>
                  </a:lnTo>
                  <a:lnTo>
                    <a:pt x="2238" y="282"/>
                  </a:lnTo>
                  <a:lnTo>
                    <a:pt x="2232" y="297"/>
                  </a:lnTo>
                  <a:lnTo>
                    <a:pt x="2222" y="308"/>
                  </a:lnTo>
                  <a:lnTo>
                    <a:pt x="2210" y="317"/>
                  </a:lnTo>
                  <a:lnTo>
                    <a:pt x="2195" y="323"/>
                  </a:lnTo>
                  <a:lnTo>
                    <a:pt x="2180" y="326"/>
                  </a:lnTo>
                  <a:lnTo>
                    <a:pt x="2164" y="322"/>
                  </a:lnTo>
                  <a:lnTo>
                    <a:pt x="2150" y="316"/>
                  </a:lnTo>
                  <a:lnTo>
                    <a:pt x="2139" y="307"/>
                  </a:lnTo>
                  <a:lnTo>
                    <a:pt x="2129" y="295"/>
                  </a:lnTo>
                  <a:lnTo>
                    <a:pt x="2123" y="280"/>
                  </a:lnTo>
                  <a:lnTo>
                    <a:pt x="2122" y="264"/>
                  </a:lnTo>
                  <a:lnTo>
                    <a:pt x="2124" y="249"/>
                  </a:lnTo>
                  <a:lnTo>
                    <a:pt x="2130" y="235"/>
                  </a:lnTo>
                  <a:lnTo>
                    <a:pt x="2140" y="224"/>
                  </a:lnTo>
                  <a:lnTo>
                    <a:pt x="2152" y="214"/>
                  </a:lnTo>
                  <a:lnTo>
                    <a:pt x="2167" y="208"/>
                  </a:lnTo>
                  <a:lnTo>
                    <a:pt x="2183" y="207"/>
                  </a:lnTo>
                  <a:close/>
                  <a:moveTo>
                    <a:pt x="1112" y="182"/>
                  </a:moveTo>
                  <a:lnTo>
                    <a:pt x="1091" y="184"/>
                  </a:lnTo>
                  <a:lnTo>
                    <a:pt x="1071" y="192"/>
                  </a:lnTo>
                  <a:lnTo>
                    <a:pt x="1054" y="203"/>
                  </a:lnTo>
                  <a:lnTo>
                    <a:pt x="1038" y="217"/>
                  </a:lnTo>
                  <a:lnTo>
                    <a:pt x="1027" y="236"/>
                  </a:lnTo>
                  <a:lnTo>
                    <a:pt x="1020" y="257"/>
                  </a:lnTo>
                  <a:lnTo>
                    <a:pt x="1018" y="278"/>
                  </a:lnTo>
                  <a:lnTo>
                    <a:pt x="1021" y="299"/>
                  </a:lnTo>
                  <a:lnTo>
                    <a:pt x="1028" y="318"/>
                  </a:lnTo>
                  <a:lnTo>
                    <a:pt x="1038" y="336"/>
                  </a:lnTo>
                  <a:lnTo>
                    <a:pt x="1054" y="351"/>
                  </a:lnTo>
                  <a:lnTo>
                    <a:pt x="1071" y="363"/>
                  </a:lnTo>
                  <a:lnTo>
                    <a:pt x="1092" y="370"/>
                  </a:lnTo>
                  <a:lnTo>
                    <a:pt x="1114" y="372"/>
                  </a:lnTo>
                  <a:lnTo>
                    <a:pt x="1135" y="369"/>
                  </a:lnTo>
                  <a:lnTo>
                    <a:pt x="1155" y="363"/>
                  </a:lnTo>
                  <a:lnTo>
                    <a:pt x="1173" y="351"/>
                  </a:lnTo>
                  <a:lnTo>
                    <a:pt x="1187" y="336"/>
                  </a:lnTo>
                  <a:lnTo>
                    <a:pt x="1198" y="318"/>
                  </a:lnTo>
                  <a:lnTo>
                    <a:pt x="1206" y="298"/>
                  </a:lnTo>
                  <a:lnTo>
                    <a:pt x="1209" y="276"/>
                  </a:lnTo>
                  <a:lnTo>
                    <a:pt x="1206" y="254"/>
                  </a:lnTo>
                  <a:lnTo>
                    <a:pt x="1198" y="235"/>
                  </a:lnTo>
                  <a:lnTo>
                    <a:pt x="1187" y="217"/>
                  </a:lnTo>
                  <a:lnTo>
                    <a:pt x="1173" y="203"/>
                  </a:lnTo>
                  <a:lnTo>
                    <a:pt x="1155" y="192"/>
                  </a:lnTo>
                  <a:lnTo>
                    <a:pt x="1134" y="184"/>
                  </a:lnTo>
                  <a:lnTo>
                    <a:pt x="1112" y="182"/>
                  </a:lnTo>
                  <a:close/>
                  <a:moveTo>
                    <a:pt x="1112" y="175"/>
                  </a:moveTo>
                  <a:lnTo>
                    <a:pt x="1135" y="177"/>
                  </a:lnTo>
                  <a:lnTo>
                    <a:pt x="1158" y="185"/>
                  </a:lnTo>
                  <a:lnTo>
                    <a:pt x="1177" y="198"/>
                  </a:lnTo>
                  <a:lnTo>
                    <a:pt x="1193" y="213"/>
                  </a:lnTo>
                  <a:lnTo>
                    <a:pt x="1205" y="232"/>
                  </a:lnTo>
                  <a:lnTo>
                    <a:pt x="1213" y="253"/>
                  </a:lnTo>
                  <a:lnTo>
                    <a:pt x="1215" y="276"/>
                  </a:lnTo>
                  <a:lnTo>
                    <a:pt x="1213" y="299"/>
                  </a:lnTo>
                  <a:lnTo>
                    <a:pt x="1205" y="321"/>
                  </a:lnTo>
                  <a:lnTo>
                    <a:pt x="1193" y="341"/>
                  </a:lnTo>
                  <a:lnTo>
                    <a:pt x="1177" y="356"/>
                  </a:lnTo>
                  <a:lnTo>
                    <a:pt x="1158" y="369"/>
                  </a:lnTo>
                  <a:lnTo>
                    <a:pt x="1136" y="376"/>
                  </a:lnTo>
                  <a:lnTo>
                    <a:pt x="1114" y="379"/>
                  </a:lnTo>
                  <a:lnTo>
                    <a:pt x="1091" y="376"/>
                  </a:lnTo>
                  <a:lnTo>
                    <a:pt x="1068" y="369"/>
                  </a:lnTo>
                  <a:lnTo>
                    <a:pt x="1050" y="356"/>
                  </a:lnTo>
                  <a:lnTo>
                    <a:pt x="1033" y="341"/>
                  </a:lnTo>
                  <a:lnTo>
                    <a:pt x="1022" y="321"/>
                  </a:lnTo>
                  <a:lnTo>
                    <a:pt x="1014" y="301"/>
                  </a:lnTo>
                  <a:lnTo>
                    <a:pt x="1011" y="278"/>
                  </a:lnTo>
                  <a:lnTo>
                    <a:pt x="1014" y="254"/>
                  </a:lnTo>
                  <a:lnTo>
                    <a:pt x="1021" y="233"/>
                  </a:lnTo>
                  <a:lnTo>
                    <a:pt x="1033" y="213"/>
                  </a:lnTo>
                  <a:lnTo>
                    <a:pt x="1050" y="198"/>
                  </a:lnTo>
                  <a:lnTo>
                    <a:pt x="1068" y="185"/>
                  </a:lnTo>
                  <a:lnTo>
                    <a:pt x="1089" y="178"/>
                  </a:lnTo>
                  <a:lnTo>
                    <a:pt x="1112" y="175"/>
                  </a:lnTo>
                  <a:close/>
                  <a:moveTo>
                    <a:pt x="2180" y="171"/>
                  </a:moveTo>
                  <a:lnTo>
                    <a:pt x="2158" y="173"/>
                  </a:lnTo>
                  <a:lnTo>
                    <a:pt x="2138" y="181"/>
                  </a:lnTo>
                  <a:lnTo>
                    <a:pt x="2120" y="193"/>
                  </a:lnTo>
                  <a:lnTo>
                    <a:pt x="2106" y="208"/>
                  </a:lnTo>
                  <a:lnTo>
                    <a:pt x="2095" y="226"/>
                  </a:lnTo>
                  <a:lnTo>
                    <a:pt x="2088" y="245"/>
                  </a:lnTo>
                  <a:lnTo>
                    <a:pt x="2086" y="267"/>
                  </a:lnTo>
                  <a:lnTo>
                    <a:pt x="2089" y="288"/>
                  </a:lnTo>
                  <a:lnTo>
                    <a:pt x="2096" y="309"/>
                  </a:lnTo>
                  <a:lnTo>
                    <a:pt x="2108" y="327"/>
                  </a:lnTo>
                  <a:lnTo>
                    <a:pt x="2123" y="341"/>
                  </a:lnTo>
                  <a:lnTo>
                    <a:pt x="2141" y="352"/>
                  </a:lnTo>
                  <a:lnTo>
                    <a:pt x="2161" y="359"/>
                  </a:lnTo>
                  <a:lnTo>
                    <a:pt x="2182" y="361"/>
                  </a:lnTo>
                  <a:lnTo>
                    <a:pt x="2204" y="359"/>
                  </a:lnTo>
                  <a:lnTo>
                    <a:pt x="2224" y="350"/>
                  </a:lnTo>
                  <a:lnTo>
                    <a:pt x="2242" y="339"/>
                  </a:lnTo>
                  <a:lnTo>
                    <a:pt x="2256" y="323"/>
                  </a:lnTo>
                  <a:lnTo>
                    <a:pt x="2268" y="306"/>
                  </a:lnTo>
                  <a:lnTo>
                    <a:pt x="2274" y="286"/>
                  </a:lnTo>
                  <a:lnTo>
                    <a:pt x="2276" y="265"/>
                  </a:lnTo>
                  <a:lnTo>
                    <a:pt x="2274" y="243"/>
                  </a:lnTo>
                  <a:lnTo>
                    <a:pt x="2266" y="223"/>
                  </a:lnTo>
                  <a:lnTo>
                    <a:pt x="2254" y="205"/>
                  </a:lnTo>
                  <a:lnTo>
                    <a:pt x="2239" y="191"/>
                  </a:lnTo>
                  <a:lnTo>
                    <a:pt x="2221" y="179"/>
                  </a:lnTo>
                  <a:lnTo>
                    <a:pt x="2202" y="173"/>
                  </a:lnTo>
                  <a:lnTo>
                    <a:pt x="2180" y="171"/>
                  </a:lnTo>
                  <a:close/>
                  <a:moveTo>
                    <a:pt x="2180" y="164"/>
                  </a:moveTo>
                  <a:lnTo>
                    <a:pt x="2203" y="166"/>
                  </a:lnTo>
                  <a:lnTo>
                    <a:pt x="2224" y="173"/>
                  </a:lnTo>
                  <a:lnTo>
                    <a:pt x="2243" y="185"/>
                  </a:lnTo>
                  <a:lnTo>
                    <a:pt x="2259" y="201"/>
                  </a:lnTo>
                  <a:lnTo>
                    <a:pt x="2272" y="219"/>
                  </a:lnTo>
                  <a:lnTo>
                    <a:pt x="2280" y="241"/>
                  </a:lnTo>
                  <a:lnTo>
                    <a:pt x="2283" y="265"/>
                  </a:lnTo>
                  <a:lnTo>
                    <a:pt x="2281" y="287"/>
                  </a:lnTo>
                  <a:lnTo>
                    <a:pt x="2274" y="309"/>
                  </a:lnTo>
                  <a:lnTo>
                    <a:pt x="2263" y="328"/>
                  </a:lnTo>
                  <a:lnTo>
                    <a:pt x="2247" y="344"/>
                  </a:lnTo>
                  <a:lnTo>
                    <a:pt x="2227" y="356"/>
                  </a:lnTo>
                  <a:lnTo>
                    <a:pt x="2206" y="365"/>
                  </a:lnTo>
                  <a:lnTo>
                    <a:pt x="2182" y="368"/>
                  </a:lnTo>
                  <a:lnTo>
                    <a:pt x="2159" y="366"/>
                  </a:lnTo>
                  <a:lnTo>
                    <a:pt x="2139" y="359"/>
                  </a:lnTo>
                  <a:lnTo>
                    <a:pt x="2119" y="346"/>
                  </a:lnTo>
                  <a:lnTo>
                    <a:pt x="2102" y="331"/>
                  </a:lnTo>
                  <a:lnTo>
                    <a:pt x="2090" y="312"/>
                  </a:lnTo>
                  <a:lnTo>
                    <a:pt x="2082" y="291"/>
                  </a:lnTo>
                  <a:lnTo>
                    <a:pt x="2079" y="267"/>
                  </a:lnTo>
                  <a:lnTo>
                    <a:pt x="2082" y="244"/>
                  </a:lnTo>
                  <a:lnTo>
                    <a:pt x="2089" y="223"/>
                  </a:lnTo>
                  <a:lnTo>
                    <a:pt x="2100" y="204"/>
                  </a:lnTo>
                  <a:lnTo>
                    <a:pt x="2116" y="187"/>
                  </a:lnTo>
                  <a:lnTo>
                    <a:pt x="2134" y="175"/>
                  </a:lnTo>
                  <a:lnTo>
                    <a:pt x="2157" y="167"/>
                  </a:lnTo>
                  <a:lnTo>
                    <a:pt x="2180" y="164"/>
                  </a:lnTo>
                  <a:close/>
                  <a:moveTo>
                    <a:pt x="88" y="145"/>
                  </a:moveTo>
                  <a:lnTo>
                    <a:pt x="104" y="175"/>
                  </a:lnTo>
                  <a:lnTo>
                    <a:pt x="125" y="204"/>
                  </a:lnTo>
                  <a:lnTo>
                    <a:pt x="148" y="231"/>
                  </a:lnTo>
                  <a:lnTo>
                    <a:pt x="180" y="260"/>
                  </a:lnTo>
                  <a:lnTo>
                    <a:pt x="214" y="284"/>
                  </a:lnTo>
                  <a:lnTo>
                    <a:pt x="250" y="305"/>
                  </a:lnTo>
                  <a:lnTo>
                    <a:pt x="287" y="322"/>
                  </a:lnTo>
                  <a:lnTo>
                    <a:pt x="324" y="337"/>
                  </a:lnTo>
                  <a:lnTo>
                    <a:pt x="361" y="348"/>
                  </a:lnTo>
                  <a:lnTo>
                    <a:pt x="395" y="356"/>
                  </a:lnTo>
                  <a:lnTo>
                    <a:pt x="428" y="363"/>
                  </a:lnTo>
                  <a:lnTo>
                    <a:pt x="457" y="368"/>
                  </a:lnTo>
                  <a:lnTo>
                    <a:pt x="482" y="371"/>
                  </a:lnTo>
                  <a:lnTo>
                    <a:pt x="503" y="372"/>
                  </a:lnTo>
                  <a:lnTo>
                    <a:pt x="519" y="373"/>
                  </a:lnTo>
                  <a:lnTo>
                    <a:pt x="521" y="356"/>
                  </a:lnTo>
                  <a:lnTo>
                    <a:pt x="522" y="336"/>
                  </a:lnTo>
                  <a:lnTo>
                    <a:pt x="525" y="312"/>
                  </a:lnTo>
                  <a:lnTo>
                    <a:pt x="527" y="287"/>
                  </a:lnTo>
                  <a:lnTo>
                    <a:pt x="530" y="263"/>
                  </a:lnTo>
                  <a:lnTo>
                    <a:pt x="516" y="266"/>
                  </a:lnTo>
                  <a:lnTo>
                    <a:pt x="498" y="270"/>
                  </a:lnTo>
                  <a:lnTo>
                    <a:pt x="476" y="273"/>
                  </a:lnTo>
                  <a:lnTo>
                    <a:pt x="451" y="276"/>
                  </a:lnTo>
                  <a:lnTo>
                    <a:pt x="424" y="277"/>
                  </a:lnTo>
                  <a:lnTo>
                    <a:pt x="394" y="277"/>
                  </a:lnTo>
                  <a:lnTo>
                    <a:pt x="362" y="276"/>
                  </a:lnTo>
                  <a:lnTo>
                    <a:pt x="329" y="272"/>
                  </a:lnTo>
                  <a:lnTo>
                    <a:pt x="293" y="266"/>
                  </a:lnTo>
                  <a:lnTo>
                    <a:pt x="258" y="255"/>
                  </a:lnTo>
                  <a:lnTo>
                    <a:pt x="223" y="242"/>
                  </a:lnTo>
                  <a:lnTo>
                    <a:pt x="188" y="225"/>
                  </a:lnTo>
                  <a:lnTo>
                    <a:pt x="154" y="203"/>
                  </a:lnTo>
                  <a:lnTo>
                    <a:pt x="120" y="176"/>
                  </a:lnTo>
                  <a:lnTo>
                    <a:pt x="88" y="145"/>
                  </a:lnTo>
                  <a:close/>
                  <a:moveTo>
                    <a:pt x="101" y="124"/>
                  </a:moveTo>
                  <a:lnTo>
                    <a:pt x="134" y="156"/>
                  </a:lnTo>
                  <a:lnTo>
                    <a:pt x="168" y="183"/>
                  </a:lnTo>
                  <a:lnTo>
                    <a:pt x="204" y="205"/>
                  </a:lnTo>
                  <a:lnTo>
                    <a:pt x="240" y="221"/>
                  </a:lnTo>
                  <a:lnTo>
                    <a:pt x="275" y="235"/>
                  </a:lnTo>
                  <a:lnTo>
                    <a:pt x="311" y="243"/>
                  </a:lnTo>
                  <a:lnTo>
                    <a:pt x="345" y="249"/>
                  </a:lnTo>
                  <a:lnTo>
                    <a:pt x="378" y="252"/>
                  </a:lnTo>
                  <a:lnTo>
                    <a:pt x="410" y="252"/>
                  </a:lnTo>
                  <a:lnTo>
                    <a:pt x="439" y="251"/>
                  </a:lnTo>
                  <a:lnTo>
                    <a:pt x="465" y="249"/>
                  </a:lnTo>
                  <a:lnTo>
                    <a:pt x="489" y="246"/>
                  </a:lnTo>
                  <a:lnTo>
                    <a:pt x="507" y="242"/>
                  </a:lnTo>
                  <a:lnTo>
                    <a:pt x="523" y="239"/>
                  </a:lnTo>
                  <a:lnTo>
                    <a:pt x="533" y="236"/>
                  </a:lnTo>
                  <a:lnTo>
                    <a:pt x="536" y="217"/>
                  </a:lnTo>
                  <a:lnTo>
                    <a:pt x="520" y="221"/>
                  </a:lnTo>
                  <a:lnTo>
                    <a:pt x="499" y="225"/>
                  </a:lnTo>
                  <a:lnTo>
                    <a:pt x="473" y="228"/>
                  </a:lnTo>
                  <a:lnTo>
                    <a:pt x="443" y="231"/>
                  </a:lnTo>
                  <a:lnTo>
                    <a:pt x="411" y="232"/>
                  </a:lnTo>
                  <a:lnTo>
                    <a:pt x="375" y="231"/>
                  </a:lnTo>
                  <a:lnTo>
                    <a:pt x="338" y="228"/>
                  </a:lnTo>
                  <a:lnTo>
                    <a:pt x="300" y="220"/>
                  </a:lnTo>
                  <a:lnTo>
                    <a:pt x="259" y="210"/>
                  </a:lnTo>
                  <a:lnTo>
                    <a:pt x="219" y="197"/>
                  </a:lnTo>
                  <a:lnTo>
                    <a:pt x="179" y="177"/>
                  </a:lnTo>
                  <a:lnTo>
                    <a:pt x="139" y="153"/>
                  </a:lnTo>
                  <a:lnTo>
                    <a:pt x="101" y="124"/>
                  </a:lnTo>
                  <a:close/>
                  <a:moveTo>
                    <a:pt x="3058" y="122"/>
                  </a:moveTo>
                  <a:lnTo>
                    <a:pt x="3018" y="123"/>
                  </a:lnTo>
                  <a:lnTo>
                    <a:pt x="2980" y="126"/>
                  </a:lnTo>
                  <a:lnTo>
                    <a:pt x="2942" y="133"/>
                  </a:lnTo>
                  <a:lnTo>
                    <a:pt x="2909" y="142"/>
                  </a:lnTo>
                  <a:lnTo>
                    <a:pt x="2877" y="152"/>
                  </a:lnTo>
                  <a:lnTo>
                    <a:pt x="2849" y="164"/>
                  </a:lnTo>
                  <a:lnTo>
                    <a:pt x="2825" y="175"/>
                  </a:lnTo>
                  <a:lnTo>
                    <a:pt x="2803" y="185"/>
                  </a:lnTo>
                  <a:lnTo>
                    <a:pt x="2834" y="181"/>
                  </a:lnTo>
                  <a:lnTo>
                    <a:pt x="2871" y="178"/>
                  </a:lnTo>
                  <a:lnTo>
                    <a:pt x="2913" y="177"/>
                  </a:lnTo>
                  <a:lnTo>
                    <a:pt x="2955" y="178"/>
                  </a:lnTo>
                  <a:lnTo>
                    <a:pt x="3001" y="182"/>
                  </a:lnTo>
                  <a:lnTo>
                    <a:pt x="3050" y="190"/>
                  </a:lnTo>
                  <a:lnTo>
                    <a:pt x="3101" y="201"/>
                  </a:lnTo>
                  <a:lnTo>
                    <a:pt x="3155" y="215"/>
                  </a:lnTo>
                  <a:lnTo>
                    <a:pt x="3212" y="236"/>
                  </a:lnTo>
                  <a:lnTo>
                    <a:pt x="3270" y="262"/>
                  </a:lnTo>
                  <a:lnTo>
                    <a:pt x="3298" y="254"/>
                  </a:lnTo>
                  <a:lnTo>
                    <a:pt x="3285" y="224"/>
                  </a:lnTo>
                  <a:lnTo>
                    <a:pt x="3272" y="194"/>
                  </a:lnTo>
                  <a:lnTo>
                    <a:pt x="3228" y="167"/>
                  </a:lnTo>
                  <a:lnTo>
                    <a:pt x="3185" y="147"/>
                  </a:lnTo>
                  <a:lnTo>
                    <a:pt x="3142" y="134"/>
                  </a:lnTo>
                  <a:lnTo>
                    <a:pt x="3099" y="125"/>
                  </a:lnTo>
                  <a:lnTo>
                    <a:pt x="3058" y="122"/>
                  </a:lnTo>
                  <a:close/>
                  <a:moveTo>
                    <a:pt x="1649" y="105"/>
                  </a:moveTo>
                  <a:lnTo>
                    <a:pt x="1605" y="108"/>
                  </a:lnTo>
                  <a:lnTo>
                    <a:pt x="1564" y="117"/>
                  </a:lnTo>
                  <a:lnTo>
                    <a:pt x="1526" y="132"/>
                  </a:lnTo>
                  <a:lnTo>
                    <a:pt x="1490" y="151"/>
                  </a:lnTo>
                  <a:lnTo>
                    <a:pt x="1458" y="176"/>
                  </a:lnTo>
                  <a:lnTo>
                    <a:pt x="1429" y="205"/>
                  </a:lnTo>
                  <a:lnTo>
                    <a:pt x="1404" y="238"/>
                  </a:lnTo>
                  <a:lnTo>
                    <a:pt x="1384" y="273"/>
                  </a:lnTo>
                  <a:lnTo>
                    <a:pt x="1369" y="312"/>
                  </a:lnTo>
                  <a:lnTo>
                    <a:pt x="1360" y="353"/>
                  </a:lnTo>
                  <a:lnTo>
                    <a:pt x="1356" y="397"/>
                  </a:lnTo>
                  <a:lnTo>
                    <a:pt x="1360" y="439"/>
                  </a:lnTo>
                  <a:lnTo>
                    <a:pt x="1369" y="480"/>
                  </a:lnTo>
                  <a:lnTo>
                    <a:pt x="1384" y="519"/>
                  </a:lnTo>
                  <a:lnTo>
                    <a:pt x="1404" y="555"/>
                  </a:lnTo>
                  <a:lnTo>
                    <a:pt x="1429" y="587"/>
                  </a:lnTo>
                  <a:lnTo>
                    <a:pt x="1458" y="616"/>
                  </a:lnTo>
                  <a:lnTo>
                    <a:pt x="1490" y="641"/>
                  </a:lnTo>
                  <a:lnTo>
                    <a:pt x="1526" y="660"/>
                  </a:lnTo>
                  <a:lnTo>
                    <a:pt x="1564" y="676"/>
                  </a:lnTo>
                  <a:lnTo>
                    <a:pt x="1605" y="684"/>
                  </a:lnTo>
                  <a:lnTo>
                    <a:pt x="1649" y="688"/>
                  </a:lnTo>
                  <a:lnTo>
                    <a:pt x="1692" y="684"/>
                  </a:lnTo>
                  <a:lnTo>
                    <a:pt x="1734" y="676"/>
                  </a:lnTo>
                  <a:lnTo>
                    <a:pt x="1772" y="660"/>
                  </a:lnTo>
                  <a:lnTo>
                    <a:pt x="1808" y="641"/>
                  </a:lnTo>
                  <a:lnTo>
                    <a:pt x="1841" y="616"/>
                  </a:lnTo>
                  <a:lnTo>
                    <a:pt x="1870" y="587"/>
                  </a:lnTo>
                  <a:lnTo>
                    <a:pt x="1895" y="555"/>
                  </a:lnTo>
                  <a:lnTo>
                    <a:pt x="1914" y="519"/>
                  </a:lnTo>
                  <a:lnTo>
                    <a:pt x="1929" y="480"/>
                  </a:lnTo>
                  <a:lnTo>
                    <a:pt x="1938" y="439"/>
                  </a:lnTo>
                  <a:lnTo>
                    <a:pt x="1941" y="397"/>
                  </a:lnTo>
                  <a:lnTo>
                    <a:pt x="1938" y="353"/>
                  </a:lnTo>
                  <a:lnTo>
                    <a:pt x="1929" y="312"/>
                  </a:lnTo>
                  <a:lnTo>
                    <a:pt x="1914" y="273"/>
                  </a:lnTo>
                  <a:lnTo>
                    <a:pt x="1895" y="238"/>
                  </a:lnTo>
                  <a:lnTo>
                    <a:pt x="1870" y="205"/>
                  </a:lnTo>
                  <a:lnTo>
                    <a:pt x="1841" y="176"/>
                  </a:lnTo>
                  <a:lnTo>
                    <a:pt x="1808" y="151"/>
                  </a:lnTo>
                  <a:lnTo>
                    <a:pt x="1772" y="132"/>
                  </a:lnTo>
                  <a:lnTo>
                    <a:pt x="1734" y="117"/>
                  </a:lnTo>
                  <a:lnTo>
                    <a:pt x="1692" y="108"/>
                  </a:lnTo>
                  <a:lnTo>
                    <a:pt x="1649" y="105"/>
                  </a:lnTo>
                  <a:close/>
                  <a:moveTo>
                    <a:pt x="3034" y="79"/>
                  </a:moveTo>
                  <a:lnTo>
                    <a:pt x="2996" y="79"/>
                  </a:lnTo>
                  <a:lnTo>
                    <a:pt x="2960" y="83"/>
                  </a:lnTo>
                  <a:lnTo>
                    <a:pt x="2925" y="90"/>
                  </a:lnTo>
                  <a:lnTo>
                    <a:pt x="2893" y="98"/>
                  </a:lnTo>
                  <a:lnTo>
                    <a:pt x="2863" y="108"/>
                  </a:lnTo>
                  <a:lnTo>
                    <a:pt x="2836" y="119"/>
                  </a:lnTo>
                  <a:lnTo>
                    <a:pt x="2812" y="131"/>
                  </a:lnTo>
                  <a:lnTo>
                    <a:pt x="2791" y="142"/>
                  </a:lnTo>
                  <a:lnTo>
                    <a:pt x="2775" y="151"/>
                  </a:lnTo>
                  <a:lnTo>
                    <a:pt x="2762" y="160"/>
                  </a:lnTo>
                  <a:lnTo>
                    <a:pt x="2752" y="166"/>
                  </a:lnTo>
                  <a:lnTo>
                    <a:pt x="2756" y="184"/>
                  </a:lnTo>
                  <a:lnTo>
                    <a:pt x="2770" y="176"/>
                  </a:lnTo>
                  <a:lnTo>
                    <a:pt x="2789" y="165"/>
                  </a:lnTo>
                  <a:lnTo>
                    <a:pt x="2812" y="153"/>
                  </a:lnTo>
                  <a:lnTo>
                    <a:pt x="2839" y="141"/>
                  </a:lnTo>
                  <a:lnTo>
                    <a:pt x="2869" y="129"/>
                  </a:lnTo>
                  <a:lnTo>
                    <a:pt x="2903" y="117"/>
                  </a:lnTo>
                  <a:lnTo>
                    <a:pt x="2939" y="108"/>
                  </a:lnTo>
                  <a:lnTo>
                    <a:pt x="2977" y="101"/>
                  </a:lnTo>
                  <a:lnTo>
                    <a:pt x="3019" y="97"/>
                  </a:lnTo>
                  <a:lnTo>
                    <a:pt x="3061" y="97"/>
                  </a:lnTo>
                  <a:lnTo>
                    <a:pt x="3106" y="101"/>
                  </a:lnTo>
                  <a:lnTo>
                    <a:pt x="3151" y="110"/>
                  </a:lnTo>
                  <a:lnTo>
                    <a:pt x="3197" y="126"/>
                  </a:lnTo>
                  <a:lnTo>
                    <a:pt x="3155" y="105"/>
                  </a:lnTo>
                  <a:lnTo>
                    <a:pt x="3114" y="92"/>
                  </a:lnTo>
                  <a:lnTo>
                    <a:pt x="3074" y="83"/>
                  </a:lnTo>
                  <a:lnTo>
                    <a:pt x="3034" y="79"/>
                  </a:lnTo>
                  <a:close/>
                  <a:moveTo>
                    <a:pt x="1220" y="4"/>
                  </a:moveTo>
                  <a:lnTo>
                    <a:pt x="1205" y="6"/>
                  </a:lnTo>
                  <a:lnTo>
                    <a:pt x="1190" y="12"/>
                  </a:lnTo>
                  <a:lnTo>
                    <a:pt x="1178" y="24"/>
                  </a:lnTo>
                  <a:lnTo>
                    <a:pt x="1170" y="38"/>
                  </a:lnTo>
                  <a:lnTo>
                    <a:pt x="1166" y="55"/>
                  </a:lnTo>
                  <a:lnTo>
                    <a:pt x="1167" y="70"/>
                  </a:lnTo>
                  <a:lnTo>
                    <a:pt x="1175" y="85"/>
                  </a:lnTo>
                  <a:lnTo>
                    <a:pt x="1186" y="98"/>
                  </a:lnTo>
                  <a:lnTo>
                    <a:pt x="1200" y="106"/>
                  </a:lnTo>
                  <a:lnTo>
                    <a:pt x="1217" y="109"/>
                  </a:lnTo>
                  <a:lnTo>
                    <a:pt x="1233" y="107"/>
                  </a:lnTo>
                  <a:lnTo>
                    <a:pt x="1247" y="100"/>
                  </a:lnTo>
                  <a:lnTo>
                    <a:pt x="1259" y="89"/>
                  </a:lnTo>
                  <a:lnTo>
                    <a:pt x="1268" y="74"/>
                  </a:lnTo>
                  <a:lnTo>
                    <a:pt x="1271" y="59"/>
                  </a:lnTo>
                  <a:lnTo>
                    <a:pt x="1269" y="42"/>
                  </a:lnTo>
                  <a:lnTo>
                    <a:pt x="1262" y="28"/>
                  </a:lnTo>
                  <a:lnTo>
                    <a:pt x="1251" y="15"/>
                  </a:lnTo>
                  <a:lnTo>
                    <a:pt x="1237" y="7"/>
                  </a:lnTo>
                  <a:lnTo>
                    <a:pt x="1220" y="4"/>
                  </a:lnTo>
                  <a:close/>
                  <a:moveTo>
                    <a:pt x="2914" y="0"/>
                  </a:moveTo>
                  <a:lnTo>
                    <a:pt x="2877" y="2"/>
                  </a:lnTo>
                  <a:lnTo>
                    <a:pt x="2841" y="6"/>
                  </a:lnTo>
                  <a:lnTo>
                    <a:pt x="2808" y="11"/>
                  </a:lnTo>
                  <a:lnTo>
                    <a:pt x="2779" y="16"/>
                  </a:lnTo>
                  <a:lnTo>
                    <a:pt x="2754" y="23"/>
                  </a:lnTo>
                  <a:lnTo>
                    <a:pt x="2734" y="28"/>
                  </a:lnTo>
                  <a:lnTo>
                    <a:pt x="2719" y="33"/>
                  </a:lnTo>
                  <a:lnTo>
                    <a:pt x="2723" y="50"/>
                  </a:lnTo>
                  <a:lnTo>
                    <a:pt x="2729" y="70"/>
                  </a:lnTo>
                  <a:lnTo>
                    <a:pt x="2735" y="93"/>
                  </a:lnTo>
                  <a:lnTo>
                    <a:pt x="2741" y="116"/>
                  </a:lnTo>
                  <a:lnTo>
                    <a:pt x="2747" y="140"/>
                  </a:lnTo>
                  <a:lnTo>
                    <a:pt x="2759" y="132"/>
                  </a:lnTo>
                  <a:lnTo>
                    <a:pt x="2777" y="122"/>
                  </a:lnTo>
                  <a:lnTo>
                    <a:pt x="2799" y="110"/>
                  </a:lnTo>
                  <a:lnTo>
                    <a:pt x="2824" y="98"/>
                  </a:lnTo>
                  <a:lnTo>
                    <a:pt x="2851" y="87"/>
                  </a:lnTo>
                  <a:lnTo>
                    <a:pt x="2882" y="75"/>
                  </a:lnTo>
                  <a:lnTo>
                    <a:pt x="2916" y="66"/>
                  </a:lnTo>
                  <a:lnTo>
                    <a:pt x="2953" y="59"/>
                  </a:lnTo>
                  <a:lnTo>
                    <a:pt x="2991" y="55"/>
                  </a:lnTo>
                  <a:lnTo>
                    <a:pt x="3030" y="55"/>
                  </a:lnTo>
                  <a:lnTo>
                    <a:pt x="3072" y="58"/>
                  </a:lnTo>
                  <a:lnTo>
                    <a:pt x="3115" y="66"/>
                  </a:lnTo>
                  <a:lnTo>
                    <a:pt x="3158" y="80"/>
                  </a:lnTo>
                  <a:lnTo>
                    <a:pt x="3203" y="100"/>
                  </a:lnTo>
                  <a:lnTo>
                    <a:pt x="3176" y="77"/>
                  </a:lnTo>
                  <a:lnTo>
                    <a:pt x="3148" y="57"/>
                  </a:lnTo>
                  <a:lnTo>
                    <a:pt x="3116" y="39"/>
                  </a:lnTo>
                  <a:lnTo>
                    <a:pt x="3077" y="23"/>
                  </a:lnTo>
                  <a:lnTo>
                    <a:pt x="3036" y="11"/>
                  </a:lnTo>
                  <a:lnTo>
                    <a:pt x="2995" y="4"/>
                  </a:lnTo>
                  <a:lnTo>
                    <a:pt x="2955" y="1"/>
                  </a:lnTo>
                  <a:lnTo>
                    <a:pt x="2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6"/>
            <p:cNvSpPr>
              <a:spLocks noEditPoints="1"/>
            </p:cNvSpPr>
            <p:nvPr/>
          </p:nvSpPr>
          <p:spPr bwMode="auto">
            <a:xfrm>
              <a:off x="5332413" y="4257676"/>
              <a:ext cx="504825" cy="500063"/>
            </a:xfrm>
            <a:custGeom>
              <a:avLst/>
              <a:gdLst>
                <a:gd name="T0" fmla="*/ 1864 w 3180"/>
                <a:gd name="T1" fmla="*/ 1279 h 3153"/>
                <a:gd name="T2" fmla="*/ 1201 w 3180"/>
                <a:gd name="T3" fmla="*/ 1627 h 3153"/>
                <a:gd name="T4" fmla="*/ 2061 w 3180"/>
                <a:gd name="T5" fmla="*/ 1195 h 3153"/>
                <a:gd name="T6" fmla="*/ 32 w 3180"/>
                <a:gd name="T7" fmla="*/ 1249 h 3153"/>
                <a:gd name="T8" fmla="*/ 1074 w 3180"/>
                <a:gd name="T9" fmla="*/ 1217 h 3153"/>
                <a:gd name="T10" fmla="*/ 1260 w 3180"/>
                <a:gd name="T11" fmla="*/ 1281 h 3153"/>
                <a:gd name="T12" fmla="*/ 1981 w 3180"/>
                <a:gd name="T13" fmla="*/ 1315 h 3153"/>
                <a:gd name="T14" fmla="*/ 2000 w 3180"/>
                <a:gd name="T15" fmla="*/ 1328 h 3153"/>
                <a:gd name="T16" fmla="*/ 1383 w 3180"/>
                <a:gd name="T17" fmla="*/ 1039 h 3153"/>
                <a:gd name="T18" fmla="*/ 1408 w 3180"/>
                <a:gd name="T19" fmla="*/ 1118 h 3153"/>
                <a:gd name="T20" fmla="*/ 1788 w 3180"/>
                <a:gd name="T21" fmla="*/ 1125 h 3153"/>
                <a:gd name="T22" fmla="*/ 1452 w 3180"/>
                <a:gd name="T23" fmla="*/ 1064 h 3153"/>
                <a:gd name="T24" fmla="*/ 1884 w 3180"/>
                <a:gd name="T25" fmla="*/ 1005 h 3153"/>
                <a:gd name="T26" fmla="*/ 1359 w 3180"/>
                <a:gd name="T27" fmla="*/ 983 h 3153"/>
                <a:gd name="T28" fmla="*/ 1567 w 3180"/>
                <a:gd name="T29" fmla="*/ 988 h 3153"/>
                <a:gd name="T30" fmla="*/ 1549 w 3180"/>
                <a:gd name="T31" fmla="*/ 1066 h 3153"/>
                <a:gd name="T32" fmla="*/ 1672 w 3180"/>
                <a:gd name="T33" fmla="*/ 971 h 3153"/>
                <a:gd name="T34" fmla="*/ 1574 w 3180"/>
                <a:gd name="T35" fmla="*/ 931 h 3153"/>
                <a:gd name="T36" fmla="*/ 1343 w 3180"/>
                <a:gd name="T37" fmla="*/ 2223 h 3153"/>
                <a:gd name="T38" fmla="*/ 1967 w 3180"/>
                <a:gd name="T39" fmla="*/ 989 h 3153"/>
                <a:gd name="T40" fmla="*/ 2192 w 3180"/>
                <a:gd name="T41" fmla="*/ 1995 h 3153"/>
                <a:gd name="T42" fmla="*/ 897 w 3180"/>
                <a:gd name="T43" fmla="*/ 1385 h 3153"/>
                <a:gd name="T44" fmla="*/ 2766 w 3180"/>
                <a:gd name="T45" fmla="*/ 922 h 3153"/>
                <a:gd name="T46" fmla="*/ 571 w 3180"/>
                <a:gd name="T47" fmla="*/ 1113 h 3153"/>
                <a:gd name="T48" fmla="*/ 563 w 3180"/>
                <a:gd name="T49" fmla="*/ 1041 h 3153"/>
                <a:gd name="T50" fmla="*/ 2581 w 3180"/>
                <a:gd name="T51" fmla="*/ 951 h 3153"/>
                <a:gd name="T52" fmla="*/ 2490 w 3180"/>
                <a:gd name="T53" fmla="*/ 863 h 3153"/>
                <a:gd name="T54" fmla="*/ 298 w 3180"/>
                <a:gd name="T55" fmla="*/ 838 h 3153"/>
                <a:gd name="T56" fmla="*/ 613 w 3180"/>
                <a:gd name="T57" fmla="*/ 669 h 3153"/>
                <a:gd name="T58" fmla="*/ 2589 w 3180"/>
                <a:gd name="T59" fmla="*/ 412 h 3153"/>
                <a:gd name="T60" fmla="*/ 2434 w 3180"/>
                <a:gd name="T61" fmla="*/ 464 h 3153"/>
                <a:gd name="T62" fmla="*/ 627 w 3180"/>
                <a:gd name="T63" fmla="*/ 531 h 3153"/>
                <a:gd name="T64" fmla="*/ 2454 w 3180"/>
                <a:gd name="T65" fmla="*/ 375 h 3153"/>
                <a:gd name="T66" fmla="*/ 2557 w 3180"/>
                <a:gd name="T67" fmla="*/ 365 h 3153"/>
                <a:gd name="T68" fmla="*/ 651 w 3180"/>
                <a:gd name="T69" fmla="*/ 224 h 3153"/>
                <a:gd name="T70" fmla="*/ 2136 w 3180"/>
                <a:gd name="T71" fmla="*/ 105 h 3153"/>
                <a:gd name="T72" fmla="*/ 1017 w 3180"/>
                <a:gd name="T73" fmla="*/ 133 h 3153"/>
                <a:gd name="T74" fmla="*/ 1016 w 3180"/>
                <a:gd name="T75" fmla="*/ 238 h 3153"/>
                <a:gd name="T76" fmla="*/ 1978 w 3180"/>
                <a:gd name="T77" fmla="*/ 236 h 3153"/>
                <a:gd name="T78" fmla="*/ 2299 w 3180"/>
                <a:gd name="T79" fmla="*/ 83 h 3153"/>
                <a:gd name="T80" fmla="*/ 1599 w 3180"/>
                <a:gd name="T81" fmla="*/ 11 h 3153"/>
                <a:gd name="T82" fmla="*/ 1352 w 3180"/>
                <a:gd name="T83" fmla="*/ 463 h 3153"/>
                <a:gd name="T84" fmla="*/ 1043 w 3180"/>
                <a:gd name="T85" fmla="*/ 623 h 3153"/>
                <a:gd name="T86" fmla="*/ 856 w 3180"/>
                <a:gd name="T87" fmla="*/ 764 h 3153"/>
                <a:gd name="T88" fmla="*/ 643 w 3180"/>
                <a:gd name="T89" fmla="*/ 1005 h 3153"/>
                <a:gd name="T90" fmla="*/ 470 w 3180"/>
                <a:gd name="T91" fmla="*/ 1361 h 3153"/>
                <a:gd name="T92" fmla="*/ 373 w 3180"/>
                <a:gd name="T93" fmla="*/ 1770 h 3153"/>
                <a:gd name="T94" fmla="*/ 305 w 3180"/>
                <a:gd name="T95" fmla="*/ 2231 h 3153"/>
                <a:gd name="T96" fmla="*/ 730 w 3180"/>
                <a:gd name="T97" fmla="*/ 2367 h 3153"/>
                <a:gd name="T98" fmla="*/ 1046 w 3180"/>
                <a:gd name="T99" fmla="*/ 2535 h 3153"/>
                <a:gd name="T100" fmla="*/ 1344 w 3180"/>
                <a:gd name="T101" fmla="*/ 2648 h 3153"/>
                <a:gd name="T102" fmla="*/ 1631 w 3180"/>
                <a:gd name="T103" fmla="*/ 2676 h 3153"/>
                <a:gd name="T104" fmla="*/ 1960 w 3180"/>
                <a:gd name="T105" fmla="*/ 2629 h 3153"/>
                <a:gd name="T106" fmla="*/ 2354 w 3180"/>
                <a:gd name="T107" fmla="*/ 2505 h 3153"/>
                <a:gd name="T108" fmla="*/ 2807 w 3180"/>
                <a:gd name="T109" fmla="*/ 2360 h 3153"/>
                <a:gd name="T110" fmla="*/ 2729 w 3180"/>
                <a:gd name="T111" fmla="*/ 1943 h 3153"/>
                <a:gd name="T112" fmla="*/ 2756 w 3180"/>
                <a:gd name="T113" fmla="*/ 1527 h 3153"/>
                <a:gd name="T114" fmla="*/ 2637 w 3180"/>
                <a:gd name="T115" fmla="*/ 1179 h 3153"/>
                <a:gd name="T116" fmla="*/ 2507 w 3180"/>
                <a:gd name="T117" fmla="*/ 954 h 3153"/>
                <a:gd name="T118" fmla="*/ 2309 w 3180"/>
                <a:gd name="T119" fmla="*/ 739 h 3153"/>
                <a:gd name="T120" fmla="*/ 2006 w 3180"/>
                <a:gd name="T121" fmla="*/ 511 h 3153"/>
                <a:gd name="T122" fmla="*/ 1445 w 3180"/>
                <a:gd name="T123" fmla="*/ 188 h 3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80" h="3153">
                  <a:moveTo>
                    <a:pt x="1161" y="1179"/>
                  </a:moveTo>
                  <a:lnTo>
                    <a:pt x="1176" y="1179"/>
                  </a:lnTo>
                  <a:lnTo>
                    <a:pt x="1191" y="1183"/>
                  </a:lnTo>
                  <a:lnTo>
                    <a:pt x="1204" y="1191"/>
                  </a:lnTo>
                  <a:lnTo>
                    <a:pt x="1216" y="1203"/>
                  </a:lnTo>
                  <a:lnTo>
                    <a:pt x="1223" y="1216"/>
                  </a:lnTo>
                  <a:lnTo>
                    <a:pt x="1227" y="1230"/>
                  </a:lnTo>
                  <a:lnTo>
                    <a:pt x="1226" y="1246"/>
                  </a:lnTo>
                  <a:lnTo>
                    <a:pt x="1222" y="1260"/>
                  </a:lnTo>
                  <a:lnTo>
                    <a:pt x="1215" y="1275"/>
                  </a:lnTo>
                  <a:lnTo>
                    <a:pt x="1202" y="1285"/>
                  </a:lnTo>
                  <a:lnTo>
                    <a:pt x="1189" y="1292"/>
                  </a:lnTo>
                  <a:lnTo>
                    <a:pt x="1174" y="1296"/>
                  </a:lnTo>
                  <a:lnTo>
                    <a:pt x="1159" y="1296"/>
                  </a:lnTo>
                  <a:lnTo>
                    <a:pt x="1144" y="1292"/>
                  </a:lnTo>
                  <a:lnTo>
                    <a:pt x="1131" y="1284"/>
                  </a:lnTo>
                  <a:lnTo>
                    <a:pt x="1120" y="1273"/>
                  </a:lnTo>
                  <a:lnTo>
                    <a:pt x="1112" y="1259"/>
                  </a:lnTo>
                  <a:lnTo>
                    <a:pt x="1108" y="1244"/>
                  </a:lnTo>
                  <a:lnTo>
                    <a:pt x="1109" y="1229"/>
                  </a:lnTo>
                  <a:lnTo>
                    <a:pt x="1113" y="1214"/>
                  </a:lnTo>
                  <a:lnTo>
                    <a:pt x="1121" y="1201"/>
                  </a:lnTo>
                  <a:lnTo>
                    <a:pt x="1133" y="1189"/>
                  </a:lnTo>
                  <a:lnTo>
                    <a:pt x="1146" y="1182"/>
                  </a:lnTo>
                  <a:lnTo>
                    <a:pt x="1161" y="1179"/>
                  </a:lnTo>
                  <a:close/>
                  <a:moveTo>
                    <a:pt x="1598" y="1178"/>
                  </a:moveTo>
                  <a:lnTo>
                    <a:pt x="1648" y="1181"/>
                  </a:lnTo>
                  <a:lnTo>
                    <a:pt x="1697" y="1190"/>
                  </a:lnTo>
                  <a:lnTo>
                    <a:pt x="1743" y="1205"/>
                  </a:lnTo>
                  <a:lnTo>
                    <a:pt x="1786" y="1225"/>
                  </a:lnTo>
                  <a:lnTo>
                    <a:pt x="1827" y="1250"/>
                  </a:lnTo>
                  <a:lnTo>
                    <a:pt x="1864" y="1279"/>
                  </a:lnTo>
                  <a:lnTo>
                    <a:pt x="1897" y="1312"/>
                  </a:lnTo>
                  <a:lnTo>
                    <a:pt x="1926" y="1349"/>
                  </a:lnTo>
                  <a:lnTo>
                    <a:pt x="1951" y="1389"/>
                  </a:lnTo>
                  <a:lnTo>
                    <a:pt x="1972" y="1433"/>
                  </a:lnTo>
                  <a:lnTo>
                    <a:pt x="1986" y="1479"/>
                  </a:lnTo>
                  <a:lnTo>
                    <a:pt x="1996" y="1527"/>
                  </a:lnTo>
                  <a:lnTo>
                    <a:pt x="1999" y="1578"/>
                  </a:lnTo>
                  <a:lnTo>
                    <a:pt x="1996" y="1627"/>
                  </a:lnTo>
                  <a:lnTo>
                    <a:pt x="1986" y="1676"/>
                  </a:lnTo>
                  <a:lnTo>
                    <a:pt x="1972" y="1722"/>
                  </a:lnTo>
                  <a:lnTo>
                    <a:pt x="1951" y="1765"/>
                  </a:lnTo>
                  <a:lnTo>
                    <a:pt x="1926" y="1805"/>
                  </a:lnTo>
                  <a:lnTo>
                    <a:pt x="1897" y="1842"/>
                  </a:lnTo>
                  <a:lnTo>
                    <a:pt x="1864" y="1875"/>
                  </a:lnTo>
                  <a:lnTo>
                    <a:pt x="1827" y="1905"/>
                  </a:lnTo>
                  <a:lnTo>
                    <a:pt x="1786" y="1930"/>
                  </a:lnTo>
                  <a:lnTo>
                    <a:pt x="1743" y="1950"/>
                  </a:lnTo>
                  <a:lnTo>
                    <a:pt x="1697" y="1964"/>
                  </a:lnTo>
                  <a:lnTo>
                    <a:pt x="1648" y="1973"/>
                  </a:lnTo>
                  <a:lnTo>
                    <a:pt x="1598" y="1976"/>
                  </a:lnTo>
                  <a:lnTo>
                    <a:pt x="1548" y="1973"/>
                  </a:lnTo>
                  <a:lnTo>
                    <a:pt x="1500" y="1964"/>
                  </a:lnTo>
                  <a:lnTo>
                    <a:pt x="1453" y="1950"/>
                  </a:lnTo>
                  <a:lnTo>
                    <a:pt x="1410" y="1930"/>
                  </a:lnTo>
                  <a:lnTo>
                    <a:pt x="1370" y="1905"/>
                  </a:lnTo>
                  <a:lnTo>
                    <a:pt x="1332" y="1875"/>
                  </a:lnTo>
                  <a:lnTo>
                    <a:pt x="1298" y="1842"/>
                  </a:lnTo>
                  <a:lnTo>
                    <a:pt x="1269" y="1805"/>
                  </a:lnTo>
                  <a:lnTo>
                    <a:pt x="1245" y="1765"/>
                  </a:lnTo>
                  <a:lnTo>
                    <a:pt x="1225" y="1722"/>
                  </a:lnTo>
                  <a:lnTo>
                    <a:pt x="1210" y="1676"/>
                  </a:lnTo>
                  <a:lnTo>
                    <a:pt x="1201" y="1627"/>
                  </a:lnTo>
                  <a:lnTo>
                    <a:pt x="1198" y="1578"/>
                  </a:lnTo>
                  <a:lnTo>
                    <a:pt x="1201" y="1527"/>
                  </a:lnTo>
                  <a:lnTo>
                    <a:pt x="1210" y="1479"/>
                  </a:lnTo>
                  <a:lnTo>
                    <a:pt x="1225" y="1433"/>
                  </a:lnTo>
                  <a:lnTo>
                    <a:pt x="1245" y="1389"/>
                  </a:lnTo>
                  <a:lnTo>
                    <a:pt x="1269" y="1349"/>
                  </a:lnTo>
                  <a:lnTo>
                    <a:pt x="1298" y="1312"/>
                  </a:lnTo>
                  <a:lnTo>
                    <a:pt x="1332" y="1279"/>
                  </a:lnTo>
                  <a:lnTo>
                    <a:pt x="1370" y="1250"/>
                  </a:lnTo>
                  <a:lnTo>
                    <a:pt x="1410" y="1225"/>
                  </a:lnTo>
                  <a:lnTo>
                    <a:pt x="1453" y="1205"/>
                  </a:lnTo>
                  <a:lnTo>
                    <a:pt x="1500" y="1190"/>
                  </a:lnTo>
                  <a:lnTo>
                    <a:pt x="1548" y="1181"/>
                  </a:lnTo>
                  <a:lnTo>
                    <a:pt x="1598" y="1178"/>
                  </a:lnTo>
                  <a:close/>
                  <a:moveTo>
                    <a:pt x="2017" y="1176"/>
                  </a:moveTo>
                  <a:lnTo>
                    <a:pt x="2001" y="1180"/>
                  </a:lnTo>
                  <a:lnTo>
                    <a:pt x="1986" y="1188"/>
                  </a:lnTo>
                  <a:lnTo>
                    <a:pt x="1976" y="1201"/>
                  </a:lnTo>
                  <a:lnTo>
                    <a:pt x="1969" y="1216"/>
                  </a:lnTo>
                  <a:lnTo>
                    <a:pt x="1968" y="1231"/>
                  </a:lnTo>
                  <a:lnTo>
                    <a:pt x="1971" y="1248"/>
                  </a:lnTo>
                  <a:lnTo>
                    <a:pt x="1980" y="1262"/>
                  </a:lnTo>
                  <a:lnTo>
                    <a:pt x="1993" y="1273"/>
                  </a:lnTo>
                  <a:lnTo>
                    <a:pt x="2007" y="1279"/>
                  </a:lnTo>
                  <a:lnTo>
                    <a:pt x="2024" y="1281"/>
                  </a:lnTo>
                  <a:lnTo>
                    <a:pt x="2039" y="1278"/>
                  </a:lnTo>
                  <a:lnTo>
                    <a:pt x="2053" y="1269"/>
                  </a:lnTo>
                  <a:lnTo>
                    <a:pt x="2065" y="1256"/>
                  </a:lnTo>
                  <a:lnTo>
                    <a:pt x="2071" y="1242"/>
                  </a:lnTo>
                  <a:lnTo>
                    <a:pt x="2073" y="1225"/>
                  </a:lnTo>
                  <a:lnTo>
                    <a:pt x="2069" y="1210"/>
                  </a:lnTo>
                  <a:lnTo>
                    <a:pt x="2061" y="1195"/>
                  </a:lnTo>
                  <a:lnTo>
                    <a:pt x="2048" y="1184"/>
                  </a:lnTo>
                  <a:lnTo>
                    <a:pt x="2033" y="1178"/>
                  </a:lnTo>
                  <a:lnTo>
                    <a:pt x="2017" y="1176"/>
                  </a:lnTo>
                  <a:close/>
                  <a:moveTo>
                    <a:pt x="2026" y="1170"/>
                  </a:moveTo>
                  <a:lnTo>
                    <a:pt x="2041" y="1173"/>
                  </a:lnTo>
                  <a:lnTo>
                    <a:pt x="2055" y="1180"/>
                  </a:lnTo>
                  <a:lnTo>
                    <a:pt x="2066" y="1191"/>
                  </a:lnTo>
                  <a:lnTo>
                    <a:pt x="2074" y="1205"/>
                  </a:lnTo>
                  <a:lnTo>
                    <a:pt x="2078" y="1219"/>
                  </a:lnTo>
                  <a:lnTo>
                    <a:pt x="2079" y="1235"/>
                  </a:lnTo>
                  <a:lnTo>
                    <a:pt x="2076" y="1249"/>
                  </a:lnTo>
                  <a:lnTo>
                    <a:pt x="2069" y="1262"/>
                  </a:lnTo>
                  <a:lnTo>
                    <a:pt x="2058" y="1274"/>
                  </a:lnTo>
                  <a:lnTo>
                    <a:pt x="2044" y="1283"/>
                  </a:lnTo>
                  <a:lnTo>
                    <a:pt x="2030" y="1287"/>
                  </a:lnTo>
                  <a:lnTo>
                    <a:pt x="2014" y="1287"/>
                  </a:lnTo>
                  <a:lnTo>
                    <a:pt x="2000" y="1284"/>
                  </a:lnTo>
                  <a:lnTo>
                    <a:pt x="1986" y="1277"/>
                  </a:lnTo>
                  <a:lnTo>
                    <a:pt x="1974" y="1266"/>
                  </a:lnTo>
                  <a:lnTo>
                    <a:pt x="1966" y="1253"/>
                  </a:lnTo>
                  <a:lnTo>
                    <a:pt x="1962" y="1239"/>
                  </a:lnTo>
                  <a:lnTo>
                    <a:pt x="1962" y="1223"/>
                  </a:lnTo>
                  <a:lnTo>
                    <a:pt x="1965" y="1208"/>
                  </a:lnTo>
                  <a:lnTo>
                    <a:pt x="1972" y="1194"/>
                  </a:lnTo>
                  <a:lnTo>
                    <a:pt x="1982" y="1183"/>
                  </a:lnTo>
                  <a:lnTo>
                    <a:pt x="1996" y="1175"/>
                  </a:lnTo>
                  <a:lnTo>
                    <a:pt x="2010" y="1170"/>
                  </a:lnTo>
                  <a:lnTo>
                    <a:pt x="2026" y="1170"/>
                  </a:lnTo>
                  <a:close/>
                  <a:moveTo>
                    <a:pt x="0" y="1148"/>
                  </a:moveTo>
                  <a:lnTo>
                    <a:pt x="1" y="1181"/>
                  </a:lnTo>
                  <a:lnTo>
                    <a:pt x="4" y="1214"/>
                  </a:lnTo>
                  <a:lnTo>
                    <a:pt x="32" y="1249"/>
                  </a:lnTo>
                  <a:lnTo>
                    <a:pt x="61" y="1279"/>
                  </a:lnTo>
                  <a:lnTo>
                    <a:pt x="91" y="1305"/>
                  </a:lnTo>
                  <a:lnTo>
                    <a:pt x="123" y="1326"/>
                  </a:lnTo>
                  <a:lnTo>
                    <a:pt x="155" y="1344"/>
                  </a:lnTo>
                  <a:lnTo>
                    <a:pt x="188" y="1358"/>
                  </a:lnTo>
                  <a:lnTo>
                    <a:pt x="221" y="1368"/>
                  </a:lnTo>
                  <a:lnTo>
                    <a:pt x="253" y="1377"/>
                  </a:lnTo>
                  <a:lnTo>
                    <a:pt x="285" y="1383"/>
                  </a:lnTo>
                  <a:lnTo>
                    <a:pt x="316" y="1386"/>
                  </a:lnTo>
                  <a:lnTo>
                    <a:pt x="345" y="1387"/>
                  </a:lnTo>
                  <a:lnTo>
                    <a:pt x="373" y="1387"/>
                  </a:lnTo>
                  <a:lnTo>
                    <a:pt x="398" y="1386"/>
                  </a:lnTo>
                  <a:lnTo>
                    <a:pt x="421" y="1384"/>
                  </a:lnTo>
                  <a:lnTo>
                    <a:pt x="442" y="1382"/>
                  </a:lnTo>
                  <a:lnTo>
                    <a:pt x="413" y="1376"/>
                  </a:lnTo>
                  <a:lnTo>
                    <a:pt x="380" y="1366"/>
                  </a:lnTo>
                  <a:lnTo>
                    <a:pt x="344" y="1355"/>
                  </a:lnTo>
                  <a:lnTo>
                    <a:pt x="303" y="1340"/>
                  </a:lnTo>
                  <a:lnTo>
                    <a:pt x="261" y="1320"/>
                  </a:lnTo>
                  <a:lnTo>
                    <a:pt x="217" y="1297"/>
                  </a:lnTo>
                  <a:lnTo>
                    <a:pt x="170" y="1269"/>
                  </a:lnTo>
                  <a:lnTo>
                    <a:pt x="124" y="1236"/>
                  </a:lnTo>
                  <a:lnTo>
                    <a:pt x="76" y="1196"/>
                  </a:lnTo>
                  <a:lnTo>
                    <a:pt x="29" y="1151"/>
                  </a:lnTo>
                  <a:lnTo>
                    <a:pt x="0" y="1148"/>
                  </a:lnTo>
                  <a:close/>
                  <a:moveTo>
                    <a:pt x="1167" y="1143"/>
                  </a:moveTo>
                  <a:lnTo>
                    <a:pt x="1146" y="1145"/>
                  </a:lnTo>
                  <a:lnTo>
                    <a:pt x="1127" y="1152"/>
                  </a:lnTo>
                  <a:lnTo>
                    <a:pt x="1108" y="1163"/>
                  </a:lnTo>
                  <a:lnTo>
                    <a:pt x="1093" y="1179"/>
                  </a:lnTo>
                  <a:lnTo>
                    <a:pt x="1081" y="1197"/>
                  </a:lnTo>
                  <a:lnTo>
                    <a:pt x="1074" y="1217"/>
                  </a:lnTo>
                  <a:lnTo>
                    <a:pt x="1072" y="1238"/>
                  </a:lnTo>
                  <a:lnTo>
                    <a:pt x="1075" y="1258"/>
                  </a:lnTo>
                  <a:lnTo>
                    <a:pt x="1081" y="1279"/>
                  </a:lnTo>
                  <a:lnTo>
                    <a:pt x="1093" y="1296"/>
                  </a:lnTo>
                  <a:lnTo>
                    <a:pt x="1108" y="1312"/>
                  </a:lnTo>
                  <a:lnTo>
                    <a:pt x="1127" y="1323"/>
                  </a:lnTo>
                  <a:lnTo>
                    <a:pt x="1147" y="1330"/>
                  </a:lnTo>
                  <a:lnTo>
                    <a:pt x="1168" y="1332"/>
                  </a:lnTo>
                  <a:lnTo>
                    <a:pt x="1189" y="1330"/>
                  </a:lnTo>
                  <a:lnTo>
                    <a:pt x="1208" y="1323"/>
                  </a:lnTo>
                  <a:lnTo>
                    <a:pt x="1227" y="1312"/>
                  </a:lnTo>
                  <a:lnTo>
                    <a:pt x="1242" y="1296"/>
                  </a:lnTo>
                  <a:lnTo>
                    <a:pt x="1254" y="1278"/>
                  </a:lnTo>
                  <a:lnTo>
                    <a:pt x="1261" y="1258"/>
                  </a:lnTo>
                  <a:lnTo>
                    <a:pt x="1263" y="1237"/>
                  </a:lnTo>
                  <a:lnTo>
                    <a:pt x="1260" y="1216"/>
                  </a:lnTo>
                  <a:lnTo>
                    <a:pt x="1254" y="1196"/>
                  </a:lnTo>
                  <a:lnTo>
                    <a:pt x="1242" y="1179"/>
                  </a:lnTo>
                  <a:lnTo>
                    <a:pt x="1227" y="1163"/>
                  </a:lnTo>
                  <a:lnTo>
                    <a:pt x="1208" y="1151"/>
                  </a:lnTo>
                  <a:lnTo>
                    <a:pt x="1188" y="1145"/>
                  </a:lnTo>
                  <a:lnTo>
                    <a:pt x="1167" y="1143"/>
                  </a:lnTo>
                  <a:close/>
                  <a:moveTo>
                    <a:pt x="1167" y="1136"/>
                  </a:moveTo>
                  <a:lnTo>
                    <a:pt x="1190" y="1138"/>
                  </a:lnTo>
                  <a:lnTo>
                    <a:pt x="1210" y="1145"/>
                  </a:lnTo>
                  <a:lnTo>
                    <a:pt x="1231" y="1157"/>
                  </a:lnTo>
                  <a:lnTo>
                    <a:pt x="1248" y="1174"/>
                  </a:lnTo>
                  <a:lnTo>
                    <a:pt x="1260" y="1193"/>
                  </a:lnTo>
                  <a:lnTo>
                    <a:pt x="1267" y="1215"/>
                  </a:lnTo>
                  <a:lnTo>
                    <a:pt x="1269" y="1237"/>
                  </a:lnTo>
                  <a:lnTo>
                    <a:pt x="1267" y="1259"/>
                  </a:lnTo>
                  <a:lnTo>
                    <a:pt x="1260" y="1281"/>
                  </a:lnTo>
                  <a:lnTo>
                    <a:pt x="1248" y="1300"/>
                  </a:lnTo>
                  <a:lnTo>
                    <a:pt x="1231" y="1317"/>
                  </a:lnTo>
                  <a:lnTo>
                    <a:pt x="1211" y="1329"/>
                  </a:lnTo>
                  <a:lnTo>
                    <a:pt x="1191" y="1337"/>
                  </a:lnTo>
                  <a:lnTo>
                    <a:pt x="1168" y="1340"/>
                  </a:lnTo>
                  <a:lnTo>
                    <a:pt x="1145" y="1337"/>
                  </a:lnTo>
                  <a:lnTo>
                    <a:pt x="1124" y="1329"/>
                  </a:lnTo>
                  <a:lnTo>
                    <a:pt x="1104" y="1317"/>
                  </a:lnTo>
                  <a:lnTo>
                    <a:pt x="1088" y="1300"/>
                  </a:lnTo>
                  <a:lnTo>
                    <a:pt x="1075" y="1281"/>
                  </a:lnTo>
                  <a:lnTo>
                    <a:pt x="1068" y="1260"/>
                  </a:lnTo>
                  <a:lnTo>
                    <a:pt x="1066" y="1238"/>
                  </a:lnTo>
                  <a:lnTo>
                    <a:pt x="1068" y="1216"/>
                  </a:lnTo>
                  <a:lnTo>
                    <a:pt x="1075" y="1194"/>
                  </a:lnTo>
                  <a:lnTo>
                    <a:pt x="1088" y="1174"/>
                  </a:lnTo>
                  <a:lnTo>
                    <a:pt x="1104" y="1157"/>
                  </a:lnTo>
                  <a:lnTo>
                    <a:pt x="1124" y="1146"/>
                  </a:lnTo>
                  <a:lnTo>
                    <a:pt x="1144" y="1139"/>
                  </a:lnTo>
                  <a:lnTo>
                    <a:pt x="1167" y="1136"/>
                  </a:lnTo>
                  <a:close/>
                  <a:moveTo>
                    <a:pt x="2018" y="1134"/>
                  </a:moveTo>
                  <a:lnTo>
                    <a:pt x="1998" y="1137"/>
                  </a:lnTo>
                  <a:lnTo>
                    <a:pt x="1978" y="1144"/>
                  </a:lnTo>
                  <a:lnTo>
                    <a:pt x="1959" y="1155"/>
                  </a:lnTo>
                  <a:lnTo>
                    <a:pt x="1944" y="1172"/>
                  </a:lnTo>
                  <a:lnTo>
                    <a:pt x="1934" y="1189"/>
                  </a:lnTo>
                  <a:lnTo>
                    <a:pt x="1926" y="1210"/>
                  </a:lnTo>
                  <a:lnTo>
                    <a:pt x="1925" y="1230"/>
                  </a:lnTo>
                  <a:lnTo>
                    <a:pt x="1927" y="1251"/>
                  </a:lnTo>
                  <a:lnTo>
                    <a:pt x="1935" y="1271"/>
                  </a:lnTo>
                  <a:lnTo>
                    <a:pt x="1947" y="1289"/>
                  </a:lnTo>
                  <a:lnTo>
                    <a:pt x="1963" y="1305"/>
                  </a:lnTo>
                  <a:lnTo>
                    <a:pt x="1981" y="1315"/>
                  </a:lnTo>
                  <a:lnTo>
                    <a:pt x="2001" y="1321"/>
                  </a:lnTo>
                  <a:lnTo>
                    <a:pt x="2021" y="1323"/>
                  </a:lnTo>
                  <a:lnTo>
                    <a:pt x="2042" y="1321"/>
                  </a:lnTo>
                  <a:lnTo>
                    <a:pt x="2063" y="1314"/>
                  </a:lnTo>
                  <a:lnTo>
                    <a:pt x="2080" y="1302"/>
                  </a:lnTo>
                  <a:lnTo>
                    <a:pt x="2096" y="1286"/>
                  </a:lnTo>
                  <a:lnTo>
                    <a:pt x="2107" y="1268"/>
                  </a:lnTo>
                  <a:lnTo>
                    <a:pt x="2113" y="1248"/>
                  </a:lnTo>
                  <a:lnTo>
                    <a:pt x="2115" y="1227"/>
                  </a:lnTo>
                  <a:lnTo>
                    <a:pt x="2112" y="1207"/>
                  </a:lnTo>
                  <a:lnTo>
                    <a:pt x="2105" y="1186"/>
                  </a:lnTo>
                  <a:lnTo>
                    <a:pt x="2094" y="1168"/>
                  </a:lnTo>
                  <a:lnTo>
                    <a:pt x="2077" y="1153"/>
                  </a:lnTo>
                  <a:lnTo>
                    <a:pt x="2060" y="1142"/>
                  </a:lnTo>
                  <a:lnTo>
                    <a:pt x="2039" y="1136"/>
                  </a:lnTo>
                  <a:lnTo>
                    <a:pt x="2018" y="1134"/>
                  </a:lnTo>
                  <a:close/>
                  <a:moveTo>
                    <a:pt x="2018" y="1126"/>
                  </a:moveTo>
                  <a:lnTo>
                    <a:pt x="2041" y="1128"/>
                  </a:lnTo>
                  <a:lnTo>
                    <a:pt x="2062" y="1136"/>
                  </a:lnTo>
                  <a:lnTo>
                    <a:pt x="2081" y="1147"/>
                  </a:lnTo>
                  <a:lnTo>
                    <a:pt x="2099" y="1163"/>
                  </a:lnTo>
                  <a:lnTo>
                    <a:pt x="2111" y="1183"/>
                  </a:lnTo>
                  <a:lnTo>
                    <a:pt x="2120" y="1205"/>
                  </a:lnTo>
                  <a:lnTo>
                    <a:pt x="2123" y="1227"/>
                  </a:lnTo>
                  <a:lnTo>
                    <a:pt x="2120" y="1249"/>
                  </a:lnTo>
                  <a:lnTo>
                    <a:pt x="2113" y="1271"/>
                  </a:lnTo>
                  <a:lnTo>
                    <a:pt x="2102" y="1290"/>
                  </a:lnTo>
                  <a:lnTo>
                    <a:pt x="2085" y="1307"/>
                  </a:lnTo>
                  <a:lnTo>
                    <a:pt x="2066" y="1320"/>
                  </a:lnTo>
                  <a:lnTo>
                    <a:pt x="2044" y="1327"/>
                  </a:lnTo>
                  <a:lnTo>
                    <a:pt x="2021" y="1330"/>
                  </a:lnTo>
                  <a:lnTo>
                    <a:pt x="2000" y="1328"/>
                  </a:lnTo>
                  <a:lnTo>
                    <a:pt x="1978" y="1321"/>
                  </a:lnTo>
                  <a:lnTo>
                    <a:pt x="1958" y="1310"/>
                  </a:lnTo>
                  <a:lnTo>
                    <a:pt x="1941" y="1293"/>
                  </a:lnTo>
                  <a:lnTo>
                    <a:pt x="1928" y="1274"/>
                  </a:lnTo>
                  <a:lnTo>
                    <a:pt x="1921" y="1252"/>
                  </a:lnTo>
                  <a:lnTo>
                    <a:pt x="1918" y="1230"/>
                  </a:lnTo>
                  <a:lnTo>
                    <a:pt x="1920" y="1208"/>
                  </a:lnTo>
                  <a:lnTo>
                    <a:pt x="1927" y="1186"/>
                  </a:lnTo>
                  <a:lnTo>
                    <a:pt x="1939" y="1167"/>
                  </a:lnTo>
                  <a:lnTo>
                    <a:pt x="1955" y="1150"/>
                  </a:lnTo>
                  <a:lnTo>
                    <a:pt x="1975" y="1138"/>
                  </a:lnTo>
                  <a:lnTo>
                    <a:pt x="1997" y="1129"/>
                  </a:lnTo>
                  <a:lnTo>
                    <a:pt x="2018" y="1126"/>
                  </a:lnTo>
                  <a:close/>
                  <a:moveTo>
                    <a:pt x="1352" y="1033"/>
                  </a:moveTo>
                  <a:lnTo>
                    <a:pt x="1335" y="1038"/>
                  </a:lnTo>
                  <a:lnTo>
                    <a:pt x="1322" y="1047"/>
                  </a:lnTo>
                  <a:lnTo>
                    <a:pt x="1313" y="1060"/>
                  </a:lnTo>
                  <a:lnTo>
                    <a:pt x="1308" y="1075"/>
                  </a:lnTo>
                  <a:lnTo>
                    <a:pt x="1307" y="1091"/>
                  </a:lnTo>
                  <a:lnTo>
                    <a:pt x="1312" y="1108"/>
                  </a:lnTo>
                  <a:lnTo>
                    <a:pt x="1321" y="1121"/>
                  </a:lnTo>
                  <a:lnTo>
                    <a:pt x="1334" y="1130"/>
                  </a:lnTo>
                  <a:lnTo>
                    <a:pt x="1349" y="1137"/>
                  </a:lnTo>
                  <a:lnTo>
                    <a:pt x="1365" y="1137"/>
                  </a:lnTo>
                  <a:lnTo>
                    <a:pt x="1382" y="1132"/>
                  </a:lnTo>
                  <a:lnTo>
                    <a:pt x="1395" y="1122"/>
                  </a:lnTo>
                  <a:lnTo>
                    <a:pt x="1405" y="1109"/>
                  </a:lnTo>
                  <a:lnTo>
                    <a:pt x="1410" y="1094"/>
                  </a:lnTo>
                  <a:lnTo>
                    <a:pt x="1411" y="1078"/>
                  </a:lnTo>
                  <a:lnTo>
                    <a:pt x="1406" y="1062"/>
                  </a:lnTo>
                  <a:lnTo>
                    <a:pt x="1396" y="1048"/>
                  </a:lnTo>
                  <a:lnTo>
                    <a:pt x="1383" y="1039"/>
                  </a:lnTo>
                  <a:lnTo>
                    <a:pt x="1369" y="1034"/>
                  </a:lnTo>
                  <a:lnTo>
                    <a:pt x="1352" y="1033"/>
                  </a:lnTo>
                  <a:close/>
                  <a:moveTo>
                    <a:pt x="1831" y="1027"/>
                  </a:moveTo>
                  <a:lnTo>
                    <a:pt x="1815" y="1028"/>
                  </a:lnTo>
                  <a:lnTo>
                    <a:pt x="1800" y="1034"/>
                  </a:lnTo>
                  <a:lnTo>
                    <a:pt x="1787" y="1044"/>
                  </a:lnTo>
                  <a:lnTo>
                    <a:pt x="1778" y="1058"/>
                  </a:lnTo>
                  <a:lnTo>
                    <a:pt x="1773" y="1074"/>
                  </a:lnTo>
                  <a:lnTo>
                    <a:pt x="1775" y="1090"/>
                  </a:lnTo>
                  <a:lnTo>
                    <a:pt x="1780" y="1106"/>
                  </a:lnTo>
                  <a:lnTo>
                    <a:pt x="1790" y="1118"/>
                  </a:lnTo>
                  <a:lnTo>
                    <a:pt x="1803" y="1127"/>
                  </a:lnTo>
                  <a:lnTo>
                    <a:pt x="1820" y="1132"/>
                  </a:lnTo>
                  <a:lnTo>
                    <a:pt x="1837" y="1132"/>
                  </a:lnTo>
                  <a:lnTo>
                    <a:pt x="1852" y="1125"/>
                  </a:lnTo>
                  <a:lnTo>
                    <a:pt x="1864" y="1116"/>
                  </a:lnTo>
                  <a:lnTo>
                    <a:pt x="1874" y="1102"/>
                  </a:lnTo>
                  <a:lnTo>
                    <a:pt x="1878" y="1085"/>
                  </a:lnTo>
                  <a:lnTo>
                    <a:pt x="1877" y="1070"/>
                  </a:lnTo>
                  <a:lnTo>
                    <a:pt x="1872" y="1054"/>
                  </a:lnTo>
                  <a:lnTo>
                    <a:pt x="1861" y="1042"/>
                  </a:lnTo>
                  <a:lnTo>
                    <a:pt x="1848" y="1033"/>
                  </a:lnTo>
                  <a:lnTo>
                    <a:pt x="1831" y="1027"/>
                  </a:lnTo>
                  <a:close/>
                  <a:moveTo>
                    <a:pt x="1363" y="1025"/>
                  </a:moveTo>
                  <a:lnTo>
                    <a:pt x="1378" y="1028"/>
                  </a:lnTo>
                  <a:lnTo>
                    <a:pt x="1392" y="1036"/>
                  </a:lnTo>
                  <a:lnTo>
                    <a:pt x="1404" y="1046"/>
                  </a:lnTo>
                  <a:lnTo>
                    <a:pt x="1412" y="1059"/>
                  </a:lnTo>
                  <a:lnTo>
                    <a:pt x="1417" y="1074"/>
                  </a:lnTo>
                  <a:lnTo>
                    <a:pt x="1418" y="1089"/>
                  </a:lnTo>
                  <a:lnTo>
                    <a:pt x="1415" y="1104"/>
                  </a:lnTo>
                  <a:lnTo>
                    <a:pt x="1408" y="1118"/>
                  </a:lnTo>
                  <a:lnTo>
                    <a:pt x="1397" y="1129"/>
                  </a:lnTo>
                  <a:lnTo>
                    <a:pt x="1385" y="1138"/>
                  </a:lnTo>
                  <a:lnTo>
                    <a:pt x="1370" y="1143"/>
                  </a:lnTo>
                  <a:lnTo>
                    <a:pt x="1354" y="1144"/>
                  </a:lnTo>
                  <a:lnTo>
                    <a:pt x="1340" y="1141"/>
                  </a:lnTo>
                  <a:lnTo>
                    <a:pt x="1325" y="1134"/>
                  </a:lnTo>
                  <a:lnTo>
                    <a:pt x="1314" y="1123"/>
                  </a:lnTo>
                  <a:lnTo>
                    <a:pt x="1305" y="1111"/>
                  </a:lnTo>
                  <a:lnTo>
                    <a:pt x="1300" y="1095"/>
                  </a:lnTo>
                  <a:lnTo>
                    <a:pt x="1299" y="1080"/>
                  </a:lnTo>
                  <a:lnTo>
                    <a:pt x="1302" y="1066"/>
                  </a:lnTo>
                  <a:lnTo>
                    <a:pt x="1310" y="1052"/>
                  </a:lnTo>
                  <a:lnTo>
                    <a:pt x="1320" y="1040"/>
                  </a:lnTo>
                  <a:lnTo>
                    <a:pt x="1333" y="1032"/>
                  </a:lnTo>
                  <a:lnTo>
                    <a:pt x="1348" y="1026"/>
                  </a:lnTo>
                  <a:lnTo>
                    <a:pt x="1363" y="1025"/>
                  </a:lnTo>
                  <a:close/>
                  <a:moveTo>
                    <a:pt x="1820" y="1021"/>
                  </a:moveTo>
                  <a:lnTo>
                    <a:pt x="1835" y="1021"/>
                  </a:lnTo>
                  <a:lnTo>
                    <a:pt x="1851" y="1026"/>
                  </a:lnTo>
                  <a:lnTo>
                    <a:pt x="1864" y="1035"/>
                  </a:lnTo>
                  <a:lnTo>
                    <a:pt x="1875" y="1046"/>
                  </a:lnTo>
                  <a:lnTo>
                    <a:pt x="1882" y="1059"/>
                  </a:lnTo>
                  <a:lnTo>
                    <a:pt x="1885" y="1074"/>
                  </a:lnTo>
                  <a:lnTo>
                    <a:pt x="1884" y="1089"/>
                  </a:lnTo>
                  <a:lnTo>
                    <a:pt x="1880" y="1105"/>
                  </a:lnTo>
                  <a:lnTo>
                    <a:pt x="1872" y="1118"/>
                  </a:lnTo>
                  <a:lnTo>
                    <a:pt x="1860" y="1128"/>
                  </a:lnTo>
                  <a:lnTo>
                    <a:pt x="1847" y="1136"/>
                  </a:lnTo>
                  <a:lnTo>
                    <a:pt x="1831" y="1139"/>
                  </a:lnTo>
                  <a:lnTo>
                    <a:pt x="1816" y="1139"/>
                  </a:lnTo>
                  <a:lnTo>
                    <a:pt x="1801" y="1134"/>
                  </a:lnTo>
                  <a:lnTo>
                    <a:pt x="1788" y="1125"/>
                  </a:lnTo>
                  <a:lnTo>
                    <a:pt x="1778" y="1114"/>
                  </a:lnTo>
                  <a:lnTo>
                    <a:pt x="1770" y="1101"/>
                  </a:lnTo>
                  <a:lnTo>
                    <a:pt x="1766" y="1086"/>
                  </a:lnTo>
                  <a:lnTo>
                    <a:pt x="1767" y="1071"/>
                  </a:lnTo>
                  <a:lnTo>
                    <a:pt x="1771" y="1055"/>
                  </a:lnTo>
                  <a:lnTo>
                    <a:pt x="1781" y="1042"/>
                  </a:lnTo>
                  <a:lnTo>
                    <a:pt x="1792" y="1032"/>
                  </a:lnTo>
                  <a:lnTo>
                    <a:pt x="1806" y="1024"/>
                  </a:lnTo>
                  <a:lnTo>
                    <a:pt x="1820" y="1021"/>
                  </a:lnTo>
                  <a:close/>
                  <a:moveTo>
                    <a:pt x="1359" y="989"/>
                  </a:moveTo>
                  <a:lnTo>
                    <a:pt x="1338" y="992"/>
                  </a:lnTo>
                  <a:lnTo>
                    <a:pt x="1317" y="1000"/>
                  </a:lnTo>
                  <a:lnTo>
                    <a:pt x="1298" y="1011"/>
                  </a:lnTo>
                  <a:lnTo>
                    <a:pt x="1284" y="1026"/>
                  </a:lnTo>
                  <a:lnTo>
                    <a:pt x="1272" y="1044"/>
                  </a:lnTo>
                  <a:lnTo>
                    <a:pt x="1266" y="1064"/>
                  </a:lnTo>
                  <a:lnTo>
                    <a:pt x="1263" y="1084"/>
                  </a:lnTo>
                  <a:lnTo>
                    <a:pt x="1265" y="1106"/>
                  </a:lnTo>
                  <a:lnTo>
                    <a:pt x="1272" y="1126"/>
                  </a:lnTo>
                  <a:lnTo>
                    <a:pt x="1285" y="1145"/>
                  </a:lnTo>
                  <a:lnTo>
                    <a:pt x="1300" y="1159"/>
                  </a:lnTo>
                  <a:lnTo>
                    <a:pt x="1318" y="1171"/>
                  </a:lnTo>
                  <a:lnTo>
                    <a:pt x="1338" y="1177"/>
                  </a:lnTo>
                  <a:lnTo>
                    <a:pt x="1358" y="1180"/>
                  </a:lnTo>
                  <a:lnTo>
                    <a:pt x="1380" y="1178"/>
                  </a:lnTo>
                  <a:lnTo>
                    <a:pt x="1401" y="1171"/>
                  </a:lnTo>
                  <a:lnTo>
                    <a:pt x="1419" y="1158"/>
                  </a:lnTo>
                  <a:lnTo>
                    <a:pt x="1434" y="1143"/>
                  </a:lnTo>
                  <a:lnTo>
                    <a:pt x="1445" y="1125"/>
                  </a:lnTo>
                  <a:lnTo>
                    <a:pt x="1451" y="1106"/>
                  </a:lnTo>
                  <a:lnTo>
                    <a:pt x="1454" y="1085"/>
                  </a:lnTo>
                  <a:lnTo>
                    <a:pt x="1452" y="1064"/>
                  </a:lnTo>
                  <a:lnTo>
                    <a:pt x="1445" y="1043"/>
                  </a:lnTo>
                  <a:lnTo>
                    <a:pt x="1433" y="1024"/>
                  </a:lnTo>
                  <a:lnTo>
                    <a:pt x="1417" y="1010"/>
                  </a:lnTo>
                  <a:lnTo>
                    <a:pt x="1400" y="999"/>
                  </a:lnTo>
                  <a:lnTo>
                    <a:pt x="1380" y="992"/>
                  </a:lnTo>
                  <a:lnTo>
                    <a:pt x="1359" y="989"/>
                  </a:lnTo>
                  <a:close/>
                  <a:moveTo>
                    <a:pt x="1823" y="985"/>
                  </a:moveTo>
                  <a:lnTo>
                    <a:pt x="1802" y="987"/>
                  </a:lnTo>
                  <a:lnTo>
                    <a:pt x="1783" y="994"/>
                  </a:lnTo>
                  <a:lnTo>
                    <a:pt x="1765" y="1007"/>
                  </a:lnTo>
                  <a:lnTo>
                    <a:pt x="1751" y="1021"/>
                  </a:lnTo>
                  <a:lnTo>
                    <a:pt x="1739" y="1040"/>
                  </a:lnTo>
                  <a:lnTo>
                    <a:pt x="1732" y="1061"/>
                  </a:lnTo>
                  <a:lnTo>
                    <a:pt x="1730" y="1082"/>
                  </a:lnTo>
                  <a:lnTo>
                    <a:pt x="1733" y="1103"/>
                  </a:lnTo>
                  <a:lnTo>
                    <a:pt x="1740" y="1122"/>
                  </a:lnTo>
                  <a:lnTo>
                    <a:pt x="1752" y="1140"/>
                  </a:lnTo>
                  <a:lnTo>
                    <a:pt x="1767" y="1155"/>
                  </a:lnTo>
                  <a:lnTo>
                    <a:pt x="1786" y="1167"/>
                  </a:lnTo>
                  <a:lnTo>
                    <a:pt x="1807" y="1173"/>
                  </a:lnTo>
                  <a:lnTo>
                    <a:pt x="1828" y="1175"/>
                  </a:lnTo>
                  <a:lnTo>
                    <a:pt x="1849" y="1172"/>
                  </a:lnTo>
                  <a:lnTo>
                    <a:pt x="1869" y="1164"/>
                  </a:lnTo>
                  <a:lnTo>
                    <a:pt x="1886" y="1153"/>
                  </a:lnTo>
                  <a:lnTo>
                    <a:pt x="1901" y="1138"/>
                  </a:lnTo>
                  <a:lnTo>
                    <a:pt x="1912" y="1119"/>
                  </a:lnTo>
                  <a:lnTo>
                    <a:pt x="1919" y="1099"/>
                  </a:lnTo>
                  <a:lnTo>
                    <a:pt x="1921" y="1077"/>
                  </a:lnTo>
                  <a:lnTo>
                    <a:pt x="1918" y="1056"/>
                  </a:lnTo>
                  <a:lnTo>
                    <a:pt x="1911" y="1037"/>
                  </a:lnTo>
                  <a:lnTo>
                    <a:pt x="1900" y="1019"/>
                  </a:lnTo>
                  <a:lnTo>
                    <a:pt x="1884" y="1005"/>
                  </a:lnTo>
                  <a:lnTo>
                    <a:pt x="1865" y="993"/>
                  </a:lnTo>
                  <a:lnTo>
                    <a:pt x="1845" y="986"/>
                  </a:lnTo>
                  <a:lnTo>
                    <a:pt x="1823" y="985"/>
                  </a:lnTo>
                  <a:close/>
                  <a:moveTo>
                    <a:pt x="1359" y="983"/>
                  </a:moveTo>
                  <a:lnTo>
                    <a:pt x="1382" y="985"/>
                  </a:lnTo>
                  <a:lnTo>
                    <a:pt x="1403" y="992"/>
                  </a:lnTo>
                  <a:lnTo>
                    <a:pt x="1422" y="1005"/>
                  </a:lnTo>
                  <a:lnTo>
                    <a:pt x="1438" y="1020"/>
                  </a:lnTo>
                  <a:lnTo>
                    <a:pt x="1450" y="1041"/>
                  </a:lnTo>
                  <a:lnTo>
                    <a:pt x="1458" y="1062"/>
                  </a:lnTo>
                  <a:lnTo>
                    <a:pt x="1460" y="1085"/>
                  </a:lnTo>
                  <a:lnTo>
                    <a:pt x="1458" y="1108"/>
                  </a:lnTo>
                  <a:lnTo>
                    <a:pt x="1451" y="1128"/>
                  </a:lnTo>
                  <a:lnTo>
                    <a:pt x="1439" y="1148"/>
                  </a:lnTo>
                  <a:lnTo>
                    <a:pt x="1423" y="1163"/>
                  </a:lnTo>
                  <a:lnTo>
                    <a:pt x="1404" y="1177"/>
                  </a:lnTo>
                  <a:lnTo>
                    <a:pt x="1381" y="1184"/>
                  </a:lnTo>
                  <a:lnTo>
                    <a:pt x="1358" y="1186"/>
                  </a:lnTo>
                  <a:lnTo>
                    <a:pt x="1335" y="1184"/>
                  </a:lnTo>
                  <a:lnTo>
                    <a:pt x="1315" y="1177"/>
                  </a:lnTo>
                  <a:lnTo>
                    <a:pt x="1295" y="1164"/>
                  </a:lnTo>
                  <a:lnTo>
                    <a:pt x="1280" y="1149"/>
                  </a:lnTo>
                  <a:lnTo>
                    <a:pt x="1267" y="1129"/>
                  </a:lnTo>
                  <a:lnTo>
                    <a:pt x="1259" y="1107"/>
                  </a:lnTo>
                  <a:lnTo>
                    <a:pt x="1257" y="1084"/>
                  </a:lnTo>
                  <a:lnTo>
                    <a:pt x="1259" y="1062"/>
                  </a:lnTo>
                  <a:lnTo>
                    <a:pt x="1266" y="1041"/>
                  </a:lnTo>
                  <a:lnTo>
                    <a:pt x="1279" y="1022"/>
                  </a:lnTo>
                  <a:lnTo>
                    <a:pt x="1294" y="1006"/>
                  </a:lnTo>
                  <a:lnTo>
                    <a:pt x="1314" y="993"/>
                  </a:lnTo>
                  <a:lnTo>
                    <a:pt x="1336" y="985"/>
                  </a:lnTo>
                  <a:lnTo>
                    <a:pt x="1359" y="983"/>
                  </a:lnTo>
                  <a:close/>
                  <a:moveTo>
                    <a:pt x="1823" y="978"/>
                  </a:moveTo>
                  <a:lnTo>
                    <a:pt x="1846" y="980"/>
                  </a:lnTo>
                  <a:lnTo>
                    <a:pt x="1869" y="987"/>
                  </a:lnTo>
                  <a:lnTo>
                    <a:pt x="1888" y="1000"/>
                  </a:lnTo>
                  <a:lnTo>
                    <a:pt x="1905" y="1015"/>
                  </a:lnTo>
                  <a:lnTo>
                    <a:pt x="1917" y="1034"/>
                  </a:lnTo>
                  <a:lnTo>
                    <a:pt x="1924" y="1055"/>
                  </a:lnTo>
                  <a:lnTo>
                    <a:pt x="1927" y="1077"/>
                  </a:lnTo>
                  <a:lnTo>
                    <a:pt x="1926" y="1100"/>
                  </a:lnTo>
                  <a:lnTo>
                    <a:pt x="1919" y="1122"/>
                  </a:lnTo>
                  <a:lnTo>
                    <a:pt x="1907" y="1143"/>
                  </a:lnTo>
                  <a:lnTo>
                    <a:pt x="1890" y="1158"/>
                  </a:lnTo>
                  <a:lnTo>
                    <a:pt x="1872" y="1171"/>
                  </a:lnTo>
                  <a:lnTo>
                    <a:pt x="1851" y="1179"/>
                  </a:lnTo>
                  <a:lnTo>
                    <a:pt x="1828" y="1182"/>
                  </a:lnTo>
                  <a:lnTo>
                    <a:pt x="1806" y="1180"/>
                  </a:lnTo>
                  <a:lnTo>
                    <a:pt x="1783" y="1173"/>
                  </a:lnTo>
                  <a:lnTo>
                    <a:pt x="1763" y="1160"/>
                  </a:lnTo>
                  <a:lnTo>
                    <a:pt x="1747" y="1145"/>
                  </a:lnTo>
                  <a:lnTo>
                    <a:pt x="1734" y="1125"/>
                  </a:lnTo>
                  <a:lnTo>
                    <a:pt x="1727" y="1105"/>
                  </a:lnTo>
                  <a:lnTo>
                    <a:pt x="1724" y="1082"/>
                  </a:lnTo>
                  <a:lnTo>
                    <a:pt x="1726" y="1059"/>
                  </a:lnTo>
                  <a:lnTo>
                    <a:pt x="1733" y="1038"/>
                  </a:lnTo>
                  <a:lnTo>
                    <a:pt x="1746" y="1017"/>
                  </a:lnTo>
                  <a:lnTo>
                    <a:pt x="1761" y="1001"/>
                  </a:lnTo>
                  <a:lnTo>
                    <a:pt x="1780" y="989"/>
                  </a:lnTo>
                  <a:lnTo>
                    <a:pt x="1801" y="981"/>
                  </a:lnTo>
                  <a:lnTo>
                    <a:pt x="1823" y="978"/>
                  </a:lnTo>
                  <a:close/>
                  <a:moveTo>
                    <a:pt x="1598" y="978"/>
                  </a:moveTo>
                  <a:lnTo>
                    <a:pt x="1581" y="980"/>
                  </a:lnTo>
                  <a:lnTo>
                    <a:pt x="1567" y="988"/>
                  </a:lnTo>
                  <a:lnTo>
                    <a:pt x="1556" y="1000"/>
                  </a:lnTo>
                  <a:lnTo>
                    <a:pt x="1547" y="1014"/>
                  </a:lnTo>
                  <a:lnTo>
                    <a:pt x="1545" y="1031"/>
                  </a:lnTo>
                  <a:lnTo>
                    <a:pt x="1547" y="1047"/>
                  </a:lnTo>
                  <a:lnTo>
                    <a:pt x="1556" y="1061"/>
                  </a:lnTo>
                  <a:lnTo>
                    <a:pt x="1567" y="1073"/>
                  </a:lnTo>
                  <a:lnTo>
                    <a:pt x="1581" y="1080"/>
                  </a:lnTo>
                  <a:lnTo>
                    <a:pt x="1598" y="1082"/>
                  </a:lnTo>
                  <a:lnTo>
                    <a:pt x="1614" y="1080"/>
                  </a:lnTo>
                  <a:lnTo>
                    <a:pt x="1629" y="1073"/>
                  </a:lnTo>
                  <a:lnTo>
                    <a:pt x="1640" y="1061"/>
                  </a:lnTo>
                  <a:lnTo>
                    <a:pt x="1647" y="1047"/>
                  </a:lnTo>
                  <a:lnTo>
                    <a:pt x="1651" y="1031"/>
                  </a:lnTo>
                  <a:lnTo>
                    <a:pt x="1647" y="1014"/>
                  </a:lnTo>
                  <a:lnTo>
                    <a:pt x="1640" y="1000"/>
                  </a:lnTo>
                  <a:lnTo>
                    <a:pt x="1629" y="988"/>
                  </a:lnTo>
                  <a:lnTo>
                    <a:pt x="1614" y="980"/>
                  </a:lnTo>
                  <a:lnTo>
                    <a:pt x="1598" y="978"/>
                  </a:lnTo>
                  <a:close/>
                  <a:moveTo>
                    <a:pt x="1598" y="971"/>
                  </a:moveTo>
                  <a:lnTo>
                    <a:pt x="1616" y="974"/>
                  </a:lnTo>
                  <a:lnTo>
                    <a:pt x="1633" y="982"/>
                  </a:lnTo>
                  <a:lnTo>
                    <a:pt x="1645" y="996"/>
                  </a:lnTo>
                  <a:lnTo>
                    <a:pt x="1654" y="1011"/>
                  </a:lnTo>
                  <a:lnTo>
                    <a:pt x="1657" y="1031"/>
                  </a:lnTo>
                  <a:lnTo>
                    <a:pt x="1654" y="1049"/>
                  </a:lnTo>
                  <a:lnTo>
                    <a:pt x="1645" y="1066"/>
                  </a:lnTo>
                  <a:lnTo>
                    <a:pt x="1633" y="1078"/>
                  </a:lnTo>
                  <a:lnTo>
                    <a:pt x="1616" y="1086"/>
                  </a:lnTo>
                  <a:lnTo>
                    <a:pt x="1598" y="1089"/>
                  </a:lnTo>
                  <a:lnTo>
                    <a:pt x="1578" y="1086"/>
                  </a:lnTo>
                  <a:lnTo>
                    <a:pt x="1563" y="1078"/>
                  </a:lnTo>
                  <a:lnTo>
                    <a:pt x="1549" y="1066"/>
                  </a:lnTo>
                  <a:lnTo>
                    <a:pt x="1541" y="1049"/>
                  </a:lnTo>
                  <a:lnTo>
                    <a:pt x="1538" y="1031"/>
                  </a:lnTo>
                  <a:lnTo>
                    <a:pt x="1541" y="1011"/>
                  </a:lnTo>
                  <a:lnTo>
                    <a:pt x="1549" y="996"/>
                  </a:lnTo>
                  <a:lnTo>
                    <a:pt x="1563" y="982"/>
                  </a:lnTo>
                  <a:lnTo>
                    <a:pt x="1578" y="974"/>
                  </a:lnTo>
                  <a:lnTo>
                    <a:pt x="1598" y="971"/>
                  </a:lnTo>
                  <a:close/>
                  <a:moveTo>
                    <a:pt x="1598" y="936"/>
                  </a:moveTo>
                  <a:lnTo>
                    <a:pt x="1575" y="938"/>
                  </a:lnTo>
                  <a:lnTo>
                    <a:pt x="1556" y="945"/>
                  </a:lnTo>
                  <a:lnTo>
                    <a:pt x="1538" y="956"/>
                  </a:lnTo>
                  <a:lnTo>
                    <a:pt x="1523" y="971"/>
                  </a:lnTo>
                  <a:lnTo>
                    <a:pt x="1512" y="988"/>
                  </a:lnTo>
                  <a:lnTo>
                    <a:pt x="1505" y="1009"/>
                  </a:lnTo>
                  <a:lnTo>
                    <a:pt x="1502" y="1031"/>
                  </a:lnTo>
                  <a:lnTo>
                    <a:pt x="1505" y="1052"/>
                  </a:lnTo>
                  <a:lnTo>
                    <a:pt x="1512" y="1072"/>
                  </a:lnTo>
                  <a:lnTo>
                    <a:pt x="1523" y="1089"/>
                  </a:lnTo>
                  <a:lnTo>
                    <a:pt x="1538" y="1105"/>
                  </a:lnTo>
                  <a:lnTo>
                    <a:pt x="1556" y="1115"/>
                  </a:lnTo>
                  <a:lnTo>
                    <a:pt x="1575" y="1122"/>
                  </a:lnTo>
                  <a:lnTo>
                    <a:pt x="1598" y="1125"/>
                  </a:lnTo>
                  <a:lnTo>
                    <a:pt x="1620" y="1122"/>
                  </a:lnTo>
                  <a:lnTo>
                    <a:pt x="1639" y="1115"/>
                  </a:lnTo>
                  <a:lnTo>
                    <a:pt x="1657" y="1105"/>
                  </a:lnTo>
                  <a:lnTo>
                    <a:pt x="1672" y="1089"/>
                  </a:lnTo>
                  <a:lnTo>
                    <a:pt x="1683" y="1072"/>
                  </a:lnTo>
                  <a:lnTo>
                    <a:pt x="1690" y="1052"/>
                  </a:lnTo>
                  <a:lnTo>
                    <a:pt x="1693" y="1031"/>
                  </a:lnTo>
                  <a:lnTo>
                    <a:pt x="1690" y="1009"/>
                  </a:lnTo>
                  <a:lnTo>
                    <a:pt x="1683" y="988"/>
                  </a:lnTo>
                  <a:lnTo>
                    <a:pt x="1672" y="971"/>
                  </a:lnTo>
                  <a:lnTo>
                    <a:pt x="1657" y="956"/>
                  </a:lnTo>
                  <a:lnTo>
                    <a:pt x="1639" y="945"/>
                  </a:lnTo>
                  <a:lnTo>
                    <a:pt x="1620" y="938"/>
                  </a:lnTo>
                  <a:lnTo>
                    <a:pt x="1598" y="936"/>
                  </a:lnTo>
                  <a:close/>
                  <a:moveTo>
                    <a:pt x="1598" y="929"/>
                  </a:moveTo>
                  <a:lnTo>
                    <a:pt x="1621" y="931"/>
                  </a:lnTo>
                  <a:lnTo>
                    <a:pt x="1642" y="939"/>
                  </a:lnTo>
                  <a:lnTo>
                    <a:pt x="1661" y="951"/>
                  </a:lnTo>
                  <a:lnTo>
                    <a:pt x="1677" y="967"/>
                  </a:lnTo>
                  <a:lnTo>
                    <a:pt x="1689" y="985"/>
                  </a:lnTo>
                  <a:lnTo>
                    <a:pt x="1697" y="1007"/>
                  </a:lnTo>
                  <a:lnTo>
                    <a:pt x="1700" y="1031"/>
                  </a:lnTo>
                  <a:lnTo>
                    <a:pt x="1697" y="1053"/>
                  </a:lnTo>
                  <a:lnTo>
                    <a:pt x="1689" y="1075"/>
                  </a:lnTo>
                  <a:lnTo>
                    <a:pt x="1677" y="1093"/>
                  </a:lnTo>
                  <a:lnTo>
                    <a:pt x="1661" y="1110"/>
                  </a:lnTo>
                  <a:lnTo>
                    <a:pt x="1642" y="1121"/>
                  </a:lnTo>
                  <a:lnTo>
                    <a:pt x="1621" y="1129"/>
                  </a:lnTo>
                  <a:lnTo>
                    <a:pt x="1598" y="1133"/>
                  </a:lnTo>
                  <a:lnTo>
                    <a:pt x="1574" y="1129"/>
                  </a:lnTo>
                  <a:lnTo>
                    <a:pt x="1552" y="1121"/>
                  </a:lnTo>
                  <a:lnTo>
                    <a:pt x="1534" y="1110"/>
                  </a:lnTo>
                  <a:lnTo>
                    <a:pt x="1517" y="1093"/>
                  </a:lnTo>
                  <a:lnTo>
                    <a:pt x="1506" y="1075"/>
                  </a:lnTo>
                  <a:lnTo>
                    <a:pt x="1498" y="1053"/>
                  </a:lnTo>
                  <a:lnTo>
                    <a:pt x="1496" y="1031"/>
                  </a:lnTo>
                  <a:lnTo>
                    <a:pt x="1498" y="1007"/>
                  </a:lnTo>
                  <a:lnTo>
                    <a:pt x="1506" y="985"/>
                  </a:lnTo>
                  <a:lnTo>
                    <a:pt x="1517" y="967"/>
                  </a:lnTo>
                  <a:lnTo>
                    <a:pt x="1534" y="951"/>
                  </a:lnTo>
                  <a:lnTo>
                    <a:pt x="1552" y="939"/>
                  </a:lnTo>
                  <a:lnTo>
                    <a:pt x="1574" y="931"/>
                  </a:lnTo>
                  <a:lnTo>
                    <a:pt x="1598" y="929"/>
                  </a:lnTo>
                  <a:close/>
                  <a:moveTo>
                    <a:pt x="1598" y="884"/>
                  </a:moveTo>
                  <a:lnTo>
                    <a:pt x="1531" y="887"/>
                  </a:lnTo>
                  <a:lnTo>
                    <a:pt x="1466" y="897"/>
                  </a:lnTo>
                  <a:lnTo>
                    <a:pt x="1403" y="912"/>
                  </a:lnTo>
                  <a:lnTo>
                    <a:pt x="1343" y="933"/>
                  </a:lnTo>
                  <a:lnTo>
                    <a:pt x="1285" y="958"/>
                  </a:lnTo>
                  <a:lnTo>
                    <a:pt x="1229" y="989"/>
                  </a:lnTo>
                  <a:lnTo>
                    <a:pt x="1177" y="1025"/>
                  </a:lnTo>
                  <a:lnTo>
                    <a:pt x="1129" y="1066"/>
                  </a:lnTo>
                  <a:lnTo>
                    <a:pt x="1084" y="1110"/>
                  </a:lnTo>
                  <a:lnTo>
                    <a:pt x="1044" y="1158"/>
                  </a:lnTo>
                  <a:lnTo>
                    <a:pt x="1009" y="1210"/>
                  </a:lnTo>
                  <a:lnTo>
                    <a:pt x="978" y="1264"/>
                  </a:lnTo>
                  <a:lnTo>
                    <a:pt x="951" y="1322"/>
                  </a:lnTo>
                  <a:lnTo>
                    <a:pt x="930" y="1383"/>
                  </a:lnTo>
                  <a:lnTo>
                    <a:pt x="915" y="1446"/>
                  </a:lnTo>
                  <a:lnTo>
                    <a:pt x="906" y="1511"/>
                  </a:lnTo>
                  <a:lnTo>
                    <a:pt x="903" y="1578"/>
                  </a:lnTo>
                  <a:lnTo>
                    <a:pt x="906" y="1644"/>
                  </a:lnTo>
                  <a:lnTo>
                    <a:pt x="915" y="1708"/>
                  </a:lnTo>
                  <a:lnTo>
                    <a:pt x="930" y="1771"/>
                  </a:lnTo>
                  <a:lnTo>
                    <a:pt x="951" y="1832"/>
                  </a:lnTo>
                  <a:lnTo>
                    <a:pt x="978" y="1890"/>
                  </a:lnTo>
                  <a:lnTo>
                    <a:pt x="1009" y="1945"/>
                  </a:lnTo>
                  <a:lnTo>
                    <a:pt x="1044" y="1997"/>
                  </a:lnTo>
                  <a:lnTo>
                    <a:pt x="1084" y="2044"/>
                  </a:lnTo>
                  <a:lnTo>
                    <a:pt x="1129" y="2089"/>
                  </a:lnTo>
                  <a:lnTo>
                    <a:pt x="1177" y="2129"/>
                  </a:lnTo>
                  <a:lnTo>
                    <a:pt x="1229" y="2165"/>
                  </a:lnTo>
                  <a:lnTo>
                    <a:pt x="1285" y="2196"/>
                  </a:lnTo>
                  <a:lnTo>
                    <a:pt x="1343" y="2223"/>
                  </a:lnTo>
                  <a:lnTo>
                    <a:pt x="1403" y="2243"/>
                  </a:lnTo>
                  <a:lnTo>
                    <a:pt x="1466" y="2259"/>
                  </a:lnTo>
                  <a:lnTo>
                    <a:pt x="1531" y="2268"/>
                  </a:lnTo>
                  <a:lnTo>
                    <a:pt x="1598" y="2271"/>
                  </a:lnTo>
                  <a:lnTo>
                    <a:pt x="1665" y="2268"/>
                  </a:lnTo>
                  <a:lnTo>
                    <a:pt x="1730" y="2259"/>
                  </a:lnTo>
                  <a:lnTo>
                    <a:pt x="1793" y="2243"/>
                  </a:lnTo>
                  <a:lnTo>
                    <a:pt x="1854" y="2223"/>
                  </a:lnTo>
                  <a:lnTo>
                    <a:pt x="1912" y="2196"/>
                  </a:lnTo>
                  <a:lnTo>
                    <a:pt x="1967" y="2165"/>
                  </a:lnTo>
                  <a:lnTo>
                    <a:pt x="2018" y="2129"/>
                  </a:lnTo>
                  <a:lnTo>
                    <a:pt x="2067" y="2089"/>
                  </a:lnTo>
                  <a:lnTo>
                    <a:pt x="2111" y="2044"/>
                  </a:lnTo>
                  <a:lnTo>
                    <a:pt x="2152" y="1997"/>
                  </a:lnTo>
                  <a:lnTo>
                    <a:pt x="2188" y="1945"/>
                  </a:lnTo>
                  <a:lnTo>
                    <a:pt x="2219" y="1890"/>
                  </a:lnTo>
                  <a:lnTo>
                    <a:pt x="2245" y="1832"/>
                  </a:lnTo>
                  <a:lnTo>
                    <a:pt x="2265" y="1771"/>
                  </a:lnTo>
                  <a:lnTo>
                    <a:pt x="2281" y="1708"/>
                  </a:lnTo>
                  <a:lnTo>
                    <a:pt x="2290" y="1644"/>
                  </a:lnTo>
                  <a:lnTo>
                    <a:pt x="2293" y="1578"/>
                  </a:lnTo>
                  <a:lnTo>
                    <a:pt x="2290" y="1511"/>
                  </a:lnTo>
                  <a:lnTo>
                    <a:pt x="2281" y="1446"/>
                  </a:lnTo>
                  <a:lnTo>
                    <a:pt x="2265" y="1383"/>
                  </a:lnTo>
                  <a:lnTo>
                    <a:pt x="2245" y="1322"/>
                  </a:lnTo>
                  <a:lnTo>
                    <a:pt x="2219" y="1264"/>
                  </a:lnTo>
                  <a:lnTo>
                    <a:pt x="2188" y="1210"/>
                  </a:lnTo>
                  <a:lnTo>
                    <a:pt x="2152" y="1158"/>
                  </a:lnTo>
                  <a:lnTo>
                    <a:pt x="2111" y="1110"/>
                  </a:lnTo>
                  <a:lnTo>
                    <a:pt x="2067" y="1066"/>
                  </a:lnTo>
                  <a:lnTo>
                    <a:pt x="2018" y="1025"/>
                  </a:lnTo>
                  <a:lnTo>
                    <a:pt x="1967" y="989"/>
                  </a:lnTo>
                  <a:lnTo>
                    <a:pt x="1912" y="958"/>
                  </a:lnTo>
                  <a:lnTo>
                    <a:pt x="1854" y="933"/>
                  </a:lnTo>
                  <a:lnTo>
                    <a:pt x="1793" y="912"/>
                  </a:lnTo>
                  <a:lnTo>
                    <a:pt x="1730" y="897"/>
                  </a:lnTo>
                  <a:lnTo>
                    <a:pt x="1665" y="887"/>
                  </a:lnTo>
                  <a:lnTo>
                    <a:pt x="1598" y="884"/>
                  </a:lnTo>
                  <a:close/>
                  <a:moveTo>
                    <a:pt x="1598" y="852"/>
                  </a:moveTo>
                  <a:lnTo>
                    <a:pt x="1664" y="855"/>
                  </a:lnTo>
                  <a:lnTo>
                    <a:pt x="1728" y="865"/>
                  </a:lnTo>
                  <a:lnTo>
                    <a:pt x="1791" y="878"/>
                  </a:lnTo>
                  <a:lnTo>
                    <a:pt x="1851" y="898"/>
                  </a:lnTo>
                  <a:lnTo>
                    <a:pt x="1909" y="922"/>
                  </a:lnTo>
                  <a:lnTo>
                    <a:pt x="1965" y="951"/>
                  </a:lnTo>
                  <a:lnTo>
                    <a:pt x="2017" y="985"/>
                  </a:lnTo>
                  <a:lnTo>
                    <a:pt x="2066" y="1023"/>
                  </a:lnTo>
                  <a:lnTo>
                    <a:pt x="2111" y="1066"/>
                  </a:lnTo>
                  <a:lnTo>
                    <a:pt x="2154" y="1111"/>
                  </a:lnTo>
                  <a:lnTo>
                    <a:pt x="2192" y="1159"/>
                  </a:lnTo>
                  <a:lnTo>
                    <a:pt x="2225" y="1212"/>
                  </a:lnTo>
                  <a:lnTo>
                    <a:pt x="2255" y="1266"/>
                  </a:lnTo>
                  <a:lnTo>
                    <a:pt x="2280" y="1324"/>
                  </a:lnTo>
                  <a:lnTo>
                    <a:pt x="2298" y="1385"/>
                  </a:lnTo>
                  <a:lnTo>
                    <a:pt x="2313" y="1447"/>
                  </a:lnTo>
                  <a:lnTo>
                    <a:pt x="2322" y="1512"/>
                  </a:lnTo>
                  <a:lnTo>
                    <a:pt x="2325" y="1578"/>
                  </a:lnTo>
                  <a:lnTo>
                    <a:pt x="2322" y="1644"/>
                  </a:lnTo>
                  <a:lnTo>
                    <a:pt x="2313" y="1707"/>
                  </a:lnTo>
                  <a:lnTo>
                    <a:pt x="2298" y="1769"/>
                  </a:lnTo>
                  <a:lnTo>
                    <a:pt x="2280" y="1830"/>
                  </a:lnTo>
                  <a:lnTo>
                    <a:pt x="2255" y="1888"/>
                  </a:lnTo>
                  <a:lnTo>
                    <a:pt x="2225" y="1942"/>
                  </a:lnTo>
                  <a:lnTo>
                    <a:pt x="2192" y="1995"/>
                  </a:lnTo>
                  <a:lnTo>
                    <a:pt x="2154" y="2044"/>
                  </a:lnTo>
                  <a:lnTo>
                    <a:pt x="2111" y="2090"/>
                  </a:lnTo>
                  <a:lnTo>
                    <a:pt x="2066" y="2131"/>
                  </a:lnTo>
                  <a:lnTo>
                    <a:pt x="2017" y="2169"/>
                  </a:lnTo>
                  <a:lnTo>
                    <a:pt x="1965" y="2203"/>
                  </a:lnTo>
                  <a:lnTo>
                    <a:pt x="1909" y="2232"/>
                  </a:lnTo>
                  <a:lnTo>
                    <a:pt x="1851" y="2257"/>
                  </a:lnTo>
                  <a:lnTo>
                    <a:pt x="1791" y="2276"/>
                  </a:lnTo>
                  <a:lnTo>
                    <a:pt x="1728" y="2291"/>
                  </a:lnTo>
                  <a:lnTo>
                    <a:pt x="1664" y="2299"/>
                  </a:lnTo>
                  <a:lnTo>
                    <a:pt x="1598" y="2302"/>
                  </a:lnTo>
                  <a:lnTo>
                    <a:pt x="1532" y="2299"/>
                  </a:lnTo>
                  <a:lnTo>
                    <a:pt x="1468" y="2291"/>
                  </a:lnTo>
                  <a:lnTo>
                    <a:pt x="1405" y="2276"/>
                  </a:lnTo>
                  <a:lnTo>
                    <a:pt x="1345" y="2257"/>
                  </a:lnTo>
                  <a:lnTo>
                    <a:pt x="1287" y="2232"/>
                  </a:lnTo>
                  <a:lnTo>
                    <a:pt x="1231" y="2203"/>
                  </a:lnTo>
                  <a:lnTo>
                    <a:pt x="1179" y="2169"/>
                  </a:lnTo>
                  <a:lnTo>
                    <a:pt x="1130" y="2131"/>
                  </a:lnTo>
                  <a:lnTo>
                    <a:pt x="1084" y="2090"/>
                  </a:lnTo>
                  <a:lnTo>
                    <a:pt x="1042" y="2044"/>
                  </a:lnTo>
                  <a:lnTo>
                    <a:pt x="1005" y="1995"/>
                  </a:lnTo>
                  <a:lnTo>
                    <a:pt x="971" y="1942"/>
                  </a:lnTo>
                  <a:lnTo>
                    <a:pt x="942" y="1888"/>
                  </a:lnTo>
                  <a:lnTo>
                    <a:pt x="917" y="1830"/>
                  </a:lnTo>
                  <a:lnTo>
                    <a:pt x="897" y="1769"/>
                  </a:lnTo>
                  <a:lnTo>
                    <a:pt x="883" y="1707"/>
                  </a:lnTo>
                  <a:lnTo>
                    <a:pt x="875" y="1644"/>
                  </a:lnTo>
                  <a:lnTo>
                    <a:pt x="872" y="1578"/>
                  </a:lnTo>
                  <a:lnTo>
                    <a:pt x="875" y="1512"/>
                  </a:lnTo>
                  <a:lnTo>
                    <a:pt x="883" y="1447"/>
                  </a:lnTo>
                  <a:lnTo>
                    <a:pt x="897" y="1385"/>
                  </a:lnTo>
                  <a:lnTo>
                    <a:pt x="917" y="1324"/>
                  </a:lnTo>
                  <a:lnTo>
                    <a:pt x="942" y="1266"/>
                  </a:lnTo>
                  <a:lnTo>
                    <a:pt x="971" y="1212"/>
                  </a:lnTo>
                  <a:lnTo>
                    <a:pt x="1005" y="1159"/>
                  </a:lnTo>
                  <a:lnTo>
                    <a:pt x="1042" y="1111"/>
                  </a:lnTo>
                  <a:lnTo>
                    <a:pt x="1084" y="1066"/>
                  </a:lnTo>
                  <a:lnTo>
                    <a:pt x="1130" y="1023"/>
                  </a:lnTo>
                  <a:lnTo>
                    <a:pt x="1179" y="985"/>
                  </a:lnTo>
                  <a:lnTo>
                    <a:pt x="1231" y="951"/>
                  </a:lnTo>
                  <a:lnTo>
                    <a:pt x="1287" y="922"/>
                  </a:lnTo>
                  <a:lnTo>
                    <a:pt x="1345" y="898"/>
                  </a:lnTo>
                  <a:lnTo>
                    <a:pt x="1405" y="878"/>
                  </a:lnTo>
                  <a:lnTo>
                    <a:pt x="1468" y="865"/>
                  </a:lnTo>
                  <a:lnTo>
                    <a:pt x="1532" y="855"/>
                  </a:lnTo>
                  <a:lnTo>
                    <a:pt x="1598" y="852"/>
                  </a:lnTo>
                  <a:close/>
                  <a:moveTo>
                    <a:pt x="2948" y="819"/>
                  </a:moveTo>
                  <a:lnTo>
                    <a:pt x="2904" y="822"/>
                  </a:lnTo>
                  <a:lnTo>
                    <a:pt x="2861" y="830"/>
                  </a:lnTo>
                  <a:lnTo>
                    <a:pt x="2822" y="840"/>
                  </a:lnTo>
                  <a:lnTo>
                    <a:pt x="2786" y="854"/>
                  </a:lnTo>
                  <a:lnTo>
                    <a:pt x="2752" y="872"/>
                  </a:lnTo>
                  <a:lnTo>
                    <a:pt x="2721" y="890"/>
                  </a:lnTo>
                  <a:lnTo>
                    <a:pt x="2693" y="910"/>
                  </a:lnTo>
                  <a:lnTo>
                    <a:pt x="2667" y="930"/>
                  </a:lnTo>
                  <a:lnTo>
                    <a:pt x="2645" y="950"/>
                  </a:lnTo>
                  <a:lnTo>
                    <a:pt x="2626" y="969"/>
                  </a:lnTo>
                  <a:lnTo>
                    <a:pt x="2610" y="986"/>
                  </a:lnTo>
                  <a:lnTo>
                    <a:pt x="2633" y="974"/>
                  </a:lnTo>
                  <a:lnTo>
                    <a:pt x="2661" y="960"/>
                  </a:lnTo>
                  <a:lnTo>
                    <a:pt x="2692" y="947"/>
                  </a:lnTo>
                  <a:lnTo>
                    <a:pt x="2727" y="935"/>
                  </a:lnTo>
                  <a:lnTo>
                    <a:pt x="2766" y="922"/>
                  </a:lnTo>
                  <a:lnTo>
                    <a:pt x="2810" y="912"/>
                  </a:lnTo>
                  <a:lnTo>
                    <a:pt x="2856" y="903"/>
                  </a:lnTo>
                  <a:lnTo>
                    <a:pt x="2906" y="897"/>
                  </a:lnTo>
                  <a:lnTo>
                    <a:pt x="2958" y="894"/>
                  </a:lnTo>
                  <a:lnTo>
                    <a:pt x="3015" y="894"/>
                  </a:lnTo>
                  <a:lnTo>
                    <a:pt x="3075" y="898"/>
                  </a:lnTo>
                  <a:lnTo>
                    <a:pt x="3099" y="881"/>
                  </a:lnTo>
                  <a:lnTo>
                    <a:pt x="3077" y="856"/>
                  </a:lnTo>
                  <a:lnTo>
                    <a:pt x="3054" y="834"/>
                  </a:lnTo>
                  <a:lnTo>
                    <a:pt x="3017" y="826"/>
                  </a:lnTo>
                  <a:lnTo>
                    <a:pt x="2982" y="821"/>
                  </a:lnTo>
                  <a:lnTo>
                    <a:pt x="2948" y="819"/>
                  </a:lnTo>
                  <a:close/>
                  <a:moveTo>
                    <a:pt x="217" y="808"/>
                  </a:moveTo>
                  <a:lnTo>
                    <a:pt x="222" y="843"/>
                  </a:lnTo>
                  <a:lnTo>
                    <a:pt x="231" y="877"/>
                  </a:lnTo>
                  <a:lnTo>
                    <a:pt x="244" y="910"/>
                  </a:lnTo>
                  <a:lnTo>
                    <a:pt x="262" y="945"/>
                  </a:lnTo>
                  <a:lnTo>
                    <a:pt x="284" y="978"/>
                  </a:lnTo>
                  <a:lnTo>
                    <a:pt x="309" y="1008"/>
                  </a:lnTo>
                  <a:lnTo>
                    <a:pt x="334" y="1035"/>
                  </a:lnTo>
                  <a:lnTo>
                    <a:pt x="361" y="1059"/>
                  </a:lnTo>
                  <a:lnTo>
                    <a:pt x="389" y="1082"/>
                  </a:lnTo>
                  <a:lnTo>
                    <a:pt x="417" y="1102"/>
                  </a:lnTo>
                  <a:lnTo>
                    <a:pt x="445" y="1119"/>
                  </a:lnTo>
                  <a:lnTo>
                    <a:pt x="470" y="1134"/>
                  </a:lnTo>
                  <a:lnTo>
                    <a:pt x="493" y="1147"/>
                  </a:lnTo>
                  <a:lnTo>
                    <a:pt x="514" y="1156"/>
                  </a:lnTo>
                  <a:lnTo>
                    <a:pt x="531" y="1164"/>
                  </a:lnTo>
                  <a:lnTo>
                    <a:pt x="544" y="1170"/>
                  </a:lnTo>
                  <a:lnTo>
                    <a:pt x="551" y="1153"/>
                  </a:lnTo>
                  <a:lnTo>
                    <a:pt x="561" y="1135"/>
                  </a:lnTo>
                  <a:lnTo>
                    <a:pt x="571" y="1113"/>
                  </a:lnTo>
                  <a:lnTo>
                    <a:pt x="581" y="1091"/>
                  </a:lnTo>
                  <a:lnTo>
                    <a:pt x="592" y="1070"/>
                  </a:lnTo>
                  <a:lnTo>
                    <a:pt x="578" y="1069"/>
                  </a:lnTo>
                  <a:lnTo>
                    <a:pt x="562" y="1066"/>
                  </a:lnTo>
                  <a:lnTo>
                    <a:pt x="542" y="1062"/>
                  </a:lnTo>
                  <a:lnTo>
                    <a:pt x="520" y="1057"/>
                  </a:lnTo>
                  <a:lnTo>
                    <a:pt x="496" y="1050"/>
                  </a:lnTo>
                  <a:lnTo>
                    <a:pt x="470" y="1042"/>
                  </a:lnTo>
                  <a:lnTo>
                    <a:pt x="443" y="1031"/>
                  </a:lnTo>
                  <a:lnTo>
                    <a:pt x="415" y="1018"/>
                  </a:lnTo>
                  <a:lnTo>
                    <a:pt x="386" y="1003"/>
                  </a:lnTo>
                  <a:lnTo>
                    <a:pt x="358" y="984"/>
                  </a:lnTo>
                  <a:lnTo>
                    <a:pt x="331" y="964"/>
                  </a:lnTo>
                  <a:lnTo>
                    <a:pt x="304" y="940"/>
                  </a:lnTo>
                  <a:lnTo>
                    <a:pt x="280" y="912"/>
                  </a:lnTo>
                  <a:lnTo>
                    <a:pt x="256" y="881"/>
                  </a:lnTo>
                  <a:lnTo>
                    <a:pt x="235" y="847"/>
                  </a:lnTo>
                  <a:lnTo>
                    <a:pt x="217" y="808"/>
                  </a:lnTo>
                  <a:close/>
                  <a:moveTo>
                    <a:pt x="237" y="793"/>
                  </a:moveTo>
                  <a:lnTo>
                    <a:pt x="256" y="833"/>
                  </a:lnTo>
                  <a:lnTo>
                    <a:pt x="277" y="868"/>
                  </a:lnTo>
                  <a:lnTo>
                    <a:pt x="300" y="899"/>
                  </a:lnTo>
                  <a:lnTo>
                    <a:pt x="326" y="925"/>
                  </a:lnTo>
                  <a:lnTo>
                    <a:pt x="353" y="949"/>
                  </a:lnTo>
                  <a:lnTo>
                    <a:pt x="381" y="970"/>
                  </a:lnTo>
                  <a:lnTo>
                    <a:pt x="410" y="987"/>
                  </a:lnTo>
                  <a:lnTo>
                    <a:pt x="439" y="1002"/>
                  </a:lnTo>
                  <a:lnTo>
                    <a:pt x="467" y="1014"/>
                  </a:lnTo>
                  <a:lnTo>
                    <a:pt x="493" y="1023"/>
                  </a:lnTo>
                  <a:lnTo>
                    <a:pt x="519" y="1031"/>
                  </a:lnTo>
                  <a:lnTo>
                    <a:pt x="542" y="1037"/>
                  </a:lnTo>
                  <a:lnTo>
                    <a:pt x="563" y="1041"/>
                  </a:lnTo>
                  <a:lnTo>
                    <a:pt x="580" y="1044"/>
                  </a:lnTo>
                  <a:lnTo>
                    <a:pt x="595" y="1045"/>
                  </a:lnTo>
                  <a:lnTo>
                    <a:pt x="605" y="1046"/>
                  </a:lnTo>
                  <a:lnTo>
                    <a:pt x="609" y="1038"/>
                  </a:lnTo>
                  <a:lnTo>
                    <a:pt x="613" y="1031"/>
                  </a:lnTo>
                  <a:lnTo>
                    <a:pt x="599" y="1027"/>
                  </a:lnTo>
                  <a:lnTo>
                    <a:pt x="579" y="1024"/>
                  </a:lnTo>
                  <a:lnTo>
                    <a:pt x="556" y="1019"/>
                  </a:lnTo>
                  <a:lnTo>
                    <a:pt x="531" y="1013"/>
                  </a:lnTo>
                  <a:lnTo>
                    <a:pt x="502" y="1004"/>
                  </a:lnTo>
                  <a:lnTo>
                    <a:pt x="472" y="993"/>
                  </a:lnTo>
                  <a:lnTo>
                    <a:pt x="441" y="980"/>
                  </a:lnTo>
                  <a:lnTo>
                    <a:pt x="410" y="964"/>
                  </a:lnTo>
                  <a:lnTo>
                    <a:pt x="378" y="944"/>
                  </a:lnTo>
                  <a:lnTo>
                    <a:pt x="346" y="921"/>
                  </a:lnTo>
                  <a:lnTo>
                    <a:pt x="316" y="896"/>
                  </a:lnTo>
                  <a:lnTo>
                    <a:pt x="288" y="866"/>
                  </a:lnTo>
                  <a:lnTo>
                    <a:pt x="261" y="832"/>
                  </a:lnTo>
                  <a:lnTo>
                    <a:pt x="237" y="793"/>
                  </a:lnTo>
                  <a:close/>
                  <a:moveTo>
                    <a:pt x="2916" y="790"/>
                  </a:moveTo>
                  <a:lnTo>
                    <a:pt x="2875" y="792"/>
                  </a:lnTo>
                  <a:lnTo>
                    <a:pt x="2837" y="796"/>
                  </a:lnTo>
                  <a:lnTo>
                    <a:pt x="2799" y="805"/>
                  </a:lnTo>
                  <a:lnTo>
                    <a:pt x="2765" y="816"/>
                  </a:lnTo>
                  <a:lnTo>
                    <a:pt x="2734" y="830"/>
                  </a:lnTo>
                  <a:lnTo>
                    <a:pt x="2704" y="846"/>
                  </a:lnTo>
                  <a:lnTo>
                    <a:pt x="2677" y="864"/>
                  </a:lnTo>
                  <a:lnTo>
                    <a:pt x="2654" y="882"/>
                  </a:lnTo>
                  <a:lnTo>
                    <a:pt x="2631" y="901"/>
                  </a:lnTo>
                  <a:lnTo>
                    <a:pt x="2612" y="918"/>
                  </a:lnTo>
                  <a:lnTo>
                    <a:pt x="2596" y="936"/>
                  </a:lnTo>
                  <a:lnTo>
                    <a:pt x="2581" y="951"/>
                  </a:lnTo>
                  <a:lnTo>
                    <a:pt x="2570" y="966"/>
                  </a:lnTo>
                  <a:lnTo>
                    <a:pt x="2562" y="977"/>
                  </a:lnTo>
                  <a:lnTo>
                    <a:pt x="2556" y="985"/>
                  </a:lnTo>
                  <a:lnTo>
                    <a:pt x="2561" y="993"/>
                  </a:lnTo>
                  <a:lnTo>
                    <a:pt x="2566" y="1001"/>
                  </a:lnTo>
                  <a:lnTo>
                    <a:pt x="2575" y="988"/>
                  </a:lnTo>
                  <a:lnTo>
                    <a:pt x="2588" y="974"/>
                  </a:lnTo>
                  <a:lnTo>
                    <a:pt x="2603" y="956"/>
                  </a:lnTo>
                  <a:lnTo>
                    <a:pt x="2622" y="938"/>
                  </a:lnTo>
                  <a:lnTo>
                    <a:pt x="2643" y="917"/>
                  </a:lnTo>
                  <a:lnTo>
                    <a:pt x="2668" y="897"/>
                  </a:lnTo>
                  <a:lnTo>
                    <a:pt x="2695" y="877"/>
                  </a:lnTo>
                  <a:lnTo>
                    <a:pt x="2725" y="857"/>
                  </a:lnTo>
                  <a:lnTo>
                    <a:pt x="2758" y="840"/>
                  </a:lnTo>
                  <a:lnTo>
                    <a:pt x="2793" y="823"/>
                  </a:lnTo>
                  <a:lnTo>
                    <a:pt x="2831" y="811"/>
                  </a:lnTo>
                  <a:lnTo>
                    <a:pt x="2872" y="801"/>
                  </a:lnTo>
                  <a:lnTo>
                    <a:pt x="2914" y="796"/>
                  </a:lnTo>
                  <a:lnTo>
                    <a:pt x="2960" y="795"/>
                  </a:lnTo>
                  <a:lnTo>
                    <a:pt x="2916" y="790"/>
                  </a:lnTo>
                  <a:close/>
                  <a:moveTo>
                    <a:pt x="2815" y="740"/>
                  </a:moveTo>
                  <a:lnTo>
                    <a:pt x="2776" y="742"/>
                  </a:lnTo>
                  <a:lnTo>
                    <a:pt x="2737" y="748"/>
                  </a:lnTo>
                  <a:lnTo>
                    <a:pt x="2701" y="756"/>
                  </a:lnTo>
                  <a:lnTo>
                    <a:pt x="2666" y="768"/>
                  </a:lnTo>
                  <a:lnTo>
                    <a:pt x="2632" y="781"/>
                  </a:lnTo>
                  <a:lnTo>
                    <a:pt x="2601" y="796"/>
                  </a:lnTo>
                  <a:lnTo>
                    <a:pt x="2573" y="810"/>
                  </a:lnTo>
                  <a:lnTo>
                    <a:pt x="2547" y="824"/>
                  </a:lnTo>
                  <a:lnTo>
                    <a:pt x="2525" y="839"/>
                  </a:lnTo>
                  <a:lnTo>
                    <a:pt x="2505" y="851"/>
                  </a:lnTo>
                  <a:lnTo>
                    <a:pt x="2490" y="863"/>
                  </a:lnTo>
                  <a:lnTo>
                    <a:pt x="2479" y="871"/>
                  </a:lnTo>
                  <a:lnTo>
                    <a:pt x="2489" y="885"/>
                  </a:lnTo>
                  <a:lnTo>
                    <a:pt x="2502" y="903"/>
                  </a:lnTo>
                  <a:lnTo>
                    <a:pt x="2515" y="922"/>
                  </a:lnTo>
                  <a:lnTo>
                    <a:pt x="2529" y="942"/>
                  </a:lnTo>
                  <a:lnTo>
                    <a:pt x="2541" y="962"/>
                  </a:lnTo>
                  <a:lnTo>
                    <a:pt x="2550" y="950"/>
                  </a:lnTo>
                  <a:lnTo>
                    <a:pt x="2562" y="936"/>
                  </a:lnTo>
                  <a:lnTo>
                    <a:pt x="2576" y="919"/>
                  </a:lnTo>
                  <a:lnTo>
                    <a:pt x="2594" y="902"/>
                  </a:lnTo>
                  <a:lnTo>
                    <a:pt x="2613" y="882"/>
                  </a:lnTo>
                  <a:lnTo>
                    <a:pt x="2636" y="864"/>
                  </a:lnTo>
                  <a:lnTo>
                    <a:pt x="2662" y="844"/>
                  </a:lnTo>
                  <a:lnTo>
                    <a:pt x="2690" y="826"/>
                  </a:lnTo>
                  <a:lnTo>
                    <a:pt x="2721" y="809"/>
                  </a:lnTo>
                  <a:lnTo>
                    <a:pt x="2754" y="794"/>
                  </a:lnTo>
                  <a:lnTo>
                    <a:pt x="2789" y="781"/>
                  </a:lnTo>
                  <a:lnTo>
                    <a:pt x="2827" y="772"/>
                  </a:lnTo>
                  <a:lnTo>
                    <a:pt x="2869" y="767"/>
                  </a:lnTo>
                  <a:lnTo>
                    <a:pt x="2911" y="765"/>
                  </a:lnTo>
                  <a:lnTo>
                    <a:pt x="2956" y="769"/>
                  </a:lnTo>
                  <a:lnTo>
                    <a:pt x="2923" y="756"/>
                  </a:lnTo>
                  <a:lnTo>
                    <a:pt x="2889" y="747"/>
                  </a:lnTo>
                  <a:lnTo>
                    <a:pt x="2854" y="742"/>
                  </a:lnTo>
                  <a:lnTo>
                    <a:pt x="2815" y="740"/>
                  </a:lnTo>
                  <a:close/>
                  <a:moveTo>
                    <a:pt x="243" y="629"/>
                  </a:moveTo>
                  <a:lnTo>
                    <a:pt x="233" y="661"/>
                  </a:lnTo>
                  <a:lnTo>
                    <a:pt x="225" y="692"/>
                  </a:lnTo>
                  <a:lnTo>
                    <a:pt x="238" y="734"/>
                  </a:lnTo>
                  <a:lnTo>
                    <a:pt x="256" y="773"/>
                  </a:lnTo>
                  <a:lnTo>
                    <a:pt x="275" y="807"/>
                  </a:lnTo>
                  <a:lnTo>
                    <a:pt x="298" y="838"/>
                  </a:lnTo>
                  <a:lnTo>
                    <a:pt x="322" y="866"/>
                  </a:lnTo>
                  <a:lnTo>
                    <a:pt x="348" y="890"/>
                  </a:lnTo>
                  <a:lnTo>
                    <a:pt x="375" y="912"/>
                  </a:lnTo>
                  <a:lnTo>
                    <a:pt x="403" y="931"/>
                  </a:lnTo>
                  <a:lnTo>
                    <a:pt x="430" y="946"/>
                  </a:lnTo>
                  <a:lnTo>
                    <a:pt x="458" y="960"/>
                  </a:lnTo>
                  <a:lnTo>
                    <a:pt x="485" y="972"/>
                  </a:lnTo>
                  <a:lnTo>
                    <a:pt x="512" y="981"/>
                  </a:lnTo>
                  <a:lnTo>
                    <a:pt x="536" y="988"/>
                  </a:lnTo>
                  <a:lnTo>
                    <a:pt x="559" y="994"/>
                  </a:lnTo>
                  <a:lnTo>
                    <a:pt x="578" y="999"/>
                  </a:lnTo>
                  <a:lnTo>
                    <a:pt x="556" y="985"/>
                  </a:lnTo>
                  <a:lnTo>
                    <a:pt x="532" y="968"/>
                  </a:lnTo>
                  <a:lnTo>
                    <a:pt x="504" y="947"/>
                  </a:lnTo>
                  <a:lnTo>
                    <a:pt x="475" y="923"/>
                  </a:lnTo>
                  <a:lnTo>
                    <a:pt x="445" y="896"/>
                  </a:lnTo>
                  <a:lnTo>
                    <a:pt x="415" y="864"/>
                  </a:lnTo>
                  <a:lnTo>
                    <a:pt x="384" y="828"/>
                  </a:lnTo>
                  <a:lnTo>
                    <a:pt x="353" y="788"/>
                  </a:lnTo>
                  <a:lnTo>
                    <a:pt x="324" y="744"/>
                  </a:lnTo>
                  <a:lnTo>
                    <a:pt x="296" y="695"/>
                  </a:lnTo>
                  <a:lnTo>
                    <a:pt x="269" y="642"/>
                  </a:lnTo>
                  <a:lnTo>
                    <a:pt x="243" y="629"/>
                  </a:lnTo>
                  <a:close/>
                  <a:moveTo>
                    <a:pt x="564" y="384"/>
                  </a:moveTo>
                  <a:lnTo>
                    <a:pt x="556" y="418"/>
                  </a:lnTo>
                  <a:lnTo>
                    <a:pt x="553" y="453"/>
                  </a:lnTo>
                  <a:lnTo>
                    <a:pt x="554" y="489"/>
                  </a:lnTo>
                  <a:lnTo>
                    <a:pt x="560" y="528"/>
                  </a:lnTo>
                  <a:lnTo>
                    <a:pt x="569" y="566"/>
                  </a:lnTo>
                  <a:lnTo>
                    <a:pt x="581" y="602"/>
                  </a:lnTo>
                  <a:lnTo>
                    <a:pt x="597" y="637"/>
                  </a:lnTo>
                  <a:lnTo>
                    <a:pt x="613" y="669"/>
                  </a:lnTo>
                  <a:lnTo>
                    <a:pt x="632" y="700"/>
                  </a:lnTo>
                  <a:lnTo>
                    <a:pt x="652" y="728"/>
                  </a:lnTo>
                  <a:lnTo>
                    <a:pt x="671" y="753"/>
                  </a:lnTo>
                  <a:lnTo>
                    <a:pt x="690" y="776"/>
                  </a:lnTo>
                  <a:lnTo>
                    <a:pt x="707" y="796"/>
                  </a:lnTo>
                  <a:lnTo>
                    <a:pt x="724" y="812"/>
                  </a:lnTo>
                  <a:lnTo>
                    <a:pt x="737" y="826"/>
                  </a:lnTo>
                  <a:lnTo>
                    <a:pt x="748" y="835"/>
                  </a:lnTo>
                  <a:lnTo>
                    <a:pt x="759" y="823"/>
                  </a:lnTo>
                  <a:lnTo>
                    <a:pt x="773" y="809"/>
                  </a:lnTo>
                  <a:lnTo>
                    <a:pt x="790" y="793"/>
                  </a:lnTo>
                  <a:lnTo>
                    <a:pt x="809" y="775"/>
                  </a:lnTo>
                  <a:lnTo>
                    <a:pt x="826" y="758"/>
                  </a:lnTo>
                  <a:lnTo>
                    <a:pt x="814" y="751"/>
                  </a:lnTo>
                  <a:lnTo>
                    <a:pt x="797" y="742"/>
                  </a:lnTo>
                  <a:lnTo>
                    <a:pt x="779" y="731"/>
                  </a:lnTo>
                  <a:lnTo>
                    <a:pt x="758" y="717"/>
                  </a:lnTo>
                  <a:lnTo>
                    <a:pt x="736" y="701"/>
                  </a:lnTo>
                  <a:lnTo>
                    <a:pt x="712" y="681"/>
                  </a:lnTo>
                  <a:lnTo>
                    <a:pt x="690" y="660"/>
                  </a:lnTo>
                  <a:lnTo>
                    <a:pt x="666" y="635"/>
                  </a:lnTo>
                  <a:lnTo>
                    <a:pt x="644" y="608"/>
                  </a:lnTo>
                  <a:lnTo>
                    <a:pt x="624" y="578"/>
                  </a:lnTo>
                  <a:lnTo>
                    <a:pt x="605" y="545"/>
                  </a:lnTo>
                  <a:lnTo>
                    <a:pt x="590" y="509"/>
                  </a:lnTo>
                  <a:lnTo>
                    <a:pt x="577" y="470"/>
                  </a:lnTo>
                  <a:lnTo>
                    <a:pt x="568" y="429"/>
                  </a:lnTo>
                  <a:lnTo>
                    <a:pt x="564" y="384"/>
                  </a:lnTo>
                  <a:close/>
                  <a:moveTo>
                    <a:pt x="2711" y="382"/>
                  </a:moveTo>
                  <a:lnTo>
                    <a:pt x="2667" y="389"/>
                  </a:lnTo>
                  <a:lnTo>
                    <a:pt x="2626" y="398"/>
                  </a:lnTo>
                  <a:lnTo>
                    <a:pt x="2589" y="412"/>
                  </a:lnTo>
                  <a:lnTo>
                    <a:pt x="2553" y="429"/>
                  </a:lnTo>
                  <a:lnTo>
                    <a:pt x="2522" y="447"/>
                  </a:lnTo>
                  <a:lnTo>
                    <a:pt x="2494" y="469"/>
                  </a:lnTo>
                  <a:lnTo>
                    <a:pt x="2468" y="492"/>
                  </a:lnTo>
                  <a:lnTo>
                    <a:pt x="2445" y="515"/>
                  </a:lnTo>
                  <a:lnTo>
                    <a:pt x="2424" y="540"/>
                  </a:lnTo>
                  <a:lnTo>
                    <a:pt x="2406" y="565"/>
                  </a:lnTo>
                  <a:lnTo>
                    <a:pt x="2389" y="590"/>
                  </a:lnTo>
                  <a:lnTo>
                    <a:pt x="2376" y="613"/>
                  </a:lnTo>
                  <a:lnTo>
                    <a:pt x="2364" y="636"/>
                  </a:lnTo>
                  <a:lnTo>
                    <a:pt x="2354" y="658"/>
                  </a:lnTo>
                  <a:lnTo>
                    <a:pt x="2347" y="676"/>
                  </a:lnTo>
                  <a:lnTo>
                    <a:pt x="2364" y="657"/>
                  </a:lnTo>
                  <a:lnTo>
                    <a:pt x="2385" y="635"/>
                  </a:lnTo>
                  <a:lnTo>
                    <a:pt x="2410" y="612"/>
                  </a:lnTo>
                  <a:lnTo>
                    <a:pt x="2439" y="588"/>
                  </a:lnTo>
                  <a:lnTo>
                    <a:pt x="2472" y="564"/>
                  </a:lnTo>
                  <a:lnTo>
                    <a:pt x="2508" y="539"/>
                  </a:lnTo>
                  <a:lnTo>
                    <a:pt x="2549" y="514"/>
                  </a:lnTo>
                  <a:lnTo>
                    <a:pt x="2594" y="492"/>
                  </a:lnTo>
                  <a:lnTo>
                    <a:pt x="2642" y="470"/>
                  </a:lnTo>
                  <a:lnTo>
                    <a:pt x="2695" y="452"/>
                  </a:lnTo>
                  <a:lnTo>
                    <a:pt x="2753" y="435"/>
                  </a:lnTo>
                  <a:lnTo>
                    <a:pt x="2769" y="411"/>
                  </a:lnTo>
                  <a:lnTo>
                    <a:pt x="2740" y="396"/>
                  </a:lnTo>
                  <a:lnTo>
                    <a:pt x="2711" y="382"/>
                  </a:lnTo>
                  <a:close/>
                  <a:moveTo>
                    <a:pt x="2609" y="377"/>
                  </a:moveTo>
                  <a:lnTo>
                    <a:pt x="2567" y="389"/>
                  </a:lnTo>
                  <a:lnTo>
                    <a:pt x="2529" y="403"/>
                  </a:lnTo>
                  <a:lnTo>
                    <a:pt x="2494" y="421"/>
                  </a:lnTo>
                  <a:lnTo>
                    <a:pt x="2463" y="441"/>
                  </a:lnTo>
                  <a:lnTo>
                    <a:pt x="2434" y="464"/>
                  </a:lnTo>
                  <a:lnTo>
                    <a:pt x="2409" y="488"/>
                  </a:lnTo>
                  <a:lnTo>
                    <a:pt x="2387" y="513"/>
                  </a:lnTo>
                  <a:lnTo>
                    <a:pt x="2368" y="538"/>
                  </a:lnTo>
                  <a:lnTo>
                    <a:pt x="2351" y="564"/>
                  </a:lnTo>
                  <a:lnTo>
                    <a:pt x="2337" y="589"/>
                  </a:lnTo>
                  <a:lnTo>
                    <a:pt x="2325" y="612"/>
                  </a:lnTo>
                  <a:lnTo>
                    <a:pt x="2315" y="634"/>
                  </a:lnTo>
                  <a:lnTo>
                    <a:pt x="2308" y="653"/>
                  </a:lnTo>
                  <a:lnTo>
                    <a:pt x="2301" y="671"/>
                  </a:lnTo>
                  <a:lnTo>
                    <a:pt x="2297" y="684"/>
                  </a:lnTo>
                  <a:lnTo>
                    <a:pt x="2295" y="694"/>
                  </a:lnTo>
                  <a:lnTo>
                    <a:pt x="2302" y="700"/>
                  </a:lnTo>
                  <a:lnTo>
                    <a:pt x="2310" y="706"/>
                  </a:lnTo>
                  <a:lnTo>
                    <a:pt x="2314" y="691"/>
                  </a:lnTo>
                  <a:lnTo>
                    <a:pt x="2321" y="672"/>
                  </a:lnTo>
                  <a:lnTo>
                    <a:pt x="2330" y="650"/>
                  </a:lnTo>
                  <a:lnTo>
                    <a:pt x="2341" y="627"/>
                  </a:lnTo>
                  <a:lnTo>
                    <a:pt x="2354" y="601"/>
                  </a:lnTo>
                  <a:lnTo>
                    <a:pt x="2371" y="573"/>
                  </a:lnTo>
                  <a:lnTo>
                    <a:pt x="2389" y="544"/>
                  </a:lnTo>
                  <a:lnTo>
                    <a:pt x="2411" y="516"/>
                  </a:lnTo>
                  <a:lnTo>
                    <a:pt x="2436" y="489"/>
                  </a:lnTo>
                  <a:lnTo>
                    <a:pt x="2463" y="462"/>
                  </a:lnTo>
                  <a:lnTo>
                    <a:pt x="2495" y="436"/>
                  </a:lnTo>
                  <a:lnTo>
                    <a:pt x="2529" y="413"/>
                  </a:lnTo>
                  <a:lnTo>
                    <a:pt x="2567" y="394"/>
                  </a:lnTo>
                  <a:lnTo>
                    <a:pt x="2609" y="377"/>
                  </a:lnTo>
                  <a:close/>
                  <a:moveTo>
                    <a:pt x="589" y="376"/>
                  </a:moveTo>
                  <a:lnTo>
                    <a:pt x="593" y="420"/>
                  </a:lnTo>
                  <a:lnTo>
                    <a:pt x="600" y="460"/>
                  </a:lnTo>
                  <a:lnTo>
                    <a:pt x="611" y="497"/>
                  </a:lnTo>
                  <a:lnTo>
                    <a:pt x="627" y="531"/>
                  </a:lnTo>
                  <a:lnTo>
                    <a:pt x="643" y="563"/>
                  </a:lnTo>
                  <a:lnTo>
                    <a:pt x="663" y="592"/>
                  </a:lnTo>
                  <a:lnTo>
                    <a:pt x="684" y="617"/>
                  </a:lnTo>
                  <a:lnTo>
                    <a:pt x="706" y="641"/>
                  </a:lnTo>
                  <a:lnTo>
                    <a:pt x="728" y="662"/>
                  </a:lnTo>
                  <a:lnTo>
                    <a:pt x="750" y="680"/>
                  </a:lnTo>
                  <a:lnTo>
                    <a:pt x="771" y="696"/>
                  </a:lnTo>
                  <a:lnTo>
                    <a:pt x="791" y="709"/>
                  </a:lnTo>
                  <a:lnTo>
                    <a:pt x="810" y="720"/>
                  </a:lnTo>
                  <a:lnTo>
                    <a:pt x="825" y="729"/>
                  </a:lnTo>
                  <a:lnTo>
                    <a:pt x="837" y="735"/>
                  </a:lnTo>
                  <a:lnTo>
                    <a:pt x="847" y="739"/>
                  </a:lnTo>
                  <a:lnTo>
                    <a:pt x="854" y="733"/>
                  </a:lnTo>
                  <a:lnTo>
                    <a:pt x="860" y="728"/>
                  </a:lnTo>
                  <a:lnTo>
                    <a:pt x="847" y="720"/>
                  </a:lnTo>
                  <a:lnTo>
                    <a:pt x="830" y="710"/>
                  </a:lnTo>
                  <a:lnTo>
                    <a:pt x="811" y="698"/>
                  </a:lnTo>
                  <a:lnTo>
                    <a:pt x="788" y="682"/>
                  </a:lnTo>
                  <a:lnTo>
                    <a:pt x="765" y="665"/>
                  </a:lnTo>
                  <a:lnTo>
                    <a:pt x="740" y="644"/>
                  </a:lnTo>
                  <a:lnTo>
                    <a:pt x="716" y="622"/>
                  </a:lnTo>
                  <a:lnTo>
                    <a:pt x="692" y="595"/>
                  </a:lnTo>
                  <a:lnTo>
                    <a:pt x="668" y="566"/>
                  </a:lnTo>
                  <a:lnTo>
                    <a:pt x="646" y="534"/>
                  </a:lnTo>
                  <a:lnTo>
                    <a:pt x="627" y="499"/>
                  </a:lnTo>
                  <a:lnTo>
                    <a:pt x="610" y="462"/>
                  </a:lnTo>
                  <a:lnTo>
                    <a:pt x="598" y="421"/>
                  </a:lnTo>
                  <a:lnTo>
                    <a:pt x="589" y="376"/>
                  </a:lnTo>
                  <a:close/>
                  <a:moveTo>
                    <a:pt x="2562" y="354"/>
                  </a:moveTo>
                  <a:lnTo>
                    <a:pt x="2527" y="357"/>
                  </a:lnTo>
                  <a:lnTo>
                    <a:pt x="2493" y="363"/>
                  </a:lnTo>
                  <a:lnTo>
                    <a:pt x="2454" y="375"/>
                  </a:lnTo>
                  <a:lnTo>
                    <a:pt x="2418" y="391"/>
                  </a:lnTo>
                  <a:lnTo>
                    <a:pt x="2385" y="409"/>
                  </a:lnTo>
                  <a:lnTo>
                    <a:pt x="2353" y="430"/>
                  </a:lnTo>
                  <a:lnTo>
                    <a:pt x="2324" y="453"/>
                  </a:lnTo>
                  <a:lnTo>
                    <a:pt x="2297" y="476"/>
                  </a:lnTo>
                  <a:lnTo>
                    <a:pt x="2272" y="500"/>
                  </a:lnTo>
                  <a:lnTo>
                    <a:pt x="2251" y="524"/>
                  </a:lnTo>
                  <a:lnTo>
                    <a:pt x="2231" y="546"/>
                  </a:lnTo>
                  <a:lnTo>
                    <a:pt x="2216" y="567"/>
                  </a:lnTo>
                  <a:lnTo>
                    <a:pt x="2201" y="585"/>
                  </a:lnTo>
                  <a:lnTo>
                    <a:pt x="2191" y="601"/>
                  </a:lnTo>
                  <a:lnTo>
                    <a:pt x="2184" y="613"/>
                  </a:lnTo>
                  <a:lnTo>
                    <a:pt x="2198" y="624"/>
                  </a:lnTo>
                  <a:lnTo>
                    <a:pt x="2216" y="635"/>
                  </a:lnTo>
                  <a:lnTo>
                    <a:pt x="2234" y="648"/>
                  </a:lnTo>
                  <a:lnTo>
                    <a:pt x="2254" y="663"/>
                  </a:lnTo>
                  <a:lnTo>
                    <a:pt x="2274" y="677"/>
                  </a:lnTo>
                  <a:lnTo>
                    <a:pt x="2278" y="665"/>
                  </a:lnTo>
                  <a:lnTo>
                    <a:pt x="2283" y="648"/>
                  </a:lnTo>
                  <a:lnTo>
                    <a:pt x="2290" y="630"/>
                  </a:lnTo>
                  <a:lnTo>
                    <a:pt x="2299" y="609"/>
                  </a:lnTo>
                  <a:lnTo>
                    <a:pt x="2310" y="586"/>
                  </a:lnTo>
                  <a:lnTo>
                    <a:pt x="2323" y="562"/>
                  </a:lnTo>
                  <a:lnTo>
                    <a:pt x="2339" y="537"/>
                  </a:lnTo>
                  <a:lnTo>
                    <a:pt x="2356" y="512"/>
                  </a:lnTo>
                  <a:lnTo>
                    <a:pt x="2376" y="488"/>
                  </a:lnTo>
                  <a:lnTo>
                    <a:pt x="2399" y="463"/>
                  </a:lnTo>
                  <a:lnTo>
                    <a:pt x="2424" y="439"/>
                  </a:lnTo>
                  <a:lnTo>
                    <a:pt x="2452" y="418"/>
                  </a:lnTo>
                  <a:lnTo>
                    <a:pt x="2484" y="397"/>
                  </a:lnTo>
                  <a:lnTo>
                    <a:pt x="2518" y="380"/>
                  </a:lnTo>
                  <a:lnTo>
                    <a:pt x="2557" y="365"/>
                  </a:lnTo>
                  <a:lnTo>
                    <a:pt x="2598" y="355"/>
                  </a:lnTo>
                  <a:lnTo>
                    <a:pt x="2562" y="354"/>
                  </a:lnTo>
                  <a:close/>
                  <a:moveTo>
                    <a:pt x="651" y="224"/>
                  </a:moveTo>
                  <a:lnTo>
                    <a:pt x="630" y="250"/>
                  </a:lnTo>
                  <a:lnTo>
                    <a:pt x="611" y="276"/>
                  </a:lnTo>
                  <a:lnTo>
                    <a:pt x="609" y="322"/>
                  </a:lnTo>
                  <a:lnTo>
                    <a:pt x="612" y="363"/>
                  </a:lnTo>
                  <a:lnTo>
                    <a:pt x="620" y="402"/>
                  </a:lnTo>
                  <a:lnTo>
                    <a:pt x="630" y="439"/>
                  </a:lnTo>
                  <a:lnTo>
                    <a:pt x="643" y="473"/>
                  </a:lnTo>
                  <a:lnTo>
                    <a:pt x="659" y="505"/>
                  </a:lnTo>
                  <a:lnTo>
                    <a:pt x="677" y="535"/>
                  </a:lnTo>
                  <a:lnTo>
                    <a:pt x="697" y="562"/>
                  </a:lnTo>
                  <a:lnTo>
                    <a:pt x="718" y="586"/>
                  </a:lnTo>
                  <a:lnTo>
                    <a:pt x="739" y="608"/>
                  </a:lnTo>
                  <a:lnTo>
                    <a:pt x="761" y="629"/>
                  </a:lnTo>
                  <a:lnTo>
                    <a:pt x="782" y="646"/>
                  </a:lnTo>
                  <a:lnTo>
                    <a:pt x="802" y="662"/>
                  </a:lnTo>
                  <a:lnTo>
                    <a:pt x="821" y="675"/>
                  </a:lnTo>
                  <a:lnTo>
                    <a:pt x="839" y="686"/>
                  </a:lnTo>
                  <a:lnTo>
                    <a:pt x="822" y="665"/>
                  </a:lnTo>
                  <a:lnTo>
                    <a:pt x="804" y="641"/>
                  </a:lnTo>
                  <a:lnTo>
                    <a:pt x="786" y="612"/>
                  </a:lnTo>
                  <a:lnTo>
                    <a:pt x="767" y="579"/>
                  </a:lnTo>
                  <a:lnTo>
                    <a:pt x="749" y="543"/>
                  </a:lnTo>
                  <a:lnTo>
                    <a:pt x="731" y="503"/>
                  </a:lnTo>
                  <a:lnTo>
                    <a:pt x="714" y="459"/>
                  </a:lnTo>
                  <a:lnTo>
                    <a:pt x="699" y="411"/>
                  </a:lnTo>
                  <a:lnTo>
                    <a:pt x="687" y="360"/>
                  </a:lnTo>
                  <a:lnTo>
                    <a:pt x="677" y="304"/>
                  </a:lnTo>
                  <a:lnTo>
                    <a:pt x="671" y="245"/>
                  </a:lnTo>
                  <a:lnTo>
                    <a:pt x="651" y="224"/>
                  </a:lnTo>
                  <a:close/>
                  <a:moveTo>
                    <a:pt x="2136" y="105"/>
                  </a:moveTo>
                  <a:lnTo>
                    <a:pt x="2101" y="130"/>
                  </a:lnTo>
                  <a:lnTo>
                    <a:pt x="2070" y="157"/>
                  </a:lnTo>
                  <a:lnTo>
                    <a:pt x="2043" y="185"/>
                  </a:lnTo>
                  <a:lnTo>
                    <a:pt x="2020" y="215"/>
                  </a:lnTo>
                  <a:lnTo>
                    <a:pt x="2002" y="245"/>
                  </a:lnTo>
                  <a:lnTo>
                    <a:pt x="1986" y="276"/>
                  </a:lnTo>
                  <a:lnTo>
                    <a:pt x="1974" y="308"/>
                  </a:lnTo>
                  <a:lnTo>
                    <a:pt x="1965" y="338"/>
                  </a:lnTo>
                  <a:lnTo>
                    <a:pt x="1958" y="368"/>
                  </a:lnTo>
                  <a:lnTo>
                    <a:pt x="1953" y="396"/>
                  </a:lnTo>
                  <a:lnTo>
                    <a:pt x="1950" y="423"/>
                  </a:lnTo>
                  <a:lnTo>
                    <a:pt x="1949" y="446"/>
                  </a:lnTo>
                  <a:lnTo>
                    <a:pt x="1948" y="467"/>
                  </a:lnTo>
                  <a:lnTo>
                    <a:pt x="1948" y="486"/>
                  </a:lnTo>
                  <a:lnTo>
                    <a:pt x="1949" y="499"/>
                  </a:lnTo>
                  <a:lnTo>
                    <a:pt x="1950" y="509"/>
                  </a:lnTo>
                  <a:lnTo>
                    <a:pt x="1968" y="515"/>
                  </a:lnTo>
                  <a:lnTo>
                    <a:pt x="1967" y="500"/>
                  </a:lnTo>
                  <a:lnTo>
                    <a:pt x="1967" y="480"/>
                  </a:lnTo>
                  <a:lnTo>
                    <a:pt x="1968" y="457"/>
                  </a:lnTo>
                  <a:lnTo>
                    <a:pt x="1970" y="431"/>
                  </a:lnTo>
                  <a:lnTo>
                    <a:pt x="1974" y="401"/>
                  </a:lnTo>
                  <a:lnTo>
                    <a:pt x="1979" y="370"/>
                  </a:lnTo>
                  <a:lnTo>
                    <a:pt x="1987" y="337"/>
                  </a:lnTo>
                  <a:lnTo>
                    <a:pt x="1998" y="303"/>
                  </a:lnTo>
                  <a:lnTo>
                    <a:pt x="2011" y="268"/>
                  </a:lnTo>
                  <a:lnTo>
                    <a:pt x="2029" y="234"/>
                  </a:lnTo>
                  <a:lnTo>
                    <a:pt x="2049" y="200"/>
                  </a:lnTo>
                  <a:lnTo>
                    <a:pt x="2073" y="166"/>
                  </a:lnTo>
                  <a:lnTo>
                    <a:pt x="2103" y="134"/>
                  </a:lnTo>
                  <a:lnTo>
                    <a:pt x="2136" y="105"/>
                  </a:lnTo>
                  <a:close/>
                  <a:moveTo>
                    <a:pt x="1062" y="104"/>
                  </a:moveTo>
                  <a:lnTo>
                    <a:pt x="1049" y="149"/>
                  </a:lnTo>
                  <a:lnTo>
                    <a:pt x="1043" y="192"/>
                  </a:lnTo>
                  <a:lnTo>
                    <a:pt x="1042" y="233"/>
                  </a:lnTo>
                  <a:lnTo>
                    <a:pt x="1045" y="272"/>
                  </a:lnTo>
                  <a:lnTo>
                    <a:pt x="1051" y="309"/>
                  </a:lnTo>
                  <a:lnTo>
                    <a:pt x="1062" y="345"/>
                  </a:lnTo>
                  <a:lnTo>
                    <a:pt x="1074" y="377"/>
                  </a:lnTo>
                  <a:lnTo>
                    <a:pt x="1088" y="408"/>
                  </a:lnTo>
                  <a:lnTo>
                    <a:pt x="1103" y="435"/>
                  </a:lnTo>
                  <a:lnTo>
                    <a:pt x="1119" y="460"/>
                  </a:lnTo>
                  <a:lnTo>
                    <a:pt x="1134" y="481"/>
                  </a:lnTo>
                  <a:lnTo>
                    <a:pt x="1148" y="500"/>
                  </a:lnTo>
                  <a:lnTo>
                    <a:pt x="1161" y="514"/>
                  </a:lnTo>
                  <a:lnTo>
                    <a:pt x="1171" y="526"/>
                  </a:lnTo>
                  <a:lnTo>
                    <a:pt x="1179" y="534"/>
                  </a:lnTo>
                  <a:lnTo>
                    <a:pt x="1197" y="527"/>
                  </a:lnTo>
                  <a:lnTo>
                    <a:pt x="1186" y="514"/>
                  </a:lnTo>
                  <a:lnTo>
                    <a:pt x="1171" y="498"/>
                  </a:lnTo>
                  <a:lnTo>
                    <a:pt x="1156" y="477"/>
                  </a:lnTo>
                  <a:lnTo>
                    <a:pt x="1139" y="454"/>
                  </a:lnTo>
                  <a:lnTo>
                    <a:pt x="1122" y="426"/>
                  </a:lnTo>
                  <a:lnTo>
                    <a:pt x="1105" y="395"/>
                  </a:lnTo>
                  <a:lnTo>
                    <a:pt x="1090" y="361"/>
                  </a:lnTo>
                  <a:lnTo>
                    <a:pt x="1075" y="324"/>
                  </a:lnTo>
                  <a:lnTo>
                    <a:pt x="1065" y="285"/>
                  </a:lnTo>
                  <a:lnTo>
                    <a:pt x="1057" y="242"/>
                  </a:lnTo>
                  <a:lnTo>
                    <a:pt x="1053" y="198"/>
                  </a:lnTo>
                  <a:lnTo>
                    <a:pt x="1054" y="152"/>
                  </a:lnTo>
                  <a:lnTo>
                    <a:pt x="1062" y="104"/>
                  </a:lnTo>
                  <a:close/>
                  <a:moveTo>
                    <a:pt x="1036" y="102"/>
                  </a:moveTo>
                  <a:lnTo>
                    <a:pt x="1017" y="133"/>
                  </a:lnTo>
                  <a:lnTo>
                    <a:pt x="1003" y="165"/>
                  </a:lnTo>
                  <a:lnTo>
                    <a:pt x="991" y="198"/>
                  </a:lnTo>
                  <a:lnTo>
                    <a:pt x="982" y="237"/>
                  </a:lnTo>
                  <a:lnTo>
                    <a:pt x="978" y="275"/>
                  </a:lnTo>
                  <a:lnTo>
                    <a:pt x="977" y="314"/>
                  </a:lnTo>
                  <a:lnTo>
                    <a:pt x="979" y="352"/>
                  </a:lnTo>
                  <a:lnTo>
                    <a:pt x="984" y="389"/>
                  </a:lnTo>
                  <a:lnTo>
                    <a:pt x="991" y="424"/>
                  </a:lnTo>
                  <a:lnTo>
                    <a:pt x="1000" y="457"/>
                  </a:lnTo>
                  <a:lnTo>
                    <a:pt x="1010" y="487"/>
                  </a:lnTo>
                  <a:lnTo>
                    <a:pt x="1019" y="514"/>
                  </a:lnTo>
                  <a:lnTo>
                    <a:pt x="1030" y="539"/>
                  </a:lnTo>
                  <a:lnTo>
                    <a:pt x="1039" y="560"/>
                  </a:lnTo>
                  <a:lnTo>
                    <a:pt x="1047" y="577"/>
                  </a:lnTo>
                  <a:lnTo>
                    <a:pt x="1053" y="590"/>
                  </a:lnTo>
                  <a:lnTo>
                    <a:pt x="1065" y="584"/>
                  </a:lnTo>
                  <a:lnTo>
                    <a:pt x="1079" y="577"/>
                  </a:lnTo>
                  <a:lnTo>
                    <a:pt x="1096" y="570"/>
                  </a:lnTo>
                  <a:lnTo>
                    <a:pt x="1114" y="561"/>
                  </a:lnTo>
                  <a:lnTo>
                    <a:pt x="1134" y="552"/>
                  </a:lnTo>
                  <a:lnTo>
                    <a:pt x="1155" y="544"/>
                  </a:lnTo>
                  <a:lnTo>
                    <a:pt x="1143" y="532"/>
                  </a:lnTo>
                  <a:lnTo>
                    <a:pt x="1131" y="517"/>
                  </a:lnTo>
                  <a:lnTo>
                    <a:pt x="1115" y="498"/>
                  </a:lnTo>
                  <a:lnTo>
                    <a:pt x="1100" y="476"/>
                  </a:lnTo>
                  <a:lnTo>
                    <a:pt x="1083" y="450"/>
                  </a:lnTo>
                  <a:lnTo>
                    <a:pt x="1067" y="422"/>
                  </a:lnTo>
                  <a:lnTo>
                    <a:pt x="1052" y="390"/>
                  </a:lnTo>
                  <a:lnTo>
                    <a:pt x="1039" y="356"/>
                  </a:lnTo>
                  <a:lnTo>
                    <a:pt x="1028" y="319"/>
                  </a:lnTo>
                  <a:lnTo>
                    <a:pt x="1020" y="279"/>
                  </a:lnTo>
                  <a:lnTo>
                    <a:pt x="1016" y="238"/>
                  </a:lnTo>
                  <a:lnTo>
                    <a:pt x="1017" y="195"/>
                  </a:lnTo>
                  <a:lnTo>
                    <a:pt x="1023" y="150"/>
                  </a:lnTo>
                  <a:lnTo>
                    <a:pt x="1036" y="102"/>
                  </a:lnTo>
                  <a:close/>
                  <a:moveTo>
                    <a:pt x="2118" y="87"/>
                  </a:moveTo>
                  <a:lnTo>
                    <a:pt x="2084" y="98"/>
                  </a:lnTo>
                  <a:lnTo>
                    <a:pt x="2052" y="114"/>
                  </a:lnTo>
                  <a:lnTo>
                    <a:pt x="2021" y="131"/>
                  </a:lnTo>
                  <a:lnTo>
                    <a:pt x="1987" y="158"/>
                  </a:lnTo>
                  <a:lnTo>
                    <a:pt x="1957" y="187"/>
                  </a:lnTo>
                  <a:lnTo>
                    <a:pt x="1931" y="219"/>
                  </a:lnTo>
                  <a:lnTo>
                    <a:pt x="1907" y="253"/>
                  </a:lnTo>
                  <a:lnTo>
                    <a:pt x="1887" y="286"/>
                  </a:lnTo>
                  <a:lnTo>
                    <a:pt x="1870" y="320"/>
                  </a:lnTo>
                  <a:lnTo>
                    <a:pt x="1855" y="353"/>
                  </a:lnTo>
                  <a:lnTo>
                    <a:pt x="1843" y="384"/>
                  </a:lnTo>
                  <a:lnTo>
                    <a:pt x="1833" y="411"/>
                  </a:lnTo>
                  <a:lnTo>
                    <a:pt x="1826" y="436"/>
                  </a:lnTo>
                  <a:lnTo>
                    <a:pt x="1821" y="457"/>
                  </a:lnTo>
                  <a:lnTo>
                    <a:pt x="1817" y="471"/>
                  </a:lnTo>
                  <a:lnTo>
                    <a:pt x="1857" y="482"/>
                  </a:lnTo>
                  <a:lnTo>
                    <a:pt x="1893" y="492"/>
                  </a:lnTo>
                  <a:lnTo>
                    <a:pt x="1924" y="501"/>
                  </a:lnTo>
                  <a:lnTo>
                    <a:pt x="1923" y="487"/>
                  </a:lnTo>
                  <a:lnTo>
                    <a:pt x="1923" y="468"/>
                  </a:lnTo>
                  <a:lnTo>
                    <a:pt x="1923" y="446"/>
                  </a:lnTo>
                  <a:lnTo>
                    <a:pt x="1925" y="422"/>
                  </a:lnTo>
                  <a:lnTo>
                    <a:pt x="1928" y="394"/>
                  </a:lnTo>
                  <a:lnTo>
                    <a:pt x="1934" y="365"/>
                  </a:lnTo>
                  <a:lnTo>
                    <a:pt x="1941" y="334"/>
                  </a:lnTo>
                  <a:lnTo>
                    <a:pt x="1950" y="302"/>
                  </a:lnTo>
                  <a:lnTo>
                    <a:pt x="1963" y="269"/>
                  </a:lnTo>
                  <a:lnTo>
                    <a:pt x="1978" y="236"/>
                  </a:lnTo>
                  <a:lnTo>
                    <a:pt x="1998" y="204"/>
                  </a:lnTo>
                  <a:lnTo>
                    <a:pt x="2021" y="172"/>
                  </a:lnTo>
                  <a:lnTo>
                    <a:pt x="2048" y="141"/>
                  </a:lnTo>
                  <a:lnTo>
                    <a:pt x="2080" y="114"/>
                  </a:lnTo>
                  <a:lnTo>
                    <a:pt x="2118" y="87"/>
                  </a:lnTo>
                  <a:close/>
                  <a:moveTo>
                    <a:pt x="2234" y="74"/>
                  </a:moveTo>
                  <a:lnTo>
                    <a:pt x="2195" y="95"/>
                  </a:lnTo>
                  <a:lnTo>
                    <a:pt x="2160" y="119"/>
                  </a:lnTo>
                  <a:lnTo>
                    <a:pt x="2129" y="144"/>
                  </a:lnTo>
                  <a:lnTo>
                    <a:pt x="2102" y="171"/>
                  </a:lnTo>
                  <a:lnTo>
                    <a:pt x="2079" y="200"/>
                  </a:lnTo>
                  <a:lnTo>
                    <a:pt x="2060" y="230"/>
                  </a:lnTo>
                  <a:lnTo>
                    <a:pt x="2043" y="261"/>
                  </a:lnTo>
                  <a:lnTo>
                    <a:pt x="2030" y="291"/>
                  </a:lnTo>
                  <a:lnTo>
                    <a:pt x="2018" y="322"/>
                  </a:lnTo>
                  <a:lnTo>
                    <a:pt x="2010" y="351"/>
                  </a:lnTo>
                  <a:lnTo>
                    <a:pt x="2003" y="379"/>
                  </a:lnTo>
                  <a:lnTo>
                    <a:pt x="1999" y="406"/>
                  </a:lnTo>
                  <a:lnTo>
                    <a:pt x="1996" y="432"/>
                  </a:lnTo>
                  <a:lnTo>
                    <a:pt x="1994" y="455"/>
                  </a:lnTo>
                  <a:lnTo>
                    <a:pt x="1993" y="475"/>
                  </a:lnTo>
                  <a:lnTo>
                    <a:pt x="2003" y="448"/>
                  </a:lnTo>
                  <a:lnTo>
                    <a:pt x="2017" y="418"/>
                  </a:lnTo>
                  <a:lnTo>
                    <a:pt x="2036" y="384"/>
                  </a:lnTo>
                  <a:lnTo>
                    <a:pt x="2058" y="347"/>
                  </a:lnTo>
                  <a:lnTo>
                    <a:pt x="2083" y="309"/>
                  </a:lnTo>
                  <a:lnTo>
                    <a:pt x="2114" y="269"/>
                  </a:lnTo>
                  <a:lnTo>
                    <a:pt x="2151" y="229"/>
                  </a:lnTo>
                  <a:lnTo>
                    <a:pt x="2192" y="189"/>
                  </a:lnTo>
                  <a:lnTo>
                    <a:pt x="2238" y="149"/>
                  </a:lnTo>
                  <a:lnTo>
                    <a:pt x="2291" y="110"/>
                  </a:lnTo>
                  <a:lnTo>
                    <a:pt x="2299" y="83"/>
                  </a:lnTo>
                  <a:lnTo>
                    <a:pt x="2266" y="78"/>
                  </a:lnTo>
                  <a:lnTo>
                    <a:pt x="2234" y="74"/>
                  </a:lnTo>
                  <a:close/>
                  <a:moveTo>
                    <a:pt x="1599" y="11"/>
                  </a:moveTo>
                  <a:lnTo>
                    <a:pt x="1572" y="48"/>
                  </a:lnTo>
                  <a:lnTo>
                    <a:pt x="1551" y="86"/>
                  </a:lnTo>
                  <a:lnTo>
                    <a:pt x="1536" y="125"/>
                  </a:lnTo>
                  <a:lnTo>
                    <a:pt x="1526" y="163"/>
                  </a:lnTo>
                  <a:lnTo>
                    <a:pt x="1519" y="200"/>
                  </a:lnTo>
                  <a:lnTo>
                    <a:pt x="1516" y="236"/>
                  </a:lnTo>
                  <a:lnTo>
                    <a:pt x="1517" y="271"/>
                  </a:lnTo>
                  <a:lnTo>
                    <a:pt x="1519" y="304"/>
                  </a:lnTo>
                  <a:lnTo>
                    <a:pt x="1525" y="335"/>
                  </a:lnTo>
                  <a:lnTo>
                    <a:pt x="1531" y="364"/>
                  </a:lnTo>
                  <a:lnTo>
                    <a:pt x="1538" y="389"/>
                  </a:lnTo>
                  <a:lnTo>
                    <a:pt x="1545" y="411"/>
                  </a:lnTo>
                  <a:lnTo>
                    <a:pt x="1552" y="430"/>
                  </a:lnTo>
                  <a:lnTo>
                    <a:pt x="1558" y="444"/>
                  </a:lnTo>
                  <a:lnTo>
                    <a:pt x="1563" y="454"/>
                  </a:lnTo>
                  <a:lnTo>
                    <a:pt x="1581" y="454"/>
                  </a:lnTo>
                  <a:lnTo>
                    <a:pt x="1575" y="438"/>
                  </a:lnTo>
                  <a:lnTo>
                    <a:pt x="1568" y="418"/>
                  </a:lnTo>
                  <a:lnTo>
                    <a:pt x="1560" y="393"/>
                  </a:lnTo>
                  <a:lnTo>
                    <a:pt x="1552" y="364"/>
                  </a:lnTo>
                  <a:lnTo>
                    <a:pt x="1545" y="332"/>
                  </a:lnTo>
                  <a:lnTo>
                    <a:pt x="1540" y="298"/>
                  </a:lnTo>
                  <a:lnTo>
                    <a:pt x="1537" y="260"/>
                  </a:lnTo>
                  <a:lnTo>
                    <a:pt x="1537" y="221"/>
                  </a:lnTo>
                  <a:lnTo>
                    <a:pt x="1540" y="181"/>
                  </a:lnTo>
                  <a:lnTo>
                    <a:pt x="1547" y="138"/>
                  </a:lnTo>
                  <a:lnTo>
                    <a:pt x="1559" y="95"/>
                  </a:lnTo>
                  <a:lnTo>
                    <a:pt x="1576" y="53"/>
                  </a:lnTo>
                  <a:lnTo>
                    <a:pt x="1599" y="11"/>
                  </a:lnTo>
                  <a:close/>
                  <a:moveTo>
                    <a:pt x="1749" y="1"/>
                  </a:moveTo>
                  <a:lnTo>
                    <a:pt x="1717" y="53"/>
                  </a:lnTo>
                  <a:lnTo>
                    <a:pt x="1691" y="103"/>
                  </a:lnTo>
                  <a:lnTo>
                    <a:pt x="1669" y="153"/>
                  </a:lnTo>
                  <a:lnTo>
                    <a:pt x="1652" y="199"/>
                  </a:lnTo>
                  <a:lnTo>
                    <a:pt x="1638" y="243"/>
                  </a:lnTo>
                  <a:lnTo>
                    <a:pt x="1629" y="286"/>
                  </a:lnTo>
                  <a:lnTo>
                    <a:pt x="1623" y="324"/>
                  </a:lnTo>
                  <a:lnTo>
                    <a:pt x="1619" y="359"/>
                  </a:lnTo>
                  <a:lnTo>
                    <a:pt x="1616" y="389"/>
                  </a:lnTo>
                  <a:lnTo>
                    <a:pt x="1615" y="415"/>
                  </a:lnTo>
                  <a:lnTo>
                    <a:pt x="1615" y="436"/>
                  </a:lnTo>
                  <a:lnTo>
                    <a:pt x="1616" y="453"/>
                  </a:lnTo>
                  <a:lnTo>
                    <a:pt x="1617" y="462"/>
                  </a:lnTo>
                  <a:lnTo>
                    <a:pt x="1619" y="466"/>
                  </a:lnTo>
                  <a:lnTo>
                    <a:pt x="1622" y="487"/>
                  </a:lnTo>
                  <a:lnTo>
                    <a:pt x="1601" y="479"/>
                  </a:lnTo>
                  <a:lnTo>
                    <a:pt x="1595" y="478"/>
                  </a:lnTo>
                  <a:lnTo>
                    <a:pt x="1582" y="478"/>
                  </a:lnTo>
                  <a:lnTo>
                    <a:pt x="1566" y="478"/>
                  </a:lnTo>
                  <a:lnTo>
                    <a:pt x="1545" y="479"/>
                  </a:lnTo>
                  <a:lnTo>
                    <a:pt x="1522" y="480"/>
                  </a:lnTo>
                  <a:lnTo>
                    <a:pt x="1497" y="482"/>
                  </a:lnTo>
                  <a:lnTo>
                    <a:pt x="1470" y="484"/>
                  </a:lnTo>
                  <a:lnTo>
                    <a:pt x="1443" y="487"/>
                  </a:lnTo>
                  <a:lnTo>
                    <a:pt x="1416" y="490"/>
                  </a:lnTo>
                  <a:lnTo>
                    <a:pt x="1404" y="491"/>
                  </a:lnTo>
                  <a:lnTo>
                    <a:pt x="1404" y="490"/>
                  </a:lnTo>
                  <a:lnTo>
                    <a:pt x="1385" y="488"/>
                  </a:lnTo>
                  <a:lnTo>
                    <a:pt x="1371" y="482"/>
                  </a:lnTo>
                  <a:lnTo>
                    <a:pt x="1359" y="474"/>
                  </a:lnTo>
                  <a:lnTo>
                    <a:pt x="1352" y="463"/>
                  </a:lnTo>
                  <a:lnTo>
                    <a:pt x="1347" y="448"/>
                  </a:lnTo>
                  <a:lnTo>
                    <a:pt x="1346" y="433"/>
                  </a:lnTo>
                  <a:lnTo>
                    <a:pt x="1350" y="418"/>
                  </a:lnTo>
                  <a:lnTo>
                    <a:pt x="1359" y="404"/>
                  </a:lnTo>
                  <a:lnTo>
                    <a:pt x="1200" y="46"/>
                  </a:lnTo>
                  <a:lnTo>
                    <a:pt x="1188" y="100"/>
                  </a:lnTo>
                  <a:lnTo>
                    <a:pt x="1180" y="153"/>
                  </a:lnTo>
                  <a:lnTo>
                    <a:pt x="1176" y="203"/>
                  </a:lnTo>
                  <a:lnTo>
                    <a:pt x="1175" y="251"/>
                  </a:lnTo>
                  <a:lnTo>
                    <a:pt x="1177" y="295"/>
                  </a:lnTo>
                  <a:lnTo>
                    <a:pt x="1182" y="336"/>
                  </a:lnTo>
                  <a:lnTo>
                    <a:pt x="1188" y="373"/>
                  </a:lnTo>
                  <a:lnTo>
                    <a:pt x="1195" y="407"/>
                  </a:lnTo>
                  <a:lnTo>
                    <a:pt x="1202" y="437"/>
                  </a:lnTo>
                  <a:lnTo>
                    <a:pt x="1210" y="463"/>
                  </a:lnTo>
                  <a:lnTo>
                    <a:pt x="1218" y="486"/>
                  </a:lnTo>
                  <a:lnTo>
                    <a:pt x="1225" y="502"/>
                  </a:lnTo>
                  <a:lnTo>
                    <a:pt x="1230" y="515"/>
                  </a:lnTo>
                  <a:lnTo>
                    <a:pt x="1234" y="524"/>
                  </a:lnTo>
                  <a:lnTo>
                    <a:pt x="1235" y="526"/>
                  </a:lnTo>
                  <a:lnTo>
                    <a:pt x="1246" y="544"/>
                  </a:lnTo>
                  <a:lnTo>
                    <a:pt x="1225" y="544"/>
                  </a:lnTo>
                  <a:lnTo>
                    <a:pt x="1218" y="546"/>
                  </a:lnTo>
                  <a:lnTo>
                    <a:pt x="1206" y="550"/>
                  </a:lnTo>
                  <a:lnTo>
                    <a:pt x="1191" y="556"/>
                  </a:lnTo>
                  <a:lnTo>
                    <a:pt x="1171" y="564"/>
                  </a:lnTo>
                  <a:lnTo>
                    <a:pt x="1151" y="573"/>
                  </a:lnTo>
                  <a:lnTo>
                    <a:pt x="1127" y="583"/>
                  </a:lnTo>
                  <a:lnTo>
                    <a:pt x="1103" y="594"/>
                  </a:lnTo>
                  <a:lnTo>
                    <a:pt x="1078" y="606"/>
                  </a:lnTo>
                  <a:lnTo>
                    <a:pt x="1053" y="617"/>
                  </a:lnTo>
                  <a:lnTo>
                    <a:pt x="1043" y="623"/>
                  </a:lnTo>
                  <a:lnTo>
                    <a:pt x="1043" y="622"/>
                  </a:lnTo>
                  <a:lnTo>
                    <a:pt x="1024" y="626"/>
                  </a:lnTo>
                  <a:lnTo>
                    <a:pt x="1009" y="627"/>
                  </a:lnTo>
                  <a:lnTo>
                    <a:pt x="996" y="623"/>
                  </a:lnTo>
                  <a:lnTo>
                    <a:pt x="984" y="614"/>
                  </a:lnTo>
                  <a:lnTo>
                    <a:pt x="975" y="602"/>
                  </a:lnTo>
                  <a:lnTo>
                    <a:pt x="969" y="588"/>
                  </a:lnTo>
                  <a:lnTo>
                    <a:pt x="968" y="572"/>
                  </a:lnTo>
                  <a:lnTo>
                    <a:pt x="972" y="557"/>
                  </a:lnTo>
                  <a:lnTo>
                    <a:pt x="698" y="273"/>
                  </a:lnTo>
                  <a:lnTo>
                    <a:pt x="705" y="326"/>
                  </a:lnTo>
                  <a:lnTo>
                    <a:pt x="716" y="375"/>
                  </a:lnTo>
                  <a:lnTo>
                    <a:pt x="728" y="422"/>
                  </a:lnTo>
                  <a:lnTo>
                    <a:pt x="742" y="464"/>
                  </a:lnTo>
                  <a:lnTo>
                    <a:pt x="758" y="504"/>
                  </a:lnTo>
                  <a:lnTo>
                    <a:pt x="774" y="540"/>
                  </a:lnTo>
                  <a:lnTo>
                    <a:pt x="791" y="572"/>
                  </a:lnTo>
                  <a:lnTo>
                    <a:pt x="809" y="602"/>
                  </a:lnTo>
                  <a:lnTo>
                    <a:pt x="825" y="628"/>
                  </a:lnTo>
                  <a:lnTo>
                    <a:pt x="842" y="650"/>
                  </a:lnTo>
                  <a:lnTo>
                    <a:pt x="856" y="669"/>
                  </a:lnTo>
                  <a:lnTo>
                    <a:pt x="870" y="684"/>
                  </a:lnTo>
                  <a:lnTo>
                    <a:pt x="881" y="697"/>
                  </a:lnTo>
                  <a:lnTo>
                    <a:pt x="889" y="706"/>
                  </a:lnTo>
                  <a:lnTo>
                    <a:pt x="894" y="711"/>
                  </a:lnTo>
                  <a:lnTo>
                    <a:pt x="897" y="713"/>
                  </a:lnTo>
                  <a:lnTo>
                    <a:pt x="912" y="727"/>
                  </a:lnTo>
                  <a:lnTo>
                    <a:pt x="893" y="734"/>
                  </a:lnTo>
                  <a:lnTo>
                    <a:pt x="888" y="737"/>
                  </a:lnTo>
                  <a:lnTo>
                    <a:pt x="880" y="744"/>
                  </a:lnTo>
                  <a:lnTo>
                    <a:pt x="868" y="752"/>
                  </a:lnTo>
                  <a:lnTo>
                    <a:pt x="856" y="764"/>
                  </a:lnTo>
                  <a:lnTo>
                    <a:pt x="842" y="777"/>
                  </a:lnTo>
                  <a:lnTo>
                    <a:pt x="826" y="793"/>
                  </a:lnTo>
                  <a:lnTo>
                    <a:pt x="810" y="809"/>
                  </a:lnTo>
                  <a:lnTo>
                    <a:pt x="792" y="826"/>
                  </a:lnTo>
                  <a:lnTo>
                    <a:pt x="774" y="843"/>
                  </a:lnTo>
                  <a:lnTo>
                    <a:pt x="757" y="861"/>
                  </a:lnTo>
                  <a:lnTo>
                    <a:pt x="749" y="869"/>
                  </a:lnTo>
                  <a:lnTo>
                    <a:pt x="749" y="869"/>
                  </a:lnTo>
                  <a:lnTo>
                    <a:pt x="733" y="879"/>
                  </a:lnTo>
                  <a:lnTo>
                    <a:pt x="719" y="884"/>
                  </a:lnTo>
                  <a:lnTo>
                    <a:pt x="704" y="885"/>
                  </a:lnTo>
                  <a:lnTo>
                    <a:pt x="692" y="882"/>
                  </a:lnTo>
                  <a:lnTo>
                    <a:pt x="678" y="874"/>
                  </a:lnTo>
                  <a:lnTo>
                    <a:pt x="667" y="862"/>
                  </a:lnTo>
                  <a:lnTo>
                    <a:pt x="661" y="848"/>
                  </a:lnTo>
                  <a:lnTo>
                    <a:pt x="659" y="832"/>
                  </a:lnTo>
                  <a:lnTo>
                    <a:pt x="305" y="659"/>
                  </a:lnTo>
                  <a:lnTo>
                    <a:pt x="332" y="709"/>
                  </a:lnTo>
                  <a:lnTo>
                    <a:pt x="360" y="754"/>
                  </a:lnTo>
                  <a:lnTo>
                    <a:pt x="389" y="796"/>
                  </a:lnTo>
                  <a:lnTo>
                    <a:pt x="419" y="832"/>
                  </a:lnTo>
                  <a:lnTo>
                    <a:pt x="449" y="865"/>
                  </a:lnTo>
                  <a:lnTo>
                    <a:pt x="479" y="894"/>
                  </a:lnTo>
                  <a:lnTo>
                    <a:pt x="508" y="918"/>
                  </a:lnTo>
                  <a:lnTo>
                    <a:pt x="535" y="940"/>
                  </a:lnTo>
                  <a:lnTo>
                    <a:pt x="561" y="957"/>
                  </a:lnTo>
                  <a:lnTo>
                    <a:pt x="583" y="973"/>
                  </a:lnTo>
                  <a:lnTo>
                    <a:pt x="603" y="984"/>
                  </a:lnTo>
                  <a:lnTo>
                    <a:pt x="620" y="993"/>
                  </a:lnTo>
                  <a:lnTo>
                    <a:pt x="632" y="1000"/>
                  </a:lnTo>
                  <a:lnTo>
                    <a:pt x="640" y="1003"/>
                  </a:lnTo>
                  <a:lnTo>
                    <a:pt x="643" y="1005"/>
                  </a:lnTo>
                  <a:lnTo>
                    <a:pt x="662" y="1012"/>
                  </a:lnTo>
                  <a:lnTo>
                    <a:pt x="646" y="1025"/>
                  </a:lnTo>
                  <a:lnTo>
                    <a:pt x="642" y="1032"/>
                  </a:lnTo>
                  <a:lnTo>
                    <a:pt x="636" y="1042"/>
                  </a:lnTo>
                  <a:lnTo>
                    <a:pt x="628" y="1056"/>
                  </a:lnTo>
                  <a:lnTo>
                    <a:pt x="618" y="1074"/>
                  </a:lnTo>
                  <a:lnTo>
                    <a:pt x="607" y="1095"/>
                  </a:lnTo>
                  <a:lnTo>
                    <a:pt x="597" y="1118"/>
                  </a:lnTo>
                  <a:lnTo>
                    <a:pt x="584" y="1142"/>
                  </a:lnTo>
                  <a:lnTo>
                    <a:pt x="573" y="1167"/>
                  </a:lnTo>
                  <a:lnTo>
                    <a:pt x="562" y="1191"/>
                  </a:lnTo>
                  <a:lnTo>
                    <a:pt x="558" y="1202"/>
                  </a:lnTo>
                  <a:lnTo>
                    <a:pt x="556" y="1202"/>
                  </a:lnTo>
                  <a:lnTo>
                    <a:pt x="545" y="1216"/>
                  </a:lnTo>
                  <a:lnTo>
                    <a:pt x="534" y="1226"/>
                  </a:lnTo>
                  <a:lnTo>
                    <a:pt x="521" y="1231"/>
                  </a:lnTo>
                  <a:lnTo>
                    <a:pt x="508" y="1234"/>
                  </a:lnTo>
                  <a:lnTo>
                    <a:pt x="492" y="1229"/>
                  </a:lnTo>
                  <a:lnTo>
                    <a:pt x="478" y="1222"/>
                  </a:lnTo>
                  <a:lnTo>
                    <a:pt x="468" y="1212"/>
                  </a:lnTo>
                  <a:lnTo>
                    <a:pt x="460" y="1197"/>
                  </a:lnTo>
                  <a:lnTo>
                    <a:pt x="69" y="1155"/>
                  </a:lnTo>
                  <a:lnTo>
                    <a:pt x="117" y="1198"/>
                  </a:lnTo>
                  <a:lnTo>
                    <a:pt x="165" y="1236"/>
                  </a:lnTo>
                  <a:lnTo>
                    <a:pt x="212" y="1266"/>
                  </a:lnTo>
                  <a:lnTo>
                    <a:pt x="259" y="1292"/>
                  </a:lnTo>
                  <a:lnTo>
                    <a:pt x="303" y="1313"/>
                  </a:lnTo>
                  <a:lnTo>
                    <a:pt x="345" y="1329"/>
                  </a:lnTo>
                  <a:lnTo>
                    <a:pt x="383" y="1342"/>
                  </a:lnTo>
                  <a:lnTo>
                    <a:pt x="417" y="1351"/>
                  </a:lnTo>
                  <a:lnTo>
                    <a:pt x="446" y="1357"/>
                  </a:lnTo>
                  <a:lnTo>
                    <a:pt x="470" y="1361"/>
                  </a:lnTo>
                  <a:lnTo>
                    <a:pt x="488" y="1363"/>
                  </a:lnTo>
                  <a:lnTo>
                    <a:pt x="500" y="1364"/>
                  </a:lnTo>
                  <a:lnTo>
                    <a:pt x="504" y="1364"/>
                  </a:lnTo>
                  <a:lnTo>
                    <a:pt x="524" y="1365"/>
                  </a:lnTo>
                  <a:lnTo>
                    <a:pt x="515" y="1383"/>
                  </a:lnTo>
                  <a:lnTo>
                    <a:pt x="512" y="1391"/>
                  </a:lnTo>
                  <a:lnTo>
                    <a:pt x="509" y="1406"/>
                  </a:lnTo>
                  <a:lnTo>
                    <a:pt x="506" y="1425"/>
                  </a:lnTo>
                  <a:lnTo>
                    <a:pt x="503" y="1450"/>
                  </a:lnTo>
                  <a:lnTo>
                    <a:pt x="500" y="1477"/>
                  </a:lnTo>
                  <a:lnTo>
                    <a:pt x="498" y="1507"/>
                  </a:lnTo>
                  <a:lnTo>
                    <a:pt x="495" y="1537"/>
                  </a:lnTo>
                  <a:lnTo>
                    <a:pt x="492" y="1567"/>
                  </a:lnTo>
                  <a:lnTo>
                    <a:pt x="491" y="1579"/>
                  </a:lnTo>
                  <a:lnTo>
                    <a:pt x="490" y="1579"/>
                  </a:lnTo>
                  <a:lnTo>
                    <a:pt x="485" y="1597"/>
                  </a:lnTo>
                  <a:lnTo>
                    <a:pt x="478" y="1611"/>
                  </a:lnTo>
                  <a:lnTo>
                    <a:pt x="468" y="1620"/>
                  </a:lnTo>
                  <a:lnTo>
                    <a:pt x="455" y="1626"/>
                  </a:lnTo>
                  <a:lnTo>
                    <a:pt x="440" y="1628"/>
                  </a:lnTo>
                  <a:lnTo>
                    <a:pt x="424" y="1626"/>
                  </a:lnTo>
                  <a:lnTo>
                    <a:pt x="410" y="1619"/>
                  </a:lnTo>
                  <a:lnTo>
                    <a:pt x="398" y="1609"/>
                  </a:lnTo>
                  <a:lnTo>
                    <a:pt x="16" y="1702"/>
                  </a:lnTo>
                  <a:lnTo>
                    <a:pt x="68" y="1724"/>
                  </a:lnTo>
                  <a:lnTo>
                    <a:pt x="118" y="1740"/>
                  </a:lnTo>
                  <a:lnTo>
                    <a:pt x="168" y="1753"/>
                  </a:lnTo>
                  <a:lnTo>
                    <a:pt x="215" y="1762"/>
                  </a:lnTo>
                  <a:lnTo>
                    <a:pt x="258" y="1767"/>
                  </a:lnTo>
                  <a:lnTo>
                    <a:pt x="299" y="1770"/>
                  </a:lnTo>
                  <a:lnTo>
                    <a:pt x="337" y="1771"/>
                  </a:lnTo>
                  <a:lnTo>
                    <a:pt x="373" y="1770"/>
                  </a:lnTo>
                  <a:lnTo>
                    <a:pt x="404" y="1768"/>
                  </a:lnTo>
                  <a:lnTo>
                    <a:pt x="430" y="1765"/>
                  </a:lnTo>
                  <a:lnTo>
                    <a:pt x="453" y="1761"/>
                  </a:lnTo>
                  <a:lnTo>
                    <a:pt x="472" y="1757"/>
                  </a:lnTo>
                  <a:lnTo>
                    <a:pt x="485" y="1754"/>
                  </a:lnTo>
                  <a:lnTo>
                    <a:pt x="495" y="1752"/>
                  </a:lnTo>
                  <a:lnTo>
                    <a:pt x="498" y="1751"/>
                  </a:lnTo>
                  <a:lnTo>
                    <a:pt x="516" y="1745"/>
                  </a:lnTo>
                  <a:lnTo>
                    <a:pt x="514" y="1764"/>
                  </a:lnTo>
                  <a:lnTo>
                    <a:pt x="514" y="1771"/>
                  </a:lnTo>
                  <a:lnTo>
                    <a:pt x="515" y="1784"/>
                  </a:lnTo>
                  <a:lnTo>
                    <a:pt x="518" y="1800"/>
                  </a:lnTo>
                  <a:lnTo>
                    <a:pt x="523" y="1821"/>
                  </a:lnTo>
                  <a:lnTo>
                    <a:pt x="529" y="1842"/>
                  </a:lnTo>
                  <a:lnTo>
                    <a:pt x="535" y="1867"/>
                  </a:lnTo>
                  <a:lnTo>
                    <a:pt x="541" y="1893"/>
                  </a:lnTo>
                  <a:lnTo>
                    <a:pt x="548" y="1920"/>
                  </a:lnTo>
                  <a:lnTo>
                    <a:pt x="555" y="1945"/>
                  </a:lnTo>
                  <a:lnTo>
                    <a:pt x="559" y="1957"/>
                  </a:lnTo>
                  <a:lnTo>
                    <a:pt x="558" y="1957"/>
                  </a:lnTo>
                  <a:lnTo>
                    <a:pt x="559" y="1975"/>
                  </a:lnTo>
                  <a:lnTo>
                    <a:pt x="556" y="1991"/>
                  </a:lnTo>
                  <a:lnTo>
                    <a:pt x="550" y="2003"/>
                  </a:lnTo>
                  <a:lnTo>
                    <a:pt x="541" y="2012"/>
                  </a:lnTo>
                  <a:lnTo>
                    <a:pt x="527" y="2020"/>
                  </a:lnTo>
                  <a:lnTo>
                    <a:pt x="511" y="2024"/>
                  </a:lnTo>
                  <a:lnTo>
                    <a:pt x="496" y="2022"/>
                  </a:lnTo>
                  <a:lnTo>
                    <a:pt x="481" y="2016"/>
                  </a:lnTo>
                  <a:lnTo>
                    <a:pt x="155" y="2235"/>
                  </a:lnTo>
                  <a:lnTo>
                    <a:pt x="207" y="2237"/>
                  </a:lnTo>
                  <a:lnTo>
                    <a:pt x="258" y="2235"/>
                  </a:lnTo>
                  <a:lnTo>
                    <a:pt x="305" y="2231"/>
                  </a:lnTo>
                  <a:lnTo>
                    <a:pt x="350" y="2225"/>
                  </a:lnTo>
                  <a:lnTo>
                    <a:pt x="392" y="2216"/>
                  </a:lnTo>
                  <a:lnTo>
                    <a:pt x="430" y="2206"/>
                  </a:lnTo>
                  <a:lnTo>
                    <a:pt x="466" y="2195"/>
                  </a:lnTo>
                  <a:lnTo>
                    <a:pt x="498" y="2183"/>
                  </a:lnTo>
                  <a:lnTo>
                    <a:pt x="526" y="2171"/>
                  </a:lnTo>
                  <a:lnTo>
                    <a:pt x="551" y="2160"/>
                  </a:lnTo>
                  <a:lnTo>
                    <a:pt x="572" y="2148"/>
                  </a:lnTo>
                  <a:lnTo>
                    <a:pt x="591" y="2138"/>
                  </a:lnTo>
                  <a:lnTo>
                    <a:pt x="604" y="2129"/>
                  </a:lnTo>
                  <a:lnTo>
                    <a:pt x="614" y="2122"/>
                  </a:lnTo>
                  <a:lnTo>
                    <a:pt x="621" y="2118"/>
                  </a:lnTo>
                  <a:lnTo>
                    <a:pt x="623" y="2115"/>
                  </a:lnTo>
                  <a:lnTo>
                    <a:pt x="639" y="2103"/>
                  </a:lnTo>
                  <a:lnTo>
                    <a:pt x="643" y="2123"/>
                  </a:lnTo>
                  <a:lnTo>
                    <a:pt x="645" y="2130"/>
                  </a:lnTo>
                  <a:lnTo>
                    <a:pt x="652" y="2140"/>
                  </a:lnTo>
                  <a:lnTo>
                    <a:pt x="660" y="2155"/>
                  </a:lnTo>
                  <a:lnTo>
                    <a:pt x="671" y="2172"/>
                  </a:lnTo>
                  <a:lnTo>
                    <a:pt x="684" y="2191"/>
                  </a:lnTo>
                  <a:lnTo>
                    <a:pt x="698" y="2212"/>
                  </a:lnTo>
                  <a:lnTo>
                    <a:pt x="712" y="2234"/>
                  </a:lnTo>
                  <a:lnTo>
                    <a:pt x="729" y="2257"/>
                  </a:lnTo>
                  <a:lnTo>
                    <a:pt x="745" y="2279"/>
                  </a:lnTo>
                  <a:lnTo>
                    <a:pt x="751" y="2289"/>
                  </a:lnTo>
                  <a:lnTo>
                    <a:pt x="751" y="2289"/>
                  </a:lnTo>
                  <a:lnTo>
                    <a:pt x="758" y="2306"/>
                  </a:lnTo>
                  <a:lnTo>
                    <a:pt x="761" y="2322"/>
                  </a:lnTo>
                  <a:lnTo>
                    <a:pt x="760" y="2335"/>
                  </a:lnTo>
                  <a:lnTo>
                    <a:pt x="754" y="2347"/>
                  </a:lnTo>
                  <a:lnTo>
                    <a:pt x="743" y="2359"/>
                  </a:lnTo>
                  <a:lnTo>
                    <a:pt x="730" y="2367"/>
                  </a:lnTo>
                  <a:lnTo>
                    <a:pt x="715" y="2371"/>
                  </a:lnTo>
                  <a:lnTo>
                    <a:pt x="699" y="2370"/>
                  </a:lnTo>
                  <a:lnTo>
                    <a:pt x="467" y="2687"/>
                  </a:lnTo>
                  <a:lnTo>
                    <a:pt x="520" y="2670"/>
                  </a:lnTo>
                  <a:lnTo>
                    <a:pt x="570" y="2650"/>
                  </a:lnTo>
                  <a:lnTo>
                    <a:pt x="615" y="2629"/>
                  </a:lnTo>
                  <a:lnTo>
                    <a:pt x="657" y="2606"/>
                  </a:lnTo>
                  <a:lnTo>
                    <a:pt x="694" y="2582"/>
                  </a:lnTo>
                  <a:lnTo>
                    <a:pt x="728" y="2557"/>
                  </a:lnTo>
                  <a:lnTo>
                    <a:pt x="758" y="2534"/>
                  </a:lnTo>
                  <a:lnTo>
                    <a:pt x="784" y="2511"/>
                  </a:lnTo>
                  <a:lnTo>
                    <a:pt x="805" y="2489"/>
                  </a:lnTo>
                  <a:lnTo>
                    <a:pt x="824" y="2469"/>
                  </a:lnTo>
                  <a:lnTo>
                    <a:pt x="840" y="2451"/>
                  </a:lnTo>
                  <a:lnTo>
                    <a:pt x="851" y="2437"/>
                  </a:lnTo>
                  <a:lnTo>
                    <a:pt x="859" y="2426"/>
                  </a:lnTo>
                  <a:lnTo>
                    <a:pt x="864" y="2418"/>
                  </a:lnTo>
                  <a:lnTo>
                    <a:pt x="866" y="2416"/>
                  </a:lnTo>
                  <a:lnTo>
                    <a:pt x="877" y="2399"/>
                  </a:lnTo>
                  <a:lnTo>
                    <a:pt x="888" y="2416"/>
                  </a:lnTo>
                  <a:lnTo>
                    <a:pt x="892" y="2420"/>
                  </a:lnTo>
                  <a:lnTo>
                    <a:pt x="899" y="2428"/>
                  </a:lnTo>
                  <a:lnTo>
                    <a:pt x="911" y="2437"/>
                  </a:lnTo>
                  <a:lnTo>
                    <a:pt x="924" y="2447"/>
                  </a:lnTo>
                  <a:lnTo>
                    <a:pt x="940" y="2460"/>
                  </a:lnTo>
                  <a:lnTo>
                    <a:pt x="957" y="2472"/>
                  </a:lnTo>
                  <a:lnTo>
                    <a:pt x="977" y="2486"/>
                  </a:lnTo>
                  <a:lnTo>
                    <a:pt x="997" y="2500"/>
                  </a:lnTo>
                  <a:lnTo>
                    <a:pt x="1016" y="2514"/>
                  </a:lnTo>
                  <a:lnTo>
                    <a:pt x="1037" y="2528"/>
                  </a:lnTo>
                  <a:lnTo>
                    <a:pt x="1046" y="2534"/>
                  </a:lnTo>
                  <a:lnTo>
                    <a:pt x="1046" y="2535"/>
                  </a:lnTo>
                  <a:lnTo>
                    <a:pt x="1059" y="2548"/>
                  </a:lnTo>
                  <a:lnTo>
                    <a:pt x="1067" y="2562"/>
                  </a:lnTo>
                  <a:lnTo>
                    <a:pt x="1070" y="2575"/>
                  </a:lnTo>
                  <a:lnTo>
                    <a:pt x="1069" y="2588"/>
                  </a:lnTo>
                  <a:lnTo>
                    <a:pt x="1063" y="2603"/>
                  </a:lnTo>
                  <a:lnTo>
                    <a:pt x="1053" y="2616"/>
                  </a:lnTo>
                  <a:lnTo>
                    <a:pt x="1040" y="2624"/>
                  </a:lnTo>
                  <a:lnTo>
                    <a:pt x="1024" y="2629"/>
                  </a:lnTo>
                  <a:lnTo>
                    <a:pt x="916" y="3007"/>
                  </a:lnTo>
                  <a:lnTo>
                    <a:pt x="964" y="2970"/>
                  </a:lnTo>
                  <a:lnTo>
                    <a:pt x="1006" y="2931"/>
                  </a:lnTo>
                  <a:lnTo>
                    <a:pt x="1042" y="2892"/>
                  </a:lnTo>
                  <a:lnTo>
                    <a:pt x="1074" y="2854"/>
                  </a:lnTo>
                  <a:lnTo>
                    <a:pt x="1102" y="2817"/>
                  </a:lnTo>
                  <a:lnTo>
                    <a:pt x="1126" y="2781"/>
                  </a:lnTo>
                  <a:lnTo>
                    <a:pt x="1145" y="2747"/>
                  </a:lnTo>
                  <a:lnTo>
                    <a:pt x="1161" y="2716"/>
                  </a:lnTo>
                  <a:lnTo>
                    <a:pt x="1173" y="2688"/>
                  </a:lnTo>
                  <a:lnTo>
                    <a:pt x="1184" y="2664"/>
                  </a:lnTo>
                  <a:lnTo>
                    <a:pt x="1190" y="2643"/>
                  </a:lnTo>
                  <a:lnTo>
                    <a:pt x="1195" y="2629"/>
                  </a:lnTo>
                  <a:lnTo>
                    <a:pt x="1197" y="2618"/>
                  </a:lnTo>
                  <a:lnTo>
                    <a:pt x="1198" y="2615"/>
                  </a:lnTo>
                  <a:lnTo>
                    <a:pt x="1202" y="2595"/>
                  </a:lnTo>
                  <a:lnTo>
                    <a:pt x="1219" y="2608"/>
                  </a:lnTo>
                  <a:lnTo>
                    <a:pt x="1225" y="2611"/>
                  </a:lnTo>
                  <a:lnTo>
                    <a:pt x="1236" y="2615"/>
                  </a:lnTo>
                  <a:lnTo>
                    <a:pt x="1252" y="2621"/>
                  </a:lnTo>
                  <a:lnTo>
                    <a:pt x="1271" y="2628"/>
                  </a:lnTo>
                  <a:lnTo>
                    <a:pt x="1294" y="2634"/>
                  </a:lnTo>
                  <a:lnTo>
                    <a:pt x="1318" y="2641"/>
                  </a:lnTo>
                  <a:lnTo>
                    <a:pt x="1344" y="2648"/>
                  </a:lnTo>
                  <a:lnTo>
                    <a:pt x="1371" y="2655"/>
                  </a:lnTo>
                  <a:lnTo>
                    <a:pt x="1396" y="2662"/>
                  </a:lnTo>
                  <a:lnTo>
                    <a:pt x="1408" y="2665"/>
                  </a:lnTo>
                  <a:lnTo>
                    <a:pt x="1408" y="2666"/>
                  </a:lnTo>
                  <a:lnTo>
                    <a:pt x="1424" y="2674"/>
                  </a:lnTo>
                  <a:lnTo>
                    <a:pt x="1437" y="2683"/>
                  </a:lnTo>
                  <a:lnTo>
                    <a:pt x="1444" y="2694"/>
                  </a:lnTo>
                  <a:lnTo>
                    <a:pt x="1447" y="2708"/>
                  </a:lnTo>
                  <a:lnTo>
                    <a:pt x="1447" y="2723"/>
                  </a:lnTo>
                  <a:lnTo>
                    <a:pt x="1442" y="2739"/>
                  </a:lnTo>
                  <a:lnTo>
                    <a:pt x="1434" y="2751"/>
                  </a:lnTo>
                  <a:lnTo>
                    <a:pt x="1420" y="2761"/>
                  </a:lnTo>
                  <a:lnTo>
                    <a:pt x="1447" y="3153"/>
                  </a:lnTo>
                  <a:lnTo>
                    <a:pt x="1479" y="3101"/>
                  </a:lnTo>
                  <a:lnTo>
                    <a:pt x="1506" y="3051"/>
                  </a:lnTo>
                  <a:lnTo>
                    <a:pt x="1528" y="3003"/>
                  </a:lnTo>
                  <a:lnTo>
                    <a:pt x="1544" y="2955"/>
                  </a:lnTo>
                  <a:lnTo>
                    <a:pt x="1558" y="2911"/>
                  </a:lnTo>
                  <a:lnTo>
                    <a:pt x="1567" y="2870"/>
                  </a:lnTo>
                  <a:lnTo>
                    <a:pt x="1574" y="2830"/>
                  </a:lnTo>
                  <a:lnTo>
                    <a:pt x="1578" y="2796"/>
                  </a:lnTo>
                  <a:lnTo>
                    <a:pt x="1580" y="2766"/>
                  </a:lnTo>
                  <a:lnTo>
                    <a:pt x="1580" y="2740"/>
                  </a:lnTo>
                  <a:lnTo>
                    <a:pt x="1580" y="2718"/>
                  </a:lnTo>
                  <a:lnTo>
                    <a:pt x="1579" y="2703"/>
                  </a:lnTo>
                  <a:lnTo>
                    <a:pt x="1578" y="2692"/>
                  </a:lnTo>
                  <a:lnTo>
                    <a:pt x="1578" y="2688"/>
                  </a:lnTo>
                  <a:lnTo>
                    <a:pt x="1575" y="2669"/>
                  </a:lnTo>
                  <a:lnTo>
                    <a:pt x="1595" y="2675"/>
                  </a:lnTo>
                  <a:lnTo>
                    <a:pt x="1601" y="2676"/>
                  </a:lnTo>
                  <a:lnTo>
                    <a:pt x="1614" y="2676"/>
                  </a:lnTo>
                  <a:lnTo>
                    <a:pt x="1631" y="2676"/>
                  </a:lnTo>
                  <a:lnTo>
                    <a:pt x="1652" y="2675"/>
                  </a:lnTo>
                  <a:lnTo>
                    <a:pt x="1674" y="2674"/>
                  </a:lnTo>
                  <a:lnTo>
                    <a:pt x="1700" y="2672"/>
                  </a:lnTo>
                  <a:lnTo>
                    <a:pt x="1727" y="2670"/>
                  </a:lnTo>
                  <a:lnTo>
                    <a:pt x="1754" y="2668"/>
                  </a:lnTo>
                  <a:lnTo>
                    <a:pt x="1781" y="2666"/>
                  </a:lnTo>
                  <a:lnTo>
                    <a:pt x="1792" y="2665"/>
                  </a:lnTo>
                  <a:lnTo>
                    <a:pt x="1792" y="2665"/>
                  </a:lnTo>
                  <a:lnTo>
                    <a:pt x="1811" y="2667"/>
                  </a:lnTo>
                  <a:lnTo>
                    <a:pt x="1825" y="2672"/>
                  </a:lnTo>
                  <a:lnTo>
                    <a:pt x="1837" y="2680"/>
                  </a:lnTo>
                  <a:lnTo>
                    <a:pt x="1845" y="2691"/>
                  </a:lnTo>
                  <a:lnTo>
                    <a:pt x="1849" y="2706"/>
                  </a:lnTo>
                  <a:lnTo>
                    <a:pt x="1850" y="2722"/>
                  </a:lnTo>
                  <a:lnTo>
                    <a:pt x="1846" y="2737"/>
                  </a:lnTo>
                  <a:lnTo>
                    <a:pt x="1837" y="2750"/>
                  </a:lnTo>
                  <a:lnTo>
                    <a:pt x="1997" y="3110"/>
                  </a:lnTo>
                  <a:lnTo>
                    <a:pt x="2008" y="3054"/>
                  </a:lnTo>
                  <a:lnTo>
                    <a:pt x="2016" y="3002"/>
                  </a:lnTo>
                  <a:lnTo>
                    <a:pt x="2019" y="2951"/>
                  </a:lnTo>
                  <a:lnTo>
                    <a:pt x="2020" y="2904"/>
                  </a:lnTo>
                  <a:lnTo>
                    <a:pt x="2018" y="2860"/>
                  </a:lnTo>
                  <a:lnTo>
                    <a:pt x="2014" y="2819"/>
                  </a:lnTo>
                  <a:lnTo>
                    <a:pt x="2009" y="2781"/>
                  </a:lnTo>
                  <a:lnTo>
                    <a:pt x="2002" y="2747"/>
                  </a:lnTo>
                  <a:lnTo>
                    <a:pt x="1994" y="2717"/>
                  </a:lnTo>
                  <a:lnTo>
                    <a:pt x="1986" y="2691"/>
                  </a:lnTo>
                  <a:lnTo>
                    <a:pt x="1978" y="2670"/>
                  </a:lnTo>
                  <a:lnTo>
                    <a:pt x="1972" y="2652"/>
                  </a:lnTo>
                  <a:lnTo>
                    <a:pt x="1966" y="2639"/>
                  </a:lnTo>
                  <a:lnTo>
                    <a:pt x="1962" y="2632"/>
                  </a:lnTo>
                  <a:lnTo>
                    <a:pt x="1960" y="2629"/>
                  </a:lnTo>
                  <a:lnTo>
                    <a:pt x="1951" y="2611"/>
                  </a:lnTo>
                  <a:lnTo>
                    <a:pt x="1971" y="2610"/>
                  </a:lnTo>
                  <a:lnTo>
                    <a:pt x="1978" y="2609"/>
                  </a:lnTo>
                  <a:lnTo>
                    <a:pt x="1990" y="2605"/>
                  </a:lnTo>
                  <a:lnTo>
                    <a:pt x="2006" y="2599"/>
                  </a:lnTo>
                  <a:lnTo>
                    <a:pt x="2025" y="2591"/>
                  </a:lnTo>
                  <a:lnTo>
                    <a:pt x="2046" y="2582"/>
                  </a:lnTo>
                  <a:lnTo>
                    <a:pt x="2069" y="2572"/>
                  </a:lnTo>
                  <a:lnTo>
                    <a:pt x="2094" y="2561"/>
                  </a:lnTo>
                  <a:lnTo>
                    <a:pt x="2119" y="2549"/>
                  </a:lnTo>
                  <a:lnTo>
                    <a:pt x="2142" y="2538"/>
                  </a:lnTo>
                  <a:lnTo>
                    <a:pt x="2153" y="2533"/>
                  </a:lnTo>
                  <a:lnTo>
                    <a:pt x="2154" y="2533"/>
                  </a:lnTo>
                  <a:lnTo>
                    <a:pt x="2171" y="2529"/>
                  </a:lnTo>
                  <a:lnTo>
                    <a:pt x="2187" y="2529"/>
                  </a:lnTo>
                  <a:lnTo>
                    <a:pt x="2200" y="2532"/>
                  </a:lnTo>
                  <a:lnTo>
                    <a:pt x="2212" y="2540"/>
                  </a:lnTo>
                  <a:lnTo>
                    <a:pt x="2221" y="2552"/>
                  </a:lnTo>
                  <a:lnTo>
                    <a:pt x="2227" y="2567"/>
                  </a:lnTo>
                  <a:lnTo>
                    <a:pt x="2229" y="2582"/>
                  </a:lnTo>
                  <a:lnTo>
                    <a:pt x="2225" y="2598"/>
                  </a:lnTo>
                  <a:lnTo>
                    <a:pt x="2498" y="2881"/>
                  </a:lnTo>
                  <a:lnTo>
                    <a:pt x="2490" y="2828"/>
                  </a:lnTo>
                  <a:lnTo>
                    <a:pt x="2480" y="2780"/>
                  </a:lnTo>
                  <a:lnTo>
                    <a:pt x="2468" y="2734"/>
                  </a:lnTo>
                  <a:lnTo>
                    <a:pt x="2454" y="2691"/>
                  </a:lnTo>
                  <a:lnTo>
                    <a:pt x="2439" y="2652"/>
                  </a:lnTo>
                  <a:lnTo>
                    <a:pt x="2422" y="2616"/>
                  </a:lnTo>
                  <a:lnTo>
                    <a:pt x="2405" y="2583"/>
                  </a:lnTo>
                  <a:lnTo>
                    <a:pt x="2387" y="2553"/>
                  </a:lnTo>
                  <a:lnTo>
                    <a:pt x="2371" y="2528"/>
                  </a:lnTo>
                  <a:lnTo>
                    <a:pt x="2354" y="2505"/>
                  </a:lnTo>
                  <a:lnTo>
                    <a:pt x="2340" y="2486"/>
                  </a:lnTo>
                  <a:lnTo>
                    <a:pt x="2326" y="2470"/>
                  </a:lnTo>
                  <a:lnTo>
                    <a:pt x="2316" y="2458"/>
                  </a:lnTo>
                  <a:lnTo>
                    <a:pt x="2307" y="2449"/>
                  </a:lnTo>
                  <a:lnTo>
                    <a:pt x="2301" y="2443"/>
                  </a:lnTo>
                  <a:lnTo>
                    <a:pt x="2299" y="2441"/>
                  </a:lnTo>
                  <a:lnTo>
                    <a:pt x="2284" y="2428"/>
                  </a:lnTo>
                  <a:lnTo>
                    <a:pt x="2302" y="2420"/>
                  </a:lnTo>
                  <a:lnTo>
                    <a:pt x="2309" y="2417"/>
                  </a:lnTo>
                  <a:lnTo>
                    <a:pt x="2317" y="2411"/>
                  </a:lnTo>
                  <a:lnTo>
                    <a:pt x="2327" y="2402"/>
                  </a:lnTo>
                  <a:lnTo>
                    <a:pt x="2341" y="2391"/>
                  </a:lnTo>
                  <a:lnTo>
                    <a:pt x="2355" y="2376"/>
                  </a:lnTo>
                  <a:lnTo>
                    <a:pt x="2371" y="2362"/>
                  </a:lnTo>
                  <a:lnTo>
                    <a:pt x="2387" y="2345"/>
                  </a:lnTo>
                  <a:lnTo>
                    <a:pt x="2405" y="2329"/>
                  </a:lnTo>
                  <a:lnTo>
                    <a:pt x="2422" y="2311"/>
                  </a:lnTo>
                  <a:lnTo>
                    <a:pt x="2439" y="2294"/>
                  </a:lnTo>
                  <a:lnTo>
                    <a:pt x="2447" y="2285"/>
                  </a:lnTo>
                  <a:lnTo>
                    <a:pt x="2448" y="2286"/>
                  </a:lnTo>
                  <a:lnTo>
                    <a:pt x="2464" y="2276"/>
                  </a:lnTo>
                  <a:lnTo>
                    <a:pt x="2478" y="2270"/>
                  </a:lnTo>
                  <a:lnTo>
                    <a:pt x="2492" y="2269"/>
                  </a:lnTo>
                  <a:lnTo>
                    <a:pt x="2505" y="2273"/>
                  </a:lnTo>
                  <a:lnTo>
                    <a:pt x="2518" y="2281"/>
                  </a:lnTo>
                  <a:lnTo>
                    <a:pt x="2529" y="2293"/>
                  </a:lnTo>
                  <a:lnTo>
                    <a:pt x="2535" y="2307"/>
                  </a:lnTo>
                  <a:lnTo>
                    <a:pt x="2537" y="2323"/>
                  </a:lnTo>
                  <a:lnTo>
                    <a:pt x="2890" y="2496"/>
                  </a:lnTo>
                  <a:lnTo>
                    <a:pt x="2864" y="2445"/>
                  </a:lnTo>
                  <a:lnTo>
                    <a:pt x="2836" y="2400"/>
                  </a:lnTo>
                  <a:lnTo>
                    <a:pt x="2807" y="2360"/>
                  </a:lnTo>
                  <a:lnTo>
                    <a:pt x="2777" y="2323"/>
                  </a:lnTo>
                  <a:lnTo>
                    <a:pt x="2747" y="2290"/>
                  </a:lnTo>
                  <a:lnTo>
                    <a:pt x="2717" y="2262"/>
                  </a:lnTo>
                  <a:lnTo>
                    <a:pt x="2689" y="2236"/>
                  </a:lnTo>
                  <a:lnTo>
                    <a:pt x="2661" y="2214"/>
                  </a:lnTo>
                  <a:lnTo>
                    <a:pt x="2636" y="2197"/>
                  </a:lnTo>
                  <a:lnTo>
                    <a:pt x="2613" y="2182"/>
                  </a:lnTo>
                  <a:lnTo>
                    <a:pt x="2593" y="2170"/>
                  </a:lnTo>
                  <a:lnTo>
                    <a:pt x="2577" y="2161"/>
                  </a:lnTo>
                  <a:lnTo>
                    <a:pt x="2564" y="2155"/>
                  </a:lnTo>
                  <a:lnTo>
                    <a:pt x="2557" y="2152"/>
                  </a:lnTo>
                  <a:lnTo>
                    <a:pt x="2553" y="2150"/>
                  </a:lnTo>
                  <a:lnTo>
                    <a:pt x="2534" y="2142"/>
                  </a:lnTo>
                  <a:lnTo>
                    <a:pt x="2549" y="2129"/>
                  </a:lnTo>
                  <a:lnTo>
                    <a:pt x="2553" y="2124"/>
                  </a:lnTo>
                  <a:lnTo>
                    <a:pt x="2561" y="2113"/>
                  </a:lnTo>
                  <a:lnTo>
                    <a:pt x="2569" y="2098"/>
                  </a:lnTo>
                  <a:lnTo>
                    <a:pt x="2578" y="2080"/>
                  </a:lnTo>
                  <a:lnTo>
                    <a:pt x="2589" y="2060"/>
                  </a:lnTo>
                  <a:lnTo>
                    <a:pt x="2600" y="2037"/>
                  </a:lnTo>
                  <a:lnTo>
                    <a:pt x="2611" y="2012"/>
                  </a:lnTo>
                  <a:lnTo>
                    <a:pt x="2623" y="1988"/>
                  </a:lnTo>
                  <a:lnTo>
                    <a:pt x="2634" y="1964"/>
                  </a:lnTo>
                  <a:lnTo>
                    <a:pt x="2639" y="1954"/>
                  </a:lnTo>
                  <a:lnTo>
                    <a:pt x="2639" y="1954"/>
                  </a:lnTo>
                  <a:lnTo>
                    <a:pt x="2651" y="1938"/>
                  </a:lnTo>
                  <a:lnTo>
                    <a:pt x="2662" y="1928"/>
                  </a:lnTo>
                  <a:lnTo>
                    <a:pt x="2674" y="1923"/>
                  </a:lnTo>
                  <a:lnTo>
                    <a:pt x="2689" y="1922"/>
                  </a:lnTo>
                  <a:lnTo>
                    <a:pt x="2704" y="1925"/>
                  </a:lnTo>
                  <a:lnTo>
                    <a:pt x="2718" y="1932"/>
                  </a:lnTo>
                  <a:lnTo>
                    <a:pt x="2729" y="1943"/>
                  </a:lnTo>
                  <a:lnTo>
                    <a:pt x="2736" y="1958"/>
                  </a:lnTo>
                  <a:lnTo>
                    <a:pt x="3128" y="1999"/>
                  </a:lnTo>
                  <a:lnTo>
                    <a:pt x="3079" y="1957"/>
                  </a:lnTo>
                  <a:lnTo>
                    <a:pt x="3032" y="1920"/>
                  </a:lnTo>
                  <a:lnTo>
                    <a:pt x="2984" y="1889"/>
                  </a:lnTo>
                  <a:lnTo>
                    <a:pt x="2939" y="1864"/>
                  </a:lnTo>
                  <a:lnTo>
                    <a:pt x="2895" y="1843"/>
                  </a:lnTo>
                  <a:lnTo>
                    <a:pt x="2855" y="1827"/>
                  </a:lnTo>
                  <a:lnTo>
                    <a:pt x="2817" y="1814"/>
                  </a:lnTo>
                  <a:lnTo>
                    <a:pt x="2783" y="1804"/>
                  </a:lnTo>
                  <a:lnTo>
                    <a:pt x="2754" y="1798"/>
                  </a:lnTo>
                  <a:lnTo>
                    <a:pt x="2729" y="1794"/>
                  </a:lnTo>
                  <a:lnTo>
                    <a:pt x="2711" y="1791"/>
                  </a:lnTo>
                  <a:lnTo>
                    <a:pt x="2698" y="1790"/>
                  </a:lnTo>
                  <a:lnTo>
                    <a:pt x="2692" y="1790"/>
                  </a:lnTo>
                  <a:lnTo>
                    <a:pt x="2671" y="1790"/>
                  </a:lnTo>
                  <a:lnTo>
                    <a:pt x="2682" y="1771"/>
                  </a:lnTo>
                  <a:lnTo>
                    <a:pt x="2684" y="1763"/>
                  </a:lnTo>
                  <a:lnTo>
                    <a:pt x="2687" y="1749"/>
                  </a:lnTo>
                  <a:lnTo>
                    <a:pt x="2690" y="1729"/>
                  </a:lnTo>
                  <a:lnTo>
                    <a:pt x="2693" y="1704"/>
                  </a:lnTo>
                  <a:lnTo>
                    <a:pt x="2696" y="1678"/>
                  </a:lnTo>
                  <a:lnTo>
                    <a:pt x="2699" y="1648"/>
                  </a:lnTo>
                  <a:lnTo>
                    <a:pt x="2701" y="1618"/>
                  </a:lnTo>
                  <a:lnTo>
                    <a:pt x="2704" y="1587"/>
                  </a:lnTo>
                  <a:lnTo>
                    <a:pt x="2705" y="1576"/>
                  </a:lnTo>
                  <a:lnTo>
                    <a:pt x="2705" y="1576"/>
                  </a:lnTo>
                  <a:lnTo>
                    <a:pt x="2711" y="1558"/>
                  </a:lnTo>
                  <a:lnTo>
                    <a:pt x="2719" y="1545"/>
                  </a:lnTo>
                  <a:lnTo>
                    <a:pt x="2728" y="1534"/>
                  </a:lnTo>
                  <a:lnTo>
                    <a:pt x="2740" y="1529"/>
                  </a:lnTo>
                  <a:lnTo>
                    <a:pt x="2756" y="1527"/>
                  </a:lnTo>
                  <a:lnTo>
                    <a:pt x="2773" y="1529"/>
                  </a:lnTo>
                  <a:lnTo>
                    <a:pt x="2786" y="1535"/>
                  </a:lnTo>
                  <a:lnTo>
                    <a:pt x="2798" y="1547"/>
                  </a:lnTo>
                  <a:lnTo>
                    <a:pt x="3180" y="1452"/>
                  </a:lnTo>
                  <a:lnTo>
                    <a:pt x="3125" y="1430"/>
                  </a:lnTo>
                  <a:lnTo>
                    <a:pt x="3071" y="1413"/>
                  </a:lnTo>
                  <a:lnTo>
                    <a:pt x="3019" y="1399"/>
                  </a:lnTo>
                  <a:lnTo>
                    <a:pt x="2971" y="1391"/>
                  </a:lnTo>
                  <a:lnTo>
                    <a:pt x="2925" y="1386"/>
                  </a:lnTo>
                  <a:lnTo>
                    <a:pt x="2883" y="1383"/>
                  </a:lnTo>
                  <a:lnTo>
                    <a:pt x="2844" y="1383"/>
                  </a:lnTo>
                  <a:lnTo>
                    <a:pt x="2809" y="1385"/>
                  </a:lnTo>
                  <a:lnTo>
                    <a:pt x="2779" y="1388"/>
                  </a:lnTo>
                  <a:lnTo>
                    <a:pt x="2752" y="1392"/>
                  </a:lnTo>
                  <a:lnTo>
                    <a:pt x="2731" y="1396"/>
                  </a:lnTo>
                  <a:lnTo>
                    <a:pt x="2715" y="1399"/>
                  </a:lnTo>
                  <a:lnTo>
                    <a:pt x="2704" y="1402"/>
                  </a:lnTo>
                  <a:lnTo>
                    <a:pt x="2699" y="1404"/>
                  </a:lnTo>
                  <a:lnTo>
                    <a:pt x="2680" y="1411"/>
                  </a:lnTo>
                  <a:lnTo>
                    <a:pt x="2683" y="1390"/>
                  </a:lnTo>
                  <a:lnTo>
                    <a:pt x="2683" y="1383"/>
                  </a:lnTo>
                  <a:lnTo>
                    <a:pt x="2681" y="1371"/>
                  </a:lnTo>
                  <a:lnTo>
                    <a:pt x="2677" y="1354"/>
                  </a:lnTo>
                  <a:lnTo>
                    <a:pt x="2673" y="1334"/>
                  </a:lnTo>
                  <a:lnTo>
                    <a:pt x="2668" y="1312"/>
                  </a:lnTo>
                  <a:lnTo>
                    <a:pt x="2662" y="1287"/>
                  </a:lnTo>
                  <a:lnTo>
                    <a:pt x="2655" y="1261"/>
                  </a:lnTo>
                  <a:lnTo>
                    <a:pt x="2648" y="1236"/>
                  </a:lnTo>
                  <a:lnTo>
                    <a:pt x="2640" y="1209"/>
                  </a:lnTo>
                  <a:lnTo>
                    <a:pt x="2637" y="1198"/>
                  </a:lnTo>
                  <a:lnTo>
                    <a:pt x="2638" y="1197"/>
                  </a:lnTo>
                  <a:lnTo>
                    <a:pt x="2637" y="1179"/>
                  </a:lnTo>
                  <a:lnTo>
                    <a:pt x="2639" y="1164"/>
                  </a:lnTo>
                  <a:lnTo>
                    <a:pt x="2645" y="1152"/>
                  </a:lnTo>
                  <a:lnTo>
                    <a:pt x="2656" y="1142"/>
                  </a:lnTo>
                  <a:lnTo>
                    <a:pt x="2669" y="1135"/>
                  </a:lnTo>
                  <a:lnTo>
                    <a:pt x="2685" y="1132"/>
                  </a:lnTo>
                  <a:lnTo>
                    <a:pt x="2700" y="1133"/>
                  </a:lnTo>
                  <a:lnTo>
                    <a:pt x="2715" y="1139"/>
                  </a:lnTo>
                  <a:lnTo>
                    <a:pt x="3042" y="920"/>
                  </a:lnTo>
                  <a:lnTo>
                    <a:pt x="2988" y="918"/>
                  </a:lnTo>
                  <a:lnTo>
                    <a:pt x="2938" y="919"/>
                  </a:lnTo>
                  <a:lnTo>
                    <a:pt x="2890" y="923"/>
                  </a:lnTo>
                  <a:lnTo>
                    <a:pt x="2846" y="930"/>
                  </a:lnTo>
                  <a:lnTo>
                    <a:pt x="2805" y="939"/>
                  </a:lnTo>
                  <a:lnTo>
                    <a:pt x="2766" y="948"/>
                  </a:lnTo>
                  <a:lnTo>
                    <a:pt x="2731" y="959"/>
                  </a:lnTo>
                  <a:lnTo>
                    <a:pt x="2699" y="972"/>
                  </a:lnTo>
                  <a:lnTo>
                    <a:pt x="2670" y="983"/>
                  </a:lnTo>
                  <a:lnTo>
                    <a:pt x="2645" y="996"/>
                  </a:lnTo>
                  <a:lnTo>
                    <a:pt x="2624" y="1007"/>
                  </a:lnTo>
                  <a:lnTo>
                    <a:pt x="2606" y="1017"/>
                  </a:lnTo>
                  <a:lnTo>
                    <a:pt x="2592" y="1025"/>
                  </a:lnTo>
                  <a:lnTo>
                    <a:pt x="2581" y="1033"/>
                  </a:lnTo>
                  <a:lnTo>
                    <a:pt x="2575" y="1037"/>
                  </a:lnTo>
                  <a:lnTo>
                    <a:pt x="2573" y="1039"/>
                  </a:lnTo>
                  <a:lnTo>
                    <a:pt x="2558" y="1051"/>
                  </a:lnTo>
                  <a:lnTo>
                    <a:pt x="2553" y="1032"/>
                  </a:lnTo>
                  <a:lnTo>
                    <a:pt x="2550" y="1025"/>
                  </a:lnTo>
                  <a:lnTo>
                    <a:pt x="2546" y="1016"/>
                  </a:lnTo>
                  <a:lnTo>
                    <a:pt x="2539" y="1005"/>
                  </a:lnTo>
                  <a:lnTo>
                    <a:pt x="2530" y="989"/>
                  </a:lnTo>
                  <a:lnTo>
                    <a:pt x="2518" y="973"/>
                  </a:lnTo>
                  <a:lnTo>
                    <a:pt x="2507" y="954"/>
                  </a:lnTo>
                  <a:lnTo>
                    <a:pt x="2494" y="936"/>
                  </a:lnTo>
                  <a:lnTo>
                    <a:pt x="2480" y="915"/>
                  </a:lnTo>
                  <a:lnTo>
                    <a:pt x="2466" y="896"/>
                  </a:lnTo>
                  <a:lnTo>
                    <a:pt x="2451" y="876"/>
                  </a:lnTo>
                  <a:lnTo>
                    <a:pt x="2445" y="867"/>
                  </a:lnTo>
                  <a:lnTo>
                    <a:pt x="2445" y="866"/>
                  </a:lnTo>
                  <a:lnTo>
                    <a:pt x="2438" y="849"/>
                  </a:lnTo>
                  <a:lnTo>
                    <a:pt x="2435" y="834"/>
                  </a:lnTo>
                  <a:lnTo>
                    <a:pt x="2437" y="820"/>
                  </a:lnTo>
                  <a:lnTo>
                    <a:pt x="2442" y="808"/>
                  </a:lnTo>
                  <a:lnTo>
                    <a:pt x="2453" y="796"/>
                  </a:lnTo>
                  <a:lnTo>
                    <a:pt x="2467" y="787"/>
                  </a:lnTo>
                  <a:lnTo>
                    <a:pt x="2481" y="783"/>
                  </a:lnTo>
                  <a:lnTo>
                    <a:pt x="2498" y="784"/>
                  </a:lnTo>
                  <a:lnTo>
                    <a:pt x="2729" y="467"/>
                  </a:lnTo>
                  <a:lnTo>
                    <a:pt x="2675" y="484"/>
                  </a:lnTo>
                  <a:lnTo>
                    <a:pt x="2626" y="504"/>
                  </a:lnTo>
                  <a:lnTo>
                    <a:pt x="2580" y="526"/>
                  </a:lnTo>
                  <a:lnTo>
                    <a:pt x="2539" y="549"/>
                  </a:lnTo>
                  <a:lnTo>
                    <a:pt x="2502" y="573"/>
                  </a:lnTo>
                  <a:lnTo>
                    <a:pt x="2468" y="597"/>
                  </a:lnTo>
                  <a:lnTo>
                    <a:pt x="2439" y="620"/>
                  </a:lnTo>
                  <a:lnTo>
                    <a:pt x="2412" y="644"/>
                  </a:lnTo>
                  <a:lnTo>
                    <a:pt x="2390" y="666"/>
                  </a:lnTo>
                  <a:lnTo>
                    <a:pt x="2372" y="685"/>
                  </a:lnTo>
                  <a:lnTo>
                    <a:pt x="2356" y="703"/>
                  </a:lnTo>
                  <a:lnTo>
                    <a:pt x="2345" y="717"/>
                  </a:lnTo>
                  <a:lnTo>
                    <a:pt x="2337" y="729"/>
                  </a:lnTo>
                  <a:lnTo>
                    <a:pt x="2331" y="736"/>
                  </a:lnTo>
                  <a:lnTo>
                    <a:pt x="2329" y="739"/>
                  </a:lnTo>
                  <a:lnTo>
                    <a:pt x="2319" y="756"/>
                  </a:lnTo>
                  <a:lnTo>
                    <a:pt x="2309" y="739"/>
                  </a:lnTo>
                  <a:lnTo>
                    <a:pt x="2305" y="734"/>
                  </a:lnTo>
                  <a:lnTo>
                    <a:pt x="2296" y="727"/>
                  </a:lnTo>
                  <a:lnTo>
                    <a:pt x="2286" y="718"/>
                  </a:lnTo>
                  <a:lnTo>
                    <a:pt x="2271" y="707"/>
                  </a:lnTo>
                  <a:lnTo>
                    <a:pt x="2256" y="696"/>
                  </a:lnTo>
                  <a:lnTo>
                    <a:pt x="2238" y="682"/>
                  </a:lnTo>
                  <a:lnTo>
                    <a:pt x="2220" y="669"/>
                  </a:lnTo>
                  <a:lnTo>
                    <a:pt x="2199" y="654"/>
                  </a:lnTo>
                  <a:lnTo>
                    <a:pt x="2180" y="641"/>
                  </a:lnTo>
                  <a:lnTo>
                    <a:pt x="2160" y="627"/>
                  </a:lnTo>
                  <a:lnTo>
                    <a:pt x="2150" y="620"/>
                  </a:lnTo>
                  <a:lnTo>
                    <a:pt x="2151" y="619"/>
                  </a:lnTo>
                  <a:lnTo>
                    <a:pt x="2137" y="606"/>
                  </a:lnTo>
                  <a:lnTo>
                    <a:pt x="2129" y="593"/>
                  </a:lnTo>
                  <a:lnTo>
                    <a:pt x="2126" y="579"/>
                  </a:lnTo>
                  <a:lnTo>
                    <a:pt x="2128" y="566"/>
                  </a:lnTo>
                  <a:lnTo>
                    <a:pt x="2133" y="551"/>
                  </a:lnTo>
                  <a:lnTo>
                    <a:pt x="2143" y="539"/>
                  </a:lnTo>
                  <a:lnTo>
                    <a:pt x="2156" y="530"/>
                  </a:lnTo>
                  <a:lnTo>
                    <a:pt x="2171" y="526"/>
                  </a:lnTo>
                  <a:lnTo>
                    <a:pt x="2281" y="149"/>
                  </a:lnTo>
                  <a:lnTo>
                    <a:pt x="2233" y="186"/>
                  </a:lnTo>
                  <a:lnTo>
                    <a:pt x="2191" y="224"/>
                  </a:lnTo>
                  <a:lnTo>
                    <a:pt x="2154" y="262"/>
                  </a:lnTo>
                  <a:lnTo>
                    <a:pt x="2122" y="300"/>
                  </a:lnTo>
                  <a:lnTo>
                    <a:pt x="2094" y="337"/>
                  </a:lnTo>
                  <a:lnTo>
                    <a:pt x="2071" y="373"/>
                  </a:lnTo>
                  <a:lnTo>
                    <a:pt x="2051" y="407"/>
                  </a:lnTo>
                  <a:lnTo>
                    <a:pt x="2035" y="438"/>
                  </a:lnTo>
                  <a:lnTo>
                    <a:pt x="2022" y="467"/>
                  </a:lnTo>
                  <a:lnTo>
                    <a:pt x="2013" y="491"/>
                  </a:lnTo>
                  <a:lnTo>
                    <a:pt x="2006" y="511"/>
                  </a:lnTo>
                  <a:lnTo>
                    <a:pt x="2002" y="527"/>
                  </a:lnTo>
                  <a:lnTo>
                    <a:pt x="1999" y="536"/>
                  </a:lnTo>
                  <a:lnTo>
                    <a:pt x="1998" y="540"/>
                  </a:lnTo>
                  <a:lnTo>
                    <a:pt x="1994" y="560"/>
                  </a:lnTo>
                  <a:lnTo>
                    <a:pt x="1978" y="547"/>
                  </a:lnTo>
                  <a:lnTo>
                    <a:pt x="1972" y="543"/>
                  </a:lnTo>
                  <a:lnTo>
                    <a:pt x="1960" y="539"/>
                  </a:lnTo>
                  <a:lnTo>
                    <a:pt x="1944" y="534"/>
                  </a:lnTo>
                  <a:lnTo>
                    <a:pt x="1925" y="528"/>
                  </a:lnTo>
                  <a:lnTo>
                    <a:pt x="1903" y="521"/>
                  </a:lnTo>
                  <a:lnTo>
                    <a:pt x="1879" y="513"/>
                  </a:lnTo>
                  <a:lnTo>
                    <a:pt x="1853" y="506"/>
                  </a:lnTo>
                  <a:lnTo>
                    <a:pt x="1826" y="500"/>
                  </a:lnTo>
                  <a:lnTo>
                    <a:pt x="1799" y="493"/>
                  </a:lnTo>
                  <a:lnTo>
                    <a:pt x="1789" y="490"/>
                  </a:lnTo>
                  <a:lnTo>
                    <a:pt x="1789" y="490"/>
                  </a:lnTo>
                  <a:lnTo>
                    <a:pt x="1772" y="480"/>
                  </a:lnTo>
                  <a:lnTo>
                    <a:pt x="1760" y="471"/>
                  </a:lnTo>
                  <a:lnTo>
                    <a:pt x="1752" y="460"/>
                  </a:lnTo>
                  <a:lnTo>
                    <a:pt x="1749" y="446"/>
                  </a:lnTo>
                  <a:lnTo>
                    <a:pt x="1750" y="431"/>
                  </a:lnTo>
                  <a:lnTo>
                    <a:pt x="1754" y="415"/>
                  </a:lnTo>
                  <a:lnTo>
                    <a:pt x="1763" y="403"/>
                  </a:lnTo>
                  <a:lnTo>
                    <a:pt x="1776" y="394"/>
                  </a:lnTo>
                  <a:lnTo>
                    <a:pt x="1749" y="1"/>
                  </a:lnTo>
                  <a:close/>
                  <a:moveTo>
                    <a:pt x="1575" y="0"/>
                  </a:moveTo>
                  <a:lnTo>
                    <a:pt x="1547" y="22"/>
                  </a:lnTo>
                  <a:lnTo>
                    <a:pt x="1522" y="47"/>
                  </a:lnTo>
                  <a:lnTo>
                    <a:pt x="1501" y="74"/>
                  </a:lnTo>
                  <a:lnTo>
                    <a:pt x="1477" y="110"/>
                  </a:lnTo>
                  <a:lnTo>
                    <a:pt x="1459" y="149"/>
                  </a:lnTo>
                  <a:lnTo>
                    <a:pt x="1445" y="188"/>
                  </a:lnTo>
                  <a:lnTo>
                    <a:pt x="1435" y="227"/>
                  </a:lnTo>
                  <a:lnTo>
                    <a:pt x="1426" y="265"/>
                  </a:lnTo>
                  <a:lnTo>
                    <a:pt x="1422" y="303"/>
                  </a:lnTo>
                  <a:lnTo>
                    <a:pt x="1419" y="339"/>
                  </a:lnTo>
                  <a:lnTo>
                    <a:pt x="1419" y="372"/>
                  </a:lnTo>
                  <a:lnTo>
                    <a:pt x="1419" y="402"/>
                  </a:lnTo>
                  <a:lnTo>
                    <a:pt x="1421" y="427"/>
                  </a:lnTo>
                  <a:lnTo>
                    <a:pt x="1423" y="448"/>
                  </a:lnTo>
                  <a:lnTo>
                    <a:pt x="1425" y="464"/>
                  </a:lnTo>
                  <a:lnTo>
                    <a:pt x="1441" y="462"/>
                  </a:lnTo>
                  <a:lnTo>
                    <a:pt x="1461" y="460"/>
                  </a:lnTo>
                  <a:lnTo>
                    <a:pt x="1485" y="458"/>
                  </a:lnTo>
                  <a:lnTo>
                    <a:pt x="1510" y="457"/>
                  </a:lnTo>
                  <a:lnTo>
                    <a:pt x="1536" y="455"/>
                  </a:lnTo>
                  <a:lnTo>
                    <a:pt x="1530" y="440"/>
                  </a:lnTo>
                  <a:lnTo>
                    <a:pt x="1522" y="422"/>
                  </a:lnTo>
                  <a:lnTo>
                    <a:pt x="1514" y="399"/>
                  </a:lnTo>
                  <a:lnTo>
                    <a:pt x="1507" y="372"/>
                  </a:lnTo>
                  <a:lnTo>
                    <a:pt x="1501" y="342"/>
                  </a:lnTo>
                  <a:lnTo>
                    <a:pt x="1496" y="310"/>
                  </a:lnTo>
                  <a:lnTo>
                    <a:pt x="1492" y="275"/>
                  </a:lnTo>
                  <a:lnTo>
                    <a:pt x="1491" y="239"/>
                  </a:lnTo>
                  <a:lnTo>
                    <a:pt x="1494" y="200"/>
                  </a:lnTo>
                  <a:lnTo>
                    <a:pt x="1500" y="161"/>
                  </a:lnTo>
                  <a:lnTo>
                    <a:pt x="1511" y="121"/>
                  </a:lnTo>
                  <a:lnTo>
                    <a:pt x="1527" y="81"/>
                  </a:lnTo>
                  <a:lnTo>
                    <a:pt x="1548" y="39"/>
                  </a:lnTo>
                  <a:lnTo>
                    <a:pt x="1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7"/>
            <p:cNvSpPr>
              <a:spLocks noEditPoints="1"/>
            </p:cNvSpPr>
            <p:nvPr/>
          </p:nvSpPr>
          <p:spPr bwMode="auto">
            <a:xfrm>
              <a:off x="5319713" y="4241801"/>
              <a:ext cx="533400" cy="531813"/>
            </a:xfrm>
            <a:custGeom>
              <a:avLst/>
              <a:gdLst>
                <a:gd name="T0" fmla="*/ 1178 w 3362"/>
                <a:gd name="T1" fmla="*/ 396 h 3346"/>
                <a:gd name="T2" fmla="*/ 1249 w 3362"/>
                <a:gd name="T3" fmla="*/ 489 h 3346"/>
                <a:gd name="T4" fmla="*/ 1828 w 3362"/>
                <a:gd name="T5" fmla="*/ 29 h 3346"/>
                <a:gd name="T6" fmla="*/ 1645 w 3362"/>
                <a:gd name="T7" fmla="*/ 336 h 3346"/>
                <a:gd name="T8" fmla="*/ 1691 w 3362"/>
                <a:gd name="T9" fmla="*/ 361 h 3346"/>
                <a:gd name="T10" fmla="*/ 1885 w 3362"/>
                <a:gd name="T11" fmla="*/ 506 h 3346"/>
                <a:gd name="T12" fmla="*/ 1895 w 3362"/>
                <a:gd name="T13" fmla="*/ 494 h 3346"/>
                <a:gd name="T14" fmla="*/ 2129 w 3362"/>
                <a:gd name="T15" fmla="*/ 184 h 3346"/>
                <a:gd name="T16" fmla="*/ 2252 w 3362"/>
                <a:gd name="T17" fmla="*/ 647 h 3346"/>
                <a:gd name="T18" fmla="*/ 2319 w 3362"/>
                <a:gd name="T19" fmla="*/ 598 h 3346"/>
                <a:gd name="T20" fmla="*/ 2672 w 3362"/>
                <a:gd name="T21" fmla="*/ 425 h 3346"/>
                <a:gd name="T22" fmla="*/ 2553 w 3362"/>
                <a:gd name="T23" fmla="*/ 910 h 3346"/>
                <a:gd name="T24" fmla="*/ 2679 w 3362"/>
                <a:gd name="T25" fmla="*/ 866 h 3346"/>
                <a:gd name="T26" fmla="*/ 3066 w 3362"/>
                <a:gd name="T27" fmla="*/ 850 h 3346"/>
                <a:gd name="T28" fmla="*/ 2761 w 3362"/>
                <a:gd name="T29" fmla="*/ 1254 h 3346"/>
                <a:gd name="T30" fmla="*/ 2913 w 3362"/>
                <a:gd name="T31" fmla="*/ 1253 h 3346"/>
                <a:gd name="T32" fmla="*/ 3294 w 3362"/>
                <a:gd name="T33" fmla="*/ 1407 h 3346"/>
                <a:gd name="T34" fmla="*/ 2831 w 3362"/>
                <a:gd name="T35" fmla="*/ 1650 h 3346"/>
                <a:gd name="T36" fmla="*/ 3020 w 3362"/>
                <a:gd name="T37" fmla="*/ 1711 h 3346"/>
                <a:gd name="T38" fmla="*/ 3298 w 3362"/>
                <a:gd name="T39" fmla="*/ 2018 h 3346"/>
                <a:gd name="T40" fmla="*/ 2756 w 3362"/>
                <a:gd name="T41" fmla="*/ 2049 h 3346"/>
                <a:gd name="T42" fmla="*/ 2986 w 3362"/>
                <a:gd name="T43" fmla="*/ 2222 h 3346"/>
                <a:gd name="T44" fmla="*/ 3054 w 3362"/>
                <a:gd name="T45" fmla="*/ 2643 h 3346"/>
                <a:gd name="T46" fmla="*/ 2562 w 3362"/>
                <a:gd name="T47" fmla="*/ 2410 h 3346"/>
                <a:gd name="T48" fmla="*/ 2736 w 3362"/>
                <a:gd name="T49" fmla="*/ 2680 h 3346"/>
                <a:gd name="T50" fmla="*/ 2629 w 3362"/>
                <a:gd name="T51" fmla="*/ 3064 h 3346"/>
                <a:gd name="T52" fmla="*/ 2257 w 3362"/>
                <a:gd name="T53" fmla="*/ 2668 h 3346"/>
                <a:gd name="T54" fmla="*/ 2321 w 3362"/>
                <a:gd name="T55" fmla="*/ 3016 h 3346"/>
                <a:gd name="T56" fmla="*/ 2093 w 3362"/>
                <a:gd name="T57" fmla="*/ 3298 h 3346"/>
                <a:gd name="T58" fmla="*/ 1881 w 3362"/>
                <a:gd name="T59" fmla="*/ 2804 h 3346"/>
                <a:gd name="T60" fmla="*/ 1822 w 3362"/>
                <a:gd name="T61" fmla="*/ 3154 h 3346"/>
                <a:gd name="T62" fmla="*/ 1511 w 3362"/>
                <a:gd name="T63" fmla="*/ 3341 h 3346"/>
                <a:gd name="T64" fmla="*/ 1481 w 3362"/>
                <a:gd name="T65" fmla="*/ 2805 h 3346"/>
                <a:gd name="T66" fmla="*/ 1307 w 3362"/>
                <a:gd name="T67" fmla="*/ 3113 h 3346"/>
                <a:gd name="T68" fmla="*/ 1089 w 3362"/>
                <a:gd name="T69" fmla="*/ 2700 h 3346"/>
                <a:gd name="T70" fmla="*/ 1081 w 3362"/>
                <a:gd name="T71" fmla="*/ 2703 h 3346"/>
                <a:gd name="T72" fmla="*/ 793 w 3362"/>
                <a:gd name="T73" fmla="*/ 2911 h 3346"/>
                <a:gd name="T74" fmla="*/ 782 w 3362"/>
                <a:gd name="T75" fmla="*/ 2440 h 3346"/>
                <a:gd name="T76" fmla="*/ 763 w 3362"/>
                <a:gd name="T77" fmla="*/ 2436 h 3346"/>
                <a:gd name="T78" fmla="*/ 423 w 3362"/>
                <a:gd name="T79" fmla="*/ 2534 h 3346"/>
                <a:gd name="T80" fmla="*/ 573 w 3362"/>
                <a:gd name="T81" fmla="*/ 2087 h 3346"/>
                <a:gd name="T82" fmla="*/ 549 w 3362"/>
                <a:gd name="T83" fmla="*/ 2079 h 3346"/>
                <a:gd name="T84" fmla="*/ 164 w 3362"/>
                <a:gd name="T85" fmla="*/ 2031 h 3346"/>
                <a:gd name="T86" fmla="*/ 504 w 3362"/>
                <a:gd name="T87" fmla="*/ 1692 h 3346"/>
                <a:gd name="T88" fmla="*/ 449 w 3362"/>
                <a:gd name="T89" fmla="*/ 1663 h 3346"/>
                <a:gd name="T90" fmla="*/ 108 w 3362"/>
                <a:gd name="T91" fmla="*/ 1455 h 3346"/>
                <a:gd name="T92" fmla="*/ 574 w 3362"/>
                <a:gd name="T93" fmla="*/ 1298 h 3346"/>
                <a:gd name="T94" fmla="*/ 467 w 3362"/>
                <a:gd name="T95" fmla="*/ 1205 h 3346"/>
                <a:gd name="T96" fmla="*/ 274 w 3362"/>
                <a:gd name="T97" fmla="*/ 843 h 3346"/>
                <a:gd name="T98" fmla="*/ 785 w 3362"/>
                <a:gd name="T99" fmla="*/ 954 h 3346"/>
                <a:gd name="T100" fmla="*/ 691 w 3362"/>
                <a:gd name="T101" fmla="*/ 804 h 3346"/>
                <a:gd name="T102" fmla="*/ 644 w 3362"/>
                <a:gd name="T103" fmla="*/ 414 h 3346"/>
                <a:gd name="T104" fmla="*/ 1080 w 3362"/>
                <a:gd name="T105" fmla="*/ 685 h 3346"/>
                <a:gd name="T106" fmla="*/ 1053 w 3362"/>
                <a:gd name="T107" fmla="*/ 536 h 3346"/>
                <a:gd name="T108" fmla="*/ 1138 w 3362"/>
                <a:gd name="T109" fmla="*/ 135 h 3346"/>
                <a:gd name="T110" fmla="*/ 1458 w 3362"/>
                <a:gd name="T111" fmla="*/ 548 h 3346"/>
                <a:gd name="T112" fmla="*/ 1487 w 3362"/>
                <a:gd name="T113" fmla="*/ 352 h 3346"/>
                <a:gd name="T114" fmla="*/ 1741 w 3362"/>
                <a:gd name="T115" fmla="*/ 25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2" h="3346">
                  <a:moveTo>
                    <a:pt x="1255" y="79"/>
                  </a:moveTo>
                  <a:lnTo>
                    <a:pt x="1226" y="96"/>
                  </a:lnTo>
                  <a:lnTo>
                    <a:pt x="1199" y="115"/>
                  </a:lnTo>
                  <a:lnTo>
                    <a:pt x="1182" y="159"/>
                  </a:lnTo>
                  <a:lnTo>
                    <a:pt x="1169" y="201"/>
                  </a:lnTo>
                  <a:lnTo>
                    <a:pt x="1163" y="244"/>
                  </a:lnTo>
                  <a:lnTo>
                    <a:pt x="1161" y="284"/>
                  </a:lnTo>
                  <a:lnTo>
                    <a:pt x="1163" y="323"/>
                  </a:lnTo>
                  <a:lnTo>
                    <a:pt x="1169" y="360"/>
                  </a:lnTo>
                  <a:lnTo>
                    <a:pt x="1178" y="396"/>
                  </a:lnTo>
                  <a:lnTo>
                    <a:pt x="1189" y="429"/>
                  </a:lnTo>
                  <a:lnTo>
                    <a:pt x="1202" y="460"/>
                  </a:lnTo>
                  <a:lnTo>
                    <a:pt x="1216" y="489"/>
                  </a:lnTo>
                  <a:lnTo>
                    <a:pt x="1230" y="515"/>
                  </a:lnTo>
                  <a:lnTo>
                    <a:pt x="1245" y="538"/>
                  </a:lnTo>
                  <a:lnTo>
                    <a:pt x="1259" y="559"/>
                  </a:lnTo>
                  <a:lnTo>
                    <a:pt x="1273" y="576"/>
                  </a:lnTo>
                  <a:lnTo>
                    <a:pt x="1265" y="552"/>
                  </a:lnTo>
                  <a:lnTo>
                    <a:pt x="1256" y="523"/>
                  </a:lnTo>
                  <a:lnTo>
                    <a:pt x="1249" y="489"/>
                  </a:lnTo>
                  <a:lnTo>
                    <a:pt x="1243" y="453"/>
                  </a:lnTo>
                  <a:lnTo>
                    <a:pt x="1238" y="412"/>
                  </a:lnTo>
                  <a:lnTo>
                    <a:pt x="1235" y="368"/>
                  </a:lnTo>
                  <a:lnTo>
                    <a:pt x="1234" y="321"/>
                  </a:lnTo>
                  <a:lnTo>
                    <a:pt x="1237" y="270"/>
                  </a:lnTo>
                  <a:lnTo>
                    <a:pt x="1242" y="218"/>
                  </a:lnTo>
                  <a:lnTo>
                    <a:pt x="1252" y="162"/>
                  </a:lnTo>
                  <a:lnTo>
                    <a:pt x="1267" y="104"/>
                  </a:lnTo>
                  <a:lnTo>
                    <a:pt x="1255" y="79"/>
                  </a:lnTo>
                  <a:close/>
                  <a:moveTo>
                    <a:pt x="1828" y="29"/>
                  </a:moveTo>
                  <a:lnTo>
                    <a:pt x="1795" y="35"/>
                  </a:lnTo>
                  <a:lnTo>
                    <a:pt x="1764" y="45"/>
                  </a:lnTo>
                  <a:lnTo>
                    <a:pt x="1731" y="80"/>
                  </a:lnTo>
                  <a:lnTo>
                    <a:pt x="1706" y="116"/>
                  </a:lnTo>
                  <a:lnTo>
                    <a:pt x="1684" y="153"/>
                  </a:lnTo>
                  <a:lnTo>
                    <a:pt x="1670" y="191"/>
                  </a:lnTo>
                  <a:lnTo>
                    <a:pt x="1658" y="228"/>
                  </a:lnTo>
                  <a:lnTo>
                    <a:pt x="1650" y="265"/>
                  </a:lnTo>
                  <a:lnTo>
                    <a:pt x="1646" y="301"/>
                  </a:lnTo>
                  <a:lnTo>
                    <a:pt x="1645" y="336"/>
                  </a:lnTo>
                  <a:lnTo>
                    <a:pt x="1647" y="369"/>
                  </a:lnTo>
                  <a:lnTo>
                    <a:pt x="1650" y="401"/>
                  </a:lnTo>
                  <a:lnTo>
                    <a:pt x="1655" y="431"/>
                  </a:lnTo>
                  <a:lnTo>
                    <a:pt x="1660" y="458"/>
                  </a:lnTo>
                  <a:lnTo>
                    <a:pt x="1667" y="483"/>
                  </a:lnTo>
                  <a:lnTo>
                    <a:pt x="1674" y="503"/>
                  </a:lnTo>
                  <a:lnTo>
                    <a:pt x="1675" y="474"/>
                  </a:lnTo>
                  <a:lnTo>
                    <a:pt x="1678" y="440"/>
                  </a:lnTo>
                  <a:lnTo>
                    <a:pt x="1683" y="402"/>
                  </a:lnTo>
                  <a:lnTo>
                    <a:pt x="1691" y="361"/>
                  </a:lnTo>
                  <a:lnTo>
                    <a:pt x="1703" y="316"/>
                  </a:lnTo>
                  <a:lnTo>
                    <a:pt x="1718" y="268"/>
                  </a:lnTo>
                  <a:lnTo>
                    <a:pt x="1738" y="218"/>
                  </a:lnTo>
                  <a:lnTo>
                    <a:pt x="1762" y="165"/>
                  </a:lnTo>
                  <a:lnTo>
                    <a:pt x="1792" y="113"/>
                  </a:lnTo>
                  <a:lnTo>
                    <a:pt x="1830" y="58"/>
                  </a:lnTo>
                  <a:lnTo>
                    <a:pt x="1828" y="29"/>
                  </a:lnTo>
                  <a:close/>
                  <a:moveTo>
                    <a:pt x="1850" y="0"/>
                  </a:moveTo>
                  <a:lnTo>
                    <a:pt x="1850" y="6"/>
                  </a:lnTo>
                  <a:lnTo>
                    <a:pt x="1885" y="506"/>
                  </a:lnTo>
                  <a:lnTo>
                    <a:pt x="1876" y="509"/>
                  </a:lnTo>
                  <a:lnTo>
                    <a:pt x="1867" y="515"/>
                  </a:lnTo>
                  <a:lnTo>
                    <a:pt x="1861" y="521"/>
                  </a:lnTo>
                  <a:lnTo>
                    <a:pt x="1858" y="530"/>
                  </a:lnTo>
                  <a:lnTo>
                    <a:pt x="1859" y="542"/>
                  </a:lnTo>
                  <a:lnTo>
                    <a:pt x="1865" y="553"/>
                  </a:lnTo>
                  <a:lnTo>
                    <a:pt x="1877" y="559"/>
                  </a:lnTo>
                  <a:lnTo>
                    <a:pt x="1881" y="542"/>
                  </a:lnTo>
                  <a:lnTo>
                    <a:pt x="1886" y="520"/>
                  </a:lnTo>
                  <a:lnTo>
                    <a:pt x="1895" y="494"/>
                  </a:lnTo>
                  <a:lnTo>
                    <a:pt x="1905" y="465"/>
                  </a:lnTo>
                  <a:lnTo>
                    <a:pt x="1917" y="433"/>
                  </a:lnTo>
                  <a:lnTo>
                    <a:pt x="1933" y="399"/>
                  </a:lnTo>
                  <a:lnTo>
                    <a:pt x="1952" y="365"/>
                  </a:lnTo>
                  <a:lnTo>
                    <a:pt x="1972" y="330"/>
                  </a:lnTo>
                  <a:lnTo>
                    <a:pt x="1997" y="296"/>
                  </a:lnTo>
                  <a:lnTo>
                    <a:pt x="2024" y="264"/>
                  </a:lnTo>
                  <a:lnTo>
                    <a:pt x="2056" y="234"/>
                  </a:lnTo>
                  <a:lnTo>
                    <a:pt x="2091" y="206"/>
                  </a:lnTo>
                  <a:lnTo>
                    <a:pt x="2129" y="184"/>
                  </a:lnTo>
                  <a:lnTo>
                    <a:pt x="2170" y="166"/>
                  </a:lnTo>
                  <a:lnTo>
                    <a:pt x="2212" y="154"/>
                  </a:lnTo>
                  <a:lnTo>
                    <a:pt x="2256" y="147"/>
                  </a:lnTo>
                  <a:lnTo>
                    <a:pt x="2303" y="145"/>
                  </a:lnTo>
                  <a:lnTo>
                    <a:pt x="2350" y="148"/>
                  </a:lnTo>
                  <a:lnTo>
                    <a:pt x="2401" y="157"/>
                  </a:lnTo>
                  <a:lnTo>
                    <a:pt x="2414" y="159"/>
                  </a:lnTo>
                  <a:lnTo>
                    <a:pt x="2273" y="646"/>
                  </a:lnTo>
                  <a:lnTo>
                    <a:pt x="2264" y="646"/>
                  </a:lnTo>
                  <a:lnTo>
                    <a:pt x="2252" y="647"/>
                  </a:lnTo>
                  <a:lnTo>
                    <a:pt x="2244" y="652"/>
                  </a:lnTo>
                  <a:lnTo>
                    <a:pt x="2239" y="660"/>
                  </a:lnTo>
                  <a:lnTo>
                    <a:pt x="2236" y="671"/>
                  </a:lnTo>
                  <a:lnTo>
                    <a:pt x="2239" y="682"/>
                  </a:lnTo>
                  <a:lnTo>
                    <a:pt x="2247" y="693"/>
                  </a:lnTo>
                  <a:lnTo>
                    <a:pt x="2256" y="679"/>
                  </a:lnTo>
                  <a:lnTo>
                    <a:pt x="2268" y="663"/>
                  </a:lnTo>
                  <a:lnTo>
                    <a:pt x="2282" y="643"/>
                  </a:lnTo>
                  <a:lnTo>
                    <a:pt x="2300" y="622"/>
                  </a:lnTo>
                  <a:lnTo>
                    <a:pt x="2319" y="598"/>
                  </a:lnTo>
                  <a:lnTo>
                    <a:pt x="2342" y="574"/>
                  </a:lnTo>
                  <a:lnTo>
                    <a:pt x="2368" y="550"/>
                  </a:lnTo>
                  <a:lnTo>
                    <a:pt x="2396" y="526"/>
                  </a:lnTo>
                  <a:lnTo>
                    <a:pt x="2426" y="503"/>
                  </a:lnTo>
                  <a:lnTo>
                    <a:pt x="2458" y="482"/>
                  </a:lnTo>
                  <a:lnTo>
                    <a:pt x="2493" y="463"/>
                  </a:lnTo>
                  <a:lnTo>
                    <a:pt x="2530" y="448"/>
                  </a:lnTo>
                  <a:lnTo>
                    <a:pt x="2569" y="435"/>
                  </a:lnTo>
                  <a:lnTo>
                    <a:pt x="2620" y="426"/>
                  </a:lnTo>
                  <a:lnTo>
                    <a:pt x="2672" y="425"/>
                  </a:lnTo>
                  <a:lnTo>
                    <a:pt x="2722" y="430"/>
                  </a:lnTo>
                  <a:lnTo>
                    <a:pt x="2774" y="444"/>
                  </a:lnTo>
                  <a:lnTo>
                    <a:pt x="2826" y="465"/>
                  </a:lnTo>
                  <a:lnTo>
                    <a:pt x="2877" y="494"/>
                  </a:lnTo>
                  <a:lnTo>
                    <a:pt x="2889" y="501"/>
                  </a:lnTo>
                  <a:lnTo>
                    <a:pt x="2590" y="910"/>
                  </a:lnTo>
                  <a:lnTo>
                    <a:pt x="2581" y="907"/>
                  </a:lnTo>
                  <a:lnTo>
                    <a:pt x="2570" y="904"/>
                  </a:lnTo>
                  <a:lnTo>
                    <a:pt x="2561" y="906"/>
                  </a:lnTo>
                  <a:lnTo>
                    <a:pt x="2553" y="910"/>
                  </a:lnTo>
                  <a:lnTo>
                    <a:pt x="2547" y="918"/>
                  </a:lnTo>
                  <a:lnTo>
                    <a:pt x="2545" y="927"/>
                  </a:lnTo>
                  <a:lnTo>
                    <a:pt x="2545" y="936"/>
                  </a:lnTo>
                  <a:lnTo>
                    <a:pt x="2549" y="945"/>
                  </a:lnTo>
                  <a:lnTo>
                    <a:pt x="2562" y="936"/>
                  </a:lnTo>
                  <a:lnTo>
                    <a:pt x="2579" y="924"/>
                  </a:lnTo>
                  <a:lnTo>
                    <a:pt x="2599" y="910"/>
                  </a:lnTo>
                  <a:lnTo>
                    <a:pt x="2622" y="896"/>
                  </a:lnTo>
                  <a:lnTo>
                    <a:pt x="2649" y="881"/>
                  </a:lnTo>
                  <a:lnTo>
                    <a:pt x="2679" y="866"/>
                  </a:lnTo>
                  <a:lnTo>
                    <a:pt x="2711" y="851"/>
                  </a:lnTo>
                  <a:lnTo>
                    <a:pt x="2745" y="839"/>
                  </a:lnTo>
                  <a:lnTo>
                    <a:pt x="2781" y="828"/>
                  </a:lnTo>
                  <a:lnTo>
                    <a:pt x="2819" y="818"/>
                  </a:lnTo>
                  <a:lnTo>
                    <a:pt x="2859" y="813"/>
                  </a:lnTo>
                  <a:lnTo>
                    <a:pt x="2899" y="810"/>
                  </a:lnTo>
                  <a:lnTo>
                    <a:pt x="2940" y="812"/>
                  </a:lnTo>
                  <a:lnTo>
                    <a:pt x="2984" y="820"/>
                  </a:lnTo>
                  <a:lnTo>
                    <a:pt x="3026" y="832"/>
                  </a:lnTo>
                  <a:lnTo>
                    <a:pt x="3066" y="850"/>
                  </a:lnTo>
                  <a:lnTo>
                    <a:pt x="3106" y="873"/>
                  </a:lnTo>
                  <a:lnTo>
                    <a:pt x="3142" y="901"/>
                  </a:lnTo>
                  <a:lnTo>
                    <a:pt x="3177" y="934"/>
                  </a:lnTo>
                  <a:lnTo>
                    <a:pt x="3210" y="973"/>
                  </a:lnTo>
                  <a:lnTo>
                    <a:pt x="3218" y="983"/>
                  </a:lnTo>
                  <a:lnTo>
                    <a:pt x="2797" y="1267"/>
                  </a:lnTo>
                  <a:lnTo>
                    <a:pt x="2789" y="1259"/>
                  </a:lnTo>
                  <a:lnTo>
                    <a:pt x="2780" y="1254"/>
                  </a:lnTo>
                  <a:lnTo>
                    <a:pt x="2771" y="1252"/>
                  </a:lnTo>
                  <a:lnTo>
                    <a:pt x="2761" y="1254"/>
                  </a:lnTo>
                  <a:lnTo>
                    <a:pt x="2753" y="1258"/>
                  </a:lnTo>
                  <a:lnTo>
                    <a:pt x="2748" y="1266"/>
                  </a:lnTo>
                  <a:lnTo>
                    <a:pt x="2746" y="1275"/>
                  </a:lnTo>
                  <a:lnTo>
                    <a:pt x="2747" y="1285"/>
                  </a:lnTo>
                  <a:lnTo>
                    <a:pt x="2764" y="1280"/>
                  </a:lnTo>
                  <a:lnTo>
                    <a:pt x="2785" y="1274"/>
                  </a:lnTo>
                  <a:lnTo>
                    <a:pt x="2812" y="1268"/>
                  </a:lnTo>
                  <a:lnTo>
                    <a:pt x="2842" y="1263"/>
                  </a:lnTo>
                  <a:lnTo>
                    <a:pt x="2876" y="1257"/>
                  </a:lnTo>
                  <a:lnTo>
                    <a:pt x="2913" y="1253"/>
                  </a:lnTo>
                  <a:lnTo>
                    <a:pt x="2952" y="1252"/>
                  </a:lnTo>
                  <a:lnTo>
                    <a:pt x="2993" y="1253"/>
                  </a:lnTo>
                  <a:lnTo>
                    <a:pt x="3034" y="1257"/>
                  </a:lnTo>
                  <a:lnTo>
                    <a:pt x="3077" y="1265"/>
                  </a:lnTo>
                  <a:lnTo>
                    <a:pt x="3118" y="1277"/>
                  </a:lnTo>
                  <a:lnTo>
                    <a:pt x="3159" y="1294"/>
                  </a:lnTo>
                  <a:lnTo>
                    <a:pt x="3199" y="1316"/>
                  </a:lnTo>
                  <a:lnTo>
                    <a:pt x="3234" y="1342"/>
                  </a:lnTo>
                  <a:lnTo>
                    <a:pt x="3266" y="1372"/>
                  </a:lnTo>
                  <a:lnTo>
                    <a:pt x="3294" y="1407"/>
                  </a:lnTo>
                  <a:lnTo>
                    <a:pt x="3318" y="1446"/>
                  </a:lnTo>
                  <a:lnTo>
                    <a:pt x="3340" y="1489"/>
                  </a:lnTo>
                  <a:lnTo>
                    <a:pt x="3358" y="1537"/>
                  </a:lnTo>
                  <a:lnTo>
                    <a:pt x="3362" y="1549"/>
                  </a:lnTo>
                  <a:lnTo>
                    <a:pt x="2869" y="1672"/>
                  </a:lnTo>
                  <a:lnTo>
                    <a:pt x="2864" y="1662"/>
                  </a:lnTo>
                  <a:lnTo>
                    <a:pt x="2858" y="1654"/>
                  </a:lnTo>
                  <a:lnTo>
                    <a:pt x="2849" y="1649"/>
                  </a:lnTo>
                  <a:lnTo>
                    <a:pt x="2840" y="1648"/>
                  </a:lnTo>
                  <a:lnTo>
                    <a:pt x="2831" y="1650"/>
                  </a:lnTo>
                  <a:lnTo>
                    <a:pt x="2823" y="1654"/>
                  </a:lnTo>
                  <a:lnTo>
                    <a:pt x="2818" y="1662"/>
                  </a:lnTo>
                  <a:lnTo>
                    <a:pt x="2815" y="1672"/>
                  </a:lnTo>
                  <a:lnTo>
                    <a:pt x="2833" y="1673"/>
                  </a:lnTo>
                  <a:lnTo>
                    <a:pt x="2856" y="1675"/>
                  </a:lnTo>
                  <a:lnTo>
                    <a:pt x="2882" y="1678"/>
                  </a:lnTo>
                  <a:lnTo>
                    <a:pt x="2913" y="1683"/>
                  </a:lnTo>
                  <a:lnTo>
                    <a:pt x="2946" y="1690"/>
                  </a:lnTo>
                  <a:lnTo>
                    <a:pt x="2983" y="1699"/>
                  </a:lnTo>
                  <a:lnTo>
                    <a:pt x="3020" y="1711"/>
                  </a:lnTo>
                  <a:lnTo>
                    <a:pt x="3058" y="1726"/>
                  </a:lnTo>
                  <a:lnTo>
                    <a:pt x="3095" y="1744"/>
                  </a:lnTo>
                  <a:lnTo>
                    <a:pt x="3132" y="1765"/>
                  </a:lnTo>
                  <a:lnTo>
                    <a:pt x="3168" y="1791"/>
                  </a:lnTo>
                  <a:lnTo>
                    <a:pt x="3201" y="1821"/>
                  </a:lnTo>
                  <a:lnTo>
                    <a:pt x="3229" y="1855"/>
                  </a:lnTo>
                  <a:lnTo>
                    <a:pt x="3253" y="1891"/>
                  </a:lnTo>
                  <a:lnTo>
                    <a:pt x="3273" y="1931"/>
                  </a:lnTo>
                  <a:lnTo>
                    <a:pt x="3288" y="1973"/>
                  </a:lnTo>
                  <a:lnTo>
                    <a:pt x="3298" y="2018"/>
                  </a:lnTo>
                  <a:lnTo>
                    <a:pt x="3303" y="2066"/>
                  </a:lnTo>
                  <a:lnTo>
                    <a:pt x="3304" y="2117"/>
                  </a:lnTo>
                  <a:lnTo>
                    <a:pt x="3304" y="2130"/>
                  </a:lnTo>
                  <a:lnTo>
                    <a:pt x="2798" y="2076"/>
                  </a:lnTo>
                  <a:lnTo>
                    <a:pt x="2797" y="2067"/>
                  </a:lnTo>
                  <a:lnTo>
                    <a:pt x="2794" y="2057"/>
                  </a:lnTo>
                  <a:lnTo>
                    <a:pt x="2787" y="2049"/>
                  </a:lnTo>
                  <a:lnTo>
                    <a:pt x="2779" y="2045"/>
                  </a:lnTo>
                  <a:lnTo>
                    <a:pt x="2767" y="2044"/>
                  </a:lnTo>
                  <a:lnTo>
                    <a:pt x="2756" y="2049"/>
                  </a:lnTo>
                  <a:lnTo>
                    <a:pt x="2747" y="2059"/>
                  </a:lnTo>
                  <a:lnTo>
                    <a:pt x="2764" y="2065"/>
                  </a:lnTo>
                  <a:lnTo>
                    <a:pt x="2784" y="2075"/>
                  </a:lnTo>
                  <a:lnTo>
                    <a:pt x="2808" y="2088"/>
                  </a:lnTo>
                  <a:lnTo>
                    <a:pt x="2835" y="2102"/>
                  </a:lnTo>
                  <a:lnTo>
                    <a:pt x="2865" y="2121"/>
                  </a:lnTo>
                  <a:lnTo>
                    <a:pt x="2895" y="2141"/>
                  </a:lnTo>
                  <a:lnTo>
                    <a:pt x="2926" y="2165"/>
                  </a:lnTo>
                  <a:lnTo>
                    <a:pt x="2957" y="2192"/>
                  </a:lnTo>
                  <a:lnTo>
                    <a:pt x="2986" y="2222"/>
                  </a:lnTo>
                  <a:lnTo>
                    <a:pt x="3013" y="2255"/>
                  </a:lnTo>
                  <a:lnTo>
                    <a:pt x="3037" y="2291"/>
                  </a:lnTo>
                  <a:lnTo>
                    <a:pt x="3058" y="2330"/>
                  </a:lnTo>
                  <a:lnTo>
                    <a:pt x="3073" y="2372"/>
                  </a:lnTo>
                  <a:lnTo>
                    <a:pt x="3084" y="2414"/>
                  </a:lnTo>
                  <a:lnTo>
                    <a:pt x="3089" y="2459"/>
                  </a:lnTo>
                  <a:lnTo>
                    <a:pt x="3088" y="2503"/>
                  </a:lnTo>
                  <a:lnTo>
                    <a:pt x="3082" y="2549"/>
                  </a:lnTo>
                  <a:lnTo>
                    <a:pt x="3070" y="2596"/>
                  </a:lnTo>
                  <a:lnTo>
                    <a:pt x="3054" y="2643"/>
                  </a:lnTo>
                  <a:lnTo>
                    <a:pt x="3049" y="2656"/>
                  </a:lnTo>
                  <a:lnTo>
                    <a:pt x="2592" y="2433"/>
                  </a:lnTo>
                  <a:lnTo>
                    <a:pt x="2594" y="2424"/>
                  </a:lnTo>
                  <a:lnTo>
                    <a:pt x="2595" y="2413"/>
                  </a:lnTo>
                  <a:lnTo>
                    <a:pt x="2592" y="2404"/>
                  </a:lnTo>
                  <a:lnTo>
                    <a:pt x="2586" y="2397"/>
                  </a:lnTo>
                  <a:lnTo>
                    <a:pt x="2575" y="2392"/>
                  </a:lnTo>
                  <a:lnTo>
                    <a:pt x="2562" y="2393"/>
                  </a:lnTo>
                  <a:lnTo>
                    <a:pt x="2551" y="2399"/>
                  </a:lnTo>
                  <a:lnTo>
                    <a:pt x="2562" y="2410"/>
                  </a:lnTo>
                  <a:lnTo>
                    <a:pt x="2577" y="2425"/>
                  </a:lnTo>
                  <a:lnTo>
                    <a:pt x="2593" y="2442"/>
                  </a:lnTo>
                  <a:lnTo>
                    <a:pt x="2612" y="2463"/>
                  </a:lnTo>
                  <a:lnTo>
                    <a:pt x="2631" y="2487"/>
                  </a:lnTo>
                  <a:lnTo>
                    <a:pt x="2651" y="2513"/>
                  </a:lnTo>
                  <a:lnTo>
                    <a:pt x="2671" y="2542"/>
                  </a:lnTo>
                  <a:lnTo>
                    <a:pt x="2690" y="2574"/>
                  </a:lnTo>
                  <a:lnTo>
                    <a:pt x="2707" y="2607"/>
                  </a:lnTo>
                  <a:lnTo>
                    <a:pt x="2722" y="2643"/>
                  </a:lnTo>
                  <a:lnTo>
                    <a:pt x="2736" y="2680"/>
                  </a:lnTo>
                  <a:lnTo>
                    <a:pt x="2744" y="2719"/>
                  </a:lnTo>
                  <a:lnTo>
                    <a:pt x="2750" y="2761"/>
                  </a:lnTo>
                  <a:lnTo>
                    <a:pt x="2750" y="2805"/>
                  </a:lnTo>
                  <a:lnTo>
                    <a:pt x="2745" y="2848"/>
                  </a:lnTo>
                  <a:lnTo>
                    <a:pt x="2735" y="2891"/>
                  </a:lnTo>
                  <a:lnTo>
                    <a:pt x="2719" y="2933"/>
                  </a:lnTo>
                  <a:lnTo>
                    <a:pt x="2697" y="2974"/>
                  </a:lnTo>
                  <a:lnTo>
                    <a:pt x="2671" y="3014"/>
                  </a:lnTo>
                  <a:lnTo>
                    <a:pt x="2639" y="3053"/>
                  </a:lnTo>
                  <a:lnTo>
                    <a:pt x="2629" y="3064"/>
                  </a:lnTo>
                  <a:lnTo>
                    <a:pt x="2277" y="2698"/>
                  </a:lnTo>
                  <a:lnTo>
                    <a:pt x="2282" y="2690"/>
                  </a:lnTo>
                  <a:lnTo>
                    <a:pt x="2286" y="2680"/>
                  </a:lnTo>
                  <a:lnTo>
                    <a:pt x="2286" y="2671"/>
                  </a:lnTo>
                  <a:lnTo>
                    <a:pt x="2283" y="2662"/>
                  </a:lnTo>
                  <a:lnTo>
                    <a:pt x="2277" y="2654"/>
                  </a:lnTo>
                  <a:lnTo>
                    <a:pt x="2269" y="2650"/>
                  </a:lnTo>
                  <a:lnTo>
                    <a:pt x="2259" y="2650"/>
                  </a:lnTo>
                  <a:lnTo>
                    <a:pt x="2249" y="2652"/>
                  </a:lnTo>
                  <a:lnTo>
                    <a:pt x="2257" y="2668"/>
                  </a:lnTo>
                  <a:lnTo>
                    <a:pt x="2267" y="2688"/>
                  </a:lnTo>
                  <a:lnTo>
                    <a:pt x="2277" y="2713"/>
                  </a:lnTo>
                  <a:lnTo>
                    <a:pt x="2288" y="2742"/>
                  </a:lnTo>
                  <a:lnTo>
                    <a:pt x="2299" y="2775"/>
                  </a:lnTo>
                  <a:lnTo>
                    <a:pt x="2309" y="2810"/>
                  </a:lnTo>
                  <a:lnTo>
                    <a:pt x="2317" y="2848"/>
                  </a:lnTo>
                  <a:lnTo>
                    <a:pt x="2323" y="2888"/>
                  </a:lnTo>
                  <a:lnTo>
                    <a:pt x="2327" y="2931"/>
                  </a:lnTo>
                  <a:lnTo>
                    <a:pt x="2327" y="2973"/>
                  </a:lnTo>
                  <a:lnTo>
                    <a:pt x="2321" y="3016"/>
                  </a:lnTo>
                  <a:lnTo>
                    <a:pt x="2312" y="3059"/>
                  </a:lnTo>
                  <a:lnTo>
                    <a:pt x="2298" y="3101"/>
                  </a:lnTo>
                  <a:lnTo>
                    <a:pt x="2278" y="3141"/>
                  </a:lnTo>
                  <a:lnTo>
                    <a:pt x="2253" y="3177"/>
                  </a:lnTo>
                  <a:lnTo>
                    <a:pt x="2224" y="3211"/>
                  </a:lnTo>
                  <a:lnTo>
                    <a:pt x="2190" y="3243"/>
                  </a:lnTo>
                  <a:lnTo>
                    <a:pt x="2151" y="3271"/>
                  </a:lnTo>
                  <a:lnTo>
                    <a:pt x="2108" y="3296"/>
                  </a:lnTo>
                  <a:lnTo>
                    <a:pt x="2095" y="3303"/>
                  </a:lnTo>
                  <a:lnTo>
                    <a:pt x="2093" y="3298"/>
                  </a:lnTo>
                  <a:lnTo>
                    <a:pt x="1890" y="2839"/>
                  </a:lnTo>
                  <a:lnTo>
                    <a:pt x="1897" y="2834"/>
                  </a:lnTo>
                  <a:lnTo>
                    <a:pt x="1904" y="2826"/>
                  </a:lnTo>
                  <a:lnTo>
                    <a:pt x="1908" y="2817"/>
                  </a:lnTo>
                  <a:lnTo>
                    <a:pt x="1908" y="2807"/>
                  </a:lnTo>
                  <a:lnTo>
                    <a:pt x="1904" y="2799"/>
                  </a:lnTo>
                  <a:lnTo>
                    <a:pt x="1898" y="2793"/>
                  </a:lnTo>
                  <a:lnTo>
                    <a:pt x="1890" y="2788"/>
                  </a:lnTo>
                  <a:lnTo>
                    <a:pt x="1879" y="2787"/>
                  </a:lnTo>
                  <a:lnTo>
                    <a:pt x="1881" y="2804"/>
                  </a:lnTo>
                  <a:lnTo>
                    <a:pt x="1883" y="2827"/>
                  </a:lnTo>
                  <a:lnTo>
                    <a:pt x="1884" y="2854"/>
                  </a:lnTo>
                  <a:lnTo>
                    <a:pt x="1885" y="2885"/>
                  </a:lnTo>
                  <a:lnTo>
                    <a:pt x="1884" y="2919"/>
                  </a:lnTo>
                  <a:lnTo>
                    <a:pt x="1881" y="2956"/>
                  </a:lnTo>
                  <a:lnTo>
                    <a:pt x="1876" y="2994"/>
                  </a:lnTo>
                  <a:lnTo>
                    <a:pt x="1868" y="3035"/>
                  </a:lnTo>
                  <a:lnTo>
                    <a:pt x="1856" y="3075"/>
                  </a:lnTo>
                  <a:lnTo>
                    <a:pt x="1842" y="3115"/>
                  </a:lnTo>
                  <a:lnTo>
                    <a:pt x="1822" y="3154"/>
                  </a:lnTo>
                  <a:lnTo>
                    <a:pt x="1799" y="3191"/>
                  </a:lnTo>
                  <a:lnTo>
                    <a:pt x="1771" y="3225"/>
                  </a:lnTo>
                  <a:lnTo>
                    <a:pt x="1739" y="3255"/>
                  </a:lnTo>
                  <a:lnTo>
                    <a:pt x="1704" y="3282"/>
                  </a:lnTo>
                  <a:lnTo>
                    <a:pt x="1664" y="3304"/>
                  </a:lnTo>
                  <a:lnTo>
                    <a:pt x="1621" y="3321"/>
                  </a:lnTo>
                  <a:lnTo>
                    <a:pt x="1574" y="3334"/>
                  </a:lnTo>
                  <a:lnTo>
                    <a:pt x="1525" y="3344"/>
                  </a:lnTo>
                  <a:lnTo>
                    <a:pt x="1511" y="3346"/>
                  </a:lnTo>
                  <a:lnTo>
                    <a:pt x="1511" y="3341"/>
                  </a:lnTo>
                  <a:lnTo>
                    <a:pt x="1477" y="2840"/>
                  </a:lnTo>
                  <a:lnTo>
                    <a:pt x="1487" y="2837"/>
                  </a:lnTo>
                  <a:lnTo>
                    <a:pt x="1496" y="2833"/>
                  </a:lnTo>
                  <a:lnTo>
                    <a:pt x="1502" y="2826"/>
                  </a:lnTo>
                  <a:lnTo>
                    <a:pt x="1505" y="2816"/>
                  </a:lnTo>
                  <a:lnTo>
                    <a:pt x="1505" y="2807"/>
                  </a:lnTo>
                  <a:lnTo>
                    <a:pt x="1501" y="2799"/>
                  </a:lnTo>
                  <a:lnTo>
                    <a:pt x="1495" y="2793"/>
                  </a:lnTo>
                  <a:lnTo>
                    <a:pt x="1486" y="2787"/>
                  </a:lnTo>
                  <a:lnTo>
                    <a:pt x="1481" y="2805"/>
                  </a:lnTo>
                  <a:lnTo>
                    <a:pt x="1475" y="2827"/>
                  </a:lnTo>
                  <a:lnTo>
                    <a:pt x="1468" y="2852"/>
                  </a:lnTo>
                  <a:lnTo>
                    <a:pt x="1458" y="2882"/>
                  </a:lnTo>
                  <a:lnTo>
                    <a:pt x="1444" y="2914"/>
                  </a:lnTo>
                  <a:lnTo>
                    <a:pt x="1429" y="2947"/>
                  </a:lnTo>
                  <a:lnTo>
                    <a:pt x="1411" y="2982"/>
                  </a:lnTo>
                  <a:lnTo>
                    <a:pt x="1390" y="3016"/>
                  </a:lnTo>
                  <a:lnTo>
                    <a:pt x="1366" y="3050"/>
                  </a:lnTo>
                  <a:lnTo>
                    <a:pt x="1338" y="3083"/>
                  </a:lnTo>
                  <a:lnTo>
                    <a:pt x="1307" y="3113"/>
                  </a:lnTo>
                  <a:lnTo>
                    <a:pt x="1272" y="3140"/>
                  </a:lnTo>
                  <a:lnTo>
                    <a:pt x="1234" y="3161"/>
                  </a:lnTo>
                  <a:lnTo>
                    <a:pt x="1194" y="3179"/>
                  </a:lnTo>
                  <a:lnTo>
                    <a:pt x="1153" y="3191"/>
                  </a:lnTo>
                  <a:lnTo>
                    <a:pt x="1110" y="3198"/>
                  </a:lnTo>
                  <a:lnTo>
                    <a:pt x="1064" y="3202"/>
                  </a:lnTo>
                  <a:lnTo>
                    <a:pt x="1013" y="3198"/>
                  </a:lnTo>
                  <a:lnTo>
                    <a:pt x="962" y="3190"/>
                  </a:lnTo>
                  <a:lnTo>
                    <a:pt x="948" y="3187"/>
                  </a:lnTo>
                  <a:lnTo>
                    <a:pt x="1089" y="2700"/>
                  </a:lnTo>
                  <a:lnTo>
                    <a:pt x="1099" y="2701"/>
                  </a:lnTo>
                  <a:lnTo>
                    <a:pt x="1110" y="2699"/>
                  </a:lnTo>
                  <a:lnTo>
                    <a:pt x="1118" y="2695"/>
                  </a:lnTo>
                  <a:lnTo>
                    <a:pt x="1124" y="2687"/>
                  </a:lnTo>
                  <a:lnTo>
                    <a:pt x="1127" y="2675"/>
                  </a:lnTo>
                  <a:lnTo>
                    <a:pt x="1124" y="2664"/>
                  </a:lnTo>
                  <a:lnTo>
                    <a:pt x="1115" y="2653"/>
                  </a:lnTo>
                  <a:lnTo>
                    <a:pt x="1106" y="2667"/>
                  </a:lnTo>
                  <a:lnTo>
                    <a:pt x="1095" y="2683"/>
                  </a:lnTo>
                  <a:lnTo>
                    <a:pt x="1081" y="2703"/>
                  </a:lnTo>
                  <a:lnTo>
                    <a:pt x="1063" y="2725"/>
                  </a:lnTo>
                  <a:lnTo>
                    <a:pt x="1043" y="2748"/>
                  </a:lnTo>
                  <a:lnTo>
                    <a:pt x="1021" y="2772"/>
                  </a:lnTo>
                  <a:lnTo>
                    <a:pt x="995" y="2797"/>
                  </a:lnTo>
                  <a:lnTo>
                    <a:pt x="967" y="2820"/>
                  </a:lnTo>
                  <a:lnTo>
                    <a:pt x="937" y="2843"/>
                  </a:lnTo>
                  <a:lnTo>
                    <a:pt x="905" y="2865"/>
                  </a:lnTo>
                  <a:lnTo>
                    <a:pt x="870" y="2883"/>
                  </a:lnTo>
                  <a:lnTo>
                    <a:pt x="833" y="2900"/>
                  </a:lnTo>
                  <a:lnTo>
                    <a:pt x="793" y="2911"/>
                  </a:lnTo>
                  <a:lnTo>
                    <a:pt x="750" y="2919"/>
                  </a:lnTo>
                  <a:lnTo>
                    <a:pt x="707" y="2922"/>
                  </a:lnTo>
                  <a:lnTo>
                    <a:pt x="662" y="2919"/>
                  </a:lnTo>
                  <a:lnTo>
                    <a:pt x="618" y="2911"/>
                  </a:lnTo>
                  <a:lnTo>
                    <a:pt x="573" y="2898"/>
                  </a:lnTo>
                  <a:lnTo>
                    <a:pt x="529" y="2878"/>
                  </a:lnTo>
                  <a:lnTo>
                    <a:pt x="485" y="2853"/>
                  </a:lnTo>
                  <a:lnTo>
                    <a:pt x="473" y="2846"/>
                  </a:lnTo>
                  <a:lnTo>
                    <a:pt x="773" y="2436"/>
                  </a:lnTo>
                  <a:lnTo>
                    <a:pt x="782" y="2440"/>
                  </a:lnTo>
                  <a:lnTo>
                    <a:pt x="792" y="2442"/>
                  </a:lnTo>
                  <a:lnTo>
                    <a:pt x="802" y="2441"/>
                  </a:lnTo>
                  <a:lnTo>
                    <a:pt x="810" y="2436"/>
                  </a:lnTo>
                  <a:lnTo>
                    <a:pt x="815" y="2429"/>
                  </a:lnTo>
                  <a:lnTo>
                    <a:pt x="818" y="2421"/>
                  </a:lnTo>
                  <a:lnTo>
                    <a:pt x="817" y="2411"/>
                  </a:lnTo>
                  <a:lnTo>
                    <a:pt x="813" y="2402"/>
                  </a:lnTo>
                  <a:lnTo>
                    <a:pt x="801" y="2411"/>
                  </a:lnTo>
                  <a:lnTo>
                    <a:pt x="783" y="2423"/>
                  </a:lnTo>
                  <a:lnTo>
                    <a:pt x="763" y="2436"/>
                  </a:lnTo>
                  <a:lnTo>
                    <a:pt x="739" y="2450"/>
                  </a:lnTo>
                  <a:lnTo>
                    <a:pt x="712" y="2466"/>
                  </a:lnTo>
                  <a:lnTo>
                    <a:pt x="682" y="2481"/>
                  </a:lnTo>
                  <a:lnTo>
                    <a:pt x="650" y="2495"/>
                  </a:lnTo>
                  <a:lnTo>
                    <a:pt x="616" y="2508"/>
                  </a:lnTo>
                  <a:lnTo>
                    <a:pt x="579" y="2520"/>
                  </a:lnTo>
                  <a:lnTo>
                    <a:pt x="540" y="2528"/>
                  </a:lnTo>
                  <a:lnTo>
                    <a:pt x="501" y="2534"/>
                  </a:lnTo>
                  <a:lnTo>
                    <a:pt x="461" y="2536"/>
                  </a:lnTo>
                  <a:lnTo>
                    <a:pt x="423" y="2534"/>
                  </a:lnTo>
                  <a:lnTo>
                    <a:pt x="378" y="2527"/>
                  </a:lnTo>
                  <a:lnTo>
                    <a:pt x="336" y="2514"/>
                  </a:lnTo>
                  <a:lnTo>
                    <a:pt x="295" y="2497"/>
                  </a:lnTo>
                  <a:lnTo>
                    <a:pt x="257" y="2473"/>
                  </a:lnTo>
                  <a:lnTo>
                    <a:pt x="220" y="2445"/>
                  </a:lnTo>
                  <a:lnTo>
                    <a:pt x="185" y="2412"/>
                  </a:lnTo>
                  <a:lnTo>
                    <a:pt x="152" y="2374"/>
                  </a:lnTo>
                  <a:lnTo>
                    <a:pt x="144" y="2363"/>
                  </a:lnTo>
                  <a:lnTo>
                    <a:pt x="566" y="2081"/>
                  </a:lnTo>
                  <a:lnTo>
                    <a:pt x="573" y="2087"/>
                  </a:lnTo>
                  <a:lnTo>
                    <a:pt x="582" y="2093"/>
                  </a:lnTo>
                  <a:lnTo>
                    <a:pt x="591" y="2095"/>
                  </a:lnTo>
                  <a:lnTo>
                    <a:pt x="600" y="2093"/>
                  </a:lnTo>
                  <a:lnTo>
                    <a:pt x="609" y="2088"/>
                  </a:lnTo>
                  <a:lnTo>
                    <a:pt x="614" y="2081"/>
                  </a:lnTo>
                  <a:lnTo>
                    <a:pt x="616" y="2071"/>
                  </a:lnTo>
                  <a:lnTo>
                    <a:pt x="616" y="2062"/>
                  </a:lnTo>
                  <a:lnTo>
                    <a:pt x="598" y="2066"/>
                  </a:lnTo>
                  <a:lnTo>
                    <a:pt x="575" y="2072"/>
                  </a:lnTo>
                  <a:lnTo>
                    <a:pt x="549" y="2079"/>
                  </a:lnTo>
                  <a:lnTo>
                    <a:pt x="517" y="2085"/>
                  </a:lnTo>
                  <a:lnTo>
                    <a:pt x="481" y="2090"/>
                  </a:lnTo>
                  <a:lnTo>
                    <a:pt x="444" y="2093"/>
                  </a:lnTo>
                  <a:lnTo>
                    <a:pt x="404" y="2094"/>
                  </a:lnTo>
                  <a:lnTo>
                    <a:pt x="364" y="2093"/>
                  </a:lnTo>
                  <a:lnTo>
                    <a:pt x="323" y="2089"/>
                  </a:lnTo>
                  <a:lnTo>
                    <a:pt x="283" y="2081"/>
                  </a:lnTo>
                  <a:lnTo>
                    <a:pt x="243" y="2069"/>
                  </a:lnTo>
                  <a:lnTo>
                    <a:pt x="202" y="2053"/>
                  </a:lnTo>
                  <a:lnTo>
                    <a:pt x="164" y="2031"/>
                  </a:lnTo>
                  <a:lnTo>
                    <a:pt x="129" y="2004"/>
                  </a:lnTo>
                  <a:lnTo>
                    <a:pt x="97" y="1974"/>
                  </a:lnTo>
                  <a:lnTo>
                    <a:pt x="68" y="1939"/>
                  </a:lnTo>
                  <a:lnTo>
                    <a:pt x="43" y="1900"/>
                  </a:lnTo>
                  <a:lnTo>
                    <a:pt x="22" y="1857"/>
                  </a:lnTo>
                  <a:lnTo>
                    <a:pt x="4" y="1810"/>
                  </a:lnTo>
                  <a:lnTo>
                    <a:pt x="0" y="1797"/>
                  </a:lnTo>
                  <a:lnTo>
                    <a:pt x="494" y="1676"/>
                  </a:lnTo>
                  <a:lnTo>
                    <a:pt x="498" y="1684"/>
                  </a:lnTo>
                  <a:lnTo>
                    <a:pt x="504" y="1692"/>
                  </a:lnTo>
                  <a:lnTo>
                    <a:pt x="512" y="1697"/>
                  </a:lnTo>
                  <a:lnTo>
                    <a:pt x="522" y="1699"/>
                  </a:lnTo>
                  <a:lnTo>
                    <a:pt x="531" y="1697"/>
                  </a:lnTo>
                  <a:lnTo>
                    <a:pt x="538" y="1692"/>
                  </a:lnTo>
                  <a:lnTo>
                    <a:pt x="543" y="1684"/>
                  </a:lnTo>
                  <a:lnTo>
                    <a:pt x="547" y="1675"/>
                  </a:lnTo>
                  <a:lnTo>
                    <a:pt x="529" y="1674"/>
                  </a:lnTo>
                  <a:lnTo>
                    <a:pt x="507" y="1672"/>
                  </a:lnTo>
                  <a:lnTo>
                    <a:pt x="479" y="1668"/>
                  </a:lnTo>
                  <a:lnTo>
                    <a:pt x="449" y="1663"/>
                  </a:lnTo>
                  <a:lnTo>
                    <a:pt x="415" y="1656"/>
                  </a:lnTo>
                  <a:lnTo>
                    <a:pt x="379" y="1647"/>
                  </a:lnTo>
                  <a:lnTo>
                    <a:pt x="342" y="1636"/>
                  </a:lnTo>
                  <a:lnTo>
                    <a:pt x="304" y="1620"/>
                  </a:lnTo>
                  <a:lnTo>
                    <a:pt x="267" y="1603"/>
                  </a:lnTo>
                  <a:lnTo>
                    <a:pt x="229" y="1581"/>
                  </a:lnTo>
                  <a:lnTo>
                    <a:pt x="194" y="1555"/>
                  </a:lnTo>
                  <a:lnTo>
                    <a:pt x="162" y="1525"/>
                  </a:lnTo>
                  <a:lnTo>
                    <a:pt x="133" y="1492"/>
                  </a:lnTo>
                  <a:lnTo>
                    <a:pt x="108" y="1455"/>
                  </a:lnTo>
                  <a:lnTo>
                    <a:pt x="89" y="1416"/>
                  </a:lnTo>
                  <a:lnTo>
                    <a:pt x="74" y="1374"/>
                  </a:lnTo>
                  <a:lnTo>
                    <a:pt x="64" y="1328"/>
                  </a:lnTo>
                  <a:lnTo>
                    <a:pt x="59" y="1280"/>
                  </a:lnTo>
                  <a:lnTo>
                    <a:pt x="58" y="1230"/>
                  </a:lnTo>
                  <a:lnTo>
                    <a:pt x="59" y="1216"/>
                  </a:lnTo>
                  <a:lnTo>
                    <a:pt x="564" y="1270"/>
                  </a:lnTo>
                  <a:lnTo>
                    <a:pt x="566" y="1280"/>
                  </a:lnTo>
                  <a:lnTo>
                    <a:pt x="569" y="1290"/>
                  </a:lnTo>
                  <a:lnTo>
                    <a:pt x="574" y="1298"/>
                  </a:lnTo>
                  <a:lnTo>
                    <a:pt x="583" y="1302"/>
                  </a:lnTo>
                  <a:lnTo>
                    <a:pt x="595" y="1303"/>
                  </a:lnTo>
                  <a:lnTo>
                    <a:pt x="606" y="1298"/>
                  </a:lnTo>
                  <a:lnTo>
                    <a:pt x="615" y="1287"/>
                  </a:lnTo>
                  <a:lnTo>
                    <a:pt x="599" y="1281"/>
                  </a:lnTo>
                  <a:lnTo>
                    <a:pt x="579" y="1271"/>
                  </a:lnTo>
                  <a:lnTo>
                    <a:pt x="554" y="1258"/>
                  </a:lnTo>
                  <a:lnTo>
                    <a:pt x="527" y="1244"/>
                  </a:lnTo>
                  <a:lnTo>
                    <a:pt x="498" y="1225"/>
                  </a:lnTo>
                  <a:lnTo>
                    <a:pt x="467" y="1205"/>
                  </a:lnTo>
                  <a:lnTo>
                    <a:pt x="436" y="1181"/>
                  </a:lnTo>
                  <a:lnTo>
                    <a:pt x="406" y="1154"/>
                  </a:lnTo>
                  <a:lnTo>
                    <a:pt x="376" y="1124"/>
                  </a:lnTo>
                  <a:lnTo>
                    <a:pt x="349" y="1092"/>
                  </a:lnTo>
                  <a:lnTo>
                    <a:pt x="324" y="1055"/>
                  </a:lnTo>
                  <a:lnTo>
                    <a:pt x="305" y="1016"/>
                  </a:lnTo>
                  <a:lnTo>
                    <a:pt x="288" y="975"/>
                  </a:lnTo>
                  <a:lnTo>
                    <a:pt x="278" y="932"/>
                  </a:lnTo>
                  <a:lnTo>
                    <a:pt x="274" y="889"/>
                  </a:lnTo>
                  <a:lnTo>
                    <a:pt x="274" y="843"/>
                  </a:lnTo>
                  <a:lnTo>
                    <a:pt x="280" y="798"/>
                  </a:lnTo>
                  <a:lnTo>
                    <a:pt x="291" y="750"/>
                  </a:lnTo>
                  <a:lnTo>
                    <a:pt x="308" y="703"/>
                  </a:lnTo>
                  <a:lnTo>
                    <a:pt x="313" y="691"/>
                  </a:lnTo>
                  <a:lnTo>
                    <a:pt x="770" y="913"/>
                  </a:lnTo>
                  <a:lnTo>
                    <a:pt x="768" y="923"/>
                  </a:lnTo>
                  <a:lnTo>
                    <a:pt x="768" y="934"/>
                  </a:lnTo>
                  <a:lnTo>
                    <a:pt x="771" y="942"/>
                  </a:lnTo>
                  <a:lnTo>
                    <a:pt x="777" y="950"/>
                  </a:lnTo>
                  <a:lnTo>
                    <a:pt x="785" y="954"/>
                  </a:lnTo>
                  <a:lnTo>
                    <a:pt x="793" y="956"/>
                  </a:lnTo>
                  <a:lnTo>
                    <a:pt x="803" y="952"/>
                  </a:lnTo>
                  <a:lnTo>
                    <a:pt x="811" y="947"/>
                  </a:lnTo>
                  <a:lnTo>
                    <a:pt x="800" y="936"/>
                  </a:lnTo>
                  <a:lnTo>
                    <a:pt x="785" y="922"/>
                  </a:lnTo>
                  <a:lnTo>
                    <a:pt x="769" y="904"/>
                  </a:lnTo>
                  <a:lnTo>
                    <a:pt x="750" y="883"/>
                  </a:lnTo>
                  <a:lnTo>
                    <a:pt x="730" y="860"/>
                  </a:lnTo>
                  <a:lnTo>
                    <a:pt x="711" y="833"/>
                  </a:lnTo>
                  <a:lnTo>
                    <a:pt x="691" y="804"/>
                  </a:lnTo>
                  <a:lnTo>
                    <a:pt x="673" y="772"/>
                  </a:lnTo>
                  <a:lnTo>
                    <a:pt x="655" y="738"/>
                  </a:lnTo>
                  <a:lnTo>
                    <a:pt x="639" y="703"/>
                  </a:lnTo>
                  <a:lnTo>
                    <a:pt x="627" y="665"/>
                  </a:lnTo>
                  <a:lnTo>
                    <a:pt x="618" y="627"/>
                  </a:lnTo>
                  <a:lnTo>
                    <a:pt x="613" y="587"/>
                  </a:lnTo>
                  <a:lnTo>
                    <a:pt x="612" y="542"/>
                  </a:lnTo>
                  <a:lnTo>
                    <a:pt x="617" y="498"/>
                  </a:lnTo>
                  <a:lnTo>
                    <a:pt x="627" y="456"/>
                  </a:lnTo>
                  <a:lnTo>
                    <a:pt x="644" y="414"/>
                  </a:lnTo>
                  <a:lnTo>
                    <a:pt x="665" y="372"/>
                  </a:lnTo>
                  <a:lnTo>
                    <a:pt x="691" y="332"/>
                  </a:lnTo>
                  <a:lnTo>
                    <a:pt x="724" y="293"/>
                  </a:lnTo>
                  <a:lnTo>
                    <a:pt x="732" y="284"/>
                  </a:lnTo>
                  <a:lnTo>
                    <a:pt x="737" y="287"/>
                  </a:lnTo>
                  <a:lnTo>
                    <a:pt x="1086" y="648"/>
                  </a:lnTo>
                  <a:lnTo>
                    <a:pt x="1081" y="657"/>
                  </a:lnTo>
                  <a:lnTo>
                    <a:pt x="1076" y="667"/>
                  </a:lnTo>
                  <a:lnTo>
                    <a:pt x="1075" y="676"/>
                  </a:lnTo>
                  <a:lnTo>
                    <a:pt x="1080" y="685"/>
                  </a:lnTo>
                  <a:lnTo>
                    <a:pt x="1086" y="692"/>
                  </a:lnTo>
                  <a:lnTo>
                    <a:pt x="1093" y="696"/>
                  </a:lnTo>
                  <a:lnTo>
                    <a:pt x="1102" y="697"/>
                  </a:lnTo>
                  <a:lnTo>
                    <a:pt x="1113" y="694"/>
                  </a:lnTo>
                  <a:lnTo>
                    <a:pt x="1105" y="678"/>
                  </a:lnTo>
                  <a:lnTo>
                    <a:pt x="1095" y="659"/>
                  </a:lnTo>
                  <a:lnTo>
                    <a:pt x="1085" y="633"/>
                  </a:lnTo>
                  <a:lnTo>
                    <a:pt x="1073" y="604"/>
                  </a:lnTo>
                  <a:lnTo>
                    <a:pt x="1063" y="572"/>
                  </a:lnTo>
                  <a:lnTo>
                    <a:pt x="1053" y="536"/>
                  </a:lnTo>
                  <a:lnTo>
                    <a:pt x="1044" y="498"/>
                  </a:lnTo>
                  <a:lnTo>
                    <a:pt x="1038" y="458"/>
                  </a:lnTo>
                  <a:lnTo>
                    <a:pt x="1035" y="417"/>
                  </a:lnTo>
                  <a:lnTo>
                    <a:pt x="1036" y="373"/>
                  </a:lnTo>
                  <a:lnTo>
                    <a:pt x="1040" y="330"/>
                  </a:lnTo>
                  <a:lnTo>
                    <a:pt x="1050" y="288"/>
                  </a:lnTo>
                  <a:lnTo>
                    <a:pt x="1064" y="246"/>
                  </a:lnTo>
                  <a:lnTo>
                    <a:pt x="1084" y="206"/>
                  </a:lnTo>
                  <a:lnTo>
                    <a:pt x="1109" y="169"/>
                  </a:lnTo>
                  <a:lnTo>
                    <a:pt x="1138" y="135"/>
                  </a:lnTo>
                  <a:lnTo>
                    <a:pt x="1173" y="104"/>
                  </a:lnTo>
                  <a:lnTo>
                    <a:pt x="1211" y="76"/>
                  </a:lnTo>
                  <a:lnTo>
                    <a:pt x="1255" y="50"/>
                  </a:lnTo>
                  <a:lnTo>
                    <a:pt x="1267" y="44"/>
                  </a:lnTo>
                  <a:lnTo>
                    <a:pt x="1472" y="507"/>
                  </a:lnTo>
                  <a:lnTo>
                    <a:pt x="1465" y="514"/>
                  </a:lnTo>
                  <a:lnTo>
                    <a:pt x="1458" y="521"/>
                  </a:lnTo>
                  <a:lnTo>
                    <a:pt x="1455" y="530"/>
                  </a:lnTo>
                  <a:lnTo>
                    <a:pt x="1455" y="539"/>
                  </a:lnTo>
                  <a:lnTo>
                    <a:pt x="1458" y="548"/>
                  </a:lnTo>
                  <a:lnTo>
                    <a:pt x="1464" y="555"/>
                  </a:lnTo>
                  <a:lnTo>
                    <a:pt x="1472" y="558"/>
                  </a:lnTo>
                  <a:lnTo>
                    <a:pt x="1483" y="560"/>
                  </a:lnTo>
                  <a:lnTo>
                    <a:pt x="1480" y="542"/>
                  </a:lnTo>
                  <a:lnTo>
                    <a:pt x="1479" y="520"/>
                  </a:lnTo>
                  <a:lnTo>
                    <a:pt x="1477" y="493"/>
                  </a:lnTo>
                  <a:lnTo>
                    <a:pt x="1477" y="461"/>
                  </a:lnTo>
                  <a:lnTo>
                    <a:pt x="1478" y="427"/>
                  </a:lnTo>
                  <a:lnTo>
                    <a:pt x="1481" y="390"/>
                  </a:lnTo>
                  <a:lnTo>
                    <a:pt x="1487" y="352"/>
                  </a:lnTo>
                  <a:lnTo>
                    <a:pt x="1495" y="312"/>
                  </a:lnTo>
                  <a:lnTo>
                    <a:pt x="1505" y="271"/>
                  </a:lnTo>
                  <a:lnTo>
                    <a:pt x="1521" y="231"/>
                  </a:lnTo>
                  <a:lnTo>
                    <a:pt x="1539" y="193"/>
                  </a:lnTo>
                  <a:lnTo>
                    <a:pt x="1563" y="156"/>
                  </a:lnTo>
                  <a:lnTo>
                    <a:pt x="1591" y="121"/>
                  </a:lnTo>
                  <a:lnTo>
                    <a:pt x="1623" y="91"/>
                  </a:lnTo>
                  <a:lnTo>
                    <a:pt x="1659" y="65"/>
                  </a:lnTo>
                  <a:lnTo>
                    <a:pt x="1698" y="43"/>
                  </a:lnTo>
                  <a:lnTo>
                    <a:pt x="1741" y="25"/>
                  </a:lnTo>
                  <a:lnTo>
                    <a:pt x="1787" y="12"/>
                  </a:lnTo>
                  <a:lnTo>
                    <a:pt x="1837" y="2"/>
                  </a:lnTo>
                  <a:lnTo>
                    <a:pt x="1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0" name="Freeform 69"/>
          <p:cNvSpPr>
            <a:spLocks noEditPoints="1"/>
          </p:cNvSpPr>
          <p:nvPr/>
        </p:nvSpPr>
        <p:spPr bwMode="auto">
          <a:xfrm>
            <a:off x="763595" y="4267200"/>
            <a:ext cx="365125" cy="481013"/>
          </a:xfrm>
          <a:custGeom>
            <a:avLst/>
            <a:gdLst>
              <a:gd name="T0" fmla="*/ 2310 w 2535"/>
              <a:gd name="T1" fmla="*/ 2121 h 3329"/>
              <a:gd name="T2" fmla="*/ 2279 w 2535"/>
              <a:gd name="T3" fmla="*/ 2237 h 3329"/>
              <a:gd name="T4" fmla="*/ 256 w 2535"/>
              <a:gd name="T5" fmla="*/ 2224 h 3329"/>
              <a:gd name="T6" fmla="*/ 256 w 2535"/>
              <a:gd name="T7" fmla="*/ 2104 h 3329"/>
              <a:gd name="T8" fmla="*/ 2259 w 2535"/>
              <a:gd name="T9" fmla="*/ 1345 h 3329"/>
              <a:gd name="T10" fmla="*/ 2318 w 2535"/>
              <a:gd name="T11" fmla="*/ 1449 h 3329"/>
              <a:gd name="T12" fmla="*/ 316 w 2535"/>
              <a:gd name="T13" fmla="*/ 1511 h 3329"/>
              <a:gd name="T14" fmla="*/ 231 w 2535"/>
              <a:gd name="T15" fmla="*/ 1427 h 3329"/>
              <a:gd name="T16" fmla="*/ 316 w 2535"/>
              <a:gd name="T17" fmla="*/ 1342 h 3329"/>
              <a:gd name="T18" fmla="*/ 705 w 2535"/>
              <a:gd name="T19" fmla="*/ 562 h 3329"/>
              <a:gd name="T20" fmla="*/ 243 w 2535"/>
              <a:gd name="T21" fmla="*/ 1232 h 3329"/>
              <a:gd name="T22" fmla="*/ 114 w 2535"/>
              <a:gd name="T23" fmla="*/ 1360 h 3329"/>
              <a:gd name="T24" fmla="*/ 143 w 2535"/>
              <a:gd name="T25" fmla="*/ 1542 h 3329"/>
              <a:gd name="T26" fmla="*/ 308 w 2535"/>
              <a:gd name="T27" fmla="*/ 1625 h 3329"/>
              <a:gd name="T28" fmla="*/ 214 w 2535"/>
              <a:gd name="T29" fmla="*/ 1982 h 3329"/>
              <a:gd name="T30" fmla="*/ 106 w 2535"/>
              <a:gd name="T31" fmla="*/ 2129 h 3329"/>
              <a:gd name="T32" fmla="*/ 164 w 2535"/>
              <a:gd name="T33" fmla="*/ 2304 h 3329"/>
              <a:gd name="T34" fmla="*/ 694 w 2535"/>
              <a:gd name="T35" fmla="*/ 2363 h 3329"/>
              <a:gd name="T36" fmla="*/ 760 w 2535"/>
              <a:gd name="T37" fmla="*/ 3214 h 3329"/>
              <a:gd name="T38" fmla="*/ 1740 w 2535"/>
              <a:gd name="T39" fmla="*/ 3201 h 3329"/>
              <a:gd name="T40" fmla="*/ 2227 w 2535"/>
              <a:gd name="T41" fmla="*/ 2363 h 3329"/>
              <a:gd name="T42" fmla="*/ 2391 w 2535"/>
              <a:gd name="T43" fmla="*/ 2280 h 3329"/>
              <a:gd name="T44" fmla="*/ 2420 w 2535"/>
              <a:gd name="T45" fmla="*/ 2098 h 3329"/>
              <a:gd name="T46" fmla="*/ 2292 w 2535"/>
              <a:gd name="T47" fmla="*/ 1970 h 3329"/>
              <a:gd name="T48" fmla="*/ 2260 w 2535"/>
              <a:gd name="T49" fmla="*/ 1622 h 3329"/>
              <a:gd name="T50" fmla="*/ 2408 w 2535"/>
              <a:gd name="T51" fmla="*/ 1516 h 3329"/>
              <a:gd name="T52" fmla="*/ 2408 w 2535"/>
              <a:gd name="T53" fmla="*/ 1331 h 3329"/>
              <a:gd name="T54" fmla="*/ 2260 w 2535"/>
              <a:gd name="T55" fmla="*/ 1225 h 3329"/>
              <a:gd name="T56" fmla="*/ 1758 w 2535"/>
              <a:gd name="T57" fmla="*/ 540 h 3329"/>
              <a:gd name="T58" fmla="*/ 1268 w 2535"/>
              <a:gd name="T59" fmla="*/ 171 h 3329"/>
              <a:gd name="T60" fmla="*/ 1181 w 2535"/>
              <a:gd name="T61" fmla="*/ 257 h 3329"/>
              <a:gd name="T62" fmla="*/ 1329 w 2535"/>
              <a:gd name="T63" fmla="*/ 197 h 3329"/>
              <a:gd name="T64" fmla="*/ 1342 w 2535"/>
              <a:gd name="T65" fmla="*/ 11 h 3329"/>
              <a:gd name="T66" fmla="*/ 1503 w 2535"/>
              <a:gd name="T67" fmla="*/ 148 h 3329"/>
              <a:gd name="T68" fmla="*/ 1702 w 2535"/>
              <a:gd name="T69" fmla="*/ 396 h 3329"/>
              <a:gd name="T70" fmla="*/ 1863 w 2535"/>
              <a:gd name="T71" fmla="*/ 513 h 3329"/>
              <a:gd name="T72" fmla="*/ 2269 w 2535"/>
              <a:gd name="T73" fmla="*/ 1123 h 3329"/>
              <a:gd name="T74" fmla="*/ 2471 w 2535"/>
              <a:gd name="T75" fmla="*/ 1238 h 3329"/>
              <a:gd name="T76" fmla="*/ 2532 w 2535"/>
              <a:gd name="T77" fmla="*/ 1464 h 3329"/>
              <a:gd name="T78" fmla="*/ 2415 w 2535"/>
              <a:gd name="T79" fmla="*/ 1664 h 3329"/>
              <a:gd name="T80" fmla="*/ 1888 w 2535"/>
              <a:gd name="T81" fmla="*/ 1727 h 3329"/>
              <a:gd name="T82" fmla="*/ 2382 w 2535"/>
              <a:gd name="T83" fmla="*/ 1898 h 3329"/>
              <a:gd name="T84" fmla="*/ 2524 w 2535"/>
              <a:gd name="T85" fmla="*/ 2081 h 3329"/>
              <a:gd name="T86" fmla="*/ 2493 w 2535"/>
              <a:gd name="T87" fmla="*/ 2315 h 3329"/>
              <a:gd name="T88" fmla="*/ 2309 w 2535"/>
              <a:gd name="T89" fmla="*/ 2454 h 3329"/>
              <a:gd name="T90" fmla="*/ 1877 w 2535"/>
              <a:gd name="T91" fmla="*/ 3179 h 3329"/>
              <a:gd name="T92" fmla="*/ 1736 w 2535"/>
              <a:gd name="T93" fmla="*/ 3318 h 3329"/>
              <a:gd name="T94" fmla="*/ 711 w 2535"/>
              <a:gd name="T95" fmla="*/ 3304 h 3329"/>
              <a:gd name="T96" fmla="*/ 592 w 2535"/>
              <a:gd name="T97" fmla="*/ 3145 h 3329"/>
              <a:gd name="T98" fmla="*/ 187 w 2535"/>
              <a:gd name="T99" fmla="*/ 2442 h 3329"/>
              <a:gd name="T100" fmla="*/ 24 w 2535"/>
              <a:gd name="T101" fmla="*/ 2279 h 3329"/>
              <a:gd name="T102" fmla="*/ 24 w 2535"/>
              <a:gd name="T103" fmla="*/ 2043 h 3329"/>
              <a:gd name="T104" fmla="*/ 187 w 2535"/>
              <a:gd name="T105" fmla="*/ 1881 h 3329"/>
              <a:gd name="T106" fmla="*/ 308 w 2535"/>
              <a:gd name="T107" fmla="*/ 1727 h 3329"/>
              <a:gd name="T108" fmla="*/ 90 w 2535"/>
              <a:gd name="T109" fmla="*/ 1638 h 3329"/>
              <a:gd name="T110" fmla="*/ 0 w 2535"/>
              <a:gd name="T111" fmla="*/ 1424 h 3329"/>
              <a:gd name="T112" fmla="*/ 90 w 2535"/>
              <a:gd name="T113" fmla="*/ 1209 h 3329"/>
              <a:gd name="T114" fmla="*/ 308 w 2535"/>
              <a:gd name="T115" fmla="*/ 1120 h 3329"/>
              <a:gd name="T116" fmla="*/ 633 w 2535"/>
              <a:gd name="T117" fmla="*/ 484 h 3329"/>
              <a:gd name="T118" fmla="*/ 812 w 2535"/>
              <a:gd name="T119" fmla="*/ 394 h 3329"/>
              <a:gd name="T120" fmla="*/ 1049 w 2535"/>
              <a:gd name="T121" fmla="*/ 118 h 3329"/>
              <a:gd name="T122" fmla="*/ 1229 w 2535"/>
              <a:gd name="T123" fmla="*/ 3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35" h="3329">
                <a:moveTo>
                  <a:pt x="316" y="2080"/>
                </a:moveTo>
                <a:lnTo>
                  <a:pt x="2236" y="2080"/>
                </a:lnTo>
                <a:lnTo>
                  <a:pt x="2259" y="2083"/>
                </a:lnTo>
                <a:lnTo>
                  <a:pt x="2279" y="2091"/>
                </a:lnTo>
                <a:lnTo>
                  <a:pt x="2296" y="2104"/>
                </a:lnTo>
                <a:lnTo>
                  <a:pt x="2310" y="2121"/>
                </a:lnTo>
                <a:lnTo>
                  <a:pt x="2318" y="2142"/>
                </a:lnTo>
                <a:lnTo>
                  <a:pt x="2321" y="2164"/>
                </a:lnTo>
                <a:lnTo>
                  <a:pt x="2318" y="2186"/>
                </a:lnTo>
                <a:lnTo>
                  <a:pt x="2310" y="2206"/>
                </a:lnTo>
                <a:lnTo>
                  <a:pt x="2296" y="2224"/>
                </a:lnTo>
                <a:lnTo>
                  <a:pt x="2279" y="2237"/>
                </a:lnTo>
                <a:lnTo>
                  <a:pt x="2259" y="2245"/>
                </a:lnTo>
                <a:lnTo>
                  <a:pt x="2236" y="2248"/>
                </a:lnTo>
                <a:lnTo>
                  <a:pt x="316" y="2248"/>
                </a:lnTo>
                <a:lnTo>
                  <a:pt x="293" y="2245"/>
                </a:lnTo>
                <a:lnTo>
                  <a:pt x="273" y="2237"/>
                </a:lnTo>
                <a:lnTo>
                  <a:pt x="256" y="2224"/>
                </a:lnTo>
                <a:lnTo>
                  <a:pt x="242" y="2206"/>
                </a:lnTo>
                <a:lnTo>
                  <a:pt x="234" y="2186"/>
                </a:lnTo>
                <a:lnTo>
                  <a:pt x="231" y="2164"/>
                </a:lnTo>
                <a:lnTo>
                  <a:pt x="234" y="2142"/>
                </a:lnTo>
                <a:lnTo>
                  <a:pt x="242" y="2121"/>
                </a:lnTo>
                <a:lnTo>
                  <a:pt x="256" y="2104"/>
                </a:lnTo>
                <a:lnTo>
                  <a:pt x="273" y="2091"/>
                </a:lnTo>
                <a:lnTo>
                  <a:pt x="293" y="2083"/>
                </a:lnTo>
                <a:lnTo>
                  <a:pt x="316" y="2080"/>
                </a:lnTo>
                <a:close/>
                <a:moveTo>
                  <a:pt x="316" y="1342"/>
                </a:moveTo>
                <a:lnTo>
                  <a:pt x="2236" y="1342"/>
                </a:lnTo>
                <a:lnTo>
                  <a:pt x="2259" y="1345"/>
                </a:lnTo>
                <a:lnTo>
                  <a:pt x="2279" y="1354"/>
                </a:lnTo>
                <a:lnTo>
                  <a:pt x="2296" y="1367"/>
                </a:lnTo>
                <a:lnTo>
                  <a:pt x="2310" y="1384"/>
                </a:lnTo>
                <a:lnTo>
                  <a:pt x="2318" y="1404"/>
                </a:lnTo>
                <a:lnTo>
                  <a:pt x="2321" y="1427"/>
                </a:lnTo>
                <a:lnTo>
                  <a:pt x="2318" y="1449"/>
                </a:lnTo>
                <a:lnTo>
                  <a:pt x="2310" y="1469"/>
                </a:lnTo>
                <a:lnTo>
                  <a:pt x="2296" y="1486"/>
                </a:lnTo>
                <a:lnTo>
                  <a:pt x="2279" y="1499"/>
                </a:lnTo>
                <a:lnTo>
                  <a:pt x="2259" y="1507"/>
                </a:lnTo>
                <a:lnTo>
                  <a:pt x="2236" y="1511"/>
                </a:lnTo>
                <a:lnTo>
                  <a:pt x="316" y="1511"/>
                </a:lnTo>
                <a:lnTo>
                  <a:pt x="293" y="1507"/>
                </a:lnTo>
                <a:lnTo>
                  <a:pt x="273" y="1499"/>
                </a:lnTo>
                <a:lnTo>
                  <a:pt x="256" y="1486"/>
                </a:lnTo>
                <a:lnTo>
                  <a:pt x="242" y="1469"/>
                </a:lnTo>
                <a:lnTo>
                  <a:pt x="234" y="1449"/>
                </a:lnTo>
                <a:lnTo>
                  <a:pt x="231" y="1427"/>
                </a:lnTo>
                <a:lnTo>
                  <a:pt x="234" y="1404"/>
                </a:lnTo>
                <a:lnTo>
                  <a:pt x="242" y="1384"/>
                </a:lnTo>
                <a:lnTo>
                  <a:pt x="256" y="1367"/>
                </a:lnTo>
                <a:lnTo>
                  <a:pt x="273" y="1354"/>
                </a:lnTo>
                <a:lnTo>
                  <a:pt x="293" y="1345"/>
                </a:lnTo>
                <a:lnTo>
                  <a:pt x="316" y="1342"/>
                </a:lnTo>
                <a:close/>
                <a:moveTo>
                  <a:pt x="812" y="496"/>
                </a:moveTo>
                <a:lnTo>
                  <a:pt x="785" y="499"/>
                </a:lnTo>
                <a:lnTo>
                  <a:pt x="760" y="509"/>
                </a:lnTo>
                <a:lnTo>
                  <a:pt x="738" y="522"/>
                </a:lnTo>
                <a:lnTo>
                  <a:pt x="720" y="540"/>
                </a:lnTo>
                <a:lnTo>
                  <a:pt x="705" y="562"/>
                </a:lnTo>
                <a:lnTo>
                  <a:pt x="697" y="586"/>
                </a:lnTo>
                <a:lnTo>
                  <a:pt x="694" y="613"/>
                </a:lnTo>
                <a:lnTo>
                  <a:pt x="694" y="1222"/>
                </a:lnTo>
                <a:lnTo>
                  <a:pt x="308" y="1222"/>
                </a:lnTo>
                <a:lnTo>
                  <a:pt x="274" y="1225"/>
                </a:lnTo>
                <a:lnTo>
                  <a:pt x="243" y="1232"/>
                </a:lnTo>
                <a:lnTo>
                  <a:pt x="214" y="1244"/>
                </a:lnTo>
                <a:lnTo>
                  <a:pt x="187" y="1261"/>
                </a:lnTo>
                <a:lnTo>
                  <a:pt x="164" y="1281"/>
                </a:lnTo>
                <a:lnTo>
                  <a:pt x="143" y="1305"/>
                </a:lnTo>
                <a:lnTo>
                  <a:pt x="126" y="1331"/>
                </a:lnTo>
                <a:lnTo>
                  <a:pt x="114" y="1360"/>
                </a:lnTo>
                <a:lnTo>
                  <a:pt x="106" y="1391"/>
                </a:lnTo>
                <a:lnTo>
                  <a:pt x="104" y="1424"/>
                </a:lnTo>
                <a:lnTo>
                  <a:pt x="106" y="1456"/>
                </a:lnTo>
                <a:lnTo>
                  <a:pt x="114" y="1487"/>
                </a:lnTo>
                <a:lnTo>
                  <a:pt x="126" y="1516"/>
                </a:lnTo>
                <a:lnTo>
                  <a:pt x="143" y="1542"/>
                </a:lnTo>
                <a:lnTo>
                  <a:pt x="164" y="1566"/>
                </a:lnTo>
                <a:lnTo>
                  <a:pt x="187" y="1586"/>
                </a:lnTo>
                <a:lnTo>
                  <a:pt x="214" y="1603"/>
                </a:lnTo>
                <a:lnTo>
                  <a:pt x="243" y="1615"/>
                </a:lnTo>
                <a:lnTo>
                  <a:pt x="274" y="1622"/>
                </a:lnTo>
                <a:lnTo>
                  <a:pt x="308" y="1625"/>
                </a:lnTo>
                <a:lnTo>
                  <a:pt x="694" y="1625"/>
                </a:lnTo>
                <a:lnTo>
                  <a:pt x="694" y="1960"/>
                </a:lnTo>
                <a:lnTo>
                  <a:pt x="308" y="1960"/>
                </a:lnTo>
                <a:lnTo>
                  <a:pt x="274" y="1962"/>
                </a:lnTo>
                <a:lnTo>
                  <a:pt x="243" y="1970"/>
                </a:lnTo>
                <a:lnTo>
                  <a:pt x="214" y="1982"/>
                </a:lnTo>
                <a:lnTo>
                  <a:pt x="187" y="1999"/>
                </a:lnTo>
                <a:lnTo>
                  <a:pt x="164" y="2018"/>
                </a:lnTo>
                <a:lnTo>
                  <a:pt x="143" y="2042"/>
                </a:lnTo>
                <a:lnTo>
                  <a:pt x="126" y="2068"/>
                </a:lnTo>
                <a:lnTo>
                  <a:pt x="114" y="2098"/>
                </a:lnTo>
                <a:lnTo>
                  <a:pt x="106" y="2129"/>
                </a:lnTo>
                <a:lnTo>
                  <a:pt x="104" y="2161"/>
                </a:lnTo>
                <a:lnTo>
                  <a:pt x="106" y="2194"/>
                </a:lnTo>
                <a:lnTo>
                  <a:pt x="114" y="2225"/>
                </a:lnTo>
                <a:lnTo>
                  <a:pt x="126" y="2253"/>
                </a:lnTo>
                <a:lnTo>
                  <a:pt x="143" y="2280"/>
                </a:lnTo>
                <a:lnTo>
                  <a:pt x="164" y="2304"/>
                </a:lnTo>
                <a:lnTo>
                  <a:pt x="187" y="2324"/>
                </a:lnTo>
                <a:lnTo>
                  <a:pt x="214" y="2340"/>
                </a:lnTo>
                <a:lnTo>
                  <a:pt x="243" y="2353"/>
                </a:lnTo>
                <a:lnTo>
                  <a:pt x="274" y="2360"/>
                </a:lnTo>
                <a:lnTo>
                  <a:pt x="308" y="2363"/>
                </a:lnTo>
                <a:lnTo>
                  <a:pt x="694" y="2363"/>
                </a:lnTo>
                <a:lnTo>
                  <a:pt x="694" y="3109"/>
                </a:lnTo>
                <a:lnTo>
                  <a:pt x="697" y="3137"/>
                </a:lnTo>
                <a:lnTo>
                  <a:pt x="705" y="3161"/>
                </a:lnTo>
                <a:lnTo>
                  <a:pt x="720" y="3183"/>
                </a:lnTo>
                <a:lnTo>
                  <a:pt x="738" y="3201"/>
                </a:lnTo>
                <a:lnTo>
                  <a:pt x="760" y="3214"/>
                </a:lnTo>
                <a:lnTo>
                  <a:pt x="785" y="3224"/>
                </a:lnTo>
                <a:lnTo>
                  <a:pt x="812" y="3227"/>
                </a:lnTo>
                <a:lnTo>
                  <a:pt x="1665" y="3227"/>
                </a:lnTo>
                <a:lnTo>
                  <a:pt x="1692" y="3224"/>
                </a:lnTo>
                <a:lnTo>
                  <a:pt x="1717" y="3214"/>
                </a:lnTo>
                <a:lnTo>
                  <a:pt x="1740" y="3201"/>
                </a:lnTo>
                <a:lnTo>
                  <a:pt x="1758" y="3183"/>
                </a:lnTo>
                <a:lnTo>
                  <a:pt x="1772" y="3161"/>
                </a:lnTo>
                <a:lnTo>
                  <a:pt x="1781" y="3137"/>
                </a:lnTo>
                <a:lnTo>
                  <a:pt x="1785" y="3109"/>
                </a:lnTo>
                <a:lnTo>
                  <a:pt x="1785" y="2363"/>
                </a:lnTo>
                <a:lnTo>
                  <a:pt x="2227" y="2363"/>
                </a:lnTo>
                <a:lnTo>
                  <a:pt x="2260" y="2360"/>
                </a:lnTo>
                <a:lnTo>
                  <a:pt x="2292" y="2353"/>
                </a:lnTo>
                <a:lnTo>
                  <a:pt x="2321" y="2340"/>
                </a:lnTo>
                <a:lnTo>
                  <a:pt x="2348" y="2324"/>
                </a:lnTo>
                <a:lnTo>
                  <a:pt x="2372" y="2304"/>
                </a:lnTo>
                <a:lnTo>
                  <a:pt x="2391" y="2280"/>
                </a:lnTo>
                <a:lnTo>
                  <a:pt x="2408" y="2253"/>
                </a:lnTo>
                <a:lnTo>
                  <a:pt x="2420" y="2225"/>
                </a:lnTo>
                <a:lnTo>
                  <a:pt x="2429" y="2194"/>
                </a:lnTo>
                <a:lnTo>
                  <a:pt x="2431" y="2161"/>
                </a:lnTo>
                <a:lnTo>
                  <a:pt x="2429" y="2129"/>
                </a:lnTo>
                <a:lnTo>
                  <a:pt x="2420" y="2098"/>
                </a:lnTo>
                <a:lnTo>
                  <a:pt x="2408" y="2068"/>
                </a:lnTo>
                <a:lnTo>
                  <a:pt x="2391" y="2042"/>
                </a:lnTo>
                <a:lnTo>
                  <a:pt x="2372" y="2018"/>
                </a:lnTo>
                <a:lnTo>
                  <a:pt x="2348" y="1999"/>
                </a:lnTo>
                <a:lnTo>
                  <a:pt x="2321" y="1982"/>
                </a:lnTo>
                <a:lnTo>
                  <a:pt x="2292" y="1970"/>
                </a:lnTo>
                <a:lnTo>
                  <a:pt x="2260" y="1962"/>
                </a:lnTo>
                <a:lnTo>
                  <a:pt x="2227" y="1960"/>
                </a:lnTo>
                <a:lnTo>
                  <a:pt x="1785" y="1960"/>
                </a:lnTo>
                <a:lnTo>
                  <a:pt x="1785" y="1625"/>
                </a:lnTo>
                <a:lnTo>
                  <a:pt x="2227" y="1625"/>
                </a:lnTo>
                <a:lnTo>
                  <a:pt x="2260" y="1622"/>
                </a:lnTo>
                <a:lnTo>
                  <a:pt x="2292" y="1615"/>
                </a:lnTo>
                <a:lnTo>
                  <a:pt x="2321" y="1603"/>
                </a:lnTo>
                <a:lnTo>
                  <a:pt x="2348" y="1586"/>
                </a:lnTo>
                <a:lnTo>
                  <a:pt x="2372" y="1566"/>
                </a:lnTo>
                <a:lnTo>
                  <a:pt x="2391" y="1542"/>
                </a:lnTo>
                <a:lnTo>
                  <a:pt x="2408" y="1516"/>
                </a:lnTo>
                <a:lnTo>
                  <a:pt x="2420" y="1487"/>
                </a:lnTo>
                <a:lnTo>
                  <a:pt x="2429" y="1456"/>
                </a:lnTo>
                <a:lnTo>
                  <a:pt x="2431" y="1424"/>
                </a:lnTo>
                <a:lnTo>
                  <a:pt x="2429" y="1391"/>
                </a:lnTo>
                <a:lnTo>
                  <a:pt x="2420" y="1360"/>
                </a:lnTo>
                <a:lnTo>
                  <a:pt x="2408" y="1331"/>
                </a:lnTo>
                <a:lnTo>
                  <a:pt x="2391" y="1305"/>
                </a:lnTo>
                <a:lnTo>
                  <a:pt x="2372" y="1281"/>
                </a:lnTo>
                <a:lnTo>
                  <a:pt x="2348" y="1261"/>
                </a:lnTo>
                <a:lnTo>
                  <a:pt x="2321" y="1244"/>
                </a:lnTo>
                <a:lnTo>
                  <a:pt x="2292" y="1232"/>
                </a:lnTo>
                <a:lnTo>
                  <a:pt x="2260" y="1225"/>
                </a:lnTo>
                <a:lnTo>
                  <a:pt x="2227" y="1222"/>
                </a:lnTo>
                <a:lnTo>
                  <a:pt x="1785" y="1222"/>
                </a:lnTo>
                <a:lnTo>
                  <a:pt x="1785" y="613"/>
                </a:lnTo>
                <a:lnTo>
                  <a:pt x="1781" y="586"/>
                </a:lnTo>
                <a:lnTo>
                  <a:pt x="1772" y="562"/>
                </a:lnTo>
                <a:lnTo>
                  <a:pt x="1758" y="540"/>
                </a:lnTo>
                <a:lnTo>
                  <a:pt x="1740" y="522"/>
                </a:lnTo>
                <a:lnTo>
                  <a:pt x="1717" y="509"/>
                </a:lnTo>
                <a:lnTo>
                  <a:pt x="1692" y="499"/>
                </a:lnTo>
                <a:lnTo>
                  <a:pt x="1665" y="496"/>
                </a:lnTo>
                <a:lnTo>
                  <a:pt x="812" y="496"/>
                </a:lnTo>
                <a:close/>
                <a:moveTo>
                  <a:pt x="1268" y="171"/>
                </a:moveTo>
                <a:lnTo>
                  <a:pt x="1244" y="174"/>
                </a:lnTo>
                <a:lnTo>
                  <a:pt x="1223" y="183"/>
                </a:lnTo>
                <a:lnTo>
                  <a:pt x="1207" y="197"/>
                </a:lnTo>
                <a:lnTo>
                  <a:pt x="1193" y="214"/>
                </a:lnTo>
                <a:lnTo>
                  <a:pt x="1184" y="234"/>
                </a:lnTo>
                <a:lnTo>
                  <a:pt x="1181" y="257"/>
                </a:lnTo>
                <a:lnTo>
                  <a:pt x="1181" y="394"/>
                </a:lnTo>
                <a:lnTo>
                  <a:pt x="1354" y="394"/>
                </a:lnTo>
                <a:lnTo>
                  <a:pt x="1354" y="257"/>
                </a:lnTo>
                <a:lnTo>
                  <a:pt x="1351" y="234"/>
                </a:lnTo>
                <a:lnTo>
                  <a:pt x="1342" y="214"/>
                </a:lnTo>
                <a:lnTo>
                  <a:pt x="1329" y="197"/>
                </a:lnTo>
                <a:lnTo>
                  <a:pt x="1311" y="183"/>
                </a:lnTo>
                <a:lnTo>
                  <a:pt x="1291" y="174"/>
                </a:lnTo>
                <a:lnTo>
                  <a:pt x="1268" y="171"/>
                </a:lnTo>
                <a:close/>
                <a:moveTo>
                  <a:pt x="1268" y="0"/>
                </a:moveTo>
                <a:lnTo>
                  <a:pt x="1306" y="3"/>
                </a:lnTo>
                <a:lnTo>
                  <a:pt x="1342" y="11"/>
                </a:lnTo>
                <a:lnTo>
                  <a:pt x="1376" y="25"/>
                </a:lnTo>
                <a:lnTo>
                  <a:pt x="1409" y="42"/>
                </a:lnTo>
                <a:lnTo>
                  <a:pt x="1438" y="64"/>
                </a:lnTo>
                <a:lnTo>
                  <a:pt x="1463" y="89"/>
                </a:lnTo>
                <a:lnTo>
                  <a:pt x="1485" y="118"/>
                </a:lnTo>
                <a:lnTo>
                  <a:pt x="1503" y="148"/>
                </a:lnTo>
                <a:lnTo>
                  <a:pt x="1516" y="183"/>
                </a:lnTo>
                <a:lnTo>
                  <a:pt x="1525" y="219"/>
                </a:lnTo>
                <a:lnTo>
                  <a:pt x="1527" y="257"/>
                </a:lnTo>
                <a:lnTo>
                  <a:pt x="1527" y="394"/>
                </a:lnTo>
                <a:lnTo>
                  <a:pt x="1665" y="394"/>
                </a:lnTo>
                <a:lnTo>
                  <a:pt x="1702" y="396"/>
                </a:lnTo>
                <a:lnTo>
                  <a:pt x="1736" y="405"/>
                </a:lnTo>
                <a:lnTo>
                  <a:pt x="1768" y="419"/>
                </a:lnTo>
                <a:lnTo>
                  <a:pt x="1797" y="436"/>
                </a:lnTo>
                <a:lnTo>
                  <a:pt x="1823" y="459"/>
                </a:lnTo>
                <a:lnTo>
                  <a:pt x="1845" y="484"/>
                </a:lnTo>
                <a:lnTo>
                  <a:pt x="1863" y="513"/>
                </a:lnTo>
                <a:lnTo>
                  <a:pt x="1877" y="545"/>
                </a:lnTo>
                <a:lnTo>
                  <a:pt x="1885" y="578"/>
                </a:lnTo>
                <a:lnTo>
                  <a:pt x="1888" y="613"/>
                </a:lnTo>
                <a:lnTo>
                  <a:pt x="1888" y="1120"/>
                </a:lnTo>
                <a:lnTo>
                  <a:pt x="2227" y="1120"/>
                </a:lnTo>
                <a:lnTo>
                  <a:pt x="2269" y="1123"/>
                </a:lnTo>
                <a:lnTo>
                  <a:pt x="2309" y="1130"/>
                </a:lnTo>
                <a:lnTo>
                  <a:pt x="2347" y="1143"/>
                </a:lnTo>
                <a:lnTo>
                  <a:pt x="2382" y="1161"/>
                </a:lnTo>
                <a:lnTo>
                  <a:pt x="2415" y="1183"/>
                </a:lnTo>
                <a:lnTo>
                  <a:pt x="2444" y="1209"/>
                </a:lnTo>
                <a:lnTo>
                  <a:pt x="2471" y="1238"/>
                </a:lnTo>
                <a:lnTo>
                  <a:pt x="2493" y="1270"/>
                </a:lnTo>
                <a:lnTo>
                  <a:pt x="2511" y="1305"/>
                </a:lnTo>
                <a:lnTo>
                  <a:pt x="2524" y="1343"/>
                </a:lnTo>
                <a:lnTo>
                  <a:pt x="2532" y="1383"/>
                </a:lnTo>
                <a:lnTo>
                  <a:pt x="2535" y="1424"/>
                </a:lnTo>
                <a:lnTo>
                  <a:pt x="2532" y="1464"/>
                </a:lnTo>
                <a:lnTo>
                  <a:pt x="2524" y="1504"/>
                </a:lnTo>
                <a:lnTo>
                  <a:pt x="2511" y="1542"/>
                </a:lnTo>
                <a:lnTo>
                  <a:pt x="2493" y="1577"/>
                </a:lnTo>
                <a:lnTo>
                  <a:pt x="2471" y="1610"/>
                </a:lnTo>
                <a:lnTo>
                  <a:pt x="2444" y="1638"/>
                </a:lnTo>
                <a:lnTo>
                  <a:pt x="2415" y="1664"/>
                </a:lnTo>
                <a:lnTo>
                  <a:pt x="2382" y="1687"/>
                </a:lnTo>
                <a:lnTo>
                  <a:pt x="2347" y="1704"/>
                </a:lnTo>
                <a:lnTo>
                  <a:pt x="2309" y="1717"/>
                </a:lnTo>
                <a:lnTo>
                  <a:pt x="2269" y="1725"/>
                </a:lnTo>
                <a:lnTo>
                  <a:pt x="2227" y="1727"/>
                </a:lnTo>
                <a:lnTo>
                  <a:pt x="1888" y="1727"/>
                </a:lnTo>
                <a:lnTo>
                  <a:pt x="1888" y="1856"/>
                </a:lnTo>
                <a:lnTo>
                  <a:pt x="2227" y="1856"/>
                </a:lnTo>
                <a:lnTo>
                  <a:pt x="2269" y="1859"/>
                </a:lnTo>
                <a:lnTo>
                  <a:pt x="2309" y="1868"/>
                </a:lnTo>
                <a:lnTo>
                  <a:pt x="2347" y="1881"/>
                </a:lnTo>
                <a:lnTo>
                  <a:pt x="2382" y="1898"/>
                </a:lnTo>
                <a:lnTo>
                  <a:pt x="2415" y="1920"/>
                </a:lnTo>
                <a:lnTo>
                  <a:pt x="2444" y="1946"/>
                </a:lnTo>
                <a:lnTo>
                  <a:pt x="2471" y="1975"/>
                </a:lnTo>
                <a:lnTo>
                  <a:pt x="2493" y="2008"/>
                </a:lnTo>
                <a:lnTo>
                  <a:pt x="2511" y="2043"/>
                </a:lnTo>
                <a:lnTo>
                  <a:pt x="2524" y="2081"/>
                </a:lnTo>
                <a:lnTo>
                  <a:pt x="2532" y="2119"/>
                </a:lnTo>
                <a:lnTo>
                  <a:pt x="2535" y="2161"/>
                </a:lnTo>
                <a:lnTo>
                  <a:pt x="2532" y="2202"/>
                </a:lnTo>
                <a:lnTo>
                  <a:pt x="2524" y="2242"/>
                </a:lnTo>
                <a:lnTo>
                  <a:pt x="2511" y="2279"/>
                </a:lnTo>
                <a:lnTo>
                  <a:pt x="2493" y="2315"/>
                </a:lnTo>
                <a:lnTo>
                  <a:pt x="2471" y="2347"/>
                </a:lnTo>
                <a:lnTo>
                  <a:pt x="2444" y="2376"/>
                </a:lnTo>
                <a:lnTo>
                  <a:pt x="2415" y="2402"/>
                </a:lnTo>
                <a:lnTo>
                  <a:pt x="2382" y="2423"/>
                </a:lnTo>
                <a:lnTo>
                  <a:pt x="2347" y="2442"/>
                </a:lnTo>
                <a:lnTo>
                  <a:pt x="2309" y="2454"/>
                </a:lnTo>
                <a:lnTo>
                  <a:pt x="2269" y="2462"/>
                </a:lnTo>
                <a:lnTo>
                  <a:pt x="2227" y="2465"/>
                </a:lnTo>
                <a:lnTo>
                  <a:pt x="1888" y="2465"/>
                </a:lnTo>
                <a:lnTo>
                  <a:pt x="1888" y="3109"/>
                </a:lnTo>
                <a:lnTo>
                  <a:pt x="1885" y="3145"/>
                </a:lnTo>
                <a:lnTo>
                  <a:pt x="1877" y="3179"/>
                </a:lnTo>
                <a:lnTo>
                  <a:pt x="1863" y="3210"/>
                </a:lnTo>
                <a:lnTo>
                  <a:pt x="1845" y="3239"/>
                </a:lnTo>
                <a:lnTo>
                  <a:pt x="1823" y="3265"/>
                </a:lnTo>
                <a:lnTo>
                  <a:pt x="1797" y="3287"/>
                </a:lnTo>
                <a:lnTo>
                  <a:pt x="1768" y="3304"/>
                </a:lnTo>
                <a:lnTo>
                  <a:pt x="1736" y="3318"/>
                </a:lnTo>
                <a:lnTo>
                  <a:pt x="1702" y="3326"/>
                </a:lnTo>
                <a:lnTo>
                  <a:pt x="1665" y="3329"/>
                </a:lnTo>
                <a:lnTo>
                  <a:pt x="812" y="3329"/>
                </a:lnTo>
                <a:lnTo>
                  <a:pt x="777" y="3326"/>
                </a:lnTo>
                <a:lnTo>
                  <a:pt x="743" y="3318"/>
                </a:lnTo>
                <a:lnTo>
                  <a:pt x="711" y="3304"/>
                </a:lnTo>
                <a:lnTo>
                  <a:pt x="682" y="3287"/>
                </a:lnTo>
                <a:lnTo>
                  <a:pt x="656" y="3265"/>
                </a:lnTo>
                <a:lnTo>
                  <a:pt x="633" y="3239"/>
                </a:lnTo>
                <a:lnTo>
                  <a:pt x="615" y="3210"/>
                </a:lnTo>
                <a:lnTo>
                  <a:pt x="602" y="3179"/>
                </a:lnTo>
                <a:lnTo>
                  <a:pt x="592" y="3145"/>
                </a:lnTo>
                <a:lnTo>
                  <a:pt x="590" y="3109"/>
                </a:lnTo>
                <a:lnTo>
                  <a:pt x="590" y="2465"/>
                </a:lnTo>
                <a:lnTo>
                  <a:pt x="308" y="2465"/>
                </a:lnTo>
                <a:lnTo>
                  <a:pt x="266" y="2462"/>
                </a:lnTo>
                <a:lnTo>
                  <a:pt x="226" y="2454"/>
                </a:lnTo>
                <a:lnTo>
                  <a:pt x="187" y="2442"/>
                </a:lnTo>
                <a:lnTo>
                  <a:pt x="152" y="2423"/>
                </a:lnTo>
                <a:lnTo>
                  <a:pt x="119" y="2402"/>
                </a:lnTo>
                <a:lnTo>
                  <a:pt x="90" y="2376"/>
                </a:lnTo>
                <a:lnTo>
                  <a:pt x="64" y="2347"/>
                </a:lnTo>
                <a:lnTo>
                  <a:pt x="41" y="2315"/>
                </a:lnTo>
                <a:lnTo>
                  <a:pt x="24" y="2279"/>
                </a:lnTo>
                <a:lnTo>
                  <a:pt x="10" y="2242"/>
                </a:lnTo>
                <a:lnTo>
                  <a:pt x="2" y="2202"/>
                </a:lnTo>
                <a:lnTo>
                  <a:pt x="0" y="2161"/>
                </a:lnTo>
                <a:lnTo>
                  <a:pt x="2" y="2119"/>
                </a:lnTo>
                <a:lnTo>
                  <a:pt x="10" y="2081"/>
                </a:lnTo>
                <a:lnTo>
                  <a:pt x="24" y="2043"/>
                </a:lnTo>
                <a:lnTo>
                  <a:pt x="41" y="2008"/>
                </a:lnTo>
                <a:lnTo>
                  <a:pt x="64" y="1975"/>
                </a:lnTo>
                <a:lnTo>
                  <a:pt x="90" y="1946"/>
                </a:lnTo>
                <a:lnTo>
                  <a:pt x="119" y="1920"/>
                </a:lnTo>
                <a:lnTo>
                  <a:pt x="152" y="1898"/>
                </a:lnTo>
                <a:lnTo>
                  <a:pt x="187" y="1881"/>
                </a:lnTo>
                <a:lnTo>
                  <a:pt x="226" y="1868"/>
                </a:lnTo>
                <a:lnTo>
                  <a:pt x="266" y="1859"/>
                </a:lnTo>
                <a:lnTo>
                  <a:pt x="308" y="1856"/>
                </a:lnTo>
                <a:lnTo>
                  <a:pt x="590" y="1856"/>
                </a:lnTo>
                <a:lnTo>
                  <a:pt x="590" y="1727"/>
                </a:lnTo>
                <a:lnTo>
                  <a:pt x="308" y="1727"/>
                </a:lnTo>
                <a:lnTo>
                  <a:pt x="266" y="1724"/>
                </a:lnTo>
                <a:lnTo>
                  <a:pt x="226" y="1717"/>
                </a:lnTo>
                <a:lnTo>
                  <a:pt x="187" y="1704"/>
                </a:lnTo>
                <a:lnTo>
                  <a:pt x="152" y="1687"/>
                </a:lnTo>
                <a:lnTo>
                  <a:pt x="119" y="1664"/>
                </a:lnTo>
                <a:lnTo>
                  <a:pt x="90" y="1638"/>
                </a:lnTo>
                <a:lnTo>
                  <a:pt x="64" y="1609"/>
                </a:lnTo>
                <a:lnTo>
                  <a:pt x="41" y="1577"/>
                </a:lnTo>
                <a:lnTo>
                  <a:pt x="24" y="1542"/>
                </a:lnTo>
                <a:lnTo>
                  <a:pt x="10" y="1504"/>
                </a:lnTo>
                <a:lnTo>
                  <a:pt x="2" y="1464"/>
                </a:lnTo>
                <a:lnTo>
                  <a:pt x="0" y="1424"/>
                </a:lnTo>
                <a:lnTo>
                  <a:pt x="2" y="1383"/>
                </a:lnTo>
                <a:lnTo>
                  <a:pt x="10" y="1343"/>
                </a:lnTo>
                <a:lnTo>
                  <a:pt x="24" y="1305"/>
                </a:lnTo>
                <a:lnTo>
                  <a:pt x="41" y="1270"/>
                </a:lnTo>
                <a:lnTo>
                  <a:pt x="64" y="1237"/>
                </a:lnTo>
                <a:lnTo>
                  <a:pt x="90" y="1209"/>
                </a:lnTo>
                <a:lnTo>
                  <a:pt x="119" y="1183"/>
                </a:lnTo>
                <a:lnTo>
                  <a:pt x="152" y="1161"/>
                </a:lnTo>
                <a:lnTo>
                  <a:pt x="187" y="1143"/>
                </a:lnTo>
                <a:lnTo>
                  <a:pt x="226" y="1130"/>
                </a:lnTo>
                <a:lnTo>
                  <a:pt x="266" y="1122"/>
                </a:lnTo>
                <a:lnTo>
                  <a:pt x="308" y="1120"/>
                </a:lnTo>
                <a:lnTo>
                  <a:pt x="590" y="1120"/>
                </a:lnTo>
                <a:lnTo>
                  <a:pt x="590" y="613"/>
                </a:lnTo>
                <a:lnTo>
                  <a:pt x="592" y="578"/>
                </a:lnTo>
                <a:lnTo>
                  <a:pt x="602" y="545"/>
                </a:lnTo>
                <a:lnTo>
                  <a:pt x="615" y="513"/>
                </a:lnTo>
                <a:lnTo>
                  <a:pt x="633" y="484"/>
                </a:lnTo>
                <a:lnTo>
                  <a:pt x="656" y="459"/>
                </a:lnTo>
                <a:lnTo>
                  <a:pt x="682" y="436"/>
                </a:lnTo>
                <a:lnTo>
                  <a:pt x="711" y="419"/>
                </a:lnTo>
                <a:lnTo>
                  <a:pt x="743" y="405"/>
                </a:lnTo>
                <a:lnTo>
                  <a:pt x="777" y="396"/>
                </a:lnTo>
                <a:lnTo>
                  <a:pt x="812" y="394"/>
                </a:lnTo>
                <a:lnTo>
                  <a:pt x="1008" y="394"/>
                </a:lnTo>
                <a:lnTo>
                  <a:pt x="1008" y="257"/>
                </a:lnTo>
                <a:lnTo>
                  <a:pt x="1011" y="219"/>
                </a:lnTo>
                <a:lnTo>
                  <a:pt x="1019" y="183"/>
                </a:lnTo>
                <a:lnTo>
                  <a:pt x="1032" y="148"/>
                </a:lnTo>
                <a:lnTo>
                  <a:pt x="1049" y="118"/>
                </a:lnTo>
                <a:lnTo>
                  <a:pt x="1072" y="89"/>
                </a:lnTo>
                <a:lnTo>
                  <a:pt x="1097" y="64"/>
                </a:lnTo>
                <a:lnTo>
                  <a:pt x="1126" y="42"/>
                </a:lnTo>
                <a:lnTo>
                  <a:pt x="1158" y="25"/>
                </a:lnTo>
                <a:lnTo>
                  <a:pt x="1192" y="11"/>
                </a:lnTo>
                <a:lnTo>
                  <a:pt x="1229" y="3"/>
                </a:lnTo>
                <a:lnTo>
                  <a:pt x="12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74"/>
          <p:cNvSpPr>
            <a:spLocks noEditPoints="1"/>
          </p:cNvSpPr>
          <p:nvPr/>
        </p:nvSpPr>
        <p:spPr bwMode="auto">
          <a:xfrm>
            <a:off x="1648289" y="4248150"/>
            <a:ext cx="466725" cy="523875"/>
          </a:xfrm>
          <a:custGeom>
            <a:avLst/>
            <a:gdLst>
              <a:gd name="T0" fmla="*/ 1329 w 2937"/>
              <a:gd name="T1" fmla="*/ 2604 h 3301"/>
              <a:gd name="T2" fmla="*/ 998 w 2937"/>
              <a:gd name="T3" fmla="*/ 2440 h 3301"/>
              <a:gd name="T4" fmla="*/ 2637 w 2937"/>
              <a:gd name="T5" fmla="*/ 2521 h 3301"/>
              <a:gd name="T6" fmla="*/ 2688 w 2937"/>
              <a:gd name="T7" fmla="*/ 2839 h 3301"/>
              <a:gd name="T8" fmla="*/ 2493 w 2937"/>
              <a:gd name="T9" fmla="*/ 2543 h 3301"/>
              <a:gd name="T10" fmla="*/ 2063 w 2937"/>
              <a:gd name="T11" fmla="*/ 2369 h 3301"/>
              <a:gd name="T12" fmla="*/ 749 w 2937"/>
              <a:gd name="T13" fmla="*/ 2371 h 3301"/>
              <a:gd name="T14" fmla="*/ 1609 w 2937"/>
              <a:gd name="T15" fmla="*/ 2309 h 3301"/>
              <a:gd name="T16" fmla="*/ 1872 w 2937"/>
              <a:gd name="T17" fmla="*/ 2912 h 3301"/>
              <a:gd name="T18" fmla="*/ 2423 w 2937"/>
              <a:gd name="T19" fmla="*/ 3250 h 3301"/>
              <a:gd name="T20" fmla="*/ 2831 w 2937"/>
              <a:gd name="T21" fmla="*/ 3025 h 3301"/>
              <a:gd name="T22" fmla="*/ 2749 w 2937"/>
              <a:gd name="T23" fmla="*/ 2429 h 3301"/>
              <a:gd name="T24" fmla="*/ 1964 w 2937"/>
              <a:gd name="T25" fmla="*/ 2125 h 3301"/>
              <a:gd name="T26" fmla="*/ 1301 w 2937"/>
              <a:gd name="T27" fmla="*/ 2032 h 3301"/>
              <a:gd name="T28" fmla="*/ 1158 w 2937"/>
              <a:gd name="T29" fmla="*/ 2336 h 3301"/>
              <a:gd name="T30" fmla="*/ 1129 w 2937"/>
              <a:gd name="T31" fmla="*/ 2001 h 3301"/>
              <a:gd name="T32" fmla="*/ 2399 w 2937"/>
              <a:gd name="T33" fmla="*/ 1984 h 3301"/>
              <a:gd name="T34" fmla="*/ 924 w 2937"/>
              <a:gd name="T35" fmla="*/ 2285 h 3301"/>
              <a:gd name="T36" fmla="*/ 1418 w 2937"/>
              <a:gd name="T37" fmla="*/ 2320 h 3301"/>
              <a:gd name="T38" fmla="*/ 1181 w 2937"/>
              <a:gd name="T39" fmla="*/ 1881 h 3301"/>
              <a:gd name="T40" fmla="*/ 1490 w 2937"/>
              <a:gd name="T41" fmla="*/ 2279 h 3301"/>
              <a:gd name="T42" fmla="*/ 1369 w 2937"/>
              <a:gd name="T43" fmla="*/ 1819 h 3301"/>
              <a:gd name="T44" fmla="*/ 895 w 2937"/>
              <a:gd name="T45" fmla="*/ 1818 h 3301"/>
              <a:gd name="T46" fmla="*/ 855 w 2937"/>
              <a:gd name="T47" fmla="*/ 2121 h 3301"/>
              <a:gd name="T48" fmla="*/ 1132 w 2937"/>
              <a:gd name="T49" fmla="*/ 1748 h 3301"/>
              <a:gd name="T50" fmla="*/ 355 w 2937"/>
              <a:gd name="T51" fmla="*/ 1742 h 3301"/>
              <a:gd name="T52" fmla="*/ 283 w 2937"/>
              <a:gd name="T53" fmla="*/ 2202 h 3301"/>
              <a:gd name="T54" fmla="*/ 250 w 2937"/>
              <a:gd name="T55" fmla="*/ 1685 h 3301"/>
              <a:gd name="T56" fmla="*/ 535 w 2937"/>
              <a:gd name="T57" fmla="*/ 1489 h 3301"/>
              <a:gd name="T58" fmla="*/ 1481 w 2937"/>
              <a:gd name="T59" fmla="*/ 1561 h 3301"/>
              <a:gd name="T60" fmla="*/ 1336 w 2937"/>
              <a:gd name="T61" fmla="*/ 1747 h 3301"/>
              <a:gd name="T62" fmla="*/ 1733 w 2937"/>
              <a:gd name="T63" fmla="*/ 2053 h 3301"/>
              <a:gd name="T64" fmla="*/ 2317 w 2937"/>
              <a:gd name="T65" fmla="*/ 1615 h 3301"/>
              <a:gd name="T66" fmla="*/ 388 w 2937"/>
              <a:gd name="T67" fmla="*/ 1424 h 3301"/>
              <a:gd name="T68" fmla="*/ 78 w 2937"/>
              <a:gd name="T69" fmla="*/ 1672 h 3301"/>
              <a:gd name="T70" fmla="*/ 353 w 2937"/>
              <a:gd name="T71" fmla="*/ 2535 h 3301"/>
              <a:gd name="T72" fmla="*/ 723 w 2937"/>
              <a:gd name="T73" fmla="*/ 2733 h 3301"/>
              <a:gd name="T74" fmla="*/ 672 w 2937"/>
              <a:gd name="T75" fmla="*/ 2366 h 3301"/>
              <a:gd name="T76" fmla="*/ 913 w 2937"/>
              <a:gd name="T77" fmla="*/ 1751 h 3301"/>
              <a:gd name="T78" fmla="*/ 1709 w 2937"/>
              <a:gd name="T79" fmla="*/ 252 h 3301"/>
              <a:gd name="T80" fmla="*/ 1786 w 2937"/>
              <a:gd name="T81" fmla="*/ 308 h 3301"/>
              <a:gd name="T82" fmla="*/ 1325 w 2937"/>
              <a:gd name="T83" fmla="*/ 679 h 3301"/>
              <a:gd name="T84" fmla="*/ 1334 w 2937"/>
              <a:gd name="T85" fmla="*/ 496 h 3301"/>
              <a:gd name="T86" fmla="*/ 1829 w 2937"/>
              <a:gd name="T87" fmla="*/ 47 h 3301"/>
              <a:gd name="T88" fmla="*/ 1038 w 2937"/>
              <a:gd name="T89" fmla="*/ 635 h 3301"/>
              <a:gd name="T90" fmla="*/ 992 w 2937"/>
              <a:gd name="T91" fmla="*/ 1682 h 3301"/>
              <a:gd name="T92" fmla="*/ 1881 w 2937"/>
              <a:gd name="T93" fmla="*/ 1490 h 3301"/>
              <a:gd name="T94" fmla="*/ 2326 w 2937"/>
              <a:gd name="T95" fmla="*/ 174 h 3301"/>
              <a:gd name="T96" fmla="*/ 2036 w 2937"/>
              <a:gd name="T97" fmla="*/ 21 h 3301"/>
              <a:gd name="T98" fmla="*/ 2587 w 2937"/>
              <a:gd name="T99" fmla="*/ 317 h 3301"/>
              <a:gd name="T100" fmla="*/ 2281 w 2937"/>
              <a:gd name="T101" fmla="*/ 1519 h 3301"/>
              <a:gd name="T102" fmla="*/ 2437 w 2937"/>
              <a:gd name="T103" fmla="*/ 2022 h 3301"/>
              <a:gd name="T104" fmla="*/ 2787 w 2937"/>
              <a:gd name="T105" fmla="*/ 2404 h 3301"/>
              <a:gd name="T106" fmla="*/ 2872 w 2937"/>
              <a:gd name="T107" fmla="*/ 3048 h 3301"/>
              <a:gd name="T108" fmla="*/ 2434 w 2937"/>
              <a:gd name="T109" fmla="*/ 3298 h 3301"/>
              <a:gd name="T110" fmla="*/ 1856 w 2937"/>
              <a:gd name="T111" fmla="*/ 2962 h 3301"/>
              <a:gd name="T112" fmla="*/ 1484 w 2937"/>
              <a:gd name="T113" fmla="*/ 2543 h 3301"/>
              <a:gd name="T114" fmla="*/ 779 w 2937"/>
              <a:gd name="T115" fmla="*/ 2781 h 3301"/>
              <a:gd name="T116" fmla="*/ 322 w 2937"/>
              <a:gd name="T117" fmla="*/ 2570 h 3301"/>
              <a:gd name="T118" fmla="*/ 8 w 2937"/>
              <a:gd name="T119" fmla="*/ 1747 h 3301"/>
              <a:gd name="T120" fmla="*/ 281 w 2937"/>
              <a:gd name="T121" fmla="*/ 1410 h 3301"/>
              <a:gd name="T122" fmla="*/ 860 w 2937"/>
              <a:gd name="T123" fmla="*/ 1313 h 3301"/>
              <a:gd name="T124" fmla="*/ 1244 w 2937"/>
              <a:gd name="T125" fmla="*/ 239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37" h="3301">
                <a:moveTo>
                  <a:pt x="940" y="2390"/>
                </a:moveTo>
                <a:lnTo>
                  <a:pt x="832" y="2467"/>
                </a:lnTo>
                <a:lnTo>
                  <a:pt x="803" y="2500"/>
                </a:lnTo>
                <a:lnTo>
                  <a:pt x="835" y="2533"/>
                </a:lnTo>
                <a:lnTo>
                  <a:pt x="870" y="2563"/>
                </a:lnTo>
                <a:lnTo>
                  <a:pt x="909" y="2588"/>
                </a:lnTo>
                <a:lnTo>
                  <a:pt x="949" y="2610"/>
                </a:lnTo>
                <a:lnTo>
                  <a:pt x="992" y="2627"/>
                </a:lnTo>
                <a:lnTo>
                  <a:pt x="1037" y="2640"/>
                </a:lnTo>
                <a:lnTo>
                  <a:pt x="1084" y="2649"/>
                </a:lnTo>
                <a:lnTo>
                  <a:pt x="1132" y="2651"/>
                </a:lnTo>
                <a:lnTo>
                  <a:pt x="1185" y="2648"/>
                </a:lnTo>
                <a:lnTo>
                  <a:pt x="1235" y="2638"/>
                </a:lnTo>
                <a:lnTo>
                  <a:pt x="1283" y="2624"/>
                </a:lnTo>
                <a:lnTo>
                  <a:pt x="1329" y="2604"/>
                </a:lnTo>
                <a:lnTo>
                  <a:pt x="1372" y="2578"/>
                </a:lnTo>
                <a:lnTo>
                  <a:pt x="1412" y="2549"/>
                </a:lnTo>
                <a:lnTo>
                  <a:pt x="1449" y="2515"/>
                </a:lnTo>
                <a:lnTo>
                  <a:pt x="1394" y="2417"/>
                </a:lnTo>
                <a:lnTo>
                  <a:pt x="1364" y="2440"/>
                </a:lnTo>
                <a:lnTo>
                  <a:pt x="1332" y="2460"/>
                </a:lnTo>
                <a:lnTo>
                  <a:pt x="1296" y="2475"/>
                </a:lnTo>
                <a:lnTo>
                  <a:pt x="1260" y="2486"/>
                </a:lnTo>
                <a:lnTo>
                  <a:pt x="1221" y="2493"/>
                </a:lnTo>
                <a:lnTo>
                  <a:pt x="1181" y="2496"/>
                </a:lnTo>
                <a:lnTo>
                  <a:pt x="1141" y="2493"/>
                </a:lnTo>
                <a:lnTo>
                  <a:pt x="1102" y="2486"/>
                </a:lnTo>
                <a:lnTo>
                  <a:pt x="1065" y="2475"/>
                </a:lnTo>
                <a:lnTo>
                  <a:pt x="1030" y="2460"/>
                </a:lnTo>
                <a:lnTo>
                  <a:pt x="998" y="2440"/>
                </a:lnTo>
                <a:lnTo>
                  <a:pt x="967" y="2417"/>
                </a:lnTo>
                <a:lnTo>
                  <a:pt x="940" y="2390"/>
                </a:lnTo>
                <a:close/>
                <a:moveTo>
                  <a:pt x="2230" y="2357"/>
                </a:moveTo>
                <a:lnTo>
                  <a:pt x="2284" y="2360"/>
                </a:lnTo>
                <a:lnTo>
                  <a:pt x="2334" y="2365"/>
                </a:lnTo>
                <a:lnTo>
                  <a:pt x="2380" y="2372"/>
                </a:lnTo>
                <a:lnTo>
                  <a:pt x="2422" y="2382"/>
                </a:lnTo>
                <a:lnTo>
                  <a:pt x="2460" y="2393"/>
                </a:lnTo>
                <a:lnTo>
                  <a:pt x="2495" y="2408"/>
                </a:lnTo>
                <a:lnTo>
                  <a:pt x="2526" y="2423"/>
                </a:lnTo>
                <a:lnTo>
                  <a:pt x="2554" y="2440"/>
                </a:lnTo>
                <a:lnTo>
                  <a:pt x="2579" y="2459"/>
                </a:lnTo>
                <a:lnTo>
                  <a:pt x="2601" y="2478"/>
                </a:lnTo>
                <a:lnTo>
                  <a:pt x="2621" y="2500"/>
                </a:lnTo>
                <a:lnTo>
                  <a:pt x="2637" y="2521"/>
                </a:lnTo>
                <a:lnTo>
                  <a:pt x="2651" y="2543"/>
                </a:lnTo>
                <a:lnTo>
                  <a:pt x="2664" y="2566"/>
                </a:lnTo>
                <a:lnTo>
                  <a:pt x="2674" y="2589"/>
                </a:lnTo>
                <a:lnTo>
                  <a:pt x="2682" y="2613"/>
                </a:lnTo>
                <a:lnTo>
                  <a:pt x="2688" y="2636"/>
                </a:lnTo>
                <a:lnTo>
                  <a:pt x="2693" y="2660"/>
                </a:lnTo>
                <a:lnTo>
                  <a:pt x="2696" y="2683"/>
                </a:lnTo>
                <a:lnTo>
                  <a:pt x="2698" y="2706"/>
                </a:lnTo>
                <a:lnTo>
                  <a:pt x="2699" y="2728"/>
                </a:lnTo>
                <a:lnTo>
                  <a:pt x="2698" y="2750"/>
                </a:lnTo>
                <a:lnTo>
                  <a:pt x="2697" y="2770"/>
                </a:lnTo>
                <a:lnTo>
                  <a:pt x="2696" y="2790"/>
                </a:lnTo>
                <a:lnTo>
                  <a:pt x="2694" y="2807"/>
                </a:lnTo>
                <a:lnTo>
                  <a:pt x="2691" y="2823"/>
                </a:lnTo>
                <a:lnTo>
                  <a:pt x="2688" y="2839"/>
                </a:lnTo>
                <a:lnTo>
                  <a:pt x="2686" y="2851"/>
                </a:lnTo>
                <a:lnTo>
                  <a:pt x="2683" y="2862"/>
                </a:lnTo>
                <a:lnTo>
                  <a:pt x="2681" y="2871"/>
                </a:lnTo>
                <a:lnTo>
                  <a:pt x="2679" y="2877"/>
                </a:lnTo>
                <a:lnTo>
                  <a:pt x="2678" y="2881"/>
                </a:lnTo>
                <a:lnTo>
                  <a:pt x="2677" y="2882"/>
                </a:lnTo>
                <a:lnTo>
                  <a:pt x="2670" y="2833"/>
                </a:lnTo>
                <a:lnTo>
                  <a:pt x="2659" y="2787"/>
                </a:lnTo>
                <a:lnTo>
                  <a:pt x="2643" y="2744"/>
                </a:lnTo>
                <a:lnTo>
                  <a:pt x="2625" y="2703"/>
                </a:lnTo>
                <a:lnTo>
                  <a:pt x="2604" y="2666"/>
                </a:lnTo>
                <a:lnTo>
                  <a:pt x="2579" y="2631"/>
                </a:lnTo>
                <a:lnTo>
                  <a:pt x="2552" y="2600"/>
                </a:lnTo>
                <a:lnTo>
                  <a:pt x="2524" y="2570"/>
                </a:lnTo>
                <a:lnTo>
                  <a:pt x="2493" y="2543"/>
                </a:lnTo>
                <a:lnTo>
                  <a:pt x="2461" y="2519"/>
                </a:lnTo>
                <a:lnTo>
                  <a:pt x="2427" y="2496"/>
                </a:lnTo>
                <a:lnTo>
                  <a:pt x="2394" y="2477"/>
                </a:lnTo>
                <a:lnTo>
                  <a:pt x="2360" y="2459"/>
                </a:lnTo>
                <a:lnTo>
                  <a:pt x="2326" y="2443"/>
                </a:lnTo>
                <a:lnTo>
                  <a:pt x="2292" y="2429"/>
                </a:lnTo>
                <a:lnTo>
                  <a:pt x="2260" y="2417"/>
                </a:lnTo>
                <a:lnTo>
                  <a:pt x="2227" y="2407"/>
                </a:lnTo>
                <a:lnTo>
                  <a:pt x="2197" y="2397"/>
                </a:lnTo>
                <a:lnTo>
                  <a:pt x="2168" y="2389"/>
                </a:lnTo>
                <a:lnTo>
                  <a:pt x="2141" y="2383"/>
                </a:lnTo>
                <a:lnTo>
                  <a:pt x="2116" y="2378"/>
                </a:lnTo>
                <a:lnTo>
                  <a:pt x="2095" y="2374"/>
                </a:lnTo>
                <a:lnTo>
                  <a:pt x="2077" y="2371"/>
                </a:lnTo>
                <a:lnTo>
                  <a:pt x="2063" y="2369"/>
                </a:lnTo>
                <a:lnTo>
                  <a:pt x="2051" y="2367"/>
                </a:lnTo>
                <a:lnTo>
                  <a:pt x="2044" y="2366"/>
                </a:lnTo>
                <a:lnTo>
                  <a:pt x="2042" y="2366"/>
                </a:lnTo>
                <a:lnTo>
                  <a:pt x="2109" y="2360"/>
                </a:lnTo>
                <a:lnTo>
                  <a:pt x="2172" y="2357"/>
                </a:lnTo>
                <a:lnTo>
                  <a:pt x="2230" y="2357"/>
                </a:lnTo>
                <a:close/>
                <a:moveTo>
                  <a:pt x="1452" y="2354"/>
                </a:moveTo>
                <a:lnTo>
                  <a:pt x="1440" y="2369"/>
                </a:lnTo>
                <a:lnTo>
                  <a:pt x="1428" y="2383"/>
                </a:lnTo>
                <a:lnTo>
                  <a:pt x="1480" y="2477"/>
                </a:lnTo>
                <a:lnTo>
                  <a:pt x="1505" y="2440"/>
                </a:lnTo>
                <a:lnTo>
                  <a:pt x="1528" y="2400"/>
                </a:lnTo>
                <a:lnTo>
                  <a:pt x="1452" y="2354"/>
                </a:lnTo>
                <a:close/>
                <a:moveTo>
                  <a:pt x="871" y="2276"/>
                </a:moveTo>
                <a:lnTo>
                  <a:pt x="749" y="2371"/>
                </a:lnTo>
                <a:lnTo>
                  <a:pt x="708" y="2323"/>
                </a:lnTo>
                <a:lnTo>
                  <a:pt x="720" y="2361"/>
                </a:lnTo>
                <a:lnTo>
                  <a:pt x="735" y="2396"/>
                </a:lnTo>
                <a:lnTo>
                  <a:pt x="753" y="2431"/>
                </a:lnTo>
                <a:lnTo>
                  <a:pt x="775" y="2463"/>
                </a:lnTo>
                <a:lnTo>
                  <a:pt x="804" y="2431"/>
                </a:lnTo>
                <a:lnTo>
                  <a:pt x="911" y="2355"/>
                </a:lnTo>
                <a:lnTo>
                  <a:pt x="895" y="2330"/>
                </a:lnTo>
                <a:lnTo>
                  <a:pt x="882" y="2303"/>
                </a:lnTo>
                <a:lnTo>
                  <a:pt x="871" y="2276"/>
                </a:lnTo>
                <a:close/>
                <a:moveTo>
                  <a:pt x="1610" y="2094"/>
                </a:moveTo>
                <a:lnTo>
                  <a:pt x="1618" y="2146"/>
                </a:lnTo>
                <a:lnTo>
                  <a:pt x="1620" y="2199"/>
                </a:lnTo>
                <a:lnTo>
                  <a:pt x="1617" y="2254"/>
                </a:lnTo>
                <a:lnTo>
                  <a:pt x="1609" y="2309"/>
                </a:lnTo>
                <a:lnTo>
                  <a:pt x="1595" y="2360"/>
                </a:lnTo>
                <a:lnTo>
                  <a:pt x="1575" y="2409"/>
                </a:lnTo>
                <a:lnTo>
                  <a:pt x="1591" y="2460"/>
                </a:lnTo>
                <a:lnTo>
                  <a:pt x="1609" y="2510"/>
                </a:lnTo>
                <a:lnTo>
                  <a:pt x="1629" y="2558"/>
                </a:lnTo>
                <a:lnTo>
                  <a:pt x="1652" y="2604"/>
                </a:lnTo>
                <a:lnTo>
                  <a:pt x="1675" y="2647"/>
                </a:lnTo>
                <a:lnTo>
                  <a:pt x="1699" y="2688"/>
                </a:lnTo>
                <a:lnTo>
                  <a:pt x="1725" y="2728"/>
                </a:lnTo>
                <a:lnTo>
                  <a:pt x="1751" y="2765"/>
                </a:lnTo>
                <a:lnTo>
                  <a:pt x="1776" y="2800"/>
                </a:lnTo>
                <a:lnTo>
                  <a:pt x="1802" y="2831"/>
                </a:lnTo>
                <a:lnTo>
                  <a:pt x="1826" y="2861"/>
                </a:lnTo>
                <a:lnTo>
                  <a:pt x="1851" y="2888"/>
                </a:lnTo>
                <a:lnTo>
                  <a:pt x="1872" y="2912"/>
                </a:lnTo>
                <a:lnTo>
                  <a:pt x="1893" y="2933"/>
                </a:lnTo>
                <a:lnTo>
                  <a:pt x="1911" y="2951"/>
                </a:lnTo>
                <a:lnTo>
                  <a:pt x="1927" y="2966"/>
                </a:lnTo>
                <a:lnTo>
                  <a:pt x="1940" y="2978"/>
                </a:lnTo>
                <a:lnTo>
                  <a:pt x="1950" y="2987"/>
                </a:lnTo>
                <a:lnTo>
                  <a:pt x="1956" y="2993"/>
                </a:lnTo>
                <a:lnTo>
                  <a:pt x="1959" y="2995"/>
                </a:lnTo>
                <a:lnTo>
                  <a:pt x="2022" y="3048"/>
                </a:lnTo>
                <a:lnTo>
                  <a:pt x="2084" y="3095"/>
                </a:lnTo>
                <a:lnTo>
                  <a:pt x="2145" y="3137"/>
                </a:lnTo>
                <a:lnTo>
                  <a:pt x="2204" y="3172"/>
                </a:lnTo>
                <a:lnTo>
                  <a:pt x="2261" y="3200"/>
                </a:lnTo>
                <a:lnTo>
                  <a:pt x="2316" y="3223"/>
                </a:lnTo>
                <a:lnTo>
                  <a:pt x="2370" y="3240"/>
                </a:lnTo>
                <a:lnTo>
                  <a:pt x="2423" y="3250"/>
                </a:lnTo>
                <a:lnTo>
                  <a:pt x="2474" y="3254"/>
                </a:lnTo>
                <a:lnTo>
                  <a:pt x="2522" y="3252"/>
                </a:lnTo>
                <a:lnTo>
                  <a:pt x="2570" y="3244"/>
                </a:lnTo>
                <a:lnTo>
                  <a:pt x="2607" y="3233"/>
                </a:lnTo>
                <a:lnTo>
                  <a:pt x="2640" y="3218"/>
                </a:lnTo>
                <a:lnTo>
                  <a:pt x="2672" y="3202"/>
                </a:lnTo>
                <a:lnTo>
                  <a:pt x="2699" y="3183"/>
                </a:lnTo>
                <a:lnTo>
                  <a:pt x="2726" y="3162"/>
                </a:lnTo>
                <a:lnTo>
                  <a:pt x="2748" y="3141"/>
                </a:lnTo>
                <a:lnTo>
                  <a:pt x="2768" y="3118"/>
                </a:lnTo>
                <a:lnTo>
                  <a:pt x="2785" y="3097"/>
                </a:lnTo>
                <a:lnTo>
                  <a:pt x="2801" y="3077"/>
                </a:lnTo>
                <a:lnTo>
                  <a:pt x="2813" y="3057"/>
                </a:lnTo>
                <a:lnTo>
                  <a:pt x="2823" y="3040"/>
                </a:lnTo>
                <a:lnTo>
                  <a:pt x="2831" y="3025"/>
                </a:lnTo>
                <a:lnTo>
                  <a:pt x="2837" y="3014"/>
                </a:lnTo>
                <a:lnTo>
                  <a:pt x="2840" y="3007"/>
                </a:lnTo>
                <a:lnTo>
                  <a:pt x="2841" y="3004"/>
                </a:lnTo>
                <a:lnTo>
                  <a:pt x="2862" y="2947"/>
                </a:lnTo>
                <a:lnTo>
                  <a:pt x="2876" y="2891"/>
                </a:lnTo>
                <a:lnTo>
                  <a:pt x="2886" y="2837"/>
                </a:lnTo>
                <a:lnTo>
                  <a:pt x="2891" y="2784"/>
                </a:lnTo>
                <a:lnTo>
                  <a:pt x="2890" y="2734"/>
                </a:lnTo>
                <a:lnTo>
                  <a:pt x="2885" y="2685"/>
                </a:lnTo>
                <a:lnTo>
                  <a:pt x="2875" y="2638"/>
                </a:lnTo>
                <a:lnTo>
                  <a:pt x="2861" y="2593"/>
                </a:lnTo>
                <a:lnTo>
                  <a:pt x="2840" y="2550"/>
                </a:lnTo>
                <a:lnTo>
                  <a:pt x="2815" y="2509"/>
                </a:lnTo>
                <a:lnTo>
                  <a:pt x="2783" y="2468"/>
                </a:lnTo>
                <a:lnTo>
                  <a:pt x="2749" y="2429"/>
                </a:lnTo>
                <a:lnTo>
                  <a:pt x="2709" y="2394"/>
                </a:lnTo>
                <a:lnTo>
                  <a:pt x="2666" y="2361"/>
                </a:lnTo>
                <a:lnTo>
                  <a:pt x="2620" y="2331"/>
                </a:lnTo>
                <a:lnTo>
                  <a:pt x="2571" y="2302"/>
                </a:lnTo>
                <a:lnTo>
                  <a:pt x="2519" y="2277"/>
                </a:lnTo>
                <a:lnTo>
                  <a:pt x="2467" y="2253"/>
                </a:lnTo>
                <a:lnTo>
                  <a:pt x="2412" y="2232"/>
                </a:lnTo>
                <a:lnTo>
                  <a:pt x="2356" y="2213"/>
                </a:lnTo>
                <a:lnTo>
                  <a:pt x="2299" y="2195"/>
                </a:lnTo>
                <a:lnTo>
                  <a:pt x="2242" y="2180"/>
                </a:lnTo>
                <a:lnTo>
                  <a:pt x="2184" y="2166"/>
                </a:lnTo>
                <a:lnTo>
                  <a:pt x="2129" y="2153"/>
                </a:lnTo>
                <a:lnTo>
                  <a:pt x="2073" y="2143"/>
                </a:lnTo>
                <a:lnTo>
                  <a:pt x="2018" y="2133"/>
                </a:lnTo>
                <a:lnTo>
                  <a:pt x="1964" y="2125"/>
                </a:lnTo>
                <a:lnTo>
                  <a:pt x="1913" y="2119"/>
                </a:lnTo>
                <a:lnTo>
                  <a:pt x="1865" y="2113"/>
                </a:lnTo>
                <a:lnTo>
                  <a:pt x="1819" y="2107"/>
                </a:lnTo>
                <a:lnTo>
                  <a:pt x="1776" y="2104"/>
                </a:lnTo>
                <a:lnTo>
                  <a:pt x="1737" y="2101"/>
                </a:lnTo>
                <a:lnTo>
                  <a:pt x="1702" y="2098"/>
                </a:lnTo>
                <a:lnTo>
                  <a:pt x="1672" y="2097"/>
                </a:lnTo>
                <a:lnTo>
                  <a:pt x="1645" y="2095"/>
                </a:lnTo>
                <a:lnTo>
                  <a:pt x="1625" y="2095"/>
                </a:lnTo>
                <a:lnTo>
                  <a:pt x="1610" y="2094"/>
                </a:lnTo>
                <a:close/>
                <a:moveTo>
                  <a:pt x="1190" y="1991"/>
                </a:moveTo>
                <a:lnTo>
                  <a:pt x="1221" y="1993"/>
                </a:lnTo>
                <a:lnTo>
                  <a:pt x="1251" y="2001"/>
                </a:lnTo>
                <a:lnTo>
                  <a:pt x="1277" y="2014"/>
                </a:lnTo>
                <a:lnTo>
                  <a:pt x="1301" y="2032"/>
                </a:lnTo>
                <a:lnTo>
                  <a:pt x="1323" y="2052"/>
                </a:lnTo>
                <a:lnTo>
                  <a:pt x="1339" y="2077"/>
                </a:lnTo>
                <a:lnTo>
                  <a:pt x="1352" y="2104"/>
                </a:lnTo>
                <a:lnTo>
                  <a:pt x="1360" y="2134"/>
                </a:lnTo>
                <a:lnTo>
                  <a:pt x="1363" y="2165"/>
                </a:lnTo>
                <a:lnTo>
                  <a:pt x="1360" y="2196"/>
                </a:lnTo>
                <a:lnTo>
                  <a:pt x="1352" y="2226"/>
                </a:lnTo>
                <a:lnTo>
                  <a:pt x="1339" y="2253"/>
                </a:lnTo>
                <a:lnTo>
                  <a:pt x="1323" y="2277"/>
                </a:lnTo>
                <a:lnTo>
                  <a:pt x="1301" y="2298"/>
                </a:lnTo>
                <a:lnTo>
                  <a:pt x="1277" y="2316"/>
                </a:lnTo>
                <a:lnTo>
                  <a:pt x="1251" y="2329"/>
                </a:lnTo>
                <a:lnTo>
                  <a:pt x="1221" y="2336"/>
                </a:lnTo>
                <a:lnTo>
                  <a:pt x="1190" y="2339"/>
                </a:lnTo>
                <a:lnTo>
                  <a:pt x="1158" y="2336"/>
                </a:lnTo>
                <a:lnTo>
                  <a:pt x="1129" y="2329"/>
                </a:lnTo>
                <a:lnTo>
                  <a:pt x="1102" y="2316"/>
                </a:lnTo>
                <a:lnTo>
                  <a:pt x="1078" y="2298"/>
                </a:lnTo>
                <a:lnTo>
                  <a:pt x="1057" y="2277"/>
                </a:lnTo>
                <a:lnTo>
                  <a:pt x="1039" y="2253"/>
                </a:lnTo>
                <a:lnTo>
                  <a:pt x="1027" y="2226"/>
                </a:lnTo>
                <a:lnTo>
                  <a:pt x="1019" y="2196"/>
                </a:lnTo>
                <a:lnTo>
                  <a:pt x="1016" y="2165"/>
                </a:lnTo>
                <a:lnTo>
                  <a:pt x="1019" y="2134"/>
                </a:lnTo>
                <a:lnTo>
                  <a:pt x="1027" y="2104"/>
                </a:lnTo>
                <a:lnTo>
                  <a:pt x="1039" y="2077"/>
                </a:lnTo>
                <a:lnTo>
                  <a:pt x="1057" y="2052"/>
                </a:lnTo>
                <a:lnTo>
                  <a:pt x="1078" y="2032"/>
                </a:lnTo>
                <a:lnTo>
                  <a:pt x="1102" y="2014"/>
                </a:lnTo>
                <a:lnTo>
                  <a:pt x="1129" y="2001"/>
                </a:lnTo>
                <a:lnTo>
                  <a:pt x="1158" y="1993"/>
                </a:lnTo>
                <a:lnTo>
                  <a:pt x="1190" y="1991"/>
                </a:lnTo>
                <a:close/>
                <a:moveTo>
                  <a:pt x="2399" y="1984"/>
                </a:moveTo>
                <a:lnTo>
                  <a:pt x="2070" y="2093"/>
                </a:lnTo>
                <a:lnTo>
                  <a:pt x="2148" y="2108"/>
                </a:lnTo>
                <a:lnTo>
                  <a:pt x="2228" y="2127"/>
                </a:lnTo>
                <a:lnTo>
                  <a:pt x="2309" y="2149"/>
                </a:lnTo>
                <a:lnTo>
                  <a:pt x="2318" y="2139"/>
                </a:lnTo>
                <a:lnTo>
                  <a:pt x="2330" y="2126"/>
                </a:lnTo>
                <a:lnTo>
                  <a:pt x="2343" y="2108"/>
                </a:lnTo>
                <a:lnTo>
                  <a:pt x="2356" y="2089"/>
                </a:lnTo>
                <a:lnTo>
                  <a:pt x="2369" y="2067"/>
                </a:lnTo>
                <a:lnTo>
                  <a:pt x="2381" y="2041"/>
                </a:lnTo>
                <a:lnTo>
                  <a:pt x="2392" y="2013"/>
                </a:lnTo>
                <a:lnTo>
                  <a:pt x="2399" y="1984"/>
                </a:lnTo>
                <a:close/>
                <a:moveTo>
                  <a:pt x="1181" y="1881"/>
                </a:moveTo>
                <a:lnTo>
                  <a:pt x="1139" y="1884"/>
                </a:lnTo>
                <a:lnTo>
                  <a:pt x="1099" y="1892"/>
                </a:lnTo>
                <a:lnTo>
                  <a:pt x="1062" y="1907"/>
                </a:lnTo>
                <a:lnTo>
                  <a:pt x="1027" y="1927"/>
                </a:lnTo>
                <a:lnTo>
                  <a:pt x="995" y="1950"/>
                </a:lnTo>
                <a:lnTo>
                  <a:pt x="967" y="1979"/>
                </a:lnTo>
                <a:lnTo>
                  <a:pt x="943" y="2010"/>
                </a:lnTo>
                <a:lnTo>
                  <a:pt x="924" y="2045"/>
                </a:lnTo>
                <a:lnTo>
                  <a:pt x="910" y="2083"/>
                </a:lnTo>
                <a:lnTo>
                  <a:pt x="901" y="2123"/>
                </a:lnTo>
                <a:lnTo>
                  <a:pt x="898" y="2165"/>
                </a:lnTo>
                <a:lnTo>
                  <a:pt x="901" y="2207"/>
                </a:lnTo>
                <a:lnTo>
                  <a:pt x="910" y="2247"/>
                </a:lnTo>
                <a:lnTo>
                  <a:pt x="924" y="2285"/>
                </a:lnTo>
                <a:lnTo>
                  <a:pt x="943" y="2320"/>
                </a:lnTo>
                <a:lnTo>
                  <a:pt x="967" y="2351"/>
                </a:lnTo>
                <a:lnTo>
                  <a:pt x="995" y="2380"/>
                </a:lnTo>
                <a:lnTo>
                  <a:pt x="1027" y="2404"/>
                </a:lnTo>
                <a:lnTo>
                  <a:pt x="1062" y="2423"/>
                </a:lnTo>
                <a:lnTo>
                  <a:pt x="1099" y="2438"/>
                </a:lnTo>
                <a:lnTo>
                  <a:pt x="1139" y="2446"/>
                </a:lnTo>
                <a:lnTo>
                  <a:pt x="1181" y="2450"/>
                </a:lnTo>
                <a:lnTo>
                  <a:pt x="1222" y="2446"/>
                </a:lnTo>
                <a:lnTo>
                  <a:pt x="1263" y="2438"/>
                </a:lnTo>
                <a:lnTo>
                  <a:pt x="1300" y="2423"/>
                </a:lnTo>
                <a:lnTo>
                  <a:pt x="1335" y="2404"/>
                </a:lnTo>
                <a:lnTo>
                  <a:pt x="1366" y="2380"/>
                </a:lnTo>
                <a:lnTo>
                  <a:pt x="1395" y="2351"/>
                </a:lnTo>
                <a:lnTo>
                  <a:pt x="1418" y="2320"/>
                </a:lnTo>
                <a:lnTo>
                  <a:pt x="1437" y="2285"/>
                </a:lnTo>
                <a:lnTo>
                  <a:pt x="1452" y="2247"/>
                </a:lnTo>
                <a:lnTo>
                  <a:pt x="1461" y="2207"/>
                </a:lnTo>
                <a:lnTo>
                  <a:pt x="1464" y="2165"/>
                </a:lnTo>
                <a:lnTo>
                  <a:pt x="1461" y="2123"/>
                </a:lnTo>
                <a:lnTo>
                  <a:pt x="1452" y="2083"/>
                </a:lnTo>
                <a:lnTo>
                  <a:pt x="1437" y="2045"/>
                </a:lnTo>
                <a:lnTo>
                  <a:pt x="1418" y="2010"/>
                </a:lnTo>
                <a:lnTo>
                  <a:pt x="1395" y="1979"/>
                </a:lnTo>
                <a:lnTo>
                  <a:pt x="1366" y="1950"/>
                </a:lnTo>
                <a:lnTo>
                  <a:pt x="1335" y="1927"/>
                </a:lnTo>
                <a:lnTo>
                  <a:pt x="1300" y="1907"/>
                </a:lnTo>
                <a:lnTo>
                  <a:pt x="1263" y="1892"/>
                </a:lnTo>
                <a:lnTo>
                  <a:pt x="1222" y="1884"/>
                </a:lnTo>
                <a:lnTo>
                  <a:pt x="1181" y="1881"/>
                </a:lnTo>
                <a:close/>
                <a:moveTo>
                  <a:pt x="1327" y="1795"/>
                </a:moveTo>
                <a:lnTo>
                  <a:pt x="1323" y="1813"/>
                </a:lnTo>
                <a:lnTo>
                  <a:pt x="1323" y="1866"/>
                </a:lnTo>
                <a:lnTo>
                  <a:pt x="1358" y="1887"/>
                </a:lnTo>
                <a:lnTo>
                  <a:pt x="1391" y="1910"/>
                </a:lnTo>
                <a:lnTo>
                  <a:pt x="1420" y="1938"/>
                </a:lnTo>
                <a:lnTo>
                  <a:pt x="1447" y="1970"/>
                </a:lnTo>
                <a:lnTo>
                  <a:pt x="1469" y="2004"/>
                </a:lnTo>
                <a:lnTo>
                  <a:pt x="1486" y="2041"/>
                </a:lnTo>
                <a:lnTo>
                  <a:pt x="1499" y="2081"/>
                </a:lnTo>
                <a:lnTo>
                  <a:pt x="1507" y="2122"/>
                </a:lnTo>
                <a:lnTo>
                  <a:pt x="1510" y="2165"/>
                </a:lnTo>
                <a:lnTo>
                  <a:pt x="1507" y="2204"/>
                </a:lnTo>
                <a:lnTo>
                  <a:pt x="1501" y="2242"/>
                </a:lnTo>
                <a:lnTo>
                  <a:pt x="1490" y="2279"/>
                </a:lnTo>
                <a:lnTo>
                  <a:pt x="1475" y="2313"/>
                </a:lnTo>
                <a:lnTo>
                  <a:pt x="1546" y="2358"/>
                </a:lnTo>
                <a:lnTo>
                  <a:pt x="1558" y="2320"/>
                </a:lnTo>
                <a:lnTo>
                  <a:pt x="1567" y="2281"/>
                </a:lnTo>
                <a:lnTo>
                  <a:pt x="1572" y="2241"/>
                </a:lnTo>
                <a:lnTo>
                  <a:pt x="1574" y="2199"/>
                </a:lnTo>
                <a:lnTo>
                  <a:pt x="1571" y="2147"/>
                </a:lnTo>
                <a:lnTo>
                  <a:pt x="1563" y="2096"/>
                </a:lnTo>
                <a:lnTo>
                  <a:pt x="1549" y="2048"/>
                </a:lnTo>
                <a:lnTo>
                  <a:pt x="1530" y="2002"/>
                </a:lnTo>
                <a:lnTo>
                  <a:pt x="1505" y="1958"/>
                </a:lnTo>
                <a:lnTo>
                  <a:pt x="1477" y="1918"/>
                </a:lnTo>
                <a:lnTo>
                  <a:pt x="1445" y="1882"/>
                </a:lnTo>
                <a:lnTo>
                  <a:pt x="1409" y="1848"/>
                </a:lnTo>
                <a:lnTo>
                  <a:pt x="1369" y="1819"/>
                </a:lnTo>
                <a:lnTo>
                  <a:pt x="1327" y="1795"/>
                </a:lnTo>
                <a:close/>
                <a:moveTo>
                  <a:pt x="1237" y="1761"/>
                </a:moveTo>
                <a:lnTo>
                  <a:pt x="1237" y="1839"/>
                </a:lnTo>
                <a:lnTo>
                  <a:pt x="1269" y="1846"/>
                </a:lnTo>
                <a:lnTo>
                  <a:pt x="1299" y="1856"/>
                </a:lnTo>
                <a:lnTo>
                  <a:pt x="1299" y="1808"/>
                </a:lnTo>
                <a:lnTo>
                  <a:pt x="1306" y="1785"/>
                </a:lnTo>
                <a:lnTo>
                  <a:pt x="1273" y="1771"/>
                </a:lnTo>
                <a:lnTo>
                  <a:pt x="1237" y="1761"/>
                </a:lnTo>
                <a:close/>
                <a:moveTo>
                  <a:pt x="1132" y="1748"/>
                </a:moveTo>
                <a:lnTo>
                  <a:pt x="1081" y="1751"/>
                </a:lnTo>
                <a:lnTo>
                  <a:pt x="1031" y="1760"/>
                </a:lnTo>
                <a:lnTo>
                  <a:pt x="984" y="1774"/>
                </a:lnTo>
                <a:lnTo>
                  <a:pt x="938" y="1794"/>
                </a:lnTo>
                <a:lnTo>
                  <a:pt x="895" y="1818"/>
                </a:lnTo>
                <a:lnTo>
                  <a:pt x="856" y="1848"/>
                </a:lnTo>
                <a:lnTo>
                  <a:pt x="820" y="1881"/>
                </a:lnTo>
                <a:lnTo>
                  <a:pt x="788" y="1917"/>
                </a:lnTo>
                <a:lnTo>
                  <a:pt x="759" y="1958"/>
                </a:lnTo>
                <a:lnTo>
                  <a:pt x="735" y="2001"/>
                </a:lnTo>
                <a:lnTo>
                  <a:pt x="716" y="2047"/>
                </a:lnTo>
                <a:lnTo>
                  <a:pt x="701" y="2096"/>
                </a:lnTo>
                <a:lnTo>
                  <a:pt x="693" y="2147"/>
                </a:lnTo>
                <a:lnTo>
                  <a:pt x="690" y="2199"/>
                </a:lnTo>
                <a:lnTo>
                  <a:pt x="691" y="2234"/>
                </a:lnTo>
                <a:lnTo>
                  <a:pt x="755" y="2308"/>
                </a:lnTo>
                <a:lnTo>
                  <a:pt x="858" y="2227"/>
                </a:lnTo>
                <a:lnTo>
                  <a:pt x="853" y="2196"/>
                </a:lnTo>
                <a:lnTo>
                  <a:pt x="852" y="2165"/>
                </a:lnTo>
                <a:lnTo>
                  <a:pt x="855" y="2121"/>
                </a:lnTo>
                <a:lnTo>
                  <a:pt x="864" y="2077"/>
                </a:lnTo>
                <a:lnTo>
                  <a:pt x="877" y="2036"/>
                </a:lnTo>
                <a:lnTo>
                  <a:pt x="896" y="1998"/>
                </a:lnTo>
                <a:lnTo>
                  <a:pt x="921" y="1962"/>
                </a:lnTo>
                <a:lnTo>
                  <a:pt x="948" y="1931"/>
                </a:lnTo>
                <a:lnTo>
                  <a:pt x="980" y="1903"/>
                </a:lnTo>
                <a:lnTo>
                  <a:pt x="1015" y="1879"/>
                </a:lnTo>
                <a:lnTo>
                  <a:pt x="1053" y="1860"/>
                </a:lnTo>
                <a:lnTo>
                  <a:pt x="1093" y="1846"/>
                </a:lnTo>
                <a:lnTo>
                  <a:pt x="1136" y="1837"/>
                </a:lnTo>
                <a:lnTo>
                  <a:pt x="1181" y="1834"/>
                </a:lnTo>
                <a:lnTo>
                  <a:pt x="1215" y="1836"/>
                </a:lnTo>
                <a:lnTo>
                  <a:pt x="1215" y="1756"/>
                </a:lnTo>
                <a:lnTo>
                  <a:pt x="1174" y="1750"/>
                </a:lnTo>
                <a:lnTo>
                  <a:pt x="1132" y="1748"/>
                </a:lnTo>
                <a:close/>
                <a:moveTo>
                  <a:pt x="612" y="1483"/>
                </a:moveTo>
                <a:lnTo>
                  <a:pt x="623" y="1483"/>
                </a:lnTo>
                <a:lnTo>
                  <a:pt x="631" y="1483"/>
                </a:lnTo>
                <a:lnTo>
                  <a:pt x="638" y="1483"/>
                </a:lnTo>
                <a:lnTo>
                  <a:pt x="642" y="1483"/>
                </a:lnTo>
                <a:lnTo>
                  <a:pt x="644" y="1484"/>
                </a:lnTo>
                <a:lnTo>
                  <a:pt x="597" y="1502"/>
                </a:lnTo>
                <a:lnTo>
                  <a:pt x="554" y="1524"/>
                </a:lnTo>
                <a:lnTo>
                  <a:pt x="516" y="1549"/>
                </a:lnTo>
                <a:lnTo>
                  <a:pt x="481" y="1575"/>
                </a:lnTo>
                <a:lnTo>
                  <a:pt x="450" y="1605"/>
                </a:lnTo>
                <a:lnTo>
                  <a:pt x="421" y="1637"/>
                </a:lnTo>
                <a:lnTo>
                  <a:pt x="397" y="1670"/>
                </a:lnTo>
                <a:lnTo>
                  <a:pt x="375" y="1705"/>
                </a:lnTo>
                <a:lnTo>
                  <a:pt x="355" y="1742"/>
                </a:lnTo>
                <a:lnTo>
                  <a:pt x="339" y="1779"/>
                </a:lnTo>
                <a:lnTo>
                  <a:pt x="326" y="1815"/>
                </a:lnTo>
                <a:lnTo>
                  <a:pt x="314" y="1853"/>
                </a:lnTo>
                <a:lnTo>
                  <a:pt x="305" y="1891"/>
                </a:lnTo>
                <a:lnTo>
                  <a:pt x="296" y="1928"/>
                </a:lnTo>
                <a:lnTo>
                  <a:pt x="290" y="1963"/>
                </a:lnTo>
                <a:lnTo>
                  <a:pt x="286" y="1999"/>
                </a:lnTo>
                <a:lnTo>
                  <a:pt x="283" y="2033"/>
                </a:lnTo>
                <a:lnTo>
                  <a:pt x="281" y="2065"/>
                </a:lnTo>
                <a:lnTo>
                  <a:pt x="280" y="2094"/>
                </a:lnTo>
                <a:lnTo>
                  <a:pt x="279" y="2122"/>
                </a:lnTo>
                <a:lnTo>
                  <a:pt x="280" y="2147"/>
                </a:lnTo>
                <a:lnTo>
                  <a:pt x="281" y="2169"/>
                </a:lnTo>
                <a:lnTo>
                  <a:pt x="282" y="2187"/>
                </a:lnTo>
                <a:lnTo>
                  <a:pt x="283" y="2202"/>
                </a:lnTo>
                <a:lnTo>
                  <a:pt x="284" y="2214"/>
                </a:lnTo>
                <a:lnTo>
                  <a:pt x="285" y="2221"/>
                </a:lnTo>
                <a:lnTo>
                  <a:pt x="285" y="2223"/>
                </a:lnTo>
                <a:lnTo>
                  <a:pt x="265" y="2161"/>
                </a:lnTo>
                <a:lnTo>
                  <a:pt x="248" y="2100"/>
                </a:lnTo>
                <a:lnTo>
                  <a:pt x="234" y="2045"/>
                </a:lnTo>
                <a:lnTo>
                  <a:pt x="225" y="1993"/>
                </a:lnTo>
                <a:lnTo>
                  <a:pt x="218" y="1944"/>
                </a:lnTo>
                <a:lnTo>
                  <a:pt x="215" y="1898"/>
                </a:lnTo>
                <a:lnTo>
                  <a:pt x="215" y="1855"/>
                </a:lnTo>
                <a:lnTo>
                  <a:pt x="217" y="1815"/>
                </a:lnTo>
                <a:lnTo>
                  <a:pt x="222" y="1779"/>
                </a:lnTo>
                <a:lnTo>
                  <a:pt x="229" y="1745"/>
                </a:lnTo>
                <a:lnTo>
                  <a:pt x="239" y="1713"/>
                </a:lnTo>
                <a:lnTo>
                  <a:pt x="250" y="1685"/>
                </a:lnTo>
                <a:lnTo>
                  <a:pt x="263" y="1658"/>
                </a:lnTo>
                <a:lnTo>
                  <a:pt x="278" y="1635"/>
                </a:lnTo>
                <a:lnTo>
                  <a:pt x="294" y="1613"/>
                </a:lnTo>
                <a:lnTo>
                  <a:pt x="312" y="1594"/>
                </a:lnTo>
                <a:lnTo>
                  <a:pt x="330" y="1576"/>
                </a:lnTo>
                <a:lnTo>
                  <a:pt x="350" y="1560"/>
                </a:lnTo>
                <a:lnTo>
                  <a:pt x="369" y="1547"/>
                </a:lnTo>
                <a:lnTo>
                  <a:pt x="391" y="1534"/>
                </a:lnTo>
                <a:lnTo>
                  <a:pt x="412" y="1524"/>
                </a:lnTo>
                <a:lnTo>
                  <a:pt x="432" y="1515"/>
                </a:lnTo>
                <a:lnTo>
                  <a:pt x="454" y="1508"/>
                </a:lnTo>
                <a:lnTo>
                  <a:pt x="475" y="1502"/>
                </a:lnTo>
                <a:lnTo>
                  <a:pt x="495" y="1496"/>
                </a:lnTo>
                <a:lnTo>
                  <a:pt x="516" y="1492"/>
                </a:lnTo>
                <a:lnTo>
                  <a:pt x="535" y="1489"/>
                </a:lnTo>
                <a:lnTo>
                  <a:pt x="552" y="1487"/>
                </a:lnTo>
                <a:lnTo>
                  <a:pt x="569" y="1484"/>
                </a:lnTo>
                <a:lnTo>
                  <a:pt x="586" y="1483"/>
                </a:lnTo>
                <a:lnTo>
                  <a:pt x="600" y="1483"/>
                </a:lnTo>
                <a:lnTo>
                  <a:pt x="612" y="1483"/>
                </a:lnTo>
                <a:close/>
                <a:moveTo>
                  <a:pt x="2125" y="1479"/>
                </a:moveTo>
                <a:lnTo>
                  <a:pt x="2086" y="1556"/>
                </a:lnTo>
                <a:lnTo>
                  <a:pt x="2070" y="1554"/>
                </a:lnTo>
                <a:lnTo>
                  <a:pt x="1976" y="1543"/>
                </a:lnTo>
                <a:lnTo>
                  <a:pt x="1884" y="1537"/>
                </a:lnTo>
                <a:lnTo>
                  <a:pt x="1793" y="1534"/>
                </a:lnTo>
                <a:lnTo>
                  <a:pt x="1708" y="1537"/>
                </a:lnTo>
                <a:lnTo>
                  <a:pt x="1628" y="1542"/>
                </a:lnTo>
                <a:lnTo>
                  <a:pt x="1553" y="1550"/>
                </a:lnTo>
                <a:lnTo>
                  <a:pt x="1481" y="1561"/>
                </a:lnTo>
                <a:lnTo>
                  <a:pt x="1413" y="1574"/>
                </a:lnTo>
                <a:lnTo>
                  <a:pt x="1350" y="1590"/>
                </a:lnTo>
                <a:lnTo>
                  <a:pt x="1291" y="1606"/>
                </a:lnTo>
                <a:lnTo>
                  <a:pt x="1236" y="1623"/>
                </a:lnTo>
                <a:lnTo>
                  <a:pt x="1187" y="1642"/>
                </a:lnTo>
                <a:lnTo>
                  <a:pt x="1142" y="1660"/>
                </a:lnTo>
                <a:lnTo>
                  <a:pt x="1101" y="1678"/>
                </a:lnTo>
                <a:lnTo>
                  <a:pt x="1065" y="1696"/>
                </a:lnTo>
                <a:lnTo>
                  <a:pt x="1033" y="1712"/>
                </a:lnTo>
                <a:lnTo>
                  <a:pt x="1082" y="1704"/>
                </a:lnTo>
                <a:lnTo>
                  <a:pt x="1132" y="1702"/>
                </a:lnTo>
                <a:lnTo>
                  <a:pt x="1186" y="1705"/>
                </a:lnTo>
                <a:lnTo>
                  <a:pt x="1238" y="1713"/>
                </a:lnTo>
                <a:lnTo>
                  <a:pt x="1288" y="1728"/>
                </a:lnTo>
                <a:lnTo>
                  <a:pt x="1336" y="1747"/>
                </a:lnTo>
                <a:lnTo>
                  <a:pt x="1381" y="1771"/>
                </a:lnTo>
                <a:lnTo>
                  <a:pt x="1423" y="1800"/>
                </a:lnTo>
                <a:lnTo>
                  <a:pt x="1462" y="1833"/>
                </a:lnTo>
                <a:lnTo>
                  <a:pt x="1497" y="1869"/>
                </a:lnTo>
                <a:lnTo>
                  <a:pt x="1529" y="1910"/>
                </a:lnTo>
                <a:lnTo>
                  <a:pt x="1556" y="1953"/>
                </a:lnTo>
                <a:lnTo>
                  <a:pt x="1579" y="2000"/>
                </a:lnTo>
                <a:lnTo>
                  <a:pt x="1598" y="2049"/>
                </a:lnTo>
                <a:lnTo>
                  <a:pt x="1598" y="2048"/>
                </a:lnTo>
                <a:lnTo>
                  <a:pt x="1605" y="2048"/>
                </a:lnTo>
                <a:lnTo>
                  <a:pt x="1619" y="2048"/>
                </a:lnTo>
                <a:lnTo>
                  <a:pt x="1640" y="2049"/>
                </a:lnTo>
                <a:lnTo>
                  <a:pt x="1666" y="2050"/>
                </a:lnTo>
                <a:lnTo>
                  <a:pt x="1697" y="2051"/>
                </a:lnTo>
                <a:lnTo>
                  <a:pt x="1733" y="2053"/>
                </a:lnTo>
                <a:lnTo>
                  <a:pt x="1773" y="2056"/>
                </a:lnTo>
                <a:lnTo>
                  <a:pt x="1818" y="2060"/>
                </a:lnTo>
                <a:lnTo>
                  <a:pt x="1866" y="2065"/>
                </a:lnTo>
                <a:lnTo>
                  <a:pt x="1916" y="2071"/>
                </a:lnTo>
                <a:lnTo>
                  <a:pt x="1970" y="2078"/>
                </a:lnTo>
                <a:lnTo>
                  <a:pt x="2405" y="1933"/>
                </a:lnTo>
                <a:lnTo>
                  <a:pt x="2409" y="1887"/>
                </a:lnTo>
                <a:lnTo>
                  <a:pt x="2409" y="1843"/>
                </a:lnTo>
                <a:lnTo>
                  <a:pt x="2405" y="1803"/>
                </a:lnTo>
                <a:lnTo>
                  <a:pt x="2397" y="1765"/>
                </a:lnTo>
                <a:lnTo>
                  <a:pt x="2385" y="1731"/>
                </a:lnTo>
                <a:lnTo>
                  <a:pt x="2371" y="1698"/>
                </a:lnTo>
                <a:lnTo>
                  <a:pt x="2355" y="1668"/>
                </a:lnTo>
                <a:lnTo>
                  <a:pt x="2337" y="1641"/>
                </a:lnTo>
                <a:lnTo>
                  <a:pt x="2317" y="1615"/>
                </a:lnTo>
                <a:lnTo>
                  <a:pt x="2296" y="1593"/>
                </a:lnTo>
                <a:lnTo>
                  <a:pt x="2275" y="1572"/>
                </a:lnTo>
                <a:lnTo>
                  <a:pt x="2252" y="1554"/>
                </a:lnTo>
                <a:lnTo>
                  <a:pt x="2231" y="1538"/>
                </a:lnTo>
                <a:lnTo>
                  <a:pt x="2210" y="1523"/>
                </a:lnTo>
                <a:lnTo>
                  <a:pt x="2190" y="1511"/>
                </a:lnTo>
                <a:lnTo>
                  <a:pt x="2170" y="1500"/>
                </a:lnTo>
                <a:lnTo>
                  <a:pt x="2153" y="1492"/>
                </a:lnTo>
                <a:lnTo>
                  <a:pt x="2138" y="1484"/>
                </a:lnTo>
                <a:lnTo>
                  <a:pt x="2125" y="1479"/>
                </a:lnTo>
                <a:close/>
                <a:moveTo>
                  <a:pt x="573" y="1407"/>
                </a:moveTo>
                <a:lnTo>
                  <a:pt x="526" y="1408"/>
                </a:lnTo>
                <a:lnTo>
                  <a:pt x="479" y="1410"/>
                </a:lnTo>
                <a:lnTo>
                  <a:pt x="432" y="1415"/>
                </a:lnTo>
                <a:lnTo>
                  <a:pt x="388" y="1424"/>
                </a:lnTo>
                <a:lnTo>
                  <a:pt x="344" y="1435"/>
                </a:lnTo>
                <a:lnTo>
                  <a:pt x="302" y="1452"/>
                </a:lnTo>
                <a:lnTo>
                  <a:pt x="298" y="1453"/>
                </a:lnTo>
                <a:lnTo>
                  <a:pt x="291" y="1456"/>
                </a:lnTo>
                <a:lnTo>
                  <a:pt x="279" y="1462"/>
                </a:lnTo>
                <a:lnTo>
                  <a:pt x="264" y="1470"/>
                </a:lnTo>
                <a:lnTo>
                  <a:pt x="246" y="1480"/>
                </a:lnTo>
                <a:lnTo>
                  <a:pt x="225" y="1494"/>
                </a:lnTo>
                <a:lnTo>
                  <a:pt x="203" y="1510"/>
                </a:lnTo>
                <a:lnTo>
                  <a:pt x="181" y="1528"/>
                </a:lnTo>
                <a:lnTo>
                  <a:pt x="158" y="1551"/>
                </a:lnTo>
                <a:lnTo>
                  <a:pt x="136" y="1575"/>
                </a:lnTo>
                <a:lnTo>
                  <a:pt x="115" y="1604"/>
                </a:lnTo>
                <a:lnTo>
                  <a:pt x="95" y="1637"/>
                </a:lnTo>
                <a:lnTo>
                  <a:pt x="78" y="1672"/>
                </a:lnTo>
                <a:lnTo>
                  <a:pt x="64" y="1711"/>
                </a:lnTo>
                <a:lnTo>
                  <a:pt x="53" y="1761"/>
                </a:lnTo>
                <a:lnTo>
                  <a:pt x="47" y="1813"/>
                </a:lnTo>
                <a:lnTo>
                  <a:pt x="47" y="1867"/>
                </a:lnTo>
                <a:lnTo>
                  <a:pt x="52" y="1924"/>
                </a:lnTo>
                <a:lnTo>
                  <a:pt x="63" y="1983"/>
                </a:lnTo>
                <a:lnTo>
                  <a:pt x="79" y="2043"/>
                </a:lnTo>
                <a:lnTo>
                  <a:pt x="102" y="2106"/>
                </a:lnTo>
                <a:lnTo>
                  <a:pt x="129" y="2173"/>
                </a:lnTo>
                <a:lnTo>
                  <a:pt x="161" y="2240"/>
                </a:lnTo>
                <a:lnTo>
                  <a:pt x="200" y="2310"/>
                </a:lnTo>
                <a:lnTo>
                  <a:pt x="245" y="2382"/>
                </a:lnTo>
                <a:lnTo>
                  <a:pt x="294" y="2456"/>
                </a:lnTo>
                <a:lnTo>
                  <a:pt x="350" y="2532"/>
                </a:lnTo>
                <a:lnTo>
                  <a:pt x="353" y="2535"/>
                </a:lnTo>
                <a:lnTo>
                  <a:pt x="359" y="2542"/>
                </a:lnTo>
                <a:lnTo>
                  <a:pt x="367" y="2553"/>
                </a:lnTo>
                <a:lnTo>
                  <a:pt x="380" y="2564"/>
                </a:lnTo>
                <a:lnTo>
                  <a:pt x="394" y="2578"/>
                </a:lnTo>
                <a:lnTo>
                  <a:pt x="412" y="2593"/>
                </a:lnTo>
                <a:lnTo>
                  <a:pt x="431" y="2611"/>
                </a:lnTo>
                <a:lnTo>
                  <a:pt x="455" y="2627"/>
                </a:lnTo>
                <a:lnTo>
                  <a:pt x="480" y="2645"/>
                </a:lnTo>
                <a:lnTo>
                  <a:pt x="508" y="2662"/>
                </a:lnTo>
                <a:lnTo>
                  <a:pt x="538" y="2678"/>
                </a:lnTo>
                <a:lnTo>
                  <a:pt x="570" y="2694"/>
                </a:lnTo>
                <a:lnTo>
                  <a:pt x="605" y="2707"/>
                </a:lnTo>
                <a:lnTo>
                  <a:pt x="643" y="2718"/>
                </a:lnTo>
                <a:lnTo>
                  <a:pt x="681" y="2727"/>
                </a:lnTo>
                <a:lnTo>
                  <a:pt x="723" y="2733"/>
                </a:lnTo>
                <a:lnTo>
                  <a:pt x="766" y="2735"/>
                </a:lnTo>
                <a:lnTo>
                  <a:pt x="812" y="2734"/>
                </a:lnTo>
                <a:lnTo>
                  <a:pt x="860" y="2728"/>
                </a:lnTo>
                <a:lnTo>
                  <a:pt x="909" y="2718"/>
                </a:lnTo>
                <a:lnTo>
                  <a:pt x="959" y="2703"/>
                </a:lnTo>
                <a:lnTo>
                  <a:pt x="1012" y="2682"/>
                </a:lnTo>
                <a:lnTo>
                  <a:pt x="960" y="2665"/>
                </a:lnTo>
                <a:lnTo>
                  <a:pt x="912" y="2644"/>
                </a:lnTo>
                <a:lnTo>
                  <a:pt x="866" y="2616"/>
                </a:lnTo>
                <a:lnTo>
                  <a:pt x="823" y="2584"/>
                </a:lnTo>
                <a:lnTo>
                  <a:pt x="784" y="2548"/>
                </a:lnTo>
                <a:lnTo>
                  <a:pt x="749" y="2508"/>
                </a:lnTo>
                <a:lnTo>
                  <a:pt x="719" y="2463"/>
                </a:lnTo>
                <a:lnTo>
                  <a:pt x="692" y="2416"/>
                </a:lnTo>
                <a:lnTo>
                  <a:pt x="672" y="2366"/>
                </a:lnTo>
                <a:lnTo>
                  <a:pt x="657" y="2313"/>
                </a:lnTo>
                <a:lnTo>
                  <a:pt x="647" y="2256"/>
                </a:lnTo>
                <a:lnTo>
                  <a:pt x="644" y="2199"/>
                </a:lnTo>
                <a:lnTo>
                  <a:pt x="647" y="2147"/>
                </a:lnTo>
                <a:lnTo>
                  <a:pt x="655" y="2096"/>
                </a:lnTo>
                <a:lnTo>
                  <a:pt x="667" y="2048"/>
                </a:lnTo>
                <a:lnTo>
                  <a:pt x="684" y="2001"/>
                </a:lnTo>
                <a:lnTo>
                  <a:pt x="707" y="1956"/>
                </a:lnTo>
                <a:lnTo>
                  <a:pt x="732" y="1914"/>
                </a:lnTo>
                <a:lnTo>
                  <a:pt x="762" y="1876"/>
                </a:lnTo>
                <a:lnTo>
                  <a:pt x="795" y="1840"/>
                </a:lnTo>
                <a:lnTo>
                  <a:pt x="831" y="1808"/>
                </a:lnTo>
                <a:lnTo>
                  <a:pt x="871" y="1780"/>
                </a:lnTo>
                <a:lnTo>
                  <a:pt x="914" y="1755"/>
                </a:lnTo>
                <a:lnTo>
                  <a:pt x="913" y="1751"/>
                </a:lnTo>
                <a:lnTo>
                  <a:pt x="895" y="1676"/>
                </a:lnTo>
                <a:lnTo>
                  <a:pt x="881" y="1600"/>
                </a:lnTo>
                <a:lnTo>
                  <a:pt x="871" y="1522"/>
                </a:lnTo>
                <a:lnTo>
                  <a:pt x="864" y="1445"/>
                </a:lnTo>
                <a:lnTo>
                  <a:pt x="840" y="1440"/>
                </a:lnTo>
                <a:lnTo>
                  <a:pt x="813" y="1433"/>
                </a:lnTo>
                <a:lnTo>
                  <a:pt x="781" y="1428"/>
                </a:lnTo>
                <a:lnTo>
                  <a:pt x="744" y="1422"/>
                </a:lnTo>
                <a:lnTo>
                  <a:pt x="704" y="1417"/>
                </a:lnTo>
                <a:lnTo>
                  <a:pt x="663" y="1412"/>
                </a:lnTo>
                <a:lnTo>
                  <a:pt x="618" y="1409"/>
                </a:lnTo>
                <a:lnTo>
                  <a:pt x="573" y="1407"/>
                </a:lnTo>
                <a:close/>
                <a:moveTo>
                  <a:pt x="1662" y="250"/>
                </a:moveTo>
                <a:lnTo>
                  <a:pt x="1686" y="250"/>
                </a:lnTo>
                <a:lnTo>
                  <a:pt x="1709" y="252"/>
                </a:lnTo>
                <a:lnTo>
                  <a:pt x="1732" y="256"/>
                </a:lnTo>
                <a:lnTo>
                  <a:pt x="1754" y="260"/>
                </a:lnTo>
                <a:lnTo>
                  <a:pt x="1774" y="264"/>
                </a:lnTo>
                <a:lnTo>
                  <a:pt x="1794" y="270"/>
                </a:lnTo>
                <a:lnTo>
                  <a:pt x="1812" y="275"/>
                </a:lnTo>
                <a:lnTo>
                  <a:pt x="1828" y="281"/>
                </a:lnTo>
                <a:lnTo>
                  <a:pt x="1842" y="288"/>
                </a:lnTo>
                <a:lnTo>
                  <a:pt x="1856" y="293"/>
                </a:lnTo>
                <a:lnTo>
                  <a:pt x="1866" y="298"/>
                </a:lnTo>
                <a:lnTo>
                  <a:pt x="1875" y="302"/>
                </a:lnTo>
                <a:lnTo>
                  <a:pt x="1881" y="305"/>
                </a:lnTo>
                <a:lnTo>
                  <a:pt x="1885" y="307"/>
                </a:lnTo>
                <a:lnTo>
                  <a:pt x="1886" y="308"/>
                </a:lnTo>
                <a:lnTo>
                  <a:pt x="1834" y="305"/>
                </a:lnTo>
                <a:lnTo>
                  <a:pt x="1786" y="308"/>
                </a:lnTo>
                <a:lnTo>
                  <a:pt x="1739" y="315"/>
                </a:lnTo>
                <a:lnTo>
                  <a:pt x="1694" y="326"/>
                </a:lnTo>
                <a:lnTo>
                  <a:pt x="1653" y="342"/>
                </a:lnTo>
                <a:lnTo>
                  <a:pt x="1613" y="361"/>
                </a:lnTo>
                <a:lnTo>
                  <a:pt x="1576" y="383"/>
                </a:lnTo>
                <a:lnTo>
                  <a:pt x="1541" y="407"/>
                </a:lnTo>
                <a:lnTo>
                  <a:pt x="1508" y="434"/>
                </a:lnTo>
                <a:lnTo>
                  <a:pt x="1479" y="462"/>
                </a:lnTo>
                <a:lnTo>
                  <a:pt x="1451" y="493"/>
                </a:lnTo>
                <a:lnTo>
                  <a:pt x="1424" y="523"/>
                </a:lnTo>
                <a:lnTo>
                  <a:pt x="1401" y="555"/>
                </a:lnTo>
                <a:lnTo>
                  <a:pt x="1378" y="587"/>
                </a:lnTo>
                <a:lnTo>
                  <a:pt x="1359" y="618"/>
                </a:lnTo>
                <a:lnTo>
                  <a:pt x="1341" y="649"/>
                </a:lnTo>
                <a:lnTo>
                  <a:pt x="1325" y="679"/>
                </a:lnTo>
                <a:lnTo>
                  <a:pt x="1310" y="707"/>
                </a:lnTo>
                <a:lnTo>
                  <a:pt x="1298" y="734"/>
                </a:lnTo>
                <a:lnTo>
                  <a:pt x="1288" y="758"/>
                </a:lnTo>
                <a:lnTo>
                  <a:pt x="1279" y="781"/>
                </a:lnTo>
                <a:lnTo>
                  <a:pt x="1272" y="799"/>
                </a:lnTo>
                <a:lnTo>
                  <a:pt x="1267" y="815"/>
                </a:lnTo>
                <a:lnTo>
                  <a:pt x="1263" y="826"/>
                </a:lnTo>
                <a:lnTo>
                  <a:pt x="1261" y="833"/>
                </a:lnTo>
                <a:lnTo>
                  <a:pt x="1260" y="836"/>
                </a:lnTo>
                <a:lnTo>
                  <a:pt x="1267" y="766"/>
                </a:lnTo>
                <a:lnTo>
                  <a:pt x="1276" y="702"/>
                </a:lnTo>
                <a:lnTo>
                  <a:pt x="1288" y="643"/>
                </a:lnTo>
                <a:lnTo>
                  <a:pt x="1301" y="589"/>
                </a:lnTo>
                <a:lnTo>
                  <a:pt x="1317" y="540"/>
                </a:lnTo>
                <a:lnTo>
                  <a:pt x="1334" y="496"/>
                </a:lnTo>
                <a:lnTo>
                  <a:pt x="1352" y="456"/>
                </a:lnTo>
                <a:lnTo>
                  <a:pt x="1371" y="420"/>
                </a:lnTo>
                <a:lnTo>
                  <a:pt x="1393" y="389"/>
                </a:lnTo>
                <a:lnTo>
                  <a:pt x="1415" y="361"/>
                </a:lnTo>
                <a:lnTo>
                  <a:pt x="1437" y="338"/>
                </a:lnTo>
                <a:lnTo>
                  <a:pt x="1462" y="316"/>
                </a:lnTo>
                <a:lnTo>
                  <a:pt x="1486" y="299"/>
                </a:lnTo>
                <a:lnTo>
                  <a:pt x="1510" y="285"/>
                </a:lnTo>
                <a:lnTo>
                  <a:pt x="1536" y="273"/>
                </a:lnTo>
                <a:lnTo>
                  <a:pt x="1561" y="264"/>
                </a:lnTo>
                <a:lnTo>
                  <a:pt x="1587" y="257"/>
                </a:lnTo>
                <a:lnTo>
                  <a:pt x="1612" y="253"/>
                </a:lnTo>
                <a:lnTo>
                  <a:pt x="1637" y="250"/>
                </a:lnTo>
                <a:lnTo>
                  <a:pt x="1662" y="250"/>
                </a:lnTo>
                <a:close/>
                <a:moveTo>
                  <a:pt x="1829" y="47"/>
                </a:moveTo>
                <a:lnTo>
                  <a:pt x="1760" y="50"/>
                </a:lnTo>
                <a:lnTo>
                  <a:pt x="1693" y="58"/>
                </a:lnTo>
                <a:lnTo>
                  <a:pt x="1628" y="71"/>
                </a:lnTo>
                <a:lnTo>
                  <a:pt x="1565" y="91"/>
                </a:lnTo>
                <a:lnTo>
                  <a:pt x="1504" y="115"/>
                </a:lnTo>
                <a:lnTo>
                  <a:pt x="1447" y="145"/>
                </a:lnTo>
                <a:lnTo>
                  <a:pt x="1390" y="179"/>
                </a:lnTo>
                <a:lnTo>
                  <a:pt x="1336" y="219"/>
                </a:lnTo>
                <a:lnTo>
                  <a:pt x="1285" y="265"/>
                </a:lnTo>
                <a:lnTo>
                  <a:pt x="1236" y="315"/>
                </a:lnTo>
                <a:lnTo>
                  <a:pt x="1190" y="370"/>
                </a:lnTo>
                <a:lnTo>
                  <a:pt x="1147" y="431"/>
                </a:lnTo>
                <a:lnTo>
                  <a:pt x="1107" y="495"/>
                </a:lnTo>
                <a:lnTo>
                  <a:pt x="1071" y="563"/>
                </a:lnTo>
                <a:lnTo>
                  <a:pt x="1038" y="635"/>
                </a:lnTo>
                <a:lnTo>
                  <a:pt x="1009" y="709"/>
                </a:lnTo>
                <a:lnTo>
                  <a:pt x="983" y="786"/>
                </a:lnTo>
                <a:lnTo>
                  <a:pt x="960" y="866"/>
                </a:lnTo>
                <a:lnTo>
                  <a:pt x="942" y="947"/>
                </a:lnTo>
                <a:lnTo>
                  <a:pt x="927" y="1030"/>
                </a:lnTo>
                <a:lnTo>
                  <a:pt x="916" y="1114"/>
                </a:lnTo>
                <a:lnTo>
                  <a:pt x="909" y="1200"/>
                </a:lnTo>
                <a:lnTo>
                  <a:pt x="905" y="1285"/>
                </a:lnTo>
                <a:lnTo>
                  <a:pt x="906" y="1371"/>
                </a:lnTo>
                <a:lnTo>
                  <a:pt x="911" y="1456"/>
                </a:lnTo>
                <a:lnTo>
                  <a:pt x="920" y="1541"/>
                </a:lnTo>
                <a:lnTo>
                  <a:pt x="932" y="1624"/>
                </a:lnTo>
                <a:lnTo>
                  <a:pt x="949" y="1707"/>
                </a:lnTo>
                <a:lnTo>
                  <a:pt x="968" y="1696"/>
                </a:lnTo>
                <a:lnTo>
                  <a:pt x="992" y="1682"/>
                </a:lnTo>
                <a:lnTo>
                  <a:pt x="1020" y="1665"/>
                </a:lnTo>
                <a:lnTo>
                  <a:pt x="1053" y="1649"/>
                </a:lnTo>
                <a:lnTo>
                  <a:pt x="1090" y="1630"/>
                </a:lnTo>
                <a:lnTo>
                  <a:pt x="1132" y="1612"/>
                </a:lnTo>
                <a:lnTo>
                  <a:pt x="1179" y="1594"/>
                </a:lnTo>
                <a:lnTo>
                  <a:pt x="1229" y="1576"/>
                </a:lnTo>
                <a:lnTo>
                  <a:pt x="1285" y="1559"/>
                </a:lnTo>
                <a:lnTo>
                  <a:pt x="1344" y="1543"/>
                </a:lnTo>
                <a:lnTo>
                  <a:pt x="1409" y="1527"/>
                </a:lnTo>
                <a:lnTo>
                  <a:pt x="1477" y="1514"/>
                </a:lnTo>
                <a:lnTo>
                  <a:pt x="1550" y="1503"/>
                </a:lnTo>
                <a:lnTo>
                  <a:pt x="1626" y="1495"/>
                </a:lnTo>
                <a:lnTo>
                  <a:pt x="1707" y="1490"/>
                </a:lnTo>
                <a:lnTo>
                  <a:pt x="1793" y="1488"/>
                </a:lnTo>
                <a:lnTo>
                  <a:pt x="1881" y="1490"/>
                </a:lnTo>
                <a:lnTo>
                  <a:pt x="1970" y="1496"/>
                </a:lnTo>
                <a:lnTo>
                  <a:pt x="2060" y="1505"/>
                </a:lnTo>
                <a:lnTo>
                  <a:pt x="2577" y="469"/>
                </a:lnTo>
                <a:lnTo>
                  <a:pt x="2583" y="446"/>
                </a:lnTo>
                <a:lnTo>
                  <a:pt x="2583" y="421"/>
                </a:lnTo>
                <a:lnTo>
                  <a:pt x="2577" y="397"/>
                </a:lnTo>
                <a:lnTo>
                  <a:pt x="2566" y="371"/>
                </a:lnTo>
                <a:lnTo>
                  <a:pt x="2549" y="344"/>
                </a:lnTo>
                <a:lnTo>
                  <a:pt x="2527" y="316"/>
                </a:lnTo>
                <a:lnTo>
                  <a:pt x="2499" y="290"/>
                </a:lnTo>
                <a:lnTo>
                  <a:pt x="2469" y="264"/>
                </a:lnTo>
                <a:lnTo>
                  <a:pt x="2436" y="241"/>
                </a:lnTo>
                <a:lnTo>
                  <a:pt x="2400" y="217"/>
                </a:lnTo>
                <a:lnTo>
                  <a:pt x="2363" y="195"/>
                </a:lnTo>
                <a:lnTo>
                  <a:pt x="2326" y="174"/>
                </a:lnTo>
                <a:lnTo>
                  <a:pt x="2287" y="156"/>
                </a:lnTo>
                <a:lnTo>
                  <a:pt x="2249" y="139"/>
                </a:lnTo>
                <a:lnTo>
                  <a:pt x="2214" y="123"/>
                </a:lnTo>
                <a:lnTo>
                  <a:pt x="2179" y="110"/>
                </a:lnTo>
                <a:lnTo>
                  <a:pt x="2148" y="99"/>
                </a:lnTo>
                <a:lnTo>
                  <a:pt x="2121" y="89"/>
                </a:lnTo>
                <a:lnTo>
                  <a:pt x="2096" y="82"/>
                </a:lnTo>
                <a:lnTo>
                  <a:pt x="2027" y="67"/>
                </a:lnTo>
                <a:lnTo>
                  <a:pt x="1960" y="56"/>
                </a:lnTo>
                <a:lnTo>
                  <a:pt x="1893" y="49"/>
                </a:lnTo>
                <a:lnTo>
                  <a:pt x="1829" y="47"/>
                </a:lnTo>
                <a:close/>
                <a:moveTo>
                  <a:pt x="1829" y="0"/>
                </a:moveTo>
                <a:lnTo>
                  <a:pt x="1896" y="3"/>
                </a:lnTo>
                <a:lnTo>
                  <a:pt x="1965" y="10"/>
                </a:lnTo>
                <a:lnTo>
                  <a:pt x="2036" y="21"/>
                </a:lnTo>
                <a:lnTo>
                  <a:pt x="2107" y="37"/>
                </a:lnTo>
                <a:lnTo>
                  <a:pt x="2131" y="44"/>
                </a:lnTo>
                <a:lnTo>
                  <a:pt x="2159" y="53"/>
                </a:lnTo>
                <a:lnTo>
                  <a:pt x="2191" y="64"/>
                </a:lnTo>
                <a:lnTo>
                  <a:pt x="2226" y="78"/>
                </a:lnTo>
                <a:lnTo>
                  <a:pt x="2264" y="94"/>
                </a:lnTo>
                <a:lnTo>
                  <a:pt x="2303" y="111"/>
                </a:lnTo>
                <a:lnTo>
                  <a:pt x="2344" y="131"/>
                </a:lnTo>
                <a:lnTo>
                  <a:pt x="2384" y="153"/>
                </a:lnTo>
                <a:lnTo>
                  <a:pt x="2424" y="176"/>
                </a:lnTo>
                <a:lnTo>
                  <a:pt x="2463" y="202"/>
                </a:lnTo>
                <a:lnTo>
                  <a:pt x="2499" y="228"/>
                </a:lnTo>
                <a:lnTo>
                  <a:pt x="2532" y="256"/>
                </a:lnTo>
                <a:lnTo>
                  <a:pt x="2562" y="286"/>
                </a:lnTo>
                <a:lnTo>
                  <a:pt x="2587" y="317"/>
                </a:lnTo>
                <a:lnTo>
                  <a:pt x="2608" y="349"/>
                </a:lnTo>
                <a:lnTo>
                  <a:pt x="2620" y="377"/>
                </a:lnTo>
                <a:lnTo>
                  <a:pt x="2627" y="405"/>
                </a:lnTo>
                <a:lnTo>
                  <a:pt x="2630" y="433"/>
                </a:lnTo>
                <a:lnTo>
                  <a:pt x="2628" y="459"/>
                </a:lnTo>
                <a:lnTo>
                  <a:pt x="2621" y="487"/>
                </a:lnTo>
                <a:lnTo>
                  <a:pt x="2620" y="489"/>
                </a:lnTo>
                <a:lnTo>
                  <a:pt x="2145" y="1437"/>
                </a:lnTo>
                <a:lnTo>
                  <a:pt x="2159" y="1444"/>
                </a:lnTo>
                <a:lnTo>
                  <a:pt x="2176" y="1452"/>
                </a:lnTo>
                <a:lnTo>
                  <a:pt x="2195" y="1462"/>
                </a:lnTo>
                <a:lnTo>
                  <a:pt x="2215" y="1473"/>
                </a:lnTo>
                <a:lnTo>
                  <a:pt x="2236" y="1487"/>
                </a:lnTo>
                <a:lnTo>
                  <a:pt x="2259" y="1502"/>
                </a:lnTo>
                <a:lnTo>
                  <a:pt x="2281" y="1519"/>
                </a:lnTo>
                <a:lnTo>
                  <a:pt x="2304" y="1539"/>
                </a:lnTo>
                <a:lnTo>
                  <a:pt x="2327" y="1560"/>
                </a:lnTo>
                <a:lnTo>
                  <a:pt x="2349" y="1584"/>
                </a:lnTo>
                <a:lnTo>
                  <a:pt x="2370" y="1610"/>
                </a:lnTo>
                <a:lnTo>
                  <a:pt x="2390" y="1638"/>
                </a:lnTo>
                <a:lnTo>
                  <a:pt x="2408" y="1668"/>
                </a:lnTo>
                <a:lnTo>
                  <a:pt x="2423" y="1701"/>
                </a:lnTo>
                <a:lnTo>
                  <a:pt x="2436" y="1737"/>
                </a:lnTo>
                <a:lnTo>
                  <a:pt x="2446" y="1774"/>
                </a:lnTo>
                <a:lnTo>
                  <a:pt x="2452" y="1815"/>
                </a:lnTo>
                <a:lnTo>
                  <a:pt x="2456" y="1858"/>
                </a:lnTo>
                <a:lnTo>
                  <a:pt x="2454" y="1904"/>
                </a:lnTo>
                <a:lnTo>
                  <a:pt x="2449" y="1953"/>
                </a:lnTo>
                <a:lnTo>
                  <a:pt x="2445" y="1988"/>
                </a:lnTo>
                <a:lnTo>
                  <a:pt x="2437" y="2022"/>
                </a:lnTo>
                <a:lnTo>
                  <a:pt x="2427" y="2052"/>
                </a:lnTo>
                <a:lnTo>
                  <a:pt x="2415" y="2081"/>
                </a:lnTo>
                <a:lnTo>
                  <a:pt x="2401" y="2105"/>
                </a:lnTo>
                <a:lnTo>
                  <a:pt x="2386" y="2128"/>
                </a:lnTo>
                <a:lnTo>
                  <a:pt x="2372" y="2147"/>
                </a:lnTo>
                <a:lnTo>
                  <a:pt x="2358" y="2164"/>
                </a:lnTo>
                <a:lnTo>
                  <a:pt x="2413" y="2182"/>
                </a:lnTo>
                <a:lnTo>
                  <a:pt x="2466" y="2202"/>
                </a:lnTo>
                <a:lnTo>
                  <a:pt x="2518" y="2225"/>
                </a:lnTo>
                <a:lnTo>
                  <a:pt x="2569" y="2248"/>
                </a:lnTo>
                <a:lnTo>
                  <a:pt x="2618" y="2275"/>
                </a:lnTo>
                <a:lnTo>
                  <a:pt x="2665" y="2303"/>
                </a:lnTo>
                <a:lnTo>
                  <a:pt x="2708" y="2334"/>
                </a:lnTo>
                <a:lnTo>
                  <a:pt x="2750" y="2368"/>
                </a:lnTo>
                <a:lnTo>
                  <a:pt x="2787" y="2404"/>
                </a:lnTo>
                <a:lnTo>
                  <a:pt x="2822" y="2441"/>
                </a:lnTo>
                <a:lnTo>
                  <a:pt x="2853" y="2482"/>
                </a:lnTo>
                <a:lnTo>
                  <a:pt x="2881" y="2527"/>
                </a:lnTo>
                <a:lnTo>
                  <a:pt x="2903" y="2575"/>
                </a:lnTo>
                <a:lnTo>
                  <a:pt x="2919" y="2624"/>
                </a:lnTo>
                <a:lnTo>
                  <a:pt x="2931" y="2675"/>
                </a:lnTo>
                <a:lnTo>
                  <a:pt x="2937" y="2729"/>
                </a:lnTo>
                <a:lnTo>
                  <a:pt x="2937" y="2783"/>
                </a:lnTo>
                <a:lnTo>
                  <a:pt x="2932" y="2841"/>
                </a:lnTo>
                <a:lnTo>
                  <a:pt x="2921" y="2899"/>
                </a:lnTo>
                <a:lnTo>
                  <a:pt x="2905" y="2959"/>
                </a:lnTo>
                <a:lnTo>
                  <a:pt x="2885" y="3021"/>
                </a:lnTo>
                <a:lnTo>
                  <a:pt x="2883" y="3025"/>
                </a:lnTo>
                <a:lnTo>
                  <a:pt x="2879" y="3035"/>
                </a:lnTo>
                <a:lnTo>
                  <a:pt x="2872" y="3048"/>
                </a:lnTo>
                <a:lnTo>
                  <a:pt x="2863" y="3064"/>
                </a:lnTo>
                <a:lnTo>
                  <a:pt x="2851" y="3084"/>
                </a:lnTo>
                <a:lnTo>
                  <a:pt x="2837" y="3105"/>
                </a:lnTo>
                <a:lnTo>
                  <a:pt x="2821" y="3128"/>
                </a:lnTo>
                <a:lnTo>
                  <a:pt x="2802" y="3151"/>
                </a:lnTo>
                <a:lnTo>
                  <a:pt x="2779" y="3176"/>
                </a:lnTo>
                <a:lnTo>
                  <a:pt x="2754" y="3199"/>
                </a:lnTo>
                <a:lnTo>
                  <a:pt x="2726" y="3222"/>
                </a:lnTo>
                <a:lnTo>
                  <a:pt x="2694" y="3243"/>
                </a:lnTo>
                <a:lnTo>
                  <a:pt x="2660" y="3261"/>
                </a:lnTo>
                <a:lnTo>
                  <a:pt x="2622" y="3278"/>
                </a:lnTo>
                <a:lnTo>
                  <a:pt x="2580" y="3290"/>
                </a:lnTo>
                <a:lnTo>
                  <a:pt x="2533" y="3298"/>
                </a:lnTo>
                <a:lnTo>
                  <a:pt x="2484" y="3301"/>
                </a:lnTo>
                <a:lnTo>
                  <a:pt x="2434" y="3298"/>
                </a:lnTo>
                <a:lnTo>
                  <a:pt x="2382" y="3290"/>
                </a:lnTo>
                <a:lnTo>
                  <a:pt x="2331" y="3277"/>
                </a:lnTo>
                <a:lnTo>
                  <a:pt x="2277" y="3257"/>
                </a:lnTo>
                <a:lnTo>
                  <a:pt x="2222" y="3233"/>
                </a:lnTo>
                <a:lnTo>
                  <a:pt x="2166" y="3203"/>
                </a:lnTo>
                <a:lnTo>
                  <a:pt x="2108" y="3168"/>
                </a:lnTo>
                <a:lnTo>
                  <a:pt x="2049" y="3128"/>
                </a:lnTo>
                <a:lnTo>
                  <a:pt x="1990" y="3082"/>
                </a:lnTo>
                <a:lnTo>
                  <a:pt x="1929" y="3031"/>
                </a:lnTo>
                <a:lnTo>
                  <a:pt x="1926" y="3028"/>
                </a:lnTo>
                <a:lnTo>
                  <a:pt x="1918" y="3020"/>
                </a:lnTo>
                <a:lnTo>
                  <a:pt x="1906" y="3011"/>
                </a:lnTo>
                <a:lnTo>
                  <a:pt x="1892" y="2998"/>
                </a:lnTo>
                <a:lnTo>
                  <a:pt x="1875" y="2982"/>
                </a:lnTo>
                <a:lnTo>
                  <a:pt x="1856" y="2962"/>
                </a:lnTo>
                <a:lnTo>
                  <a:pt x="1834" y="2940"/>
                </a:lnTo>
                <a:lnTo>
                  <a:pt x="1811" y="2914"/>
                </a:lnTo>
                <a:lnTo>
                  <a:pt x="1787" y="2887"/>
                </a:lnTo>
                <a:lnTo>
                  <a:pt x="1761" y="2856"/>
                </a:lnTo>
                <a:lnTo>
                  <a:pt x="1735" y="2822"/>
                </a:lnTo>
                <a:lnTo>
                  <a:pt x="1708" y="2787"/>
                </a:lnTo>
                <a:lnTo>
                  <a:pt x="1682" y="2748"/>
                </a:lnTo>
                <a:lnTo>
                  <a:pt x="1656" y="2706"/>
                </a:lnTo>
                <a:lnTo>
                  <a:pt x="1630" y="2663"/>
                </a:lnTo>
                <a:lnTo>
                  <a:pt x="1606" y="2617"/>
                </a:lnTo>
                <a:lnTo>
                  <a:pt x="1584" y="2569"/>
                </a:lnTo>
                <a:lnTo>
                  <a:pt x="1562" y="2519"/>
                </a:lnTo>
                <a:lnTo>
                  <a:pt x="1544" y="2466"/>
                </a:lnTo>
                <a:lnTo>
                  <a:pt x="1517" y="2507"/>
                </a:lnTo>
                <a:lnTo>
                  <a:pt x="1484" y="2543"/>
                </a:lnTo>
                <a:lnTo>
                  <a:pt x="1450" y="2577"/>
                </a:lnTo>
                <a:lnTo>
                  <a:pt x="1412" y="2608"/>
                </a:lnTo>
                <a:lnTo>
                  <a:pt x="1370" y="2634"/>
                </a:lnTo>
                <a:lnTo>
                  <a:pt x="1327" y="2656"/>
                </a:lnTo>
                <a:lnTo>
                  <a:pt x="1281" y="2674"/>
                </a:lnTo>
                <a:lnTo>
                  <a:pt x="1233" y="2686"/>
                </a:lnTo>
                <a:lnTo>
                  <a:pt x="1184" y="2695"/>
                </a:lnTo>
                <a:lnTo>
                  <a:pt x="1132" y="2698"/>
                </a:lnTo>
                <a:lnTo>
                  <a:pt x="1089" y="2696"/>
                </a:lnTo>
                <a:lnTo>
                  <a:pt x="1033" y="2723"/>
                </a:lnTo>
                <a:lnTo>
                  <a:pt x="980" y="2746"/>
                </a:lnTo>
                <a:lnTo>
                  <a:pt x="927" y="2762"/>
                </a:lnTo>
                <a:lnTo>
                  <a:pt x="875" y="2773"/>
                </a:lnTo>
                <a:lnTo>
                  <a:pt x="826" y="2779"/>
                </a:lnTo>
                <a:lnTo>
                  <a:pt x="779" y="2781"/>
                </a:lnTo>
                <a:lnTo>
                  <a:pt x="729" y="2779"/>
                </a:lnTo>
                <a:lnTo>
                  <a:pt x="682" y="2773"/>
                </a:lnTo>
                <a:lnTo>
                  <a:pt x="638" y="2763"/>
                </a:lnTo>
                <a:lnTo>
                  <a:pt x="596" y="2751"/>
                </a:lnTo>
                <a:lnTo>
                  <a:pt x="557" y="2735"/>
                </a:lnTo>
                <a:lnTo>
                  <a:pt x="520" y="2719"/>
                </a:lnTo>
                <a:lnTo>
                  <a:pt x="486" y="2701"/>
                </a:lnTo>
                <a:lnTo>
                  <a:pt x="455" y="2681"/>
                </a:lnTo>
                <a:lnTo>
                  <a:pt x="426" y="2663"/>
                </a:lnTo>
                <a:lnTo>
                  <a:pt x="401" y="2644"/>
                </a:lnTo>
                <a:lnTo>
                  <a:pt x="379" y="2625"/>
                </a:lnTo>
                <a:lnTo>
                  <a:pt x="359" y="2608"/>
                </a:lnTo>
                <a:lnTo>
                  <a:pt x="343" y="2592"/>
                </a:lnTo>
                <a:lnTo>
                  <a:pt x="331" y="2580"/>
                </a:lnTo>
                <a:lnTo>
                  <a:pt x="322" y="2570"/>
                </a:lnTo>
                <a:lnTo>
                  <a:pt x="316" y="2564"/>
                </a:lnTo>
                <a:lnTo>
                  <a:pt x="314" y="2561"/>
                </a:lnTo>
                <a:lnTo>
                  <a:pt x="260" y="2487"/>
                </a:lnTo>
                <a:lnTo>
                  <a:pt x="211" y="2415"/>
                </a:lnTo>
                <a:lnTo>
                  <a:pt x="167" y="2345"/>
                </a:lnTo>
                <a:lnTo>
                  <a:pt x="129" y="2277"/>
                </a:lnTo>
                <a:lnTo>
                  <a:pt x="95" y="2211"/>
                </a:lnTo>
                <a:lnTo>
                  <a:pt x="67" y="2145"/>
                </a:lnTo>
                <a:lnTo>
                  <a:pt x="44" y="2083"/>
                </a:lnTo>
                <a:lnTo>
                  <a:pt x="25" y="2022"/>
                </a:lnTo>
                <a:lnTo>
                  <a:pt x="11" y="1963"/>
                </a:lnTo>
                <a:lnTo>
                  <a:pt x="3" y="1906"/>
                </a:lnTo>
                <a:lnTo>
                  <a:pt x="0" y="1851"/>
                </a:lnTo>
                <a:lnTo>
                  <a:pt x="2" y="1798"/>
                </a:lnTo>
                <a:lnTo>
                  <a:pt x="8" y="1747"/>
                </a:lnTo>
                <a:lnTo>
                  <a:pt x="20" y="1697"/>
                </a:lnTo>
                <a:lnTo>
                  <a:pt x="35" y="1656"/>
                </a:lnTo>
                <a:lnTo>
                  <a:pt x="52" y="1618"/>
                </a:lnTo>
                <a:lnTo>
                  <a:pt x="72" y="1585"/>
                </a:lnTo>
                <a:lnTo>
                  <a:pt x="93" y="1554"/>
                </a:lnTo>
                <a:lnTo>
                  <a:pt x="116" y="1527"/>
                </a:lnTo>
                <a:lnTo>
                  <a:pt x="139" y="1504"/>
                </a:lnTo>
                <a:lnTo>
                  <a:pt x="162" y="1482"/>
                </a:lnTo>
                <a:lnTo>
                  <a:pt x="185" y="1464"/>
                </a:lnTo>
                <a:lnTo>
                  <a:pt x="207" y="1450"/>
                </a:lnTo>
                <a:lnTo>
                  <a:pt x="227" y="1436"/>
                </a:lnTo>
                <a:lnTo>
                  <a:pt x="246" y="1426"/>
                </a:lnTo>
                <a:lnTo>
                  <a:pt x="261" y="1419"/>
                </a:lnTo>
                <a:lnTo>
                  <a:pt x="273" y="1413"/>
                </a:lnTo>
                <a:lnTo>
                  <a:pt x="281" y="1410"/>
                </a:lnTo>
                <a:lnTo>
                  <a:pt x="285" y="1408"/>
                </a:lnTo>
                <a:lnTo>
                  <a:pt x="331" y="1391"/>
                </a:lnTo>
                <a:lnTo>
                  <a:pt x="379" y="1378"/>
                </a:lnTo>
                <a:lnTo>
                  <a:pt x="428" y="1369"/>
                </a:lnTo>
                <a:lnTo>
                  <a:pt x="479" y="1363"/>
                </a:lnTo>
                <a:lnTo>
                  <a:pt x="530" y="1360"/>
                </a:lnTo>
                <a:lnTo>
                  <a:pt x="580" y="1360"/>
                </a:lnTo>
                <a:lnTo>
                  <a:pt x="629" y="1362"/>
                </a:lnTo>
                <a:lnTo>
                  <a:pt x="676" y="1366"/>
                </a:lnTo>
                <a:lnTo>
                  <a:pt x="721" y="1371"/>
                </a:lnTo>
                <a:lnTo>
                  <a:pt x="762" y="1377"/>
                </a:lnTo>
                <a:lnTo>
                  <a:pt x="800" y="1383"/>
                </a:lnTo>
                <a:lnTo>
                  <a:pt x="833" y="1391"/>
                </a:lnTo>
                <a:lnTo>
                  <a:pt x="861" y="1397"/>
                </a:lnTo>
                <a:lnTo>
                  <a:pt x="860" y="1313"/>
                </a:lnTo>
                <a:lnTo>
                  <a:pt x="862" y="1229"/>
                </a:lnTo>
                <a:lnTo>
                  <a:pt x="867" y="1145"/>
                </a:lnTo>
                <a:lnTo>
                  <a:pt x="876" y="1063"/>
                </a:lnTo>
                <a:lnTo>
                  <a:pt x="889" y="982"/>
                </a:lnTo>
                <a:lnTo>
                  <a:pt x="905" y="901"/>
                </a:lnTo>
                <a:lnTo>
                  <a:pt x="925" y="823"/>
                </a:lnTo>
                <a:lnTo>
                  <a:pt x="948" y="745"/>
                </a:lnTo>
                <a:lnTo>
                  <a:pt x="974" y="671"/>
                </a:lnTo>
                <a:lnTo>
                  <a:pt x="1004" y="599"/>
                </a:lnTo>
                <a:lnTo>
                  <a:pt x="1036" y="530"/>
                </a:lnTo>
                <a:lnTo>
                  <a:pt x="1073" y="463"/>
                </a:lnTo>
                <a:lnTo>
                  <a:pt x="1112" y="401"/>
                </a:lnTo>
                <a:lnTo>
                  <a:pt x="1153" y="342"/>
                </a:lnTo>
                <a:lnTo>
                  <a:pt x="1198" y="289"/>
                </a:lnTo>
                <a:lnTo>
                  <a:pt x="1244" y="239"/>
                </a:lnTo>
                <a:lnTo>
                  <a:pt x="1294" y="194"/>
                </a:lnTo>
                <a:lnTo>
                  <a:pt x="1345" y="154"/>
                </a:lnTo>
                <a:lnTo>
                  <a:pt x="1399" y="118"/>
                </a:lnTo>
                <a:lnTo>
                  <a:pt x="1455" y="87"/>
                </a:lnTo>
                <a:lnTo>
                  <a:pt x="1512" y="61"/>
                </a:lnTo>
                <a:lnTo>
                  <a:pt x="1572" y="38"/>
                </a:lnTo>
                <a:lnTo>
                  <a:pt x="1634" y="22"/>
                </a:lnTo>
                <a:lnTo>
                  <a:pt x="1697" y="10"/>
                </a:lnTo>
                <a:lnTo>
                  <a:pt x="1762" y="3"/>
                </a:lnTo>
                <a:lnTo>
                  <a:pt x="18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79"/>
          <p:cNvSpPr>
            <a:spLocks noEditPoints="1"/>
          </p:cNvSpPr>
          <p:nvPr/>
        </p:nvSpPr>
        <p:spPr bwMode="auto">
          <a:xfrm>
            <a:off x="2532189" y="4259263"/>
            <a:ext cx="569913" cy="498475"/>
          </a:xfrm>
          <a:custGeom>
            <a:avLst/>
            <a:gdLst>
              <a:gd name="T0" fmla="*/ 1617 w 3592"/>
              <a:gd name="T1" fmla="*/ 2660 h 3137"/>
              <a:gd name="T2" fmla="*/ 1548 w 3592"/>
              <a:gd name="T3" fmla="*/ 2660 h 3137"/>
              <a:gd name="T4" fmla="*/ 1546 w 3592"/>
              <a:gd name="T5" fmla="*/ 2457 h 3137"/>
              <a:gd name="T6" fmla="*/ 1558 w 3592"/>
              <a:gd name="T7" fmla="*/ 1967 h 3137"/>
              <a:gd name="T8" fmla="*/ 1300 w 3592"/>
              <a:gd name="T9" fmla="*/ 1958 h 3137"/>
              <a:gd name="T10" fmla="*/ 1790 w 3592"/>
              <a:gd name="T11" fmla="*/ 1740 h 3137"/>
              <a:gd name="T12" fmla="*/ 1701 w 3592"/>
              <a:gd name="T13" fmla="*/ 1592 h 3137"/>
              <a:gd name="T14" fmla="*/ 1258 w 3592"/>
              <a:gd name="T15" fmla="*/ 1544 h 3137"/>
              <a:gd name="T16" fmla="*/ 1665 w 3592"/>
              <a:gd name="T17" fmla="*/ 1348 h 3137"/>
              <a:gd name="T18" fmla="*/ 1246 w 3592"/>
              <a:gd name="T19" fmla="*/ 1364 h 3137"/>
              <a:gd name="T20" fmla="*/ 855 w 3592"/>
              <a:gd name="T21" fmla="*/ 1308 h 3137"/>
              <a:gd name="T22" fmla="*/ 855 w 3592"/>
              <a:gd name="T23" fmla="*/ 1308 h 3137"/>
              <a:gd name="T24" fmla="*/ 1564 w 3592"/>
              <a:gd name="T25" fmla="*/ 1122 h 3137"/>
              <a:gd name="T26" fmla="*/ 1148 w 3592"/>
              <a:gd name="T27" fmla="*/ 1132 h 3137"/>
              <a:gd name="T28" fmla="*/ 753 w 3592"/>
              <a:gd name="T29" fmla="*/ 1070 h 3137"/>
              <a:gd name="T30" fmla="*/ 753 w 3592"/>
              <a:gd name="T31" fmla="*/ 1070 h 3137"/>
              <a:gd name="T32" fmla="*/ 1469 w 3592"/>
              <a:gd name="T33" fmla="*/ 899 h 3137"/>
              <a:gd name="T34" fmla="*/ 2798 w 3592"/>
              <a:gd name="T35" fmla="*/ 895 h 3137"/>
              <a:gd name="T36" fmla="*/ 2810 w 3592"/>
              <a:gd name="T37" fmla="*/ 1046 h 3137"/>
              <a:gd name="T38" fmla="*/ 2782 w 3592"/>
              <a:gd name="T39" fmla="*/ 1037 h 3137"/>
              <a:gd name="T40" fmla="*/ 2922 w 3592"/>
              <a:gd name="T41" fmla="*/ 883 h 3137"/>
              <a:gd name="T42" fmla="*/ 3019 w 3592"/>
              <a:gd name="T43" fmla="*/ 1169 h 3137"/>
              <a:gd name="T44" fmla="*/ 2915 w 3592"/>
              <a:gd name="T45" fmla="*/ 880 h 3137"/>
              <a:gd name="T46" fmla="*/ 1367 w 3592"/>
              <a:gd name="T47" fmla="*/ 892 h 3137"/>
              <a:gd name="T48" fmla="*/ 2583 w 3592"/>
              <a:gd name="T49" fmla="*/ 1153 h 3137"/>
              <a:gd name="T50" fmla="*/ 2557 w 3592"/>
              <a:gd name="T51" fmla="*/ 1137 h 3137"/>
              <a:gd name="T52" fmla="*/ 1057 w 3592"/>
              <a:gd name="T53" fmla="*/ 1066 h 3137"/>
              <a:gd name="T54" fmla="*/ 3129 w 3592"/>
              <a:gd name="T55" fmla="*/ 911 h 3137"/>
              <a:gd name="T56" fmla="*/ 3105 w 3592"/>
              <a:gd name="T57" fmla="*/ 930 h 3137"/>
              <a:gd name="T58" fmla="*/ 343 w 3592"/>
              <a:gd name="T59" fmla="*/ 1021 h 3137"/>
              <a:gd name="T60" fmla="*/ 2607 w 3592"/>
              <a:gd name="T61" fmla="*/ 809 h 3137"/>
              <a:gd name="T62" fmla="*/ 2501 w 3592"/>
              <a:gd name="T63" fmla="*/ 924 h 3137"/>
              <a:gd name="T64" fmla="*/ 1347 w 3592"/>
              <a:gd name="T65" fmla="*/ 702 h 3137"/>
              <a:gd name="T66" fmla="*/ 2656 w 3592"/>
              <a:gd name="T67" fmla="*/ 686 h 3137"/>
              <a:gd name="T68" fmla="*/ 2828 w 3592"/>
              <a:gd name="T69" fmla="*/ 802 h 3137"/>
              <a:gd name="T70" fmla="*/ 946 w 3592"/>
              <a:gd name="T71" fmla="*/ 660 h 3137"/>
              <a:gd name="T72" fmla="*/ 585 w 3592"/>
              <a:gd name="T73" fmla="*/ 776 h 3137"/>
              <a:gd name="T74" fmla="*/ 531 w 3592"/>
              <a:gd name="T75" fmla="*/ 804 h 3137"/>
              <a:gd name="T76" fmla="*/ 2798 w 3592"/>
              <a:gd name="T77" fmla="*/ 385 h 3137"/>
              <a:gd name="T78" fmla="*/ 2423 w 3592"/>
              <a:gd name="T79" fmla="*/ 3135 h 3137"/>
              <a:gd name="T80" fmla="*/ 511 w 3592"/>
              <a:gd name="T81" fmla="*/ 3034 h 3137"/>
              <a:gd name="T82" fmla="*/ 0 w 3592"/>
              <a:gd name="T83" fmla="*/ 574 h 3137"/>
              <a:gd name="T84" fmla="*/ 84 w 3592"/>
              <a:gd name="T85" fmla="*/ 497 h 3137"/>
              <a:gd name="T86" fmla="*/ 1746 w 3592"/>
              <a:gd name="T87" fmla="*/ 733 h 3137"/>
              <a:gd name="T88" fmla="*/ 2158 w 3592"/>
              <a:gd name="T89" fmla="*/ 1808 h 3137"/>
              <a:gd name="T90" fmla="*/ 1926 w 3592"/>
              <a:gd name="T91" fmla="*/ 1977 h 3137"/>
              <a:gd name="T92" fmla="*/ 1006 w 3592"/>
              <a:gd name="T93" fmla="*/ 2107 h 3137"/>
              <a:gd name="T94" fmla="*/ 526 w 3592"/>
              <a:gd name="T95" fmla="*/ 1804 h 3137"/>
              <a:gd name="T96" fmla="*/ 1514 w 3592"/>
              <a:gd name="T97" fmla="*/ 2514 h 3137"/>
              <a:gd name="T98" fmla="*/ 1656 w 3592"/>
              <a:gd name="T99" fmla="*/ 2426 h 3137"/>
              <a:gd name="T100" fmla="*/ 2213 w 3592"/>
              <a:gd name="T101" fmla="*/ 2436 h 3137"/>
              <a:gd name="T102" fmla="*/ 2363 w 3592"/>
              <a:gd name="T103" fmla="*/ 2432 h 3137"/>
              <a:gd name="T104" fmla="*/ 2442 w 3592"/>
              <a:gd name="T105" fmla="*/ 2546 h 3137"/>
              <a:gd name="T106" fmla="*/ 3172 w 3592"/>
              <a:gd name="T107" fmla="*/ 645 h 3137"/>
              <a:gd name="T108" fmla="*/ 2980 w 3592"/>
              <a:gd name="T109" fmla="*/ 720 h 3137"/>
              <a:gd name="T110" fmla="*/ 2762 w 3592"/>
              <a:gd name="T111" fmla="*/ 848 h 3137"/>
              <a:gd name="T112" fmla="*/ 2439 w 3592"/>
              <a:gd name="T113" fmla="*/ 686 h 3137"/>
              <a:gd name="T114" fmla="*/ 2780 w 3592"/>
              <a:gd name="T115" fmla="*/ 0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92" h="3137">
                <a:moveTo>
                  <a:pt x="2226" y="2660"/>
                </a:moveTo>
                <a:lnTo>
                  <a:pt x="2332" y="2660"/>
                </a:lnTo>
                <a:lnTo>
                  <a:pt x="2332" y="2691"/>
                </a:lnTo>
                <a:lnTo>
                  <a:pt x="2226" y="2691"/>
                </a:lnTo>
                <a:lnTo>
                  <a:pt x="2226" y="2660"/>
                </a:lnTo>
                <a:close/>
                <a:moveTo>
                  <a:pt x="1585" y="2623"/>
                </a:moveTo>
                <a:lnTo>
                  <a:pt x="1617" y="2623"/>
                </a:lnTo>
                <a:lnTo>
                  <a:pt x="1617" y="2660"/>
                </a:lnTo>
                <a:lnTo>
                  <a:pt x="1654" y="2660"/>
                </a:lnTo>
                <a:lnTo>
                  <a:pt x="1654" y="2691"/>
                </a:lnTo>
                <a:lnTo>
                  <a:pt x="1617" y="2691"/>
                </a:lnTo>
                <a:lnTo>
                  <a:pt x="1617" y="2728"/>
                </a:lnTo>
                <a:lnTo>
                  <a:pt x="1585" y="2728"/>
                </a:lnTo>
                <a:lnTo>
                  <a:pt x="1585" y="2691"/>
                </a:lnTo>
                <a:lnTo>
                  <a:pt x="1548" y="2691"/>
                </a:lnTo>
                <a:lnTo>
                  <a:pt x="1548" y="2660"/>
                </a:lnTo>
                <a:lnTo>
                  <a:pt x="1585" y="2660"/>
                </a:lnTo>
                <a:lnTo>
                  <a:pt x="1585" y="2623"/>
                </a:lnTo>
                <a:close/>
                <a:moveTo>
                  <a:pt x="1505" y="2576"/>
                </a:moveTo>
                <a:lnTo>
                  <a:pt x="1505" y="3074"/>
                </a:lnTo>
                <a:lnTo>
                  <a:pt x="2379" y="3074"/>
                </a:lnTo>
                <a:lnTo>
                  <a:pt x="2379" y="2576"/>
                </a:lnTo>
                <a:lnTo>
                  <a:pt x="1505" y="2576"/>
                </a:lnTo>
                <a:close/>
                <a:moveTo>
                  <a:pt x="1546" y="2457"/>
                </a:moveTo>
                <a:lnTo>
                  <a:pt x="1546" y="2514"/>
                </a:lnTo>
                <a:lnTo>
                  <a:pt x="1635" y="2514"/>
                </a:lnTo>
                <a:lnTo>
                  <a:pt x="1635" y="2457"/>
                </a:lnTo>
                <a:lnTo>
                  <a:pt x="1546" y="2457"/>
                </a:lnTo>
                <a:close/>
                <a:moveTo>
                  <a:pt x="1558" y="1967"/>
                </a:moveTo>
                <a:lnTo>
                  <a:pt x="1558" y="2009"/>
                </a:lnTo>
                <a:lnTo>
                  <a:pt x="1727" y="1974"/>
                </a:lnTo>
                <a:lnTo>
                  <a:pt x="1558" y="1967"/>
                </a:lnTo>
                <a:close/>
                <a:moveTo>
                  <a:pt x="1418" y="1960"/>
                </a:moveTo>
                <a:lnTo>
                  <a:pt x="1512" y="2001"/>
                </a:lnTo>
                <a:lnTo>
                  <a:pt x="1512" y="1964"/>
                </a:lnTo>
                <a:lnTo>
                  <a:pt x="1418" y="1960"/>
                </a:lnTo>
                <a:close/>
                <a:moveTo>
                  <a:pt x="1300" y="1958"/>
                </a:moveTo>
                <a:lnTo>
                  <a:pt x="1127" y="2072"/>
                </a:lnTo>
                <a:lnTo>
                  <a:pt x="1453" y="2025"/>
                </a:lnTo>
                <a:lnTo>
                  <a:pt x="1300" y="1958"/>
                </a:lnTo>
                <a:close/>
                <a:moveTo>
                  <a:pt x="1285" y="1808"/>
                </a:moveTo>
                <a:lnTo>
                  <a:pt x="1315" y="1909"/>
                </a:lnTo>
                <a:lnTo>
                  <a:pt x="1512" y="1919"/>
                </a:lnTo>
                <a:lnTo>
                  <a:pt x="1512" y="1808"/>
                </a:lnTo>
                <a:lnTo>
                  <a:pt x="1285" y="1808"/>
                </a:lnTo>
                <a:close/>
                <a:moveTo>
                  <a:pt x="1756" y="1562"/>
                </a:moveTo>
                <a:lnTo>
                  <a:pt x="1728" y="1597"/>
                </a:lnTo>
                <a:lnTo>
                  <a:pt x="1790" y="1740"/>
                </a:lnTo>
                <a:lnTo>
                  <a:pt x="2105" y="1740"/>
                </a:lnTo>
                <a:lnTo>
                  <a:pt x="2033" y="1572"/>
                </a:lnTo>
                <a:lnTo>
                  <a:pt x="1756" y="1562"/>
                </a:lnTo>
                <a:close/>
                <a:moveTo>
                  <a:pt x="1375" y="1548"/>
                </a:moveTo>
                <a:lnTo>
                  <a:pt x="1342" y="1588"/>
                </a:lnTo>
                <a:lnTo>
                  <a:pt x="1407" y="1740"/>
                </a:lnTo>
                <a:lnTo>
                  <a:pt x="1765" y="1740"/>
                </a:lnTo>
                <a:lnTo>
                  <a:pt x="1701" y="1592"/>
                </a:lnTo>
                <a:lnTo>
                  <a:pt x="1650" y="1558"/>
                </a:lnTo>
                <a:lnTo>
                  <a:pt x="1375" y="1548"/>
                </a:lnTo>
                <a:close/>
                <a:moveTo>
                  <a:pt x="955" y="1533"/>
                </a:moveTo>
                <a:lnTo>
                  <a:pt x="924" y="1571"/>
                </a:lnTo>
                <a:lnTo>
                  <a:pt x="997" y="1740"/>
                </a:lnTo>
                <a:lnTo>
                  <a:pt x="1382" y="1740"/>
                </a:lnTo>
                <a:lnTo>
                  <a:pt x="1314" y="1579"/>
                </a:lnTo>
                <a:lnTo>
                  <a:pt x="1258" y="1544"/>
                </a:lnTo>
                <a:lnTo>
                  <a:pt x="955" y="1533"/>
                </a:lnTo>
                <a:close/>
                <a:moveTo>
                  <a:pt x="555" y="1519"/>
                </a:moveTo>
                <a:lnTo>
                  <a:pt x="649" y="1740"/>
                </a:lnTo>
                <a:lnTo>
                  <a:pt x="971" y="1740"/>
                </a:lnTo>
                <a:lnTo>
                  <a:pt x="897" y="1564"/>
                </a:lnTo>
                <a:lnTo>
                  <a:pt x="842" y="1529"/>
                </a:lnTo>
                <a:lnTo>
                  <a:pt x="555" y="1519"/>
                </a:lnTo>
                <a:close/>
                <a:moveTo>
                  <a:pt x="1665" y="1348"/>
                </a:moveTo>
                <a:lnTo>
                  <a:pt x="1638" y="1383"/>
                </a:lnTo>
                <a:lnTo>
                  <a:pt x="1689" y="1503"/>
                </a:lnTo>
                <a:lnTo>
                  <a:pt x="1740" y="1538"/>
                </a:lnTo>
                <a:lnTo>
                  <a:pt x="2023" y="1549"/>
                </a:lnTo>
                <a:lnTo>
                  <a:pt x="1942" y="1362"/>
                </a:lnTo>
                <a:lnTo>
                  <a:pt x="1665" y="1348"/>
                </a:lnTo>
                <a:close/>
                <a:moveTo>
                  <a:pt x="1273" y="1329"/>
                </a:moveTo>
                <a:lnTo>
                  <a:pt x="1246" y="1364"/>
                </a:lnTo>
                <a:lnTo>
                  <a:pt x="1301" y="1492"/>
                </a:lnTo>
                <a:lnTo>
                  <a:pt x="1349" y="1524"/>
                </a:lnTo>
                <a:lnTo>
                  <a:pt x="1634" y="1535"/>
                </a:lnTo>
                <a:lnTo>
                  <a:pt x="1664" y="1503"/>
                </a:lnTo>
                <a:lnTo>
                  <a:pt x="1611" y="1380"/>
                </a:lnTo>
                <a:lnTo>
                  <a:pt x="1554" y="1343"/>
                </a:lnTo>
                <a:lnTo>
                  <a:pt x="1273" y="1329"/>
                </a:lnTo>
                <a:close/>
                <a:moveTo>
                  <a:pt x="855" y="1308"/>
                </a:moveTo>
                <a:lnTo>
                  <a:pt x="827" y="1343"/>
                </a:lnTo>
                <a:lnTo>
                  <a:pt x="884" y="1475"/>
                </a:lnTo>
                <a:lnTo>
                  <a:pt x="934" y="1510"/>
                </a:lnTo>
                <a:lnTo>
                  <a:pt x="1254" y="1521"/>
                </a:lnTo>
                <a:lnTo>
                  <a:pt x="1278" y="1496"/>
                </a:lnTo>
                <a:lnTo>
                  <a:pt x="1218" y="1356"/>
                </a:lnTo>
                <a:lnTo>
                  <a:pt x="1169" y="1323"/>
                </a:lnTo>
                <a:lnTo>
                  <a:pt x="855" y="1308"/>
                </a:lnTo>
                <a:close/>
                <a:moveTo>
                  <a:pt x="457" y="1289"/>
                </a:moveTo>
                <a:lnTo>
                  <a:pt x="545" y="1496"/>
                </a:lnTo>
                <a:lnTo>
                  <a:pt x="834" y="1506"/>
                </a:lnTo>
                <a:lnTo>
                  <a:pt x="860" y="1477"/>
                </a:lnTo>
                <a:lnTo>
                  <a:pt x="802" y="1342"/>
                </a:lnTo>
                <a:lnTo>
                  <a:pt x="741" y="1303"/>
                </a:lnTo>
                <a:lnTo>
                  <a:pt x="457" y="1289"/>
                </a:lnTo>
                <a:close/>
                <a:moveTo>
                  <a:pt x="1564" y="1122"/>
                </a:moveTo>
                <a:lnTo>
                  <a:pt x="1539" y="1153"/>
                </a:lnTo>
                <a:lnTo>
                  <a:pt x="1598" y="1291"/>
                </a:lnTo>
                <a:lnTo>
                  <a:pt x="1647" y="1324"/>
                </a:lnTo>
                <a:lnTo>
                  <a:pt x="1932" y="1340"/>
                </a:lnTo>
                <a:lnTo>
                  <a:pt x="1847" y="1140"/>
                </a:lnTo>
                <a:lnTo>
                  <a:pt x="1564" y="1122"/>
                </a:lnTo>
                <a:close/>
                <a:moveTo>
                  <a:pt x="1176" y="1097"/>
                </a:moveTo>
                <a:lnTo>
                  <a:pt x="1148" y="1132"/>
                </a:lnTo>
                <a:lnTo>
                  <a:pt x="1206" y="1267"/>
                </a:lnTo>
                <a:lnTo>
                  <a:pt x="1261" y="1306"/>
                </a:lnTo>
                <a:lnTo>
                  <a:pt x="1545" y="1320"/>
                </a:lnTo>
                <a:lnTo>
                  <a:pt x="1573" y="1290"/>
                </a:lnTo>
                <a:lnTo>
                  <a:pt x="1513" y="1149"/>
                </a:lnTo>
                <a:lnTo>
                  <a:pt x="1460" y="1115"/>
                </a:lnTo>
                <a:lnTo>
                  <a:pt x="1176" y="1097"/>
                </a:lnTo>
                <a:close/>
                <a:moveTo>
                  <a:pt x="753" y="1070"/>
                </a:moveTo>
                <a:lnTo>
                  <a:pt x="725" y="1104"/>
                </a:lnTo>
                <a:lnTo>
                  <a:pt x="789" y="1254"/>
                </a:lnTo>
                <a:lnTo>
                  <a:pt x="834" y="1284"/>
                </a:lnTo>
                <a:lnTo>
                  <a:pt x="1153" y="1301"/>
                </a:lnTo>
                <a:lnTo>
                  <a:pt x="1181" y="1270"/>
                </a:lnTo>
                <a:lnTo>
                  <a:pt x="1120" y="1126"/>
                </a:lnTo>
                <a:lnTo>
                  <a:pt x="1064" y="1090"/>
                </a:lnTo>
                <a:lnTo>
                  <a:pt x="753" y="1070"/>
                </a:lnTo>
                <a:close/>
                <a:moveTo>
                  <a:pt x="353" y="1045"/>
                </a:moveTo>
                <a:lnTo>
                  <a:pt x="446" y="1265"/>
                </a:lnTo>
                <a:lnTo>
                  <a:pt x="735" y="1279"/>
                </a:lnTo>
                <a:lnTo>
                  <a:pt x="762" y="1251"/>
                </a:lnTo>
                <a:lnTo>
                  <a:pt x="698" y="1098"/>
                </a:lnTo>
                <a:lnTo>
                  <a:pt x="644" y="1063"/>
                </a:lnTo>
                <a:lnTo>
                  <a:pt x="353" y="1045"/>
                </a:lnTo>
                <a:close/>
                <a:moveTo>
                  <a:pt x="1469" y="899"/>
                </a:moveTo>
                <a:lnTo>
                  <a:pt x="1445" y="930"/>
                </a:lnTo>
                <a:lnTo>
                  <a:pt x="1500" y="1061"/>
                </a:lnTo>
                <a:lnTo>
                  <a:pt x="1556" y="1099"/>
                </a:lnTo>
                <a:lnTo>
                  <a:pt x="1836" y="1116"/>
                </a:lnTo>
                <a:lnTo>
                  <a:pt x="1751" y="921"/>
                </a:lnTo>
                <a:lnTo>
                  <a:pt x="1469" y="899"/>
                </a:lnTo>
                <a:close/>
                <a:moveTo>
                  <a:pt x="2798" y="895"/>
                </a:moveTo>
                <a:lnTo>
                  <a:pt x="2798" y="895"/>
                </a:lnTo>
                <a:lnTo>
                  <a:pt x="2804" y="895"/>
                </a:lnTo>
                <a:lnTo>
                  <a:pt x="2808" y="897"/>
                </a:lnTo>
                <a:lnTo>
                  <a:pt x="2811" y="900"/>
                </a:lnTo>
                <a:lnTo>
                  <a:pt x="2814" y="905"/>
                </a:lnTo>
                <a:lnTo>
                  <a:pt x="2814" y="910"/>
                </a:lnTo>
                <a:lnTo>
                  <a:pt x="2814" y="1037"/>
                </a:lnTo>
                <a:lnTo>
                  <a:pt x="2813" y="1041"/>
                </a:lnTo>
                <a:lnTo>
                  <a:pt x="2810" y="1046"/>
                </a:lnTo>
                <a:lnTo>
                  <a:pt x="2807" y="1049"/>
                </a:lnTo>
                <a:lnTo>
                  <a:pt x="2803" y="1051"/>
                </a:lnTo>
                <a:lnTo>
                  <a:pt x="2798" y="1052"/>
                </a:lnTo>
                <a:lnTo>
                  <a:pt x="2793" y="1051"/>
                </a:lnTo>
                <a:lnTo>
                  <a:pt x="2788" y="1049"/>
                </a:lnTo>
                <a:lnTo>
                  <a:pt x="2785" y="1046"/>
                </a:lnTo>
                <a:lnTo>
                  <a:pt x="2783" y="1041"/>
                </a:lnTo>
                <a:lnTo>
                  <a:pt x="2782" y="1037"/>
                </a:lnTo>
                <a:lnTo>
                  <a:pt x="2783" y="910"/>
                </a:lnTo>
                <a:lnTo>
                  <a:pt x="2783" y="905"/>
                </a:lnTo>
                <a:lnTo>
                  <a:pt x="2785" y="900"/>
                </a:lnTo>
                <a:lnTo>
                  <a:pt x="2790" y="897"/>
                </a:lnTo>
                <a:lnTo>
                  <a:pt x="2793" y="895"/>
                </a:lnTo>
                <a:lnTo>
                  <a:pt x="2798" y="895"/>
                </a:lnTo>
                <a:close/>
                <a:moveTo>
                  <a:pt x="2915" y="880"/>
                </a:moveTo>
                <a:lnTo>
                  <a:pt x="2922" y="883"/>
                </a:lnTo>
                <a:lnTo>
                  <a:pt x="2927" y="888"/>
                </a:lnTo>
                <a:lnTo>
                  <a:pt x="3038" y="1149"/>
                </a:lnTo>
                <a:lnTo>
                  <a:pt x="3039" y="1156"/>
                </a:lnTo>
                <a:lnTo>
                  <a:pt x="3036" y="1164"/>
                </a:lnTo>
                <a:lnTo>
                  <a:pt x="3029" y="1168"/>
                </a:lnTo>
                <a:lnTo>
                  <a:pt x="3027" y="1169"/>
                </a:lnTo>
                <a:lnTo>
                  <a:pt x="3024" y="1170"/>
                </a:lnTo>
                <a:lnTo>
                  <a:pt x="3019" y="1169"/>
                </a:lnTo>
                <a:lnTo>
                  <a:pt x="3015" y="1167"/>
                </a:lnTo>
                <a:lnTo>
                  <a:pt x="3012" y="1165"/>
                </a:lnTo>
                <a:lnTo>
                  <a:pt x="3008" y="1161"/>
                </a:lnTo>
                <a:lnTo>
                  <a:pt x="2899" y="901"/>
                </a:lnTo>
                <a:lnTo>
                  <a:pt x="2898" y="893"/>
                </a:lnTo>
                <a:lnTo>
                  <a:pt x="2900" y="886"/>
                </a:lnTo>
                <a:lnTo>
                  <a:pt x="2907" y="881"/>
                </a:lnTo>
                <a:lnTo>
                  <a:pt x="2915" y="880"/>
                </a:lnTo>
                <a:close/>
                <a:moveTo>
                  <a:pt x="1072" y="869"/>
                </a:moveTo>
                <a:lnTo>
                  <a:pt x="1048" y="898"/>
                </a:lnTo>
                <a:lnTo>
                  <a:pt x="1107" y="1038"/>
                </a:lnTo>
                <a:lnTo>
                  <a:pt x="1160" y="1073"/>
                </a:lnTo>
                <a:lnTo>
                  <a:pt x="1445" y="1091"/>
                </a:lnTo>
                <a:lnTo>
                  <a:pt x="1475" y="1060"/>
                </a:lnTo>
                <a:lnTo>
                  <a:pt x="1417" y="923"/>
                </a:lnTo>
                <a:lnTo>
                  <a:pt x="1367" y="892"/>
                </a:lnTo>
                <a:lnTo>
                  <a:pt x="1072" y="869"/>
                </a:lnTo>
                <a:close/>
                <a:moveTo>
                  <a:pt x="2679" y="868"/>
                </a:moveTo>
                <a:lnTo>
                  <a:pt x="2687" y="869"/>
                </a:lnTo>
                <a:lnTo>
                  <a:pt x="2693" y="874"/>
                </a:lnTo>
                <a:lnTo>
                  <a:pt x="2697" y="882"/>
                </a:lnTo>
                <a:lnTo>
                  <a:pt x="2695" y="890"/>
                </a:lnTo>
                <a:lnTo>
                  <a:pt x="2585" y="1149"/>
                </a:lnTo>
                <a:lnTo>
                  <a:pt x="2583" y="1153"/>
                </a:lnTo>
                <a:lnTo>
                  <a:pt x="2580" y="1156"/>
                </a:lnTo>
                <a:lnTo>
                  <a:pt x="2575" y="1157"/>
                </a:lnTo>
                <a:lnTo>
                  <a:pt x="2571" y="1159"/>
                </a:lnTo>
                <a:lnTo>
                  <a:pt x="2567" y="1159"/>
                </a:lnTo>
                <a:lnTo>
                  <a:pt x="2564" y="1157"/>
                </a:lnTo>
                <a:lnTo>
                  <a:pt x="2558" y="1152"/>
                </a:lnTo>
                <a:lnTo>
                  <a:pt x="2555" y="1144"/>
                </a:lnTo>
                <a:lnTo>
                  <a:pt x="2557" y="1137"/>
                </a:lnTo>
                <a:lnTo>
                  <a:pt x="2667" y="878"/>
                </a:lnTo>
                <a:lnTo>
                  <a:pt x="2671" y="871"/>
                </a:lnTo>
                <a:lnTo>
                  <a:pt x="2679" y="868"/>
                </a:lnTo>
                <a:close/>
                <a:moveTo>
                  <a:pt x="648" y="835"/>
                </a:moveTo>
                <a:lnTo>
                  <a:pt x="624" y="866"/>
                </a:lnTo>
                <a:lnTo>
                  <a:pt x="685" y="1009"/>
                </a:lnTo>
                <a:lnTo>
                  <a:pt x="740" y="1046"/>
                </a:lnTo>
                <a:lnTo>
                  <a:pt x="1057" y="1066"/>
                </a:lnTo>
                <a:lnTo>
                  <a:pt x="1083" y="1039"/>
                </a:lnTo>
                <a:lnTo>
                  <a:pt x="1018" y="888"/>
                </a:lnTo>
                <a:lnTo>
                  <a:pt x="977" y="861"/>
                </a:lnTo>
                <a:lnTo>
                  <a:pt x="648" y="835"/>
                </a:lnTo>
                <a:close/>
                <a:moveTo>
                  <a:pt x="3013" y="826"/>
                </a:moveTo>
                <a:lnTo>
                  <a:pt x="3020" y="829"/>
                </a:lnTo>
                <a:lnTo>
                  <a:pt x="3123" y="905"/>
                </a:lnTo>
                <a:lnTo>
                  <a:pt x="3129" y="911"/>
                </a:lnTo>
                <a:lnTo>
                  <a:pt x="3130" y="919"/>
                </a:lnTo>
                <a:lnTo>
                  <a:pt x="3126" y="926"/>
                </a:lnTo>
                <a:lnTo>
                  <a:pt x="3124" y="930"/>
                </a:lnTo>
                <a:lnTo>
                  <a:pt x="3121" y="932"/>
                </a:lnTo>
                <a:lnTo>
                  <a:pt x="3118" y="933"/>
                </a:lnTo>
                <a:lnTo>
                  <a:pt x="3113" y="933"/>
                </a:lnTo>
                <a:lnTo>
                  <a:pt x="3109" y="932"/>
                </a:lnTo>
                <a:lnTo>
                  <a:pt x="3105" y="930"/>
                </a:lnTo>
                <a:lnTo>
                  <a:pt x="3002" y="854"/>
                </a:lnTo>
                <a:lnTo>
                  <a:pt x="2996" y="847"/>
                </a:lnTo>
                <a:lnTo>
                  <a:pt x="2995" y="840"/>
                </a:lnTo>
                <a:lnTo>
                  <a:pt x="2998" y="832"/>
                </a:lnTo>
                <a:lnTo>
                  <a:pt x="3005" y="828"/>
                </a:lnTo>
                <a:lnTo>
                  <a:pt x="3013" y="826"/>
                </a:lnTo>
                <a:close/>
                <a:moveTo>
                  <a:pt x="252" y="805"/>
                </a:moveTo>
                <a:lnTo>
                  <a:pt x="343" y="1021"/>
                </a:lnTo>
                <a:lnTo>
                  <a:pt x="633" y="1039"/>
                </a:lnTo>
                <a:lnTo>
                  <a:pt x="661" y="1011"/>
                </a:lnTo>
                <a:lnTo>
                  <a:pt x="598" y="865"/>
                </a:lnTo>
                <a:lnTo>
                  <a:pt x="540" y="827"/>
                </a:lnTo>
                <a:lnTo>
                  <a:pt x="252" y="805"/>
                </a:lnTo>
                <a:close/>
                <a:moveTo>
                  <a:pt x="2595" y="798"/>
                </a:moveTo>
                <a:lnTo>
                  <a:pt x="2601" y="803"/>
                </a:lnTo>
                <a:lnTo>
                  <a:pt x="2607" y="809"/>
                </a:lnTo>
                <a:lnTo>
                  <a:pt x="2607" y="817"/>
                </a:lnTo>
                <a:lnTo>
                  <a:pt x="2604" y="824"/>
                </a:lnTo>
                <a:lnTo>
                  <a:pt x="2519" y="920"/>
                </a:lnTo>
                <a:lnTo>
                  <a:pt x="2516" y="923"/>
                </a:lnTo>
                <a:lnTo>
                  <a:pt x="2512" y="925"/>
                </a:lnTo>
                <a:lnTo>
                  <a:pt x="2507" y="925"/>
                </a:lnTo>
                <a:lnTo>
                  <a:pt x="2504" y="925"/>
                </a:lnTo>
                <a:lnTo>
                  <a:pt x="2501" y="924"/>
                </a:lnTo>
                <a:lnTo>
                  <a:pt x="2497" y="922"/>
                </a:lnTo>
                <a:lnTo>
                  <a:pt x="2493" y="916"/>
                </a:lnTo>
                <a:lnTo>
                  <a:pt x="2492" y="907"/>
                </a:lnTo>
                <a:lnTo>
                  <a:pt x="2496" y="900"/>
                </a:lnTo>
                <a:lnTo>
                  <a:pt x="2580" y="804"/>
                </a:lnTo>
                <a:lnTo>
                  <a:pt x="2586" y="799"/>
                </a:lnTo>
                <a:lnTo>
                  <a:pt x="2595" y="798"/>
                </a:lnTo>
                <a:close/>
                <a:moveTo>
                  <a:pt x="1347" y="702"/>
                </a:moveTo>
                <a:lnTo>
                  <a:pt x="1404" y="834"/>
                </a:lnTo>
                <a:lnTo>
                  <a:pt x="1464" y="875"/>
                </a:lnTo>
                <a:lnTo>
                  <a:pt x="1742" y="897"/>
                </a:lnTo>
                <a:lnTo>
                  <a:pt x="1696" y="792"/>
                </a:lnTo>
                <a:lnTo>
                  <a:pt x="1680" y="756"/>
                </a:lnTo>
                <a:lnTo>
                  <a:pt x="1672" y="737"/>
                </a:lnTo>
                <a:lnTo>
                  <a:pt x="1347" y="702"/>
                </a:lnTo>
                <a:close/>
                <a:moveTo>
                  <a:pt x="2656" y="686"/>
                </a:moveTo>
                <a:lnTo>
                  <a:pt x="2664" y="714"/>
                </a:lnTo>
                <a:lnTo>
                  <a:pt x="2677" y="739"/>
                </a:lnTo>
                <a:lnTo>
                  <a:pt x="2694" y="762"/>
                </a:lnTo>
                <a:lnTo>
                  <a:pt x="2716" y="779"/>
                </a:lnTo>
                <a:lnTo>
                  <a:pt x="2741" y="793"/>
                </a:lnTo>
                <a:lnTo>
                  <a:pt x="2769" y="802"/>
                </a:lnTo>
                <a:lnTo>
                  <a:pt x="2798" y="805"/>
                </a:lnTo>
                <a:lnTo>
                  <a:pt x="2828" y="802"/>
                </a:lnTo>
                <a:lnTo>
                  <a:pt x="2855" y="793"/>
                </a:lnTo>
                <a:lnTo>
                  <a:pt x="2880" y="779"/>
                </a:lnTo>
                <a:lnTo>
                  <a:pt x="2902" y="762"/>
                </a:lnTo>
                <a:lnTo>
                  <a:pt x="2920" y="739"/>
                </a:lnTo>
                <a:lnTo>
                  <a:pt x="2932" y="714"/>
                </a:lnTo>
                <a:lnTo>
                  <a:pt x="2939" y="686"/>
                </a:lnTo>
                <a:lnTo>
                  <a:pt x="2656" y="686"/>
                </a:lnTo>
                <a:close/>
                <a:moveTo>
                  <a:pt x="946" y="660"/>
                </a:moveTo>
                <a:lnTo>
                  <a:pt x="1006" y="799"/>
                </a:lnTo>
                <a:lnTo>
                  <a:pt x="1073" y="845"/>
                </a:lnTo>
                <a:lnTo>
                  <a:pt x="1352" y="867"/>
                </a:lnTo>
                <a:lnTo>
                  <a:pt x="1379" y="837"/>
                </a:lnTo>
                <a:lnTo>
                  <a:pt x="1321" y="699"/>
                </a:lnTo>
                <a:lnTo>
                  <a:pt x="946" y="660"/>
                </a:lnTo>
                <a:close/>
                <a:moveTo>
                  <a:pt x="516" y="613"/>
                </a:moveTo>
                <a:lnTo>
                  <a:pt x="585" y="776"/>
                </a:lnTo>
                <a:lnTo>
                  <a:pt x="638" y="811"/>
                </a:lnTo>
                <a:lnTo>
                  <a:pt x="954" y="836"/>
                </a:lnTo>
                <a:lnTo>
                  <a:pt x="983" y="805"/>
                </a:lnTo>
                <a:lnTo>
                  <a:pt x="920" y="656"/>
                </a:lnTo>
                <a:lnTo>
                  <a:pt x="516" y="613"/>
                </a:lnTo>
                <a:close/>
                <a:moveTo>
                  <a:pt x="153" y="575"/>
                </a:moveTo>
                <a:lnTo>
                  <a:pt x="241" y="781"/>
                </a:lnTo>
                <a:lnTo>
                  <a:pt x="531" y="804"/>
                </a:lnTo>
                <a:lnTo>
                  <a:pt x="559" y="772"/>
                </a:lnTo>
                <a:lnTo>
                  <a:pt x="490" y="611"/>
                </a:lnTo>
                <a:lnTo>
                  <a:pt x="153" y="575"/>
                </a:lnTo>
                <a:close/>
                <a:moveTo>
                  <a:pt x="2798" y="385"/>
                </a:moveTo>
                <a:lnTo>
                  <a:pt x="2503" y="639"/>
                </a:lnTo>
                <a:lnTo>
                  <a:pt x="3094" y="639"/>
                </a:lnTo>
                <a:lnTo>
                  <a:pt x="2798" y="385"/>
                </a:lnTo>
                <a:lnTo>
                  <a:pt x="2798" y="385"/>
                </a:lnTo>
                <a:close/>
                <a:moveTo>
                  <a:pt x="2780" y="0"/>
                </a:moveTo>
                <a:lnTo>
                  <a:pt x="3592" y="0"/>
                </a:lnTo>
                <a:lnTo>
                  <a:pt x="3592" y="3038"/>
                </a:lnTo>
                <a:lnTo>
                  <a:pt x="2442" y="3038"/>
                </a:lnTo>
                <a:lnTo>
                  <a:pt x="2442" y="3105"/>
                </a:lnTo>
                <a:lnTo>
                  <a:pt x="2439" y="3117"/>
                </a:lnTo>
                <a:lnTo>
                  <a:pt x="2433" y="3127"/>
                </a:lnTo>
                <a:lnTo>
                  <a:pt x="2423" y="3135"/>
                </a:lnTo>
                <a:lnTo>
                  <a:pt x="2411" y="3137"/>
                </a:lnTo>
                <a:lnTo>
                  <a:pt x="1475" y="3137"/>
                </a:lnTo>
                <a:lnTo>
                  <a:pt x="1462" y="3135"/>
                </a:lnTo>
                <a:lnTo>
                  <a:pt x="1452" y="3127"/>
                </a:lnTo>
                <a:lnTo>
                  <a:pt x="1445" y="3117"/>
                </a:lnTo>
                <a:lnTo>
                  <a:pt x="1443" y="3105"/>
                </a:lnTo>
                <a:lnTo>
                  <a:pt x="1443" y="3034"/>
                </a:lnTo>
                <a:lnTo>
                  <a:pt x="511" y="3034"/>
                </a:lnTo>
                <a:lnTo>
                  <a:pt x="506" y="3034"/>
                </a:lnTo>
                <a:lnTo>
                  <a:pt x="502" y="3032"/>
                </a:lnTo>
                <a:lnTo>
                  <a:pt x="498" y="3027"/>
                </a:lnTo>
                <a:lnTo>
                  <a:pt x="496" y="3024"/>
                </a:lnTo>
                <a:lnTo>
                  <a:pt x="496" y="3019"/>
                </a:lnTo>
                <a:lnTo>
                  <a:pt x="496" y="1751"/>
                </a:lnTo>
                <a:lnTo>
                  <a:pt x="3" y="586"/>
                </a:lnTo>
                <a:lnTo>
                  <a:pt x="0" y="574"/>
                </a:lnTo>
                <a:lnTo>
                  <a:pt x="1" y="562"/>
                </a:lnTo>
                <a:lnTo>
                  <a:pt x="7" y="552"/>
                </a:lnTo>
                <a:lnTo>
                  <a:pt x="14" y="544"/>
                </a:lnTo>
                <a:lnTo>
                  <a:pt x="73" y="501"/>
                </a:lnTo>
                <a:lnTo>
                  <a:pt x="75" y="500"/>
                </a:lnTo>
                <a:lnTo>
                  <a:pt x="79" y="499"/>
                </a:lnTo>
                <a:lnTo>
                  <a:pt x="81" y="498"/>
                </a:lnTo>
                <a:lnTo>
                  <a:pt x="84" y="497"/>
                </a:lnTo>
                <a:lnTo>
                  <a:pt x="85" y="496"/>
                </a:lnTo>
                <a:lnTo>
                  <a:pt x="93" y="495"/>
                </a:lnTo>
                <a:lnTo>
                  <a:pt x="94" y="495"/>
                </a:lnTo>
                <a:lnTo>
                  <a:pt x="1695" y="667"/>
                </a:lnTo>
                <a:lnTo>
                  <a:pt x="1708" y="670"/>
                </a:lnTo>
                <a:lnTo>
                  <a:pt x="1719" y="677"/>
                </a:lnTo>
                <a:lnTo>
                  <a:pt x="1726" y="688"/>
                </a:lnTo>
                <a:lnTo>
                  <a:pt x="1746" y="733"/>
                </a:lnTo>
                <a:lnTo>
                  <a:pt x="1761" y="768"/>
                </a:lnTo>
                <a:lnTo>
                  <a:pt x="2188" y="1756"/>
                </a:lnTo>
                <a:lnTo>
                  <a:pt x="2191" y="1765"/>
                </a:lnTo>
                <a:lnTo>
                  <a:pt x="2192" y="1775"/>
                </a:lnTo>
                <a:lnTo>
                  <a:pt x="2190" y="1788"/>
                </a:lnTo>
                <a:lnTo>
                  <a:pt x="2182" y="1798"/>
                </a:lnTo>
                <a:lnTo>
                  <a:pt x="2171" y="1806"/>
                </a:lnTo>
                <a:lnTo>
                  <a:pt x="2158" y="1808"/>
                </a:lnTo>
                <a:lnTo>
                  <a:pt x="1558" y="1808"/>
                </a:lnTo>
                <a:lnTo>
                  <a:pt x="1558" y="1921"/>
                </a:lnTo>
                <a:lnTo>
                  <a:pt x="1912" y="1937"/>
                </a:lnTo>
                <a:lnTo>
                  <a:pt x="1923" y="1941"/>
                </a:lnTo>
                <a:lnTo>
                  <a:pt x="1931" y="1948"/>
                </a:lnTo>
                <a:lnTo>
                  <a:pt x="1935" y="1958"/>
                </a:lnTo>
                <a:lnTo>
                  <a:pt x="1933" y="1970"/>
                </a:lnTo>
                <a:lnTo>
                  <a:pt x="1926" y="1977"/>
                </a:lnTo>
                <a:lnTo>
                  <a:pt x="1917" y="1983"/>
                </a:lnTo>
                <a:lnTo>
                  <a:pt x="1539" y="2060"/>
                </a:lnTo>
                <a:lnTo>
                  <a:pt x="1033" y="2131"/>
                </a:lnTo>
                <a:lnTo>
                  <a:pt x="1029" y="2131"/>
                </a:lnTo>
                <a:lnTo>
                  <a:pt x="1021" y="2129"/>
                </a:lnTo>
                <a:lnTo>
                  <a:pt x="1013" y="2125"/>
                </a:lnTo>
                <a:lnTo>
                  <a:pt x="1009" y="2116"/>
                </a:lnTo>
                <a:lnTo>
                  <a:pt x="1006" y="2107"/>
                </a:lnTo>
                <a:lnTo>
                  <a:pt x="1010" y="2097"/>
                </a:lnTo>
                <a:lnTo>
                  <a:pt x="1017" y="2089"/>
                </a:lnTo>
                <a:lnTo>
                  <a:pt x="1271" y="1922"/>
                </a:lnTo>
                <a:lnTo>
                  <a:pt x="1237" y="1808"/>
                </a:lnTo>
                <a:lnTo>
                  <a:pt x="543" y="1808"/>
                </a:lnTo>
                <a:lnTo>
                  <a:pt x="537" y="1808"/>
                </a:lnTo>
                <a:lnTo>
                  <a:pt x="532" y="1806"/>
                </a:lnTo>
                <a:lnTo>
                  <a:pt x="526" y="1804"/>
                </a:lnTo>
                <a:lnTo>
                  <a:pt x="526" y="3004"/>
                </a:lnTo>
                <a:lnTo>
                  <a:pt x="1443" y="3004"/>
                </a:lnTo>
                <a:lnTo>
                  <a:pt x="1443" y="2546"/>
                </a:lnTo>
                <a:lnTo>
                  <a:pt x="1445" y="2533"/>
                </a:lnTo>
                <a:lnTo>
                  <a:pt x="1452" y="2523"/>
                </a:lnTo>
                <a:lnTo>
                  <a:pt x="1462" y="2517"/>
                </a:lnTo>
                <a:lnTo>
                  <a:pt x="1475" y="2514"/>
                </a:lnTo>
                <a:lnTo>
                  <a:pt x="1514" y="2514"/>
                </a:lnTo>
                <a:lnTo>
                  <a:pt x="1514" y="2442"/>
                </a:lnTo>
                <a:lnTo>
                  <a:pt x="1515" y="2436"/>
                </a:lnTo>
                <a:lnTo>
                  <a:pt x="1517" y="2432"/>
                </a:lnTo>
                <a:lnTo>
                  <a:pt x="1521" y="2429"/>
                </a:lnTo>
                <a:lnTo>
                  <a:pt x="1525" y="2426"/>
                </a:lnTo>
                <a:lnTo>
                  <a:pt x="1529" y="2426"/>
                </a:lnTo>
                <a:lnTo>
                  <a:pt x="1652" y="2426"/>
                </a:lnTo>
                <a:lnTo>
                  <a:pt x="1656" y="2426"/>
                </a:lnTo>
                <a:lnTo>
                  <a:pt x="1661" y="2429"/>
                </a:lnTo>
                <a:lnTo>
                  <a:pt x="1664" y="2432"/>
                </a:lnTo>
                <a:lnTo>
                  <a:pt x="1666" y="2436"/>
                </a:lnTo>
                <a:lnTo>
                  <a:pt x="1667" y="2442"/>
                </a:lnTo>
                <a:lnTo>
                  <a:pt x="1667" y="2514"/>
                </a:lnTo>
                <a:lnTo>
                  <a:pt x="2213" y="2514"/>
                </a:lnTo>
                <a:lnTo>
                  <a:pt x="2213" y="2442"/>
                </a:lnTo>
                <a:lnTo>
                  <a:pt x="2213" y="2436"/>
                </a:lnTo>
                <a:lnTo>
                  <a:pt x="2215" y="2432"/>
                </a:lnTo>
                <a:lnTo>
                  <a:pt x="2219" y="2429"/>
                </a:lnTo>
                <a:lnTo>
                  <a:pt x="2223" y="2426"/>
                </a:lnTo>
                <a:lnTo>
                  <a:pt x="2228" y="2426"/>
                </a:lnTo>
                <a:lnTo>
                  <a:pt x="2350" y="2426"/>
                </a:lnTo>
                <a:lnTo>
                  <a:pt x="2355" y="2426"/>
                </a:lnTo>
                <a:lnTo>
                  <a:pt x="2360" y="2429"/>
                </a:lnTo>
                <a:lnTo>
                  <a:pt x="2363" y="2432"/>
                </a:lnTo>
                <a:lnTo>
                  <a:pt x="2365" y="2436"/>
                </a:lnTo>
                <a:lnTo>
                  <a:pt x="2365" y="2442"/>
                </a:lnTo>
                <a:lnTo>
                  <a:pt x="2365" y="2514"/>
                </a:lnTo>
                <a:lnTo>
                  <a:pt x="2411" y="2514"/>
                </a:lnTo>
                <a:lnTo>
                  <a:pt x="2423" y="2517"/>
                </a:lnTo>
                <a:lnTo>
                  <a:pt x="2433" y="2523"/>
                </a:lnTo>
                <a:lnTo>
                  <a:pt x="2439" y="2533"/>
                </a:lnTo>
                <a:lnTo>
                  <a:pt x="2442" y="2546"/>
                </a:lnTo>
                <a:lnTo>
                  <a:pt x="2442" y="3007"/>
                </a:lnTo>
                <a:lnTo>
                  <a:pt x="3561" y="3007"/>
                </a:lnTo>
                <a:lnTo>
                  <a:pt x="3561" y="30"/>
                </a:lnTo>
                <a:lnTo>
                  <a:pt x="2811" y="30"/>
                </a:lnTo>
                <a:lnTo>
                  <a:pt x="2811" y="335"/>
                </a:lnTo>
                <a:lnTo>
                  <a:pt x="2813" y="335"/>
                </a:lnTo>
                <a:lnTo>
                  <a:pt x="2814" y="336"/>
                </a:lnTo>
                <a:lnTo>
                  <a:pt x="3172" y="645"/>
                </a:lnTo>
                <a:lnTo>
                  <a:pt x="3178" y="653"/>
                </a:lnTo>
                <a:lnTo>
                  <a:pt x="3180" y="662"/>
                </a:lnTo>
                <a:lnTo>
                  <a:pt x="3179" y="670"/>
                </a:lnTo>
                <a:lnTo>
                  <a:pt x="3174" y="679"/>
                </a:lnTo>
                <a:lnTo>
                  <a:pt x="3166" y="685"/>
                </a:lnTo>
                <a:lnTo>
                  <a:pt x="3157" y="686"/>
                </a:lnTo>
                <a:lnTo>
                  <a:pt x="2988" y="686"/>
                </a:lnTo>
                <a:lnTo>
                  <a:pt x="2980" y="720"/>
                </a:lnTo>
                <a:lnTo>
                  <a:pt x="2967" y="751"/>
                </a:lnTo>
                <a:lnTo>
                  <a:pt x="2948" y="779"/>
                </a:lnTo>
                <a:lnTo>
                  <a:pt x="2925" y="804"/>
                </a:lnTo>
                <a:lnTo>
                  <a:pt x="2898" y="823"/>
                </a:lnTo>
                <a:lnTo>
                  <a:pt x="2867" y="839"/>
                </a:lnTo>
                <a:lnTo>
                  <a:pt x="2833" y="848"/>
                </a:lnTo>
                <a:lnTo>
                  <a:pt x="2798" y="852"/>
                </a:lnTo>
                <a:lnTo>
                  <a:pt x="2762" y="848"/>
                </a:lnTo>
                <a:lnTo>
                  <a:pt x="2729" y="839"/>
                </a:lnTo>
                <a:lnTo>
                  <a:pt x="2699" y="823"/>
                </a:lnTo>
                <a:lnTo>
                  <a:pt x="2671" y="804"/>
                </a:lnTo>
                <a:lnTo>
                  <a:pt x="2648" y="779"/>
                </a:lnTo>
                <a:lnTo>
                  <a:pt x="2630" y="751"/>
                </a:lnTo>
                <a:lnTo>
                  <a:pt x="2617" y="720"/>
                </a:lnTo>
                <a:lnTo>
                  <a:pt x="2609" y="686"/>
                </a:lnTo>
                <a:lnTo>
                  <a:pt x="2439" y="686"/>
                </a:lnTo>
                <a:lnTo>
                  <a:pt x="2431" y="685"/>
                </a:lnTo>
                <a:lnTo>
                  <a:pt x="2423" y="679"/>
                </a:lnTo>
                <a:lnTo>
                  <a:pt x="2418" y="670"/>
                </a:lnTo>
                <a:lnTo>
                  <a:pt x="2417" y="662"/>
                </a:lnTo>
                <a:lnTo>
                  <a:pt x="2419" y="653"/>
                </a:lnTo>
                <a:lnTo>
                  <a:pt x="2424" y="645"/>
                </a:lnTo>
                <a:lnTo>
                  <a:pt x="2780" y="339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84"/>
          <p:cNvSpPr>
            <a:spLocks noEditPoints="1"/>
          </p:cNvSpPr>
          <p:nvPr/>
        </p:nvSpPr>
        <p:spPr bwMode="auto">
          <a:xfrm>
            <a:off x="3487527" y="4225925"/>
            <a:ext cx="530225" cy="565150"/>
          </a:xfrm>
          <a:custGeom>
            <a:avLst/>
            <a:gdLst>
              <a:gd name="T0" fmla="*/ 661 w 3345"/>
              <a:gd name="T1" fmla="*/ 3146 h 3563"/>
              <a:gd name="T2" fmla="*/ 589 w 3345"/>
              <a:gd name="T3" fmla="*/ 3217 h 3563"/>
              <a:gd name="T4" fmla="*/ 310 w 3345"/>
              <a:gd name="T5" fmla="*/ 3090 h 3563"/>
              <a:gd name="T6" fmla="*/ 1827 w 3345"/>
              <a:gd name="T7" fmla="*/ 3091 h 3563"/>
              <a:gd name="T8" fmla="*/ 929 w 3345"/>
              <a:gd name="T9" fmla="*/ 3053 h 3563"/>
              <a:gd name="T10" fmla="*/ 310 w 3345"/>
              <a:gd name="T11" fmla="*/ 2252 h 3563"/>
              <a:gd name="T12" fmla="*/ 601 w 3345"/>
              <a:gd name="T13" fmla="*/ 1359 h 3563"/>
              <a:gd name="T14" fmla="*/ 576 w 3345"/>
              <a:gd name="T15" fmla="*/ 1259 h 3563"/>
              <a:gd name="T16" fmla="*/ 633 w 3345"/>
              <a:gd name="T17" fmla="*/ 1299 h 3563"/>
              <a:gd name="T18" fmla="*/ 919 w 3345"/>
              <a:gd name="T19" fmla="*/ 904 h 3563"/>
              <a:gd name="T20" fmla="*/ 1156 w 3345"/>
              <a:gd name="T21" fmla="*/ 1014 h 3563"/>
              <a:gd name="T22" fmla="*/ 940 w 3345"/>
              <a:gd name="T23" fmla="*/ 856 h 3563"/>
              <a:gd name="T24" fmla="*/ 564 w 3345"/>
              <a:gd name="T25" fmla="*/ 1234 h 3563"/>
              <a:gd name="T26" fmla="*/ 1470 w 3345"/>
              <a:gd name="T27" fmla="*/ 723 h 3563"/>
              <a:gd name="T28" fmla="*/ 644 w 3345"/>
              <a:gd name="T29" fmla="*/ 653 h 3563"/>
              <a:gd name="T30" fmla="*/ 714 w 3345"/>
              <a:gd name="T31" fmla="*/ 1462 h 3563"/>
              <a:gd name="T32" fmla="*/ 1419 w 3345"/>
              <a:gd name="T33" fmla="*/ 678 h 3563"/>
              <a:gd name="T34" fmla="*/ 1994 w 3345"/>
              <a:gd name="T35" fmla="*/ 624 h 3563"/>
              <a:gd name="T36" fmla="*/ 2422 w 3345"/>
              <a:gd name="T37" fmla="*/ 504 h 3563"/>
              <a:gd name="T38" fmla="*/ 826 w 3345"/>
              <a:gd name="T39" fmla="*/ 717 h 3563"/>
              <a:gd name="T40" fmla="*/ 1447 w 3345"/>
              <a:gd name="T41" fmla="*/ 665 h 3563"/>
              <a:gd name="T42" fmla="*/ 2023 w 3345"/>
              <a:gd name="T43" fmla="*/ 613 h 3563"/>
              <a:gd name="T44" fmla="*/ 1147 w 3345"/>
              <a:gd name="T45" fmla="*/ 432 h 3563"/>
              <a:gd name="T46" fmla="*/ 1654 w 3345"/>
              <a:gd name="T47" fmla="*/ 318 h 3563"/>
              <a:gd name="T48" fmla="*/ 1522 w 3345"/>
              <a:gd name="T49" fmla="*/ 200 h 3563"/>
              <a:gd name="T50" fmla="*/ 1686 w 3345"/>
              <a:gd name="T51" fmla="*/ 310 h 3563"/>
              <a:gd name="T52" fmla="*/ 2023 w 3345"/>
              <a:gd name="T53" fmla="*/ 150 h 3563"/>
              <a:gd name="T54" fmla="*/ 2625 w 3345"/>
              <a:gd name="T55" fmla="*/ 581 h 3563"/>
              <a:gd name="T56" fmla="*/ 2593 w 3345"/>
              <a:gd name="T57" fmla="*/ 739 h 3563"/>
              <a:gd name="T58" fmla="*/ 677 w 3345"/>
              <a:gd name="T59" fmla="*/ 1506 h 3563"/>
              <a:gd name="T60" fmla="*/ 639 w 3345"/>
              <a:gd name="T61" fmla="*/ 1519 h 3563"/>
              <a:gd name="T62" fmla="*/ 871 w 3345"/>
              <a:gd name="T63" fmla="*/ 1670 h 3563"/>
              <a:gd name="T64" fmla="*/ 1185 w 3345"/>
              <a:gd name="T65" fmla="*/ 1916 h 3563"/>
              <a:gd name="T66" fmla="*/ 1425 w 3345"/>
              <a:gd name="T67" fmla="*/ 2390 h 3563"/>
              <a:gd name="T68" fmla="*/ 1364 w 3345"/>
              <a:gd name="T69" fmla="*/ 2866 h 3563"/>
              <a:gd name="T70" fmla="*/ 1376 w 3345"/>
              <a:gd name="T71" fmla="*/ 3148 h 3563"/>
              <a:gd name="T72" fmla="*/ 1631 w 3345"/>
              <a:gd name="T73" fmla="*/ 3246 h 3563"/>
              <a:gd name="T74" fmla="*/ 1796 w 3345"/>
              <a:gd name="T75" fmla="*/ 2132 h 3563"/>
              <a:gd name="T76" fmla="*/ 3189 w 3345"/>
              <a:gd name="T77" fmla="*/ 3039 h 3563"/>
              <a:gd name="T78" fmla="*/ 1673 w 3345"/>
              <a:gd name="T79" fmla="*/ 3451 h 3563"/>
              <a:gd name="T80" fmla="*/ 1516 w 3345"/>
              <a:gd name="T81" fmla="*/ 3264 h 3563"/>
              <a:gd name="T82" fmla="*/ 1297 w 3345"/>
              <a:gd name="T83" fmla="*/ 3077 h 3563"/>
              <a:gd name="T84" fmla="*/ 1366 w 3345"/>
              <a:gd name="T85" fmla="*/ 2741 h 3563"/>
              <a:gd name="T86" fmla="*/ 1340 w 3345"/>
              <a:gd name="T87" fmla="*/ 2218 h 3563"/>
              <a:gd name="T88" fmla="*/ 1038 w 3345"/>
              <a:gd name="T89" fmla="*/ 1833 h 3563"/>
              <a:gd name="T90" fmla="*/ 777 w 3345"/>
              <a:gd name="T91" fmla="*/ 1660 h 3563"/>
              <a:gd name="T92" fmla="*/ 535 w 3345"/>
              <a:gd name="T93" fmla="*/ 1438 h 3563"/>
              <a:gd name="T94" fmla="*/ 295 w 3345"/>
              <a:gd name="T95" fmla="*/ 1422 h 3563"/>
              <a:gd name="T96" fmla="*/ 126 w 3345"/>
              <a:gd name="T97" fmla="*/ 1635 h 3563"/>
              <a:gd name="T98" fmla="*/ 212 w 3345"/>
              <a:gd name="T99" fmla="*/ 1831 h 3563"/>
              <a:gd name="T100" fmla="*/ 450 w 3345"/>
              <a:gd name="T101" fmla="*/ 1907 h 3563"/>
              <a:gd name="T102" fmla="*/ 646 w 3345"/>
              <a:gd name="T103" fmla="*/ 2031 h 3563"/>
              <a:gd name="T104" fmla="*/ 1001 w 3345"/>
              <a:gd name="T105" fmla="*/ 3308 h 3563"/>
              <a:gd name="T106" fmla="*/ 235 w 3345"/>
              <a:gd name="T107" fmla="*/ 2122 h 3563"/>
              <a:gd name="T108" fmla="*/ 576 w 3345"/>
              <a:gd name="T109" fmla="*/ 2002 h 3563"/>
              <a:gd name="T110" fmla="*/ 328 w 3345"/>
              <a:gd name="T111" fmla="*/ 1915 h 3563"/>
              <a:gd name="T112" fmla="*/ 120 w 3345"/>
              <a:gd name="T113" fmla="*/ 1802 h 3563"/>
              <a:gd name="T114" fmla="*/ 121 w 3345"/>
              <a:gd name="T115" fmla="*/ 1525 h 3563"/>
              <a:gd name="T116" fmla="*/ 368 w 3345"/>
              <a:gd name="T117" fmla="*/ 1343 h 3563"/>
              <a:gd name="T118" fmla="*/ 1 w 3345"/>
              <a:gd name="T119" fmla="*/ 716 h 3563"/>
              <a:gd name="T120" fmla="*/ 91 w 3345"/>
              <a:gd name="T121" fmla="*/ 622 h 3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45" h="3563">
                <a:moveTo>
                  <a:pt x="2319" y="3267"/>
                </a:moveTo>
                <a:lnTo>
                  <a:pt x="2647" y="3267"/>
                </a:lnTo>
                <a:lnTo>
                  <a:pt x="2685" y="3385"/>
                </a:lnTo>
                <a:lnTo>
                  <a:pt x="2281" y="3385"/>
                </a:lnTo>
                <a:lnTo>
                  <a:pt x="2319" y="3267"/>
                </a:lnTo>
                <a:close/>
                <a:moveTo>
                  <a:pt x="620" y="3124"/>
                </a:moveTo>
                <a:lnTo>
                  <a:pt x="636" y="3127"/>
                </a:lnTo>
                <a:lnTo>
                  <a:pt x="650" y="3134"/>
                </a:lnTo>
                <a:lnTo>
                  <a:pt x="661" y="3146"/>
                </a:lnTo>
                <a:lnTo>
                  <a:pt x="669" y="3159"/>
                </a:lnTo>
                <a:lnTo>
                  <a:pt x="671" y="3175"/>
                </a:lnTo>
                <a:lnTo>
                  <a:pt x="669" y="3192"/>
                </a:lnTo>
                <a:lnTo>
                  <a:pt x="661" y="3206"/>
                </a:lnTo>
                <a:lnTo>
                  <a:pt x="650" y="3217"/>
                </a:lnTo>
                <a:lnTo>
                  <a:pt x="636" y="3225"/>
                </a:lnTo>
                <a:lnTo>
                  <a:pt x="620" y="3227"/>
                </a:lnTo>
                <a:lnTo>
                  <a:pt x="603" y="3225"/>
                </a:lnTo>
                <a:lnTo>
                  <a:pt x="589" y="3217"/>
                </a:lnTo>
                <a:lnTo>
                  <a:pt x="578" y="3206"/>
                </a:lnTo>
                <a:lnTo>
                  <a:pt x="570" y="3192"/>
                </a:lnTo>
                <a:lnTo>
                  <a:pt x="568" y="3175"/>
                </a:lnTo>
                <a:lnTo>
                  <a:pt x="570" y="3159"/>
                </a:lnTo>
                <a:lnTo>
                  <a:pt x="578" y="3146"/>
                </a:lnTo>
                <a:lnTo>
                  <a:pt x="589" y="3134"/>
                </a:lnTo>
                <a:lnTo>
                  <a:pt x="603" y="3127"/>
                </a:lnTo>
                <a:lnTo>
                  <a:pt x="620" y="3124"/>
                </a:lnTo>
                <a:close/>
                <a:moveTo>
                  <a:pt x="310" y="3090"/>
                </a:moveTo>
                <a:lnTo>
                  <a:pt x="310" y="3255"/>
                </a:lnTo>
                <a:lnTo>
                  <a:pt x="929" y="3255"/>
                </a:lnTo>
                <a:lnTo>
                  <a:pt x="929" y="3090"/>
                </a:lnTo>
                <a:lnTo>
                  <a:pt x="310" y="3090"/>
                </a:lnTo>
                <a:close/>
                <a:moveTo>
                  <a:pt x="3153" y="3088"/>
                </a:moveTo>
                <a:lnTo>
                  <a:pt x="3148" y="3090"/>
                </a:lnTo>
                <a:lnTo>
                  <a:pt x="3143" y="3091"/>
                </a:lnTo>
                <a:lnTo>
                  <a:pt x="3137" y="3091"/>
                </a:lnTo>
                <a:lnTo>
                  <a:pt x="1827" y="3091"/>
                </a:lnTo>
                <a:lnTo>
                  <a:pt x="1824" y="3091"/>
                </a:lnTo>
                <a:lnTo>
                  <a:pt x="1819" y="3090"/>
                </a:lnTo>
                <a:lnTo>
                  <a:pt x="1816" y="3089"/>
                </a:lnTo>
                <a:lnTo>
                  <a:pt x="1731" y="3422"/>
                </a:lnTo>
                <a:lnTo>
                  <a:pt x="3280" y="3422"/>
                </a:lnTo>
                <a:lnTo>
                  <a:pt x="3153" y="3088"/>
                </a:lnTo>
                <a:close/>
                <a:moveTo>
                  <a:pt x="310" y="2290"/>
                </a:moveTo>
                <a:lnTo>
                  <a:pt x="310" y="3053"/>
                </a:lnTo>
                <a:lnTo>
                  <a:pt x="929" y="3053"/>
                </a:lnTo>
                <a:lnTo>
                  <a:pt x="929" y="2290"/>
                </a:lnTo>
                <a:lnTo>
                  <a:pt x="310" y="2290"/>
                </a:lnTo>
                <a:close/>
                <a:moveTo>
                  <a:pt x="1847" y="2200"/>
                </a:moveTo>
                <a:lnTo>
                  <a:pt x="1847" y="3003"/>
                </a:lnTo>
                <a:lnTo>
                  <a:pt x="3118" y="3003"/>
                </a:lnTo>
                <a:lnTo>
                  <a:pt x="3118" y="2200"/>
                </a:lnTo>
                <a:lnTo>
                  <a:pt x="1847" y="2200"/>
                </a:lnTo>
                <a:close/>
                <a:moveTo>
                  <a:pt x="310" y="2160"/>
                </a:moveTo>
                <a:lnTo>
                  <a:pt x="310" y="2252"/>
                </a:lnTo>
                <a:lnTo>
                  <a:pt x="929" y="2252"/>
                </a:lnTo>
                <a:lnTo>
                  <a:pt x="929" y="2160"/>
                </a:lnTo>
                <a:lnTo>
                  <a:pt x="310" y="2160"/>
                </a:lnTo>
                <a:close/>
                <a:moveTo>
                  <a:pt x="650" y="1312"/>
                </a:moveTo>
                <a:lnTo>
                  <a:pt x="651" y="1321"/>
                </a:lnTo>
                <a:lnTo>
                  <a:pt x="648" y="1330"/>
                </a:lnTo>
                <a:lnTo>
                  <a:pt x="640" y="1335"/>
                </a:lnTo>
                <a:lnTo>
                  <a:pt x="618" y="1347"/>
                </a:lnTo>
                <a:lnTo>
                  <a:pt x="601" y="1359"/>
                </a:lnTo>
                <a:lnTo>
                  <a:pt x="588" y="1373"/>
                </a:lnTo>
                <a:lnTo>
                  <a:pt x="676" y="1454"/>
                </a:lnTo>
                <a:lnTo>
                  <a:pt x="691" y="1354"/>
                </a:lnTo>
                <a:lnTo>
                  <a:pt x="691" y="1353"/>
                </a:lnTo>
                <a:lnTo>
                  <a:pt x="692" y="1351"/>
                </a:lnTo>
                <a:lnTo>
                  <a:pt x="650" y="1312"/>
                </a:lnTo>
                <a:close/>
                <a:moveTo>
                  <a:pt x="576" y="1245"/>
                </a:moveTo>
                <a:lnTo>
                  <a:pt x="577" y="1252"/>
                </a:lnTo>
                <a:lnTo>
                  <a:pt x="576" y="1259"/>
                </a:lnTo>
                <a:lnTo>
                  <a:pt x="572" y="1265"/>
                </a:lnTo>
                <a:lnTo>
                  <a:pt x="545" y="1287"/>
                </a:lnTo>
                <a:lnTo>
                  <a:pt x="516" y="1307"/>
                </a:lnTo>
                <a:lnTo>
                  <a:pt x="559" y="1347"/>
                </a:lnTo>
                <a:lnTo>
                  <a:pt x="577" y="1331"/>
                </a:lnTo>
                <a:lnTo>
                  <a:pt x="599" y="1316"/>
                </a:lnTo>
                <a:lnTo>
                  <a:pt x="624" y="1301"/>
                </a:lnTo>
                <a:lnTo>
                  <a:pt x="628" y="1300"/>
                </a:lnTo>
                <a:lnTo>
                  <a:pt x="633" y="1299"/>
                </a:lnTo>
                <a:lnTo>
                  <a:pt x="637" y="1300"/>
                </a:lnTo>
                <a:lnTo>
                  <a:pt x="576" y="1245"/>
                </a:lnTo>
                <a:close/>
                <a:moveTo>
                  <a:pt x="1059" y="1021"/>
                </a:moveTo>
                <a:lnTo>
                  <a:pt x="728" y="1146"/>
                </a:lnTo>
                <a:lnTo>
                  <a:pt x="858" y="1263"/>
                </a:lnTo>
                <a:lnTo>
                  <a:pt x="1227" y="1114"/>
                </a:lnTo>
                <a:lnTo>
                  <a:pt x="1123" y="1021"/>
                </a:lnTo>
                <a:lnTo>
                  <a:pt x="1059" y="1021"/>
                </a:lnTo>
                <a:close/>
                <a:moveTo>
                  <a:pt x="919" y="904"/>
                </a:moveTo>
                <a:lnTo>
                  <a:pt x="593" y="1025"/>
                </a:lnTo>
                <a:lnTo>
                  <a:pt x="715" y="1134"/>
                </a:lnTo>
                <a:lnTo>
                  <a:pt x="1046" y="1008"/>
                </a:lnTo>
                <a:lnTo>
                  <a:pt x="1073" y="977"/>
                </a:lnTo>
                <a:lnTo>
                  <a:pt x="993" y="905"/>
                </a:lnTo>
                <a:lnTo>
                  <a:pt x="919" y="904"/>
                </a:lnTo>
                <a:close/>
                <a:moveTo>
                  <a:pt x="1534" y="841"/>
                </a:moveTo>
                <a:lnTo>
                  <a:pt x="1187" y="973"/>
                </a:lnTo>
                <a:lnTo>
                  <a:pt x="1156" y="1014"/>
                </a:lnTo>
                <a:lnTo>
                  <a:pt x="1256" y="1103"/>
                </a:lnTo>
                <a:lnTo>
                  <a:pt x="1695" y="926"/>
                </a:lnTo>
                <a:lnTo>
                  <a:pt x="1601" y="842"/>
                </a:lnTo>
                <a:lnTo>
                  <a:pt x="1534" y="841"/>
                </a:lnTo>
                <a:close/>
                <a:moveTo>
                  <a:pt x="786" y="775"/>
                </a:moveTo>
                <a:lnTo>
                  <a:pt x="451" y="896"/>
                </a:lnTo>
                <a:lnTo>
                  <a:pt x="580" y="1013"/>
                </a:lnTo>
                <a:lnTo>
                  <a:pt x="911" y="890"/>
                </a:lnTo>
                <a:lnTo>
                  <a:pt x="940" y="856"/>
                </a:lnTo>
                <a:lnTo>
                  <a:pt x="850" y="775"/>
                </a:lnTo>
                <a:lnTo>
                  <a:pt x="786" y="775"/>
                </a:lnTo>
                <a:close/>
                <a:moveTo>
                  <a:pt x="42" y="757"/>
                </a:moveTo>
                <a:lnTo>
                  <a:pt x="38" y="872"/>
                </a:lnTo>
                <a:lnTo>
                  <a:pt x="486" y="1281"/>
                </a:lnTo>
                <a:lnTo>
                  <a:pt x="518" y="1260"/>
                </a:lnTo>
                <a:lnTo>
                  <a:pt x="545" y="1237"/>
                </a:lnTo>
                <a:lnTo>
                  <a:pt x="554" y="1233"/>
                </a:lnTo>
                <a:lnTo>
                  <a:pt x="564" y="1234"/>
                </a:lnTo>
                <a:lnTo>
                  <a:pt x="42" y="757"/>
                </a:lnTo>
                <a:close/>
                <a:moveTo>
                  <a:pt x="1411" y="723"/>
                </a:moveTo>
                <a:lnTo>
                  <a:pt x="1050" y="856"/>
                </a:lnTo>
                <a:lnTo>
                  <a:pt x="1023" y="893"/>
                </a:lnTo>
                <a:lnTo>
                  <a:pt x="1099" y="963"/>
                </a:lnTo>
                <a:lnTo>
                  <a:pt x="1160" y="966"/>
                </a:lnTo>
                <a:lnTo>
                  <a:pt x="1527" y="827"/>
                </a:lnTo>
                <a:lnTo>
                  <a:pt x="1552" y="797"/>
                </a:lnTo>
                <a:lnTo>
                  <a:pt x="1470" y="723"/>
                </a:lnTo>
                <a:lnTo>
                  <a:pt x="1411" y="723"/>
                </a:lnTo>
                <a:close/>
                <a:moveTo>
                  <a:pt x="1982" y="671"/>
                </a:moveTo>
                <a:lnTo>
                  <a:pt x="1668" y="791"/>
                </a:lnTo>
                <a:lnTo>
                  <a:pt x="1635" y="834"/>
                </a:lnTo>
                <a:lnTo>
                  <a:pt x="1723" y="914"/>
                </a:lnTo>
                <a:lnTo>
                  <a:pt x="2132" y="749"/>
                </a:lnTo>
                <a:lnTo>
                  <a:pt x="2046" y="671"/>
                </a:lnTo>
                <a:lnTo>
                  <a:pt x="1982" y="671"/>
                </a:lnTo>
                <a:close/>
                <a:moveTo>
                  <a:pt x="644" y="653"/>
                </a:moveTo>
                <a:lnTo>
                  <a:pt x="310" y="769"/>
                </a:lnTo>
                <a:lnTo>
                  <a:pt x="437" y="884"/>
                </a:lnTo>
                <a:lnTo>
                  <a:pt x="770" y="763"/>
                </a:lnTo>
                <a:lnTo>
                  <a:pt x="799" y="729"/>
                </a:lnTo>
                <a:lnTo>
                  <a:pt x="712" y="653"/>
                </a:lnTo>
                <a:lnTo>
                  <a:pt x="644" y="653"/>
                </a:lnTo>
                <a:close/>
                <a:moveTo>
                  <a:pt x="2578" y="625"/>
                </a:moveTo>
                <a:lnTo>
                  <a:pt x="726" y="1370"/>
                </a:lnTo>
                <a:lnTo>
                  <a:pt x="714" y="1462"/>
                </a:lnTo>
                <a:lnTo>
                  <a:pt x="2565" y="710"/>
                </a:lnTo>
                <a:lnTo>
                  <a:pt x="2578" y="625"/>
                </a:lnTo>
                <a:close/>
                <a:moveTo>
                  <a:pt x="1268" y="601"/>
                </a:moveTo>
                <a:lnTo>
                  <a:pt x="909" y="730"/>
                </a:lnTo>
                <a:lnTo>
                  <a:pt x="882" y="768"/>
                </a:lnTo>
                <a:lnTo>
                  <a:pt x="970" y="846"/>
                </a:lnTo>
                <a:lnTo>
                  <a:pt x="1024" y="849"/>
                </a:lnTo>
                <a:lnTo>
                  <a:pt x="1391" y="713"/>
                </a:lnTo>
                <a:lnTo>
                  <a:pt x="1419" y="678"/>
                </a:lnTo>
                <a:lnTo>
                  <a:pt x="1335" y="601"/>
                </a:lnTo>
                <a:lnTo>
                  <a:pt x="1268" y="601"/>
                </a:lnTo>
                <a:close/>
                <a:moveTo>
                  <a:pt x="1853" y="559"/>
                </a:moveTo>
                <a:lnTo>
                  <a:pt x="1531" y="678"/>
                </a:lnTo>
                <a:lnTo>
                  <a:pt x="1503" y="715"/>
                </a:lnTo>
                <a:lnTo>
                  <a:pt x="1578" y="783"/>
                </a:lnTo>
                <a:lnTo>
                  <a:pt x="1637" y="785"/>
                </a:lnTo>
                <a:lnTo>
                  <a:pt x="1964" y="660"/>
                </a:lnTo>
                <a:lnTo>
                  <a:pt x="1994" y="624"/>
                </a:lnTo>
                <a:lnTo>
                  <a:pt x="1921" y="560"/>
                </a:lnTo>
                <a:lnTo>
                  <a:pt x="1853" y="559"/>
                </a:lnTo>
                <a:close/>
                <a:moveTo>
                  <a:pt x="564" y="518"/>
                </a:moveTo>
                <a:lnTo>
                  <a:pt x="177" y="647"/>
                </a:lnTo>
                <a:lnTo>
                  <a:pt x="297" y="757"/>
                </a:lnTo>
                <a:lnTo>
                  <a:pt x="629" y="640"/>
                </a:lnTo>
                <a:lnTo>
                  <a:pt x="659" y="605"/>
                </a:lnTo>
                <a:lnTo>
                  <a:pt x="564" y="518"/>
                </a:lnTo>
                <a:close/>
                <a:moveTo>
                  <a:pt x="2422" y="504"/>
                </a:moveTo>
                <a:lnTo>
                  <a:pt x="2105" y="624"/>
                </a:lnTo>
                <a:lnTo>
                  <a:pt x="2077" y="663"/>
                </a:lnTo>
                <a:lnTo>
                  <a:pt x="2160" y="738"/>
                </a:lnTo>
                <a:lnTo>
                  <a:pt x="2521" y="593"/>
                </a:lnTo>
                <a:lnTo>
                  <a:pt x="2422" y="504"/>
                </a:lnTo>
                <a:close/>
                <a:moveTo>
                  <a:pt x="1145" y="476"/>
                </a:moveTo>
                <a:lnTo>
                  <a:pt x="766" y="609"/>
                </a:lnTo>
                <a:lnTo>
                  <a:pt x="742" y="642"/>
                </a:lnTo>
                <a:lnTo>
                  <a:pt x="826" y="717"/>
                </a:lnTo>
                <a:lnTo>
                  <a:pt x="892" y="719"/>
                </a:lnTo>
                <a:lnTo>
                  <a:pt x="1258" y="587"/>
                </a:lnTo>
                <a:lnTo>
                  <a:pt x="1284" y="555"/>
                </a:lnTo>
                <a:lnTo>
                  <a:pt x="1197" y="476"/>
                </a:lnTo>
                <a:lnTo>
                  <a:pt x="1145" y="476"/>
                </a:lnTo>
                <a:close/>
                <a:moveTo>
                  <a:pt x="1723" y="437"/>
                </a:moveTo>
                <a:lnTo>
                  <a:pt x="1395" y="555"/>
                </a:lnTo>
                <a:lnTo>
                  <a:pt x="1367" y="594"/>
                </a:lnTo>
                <a:lnTo>
                  <a:pt x="1447" y="665"/>
                </a:lnTo>
                <a:lnTo>
                  <a:pt x="1515" y="667"/>
                </a:lnTo>
                <a:lnTo>
                  <a:pt x="1840" y="547"/>
                </a:lnTo>
                <a:lnTo>
                  <a:pt x="1869" y="512"/>
                </a:lnTo>
                <a:lnTo>
                  <a:pt x="1786" y="437"/>
                </a:lnTo>
                <a:lnTo>
                  <a:pt x="1723" y="437"/>
                </a:lnTo>
                <a:close/>
                <a:moveTo>
                  <a:pt x="2298" y="395"/>
                </a:moveTo>
                <a:lnTo>
                  <a:pt x="1980" y="512"/>
                </a:lnTo>
                <a:lnTo>
                  <a:pt x="1952" y="550"/>
                </a:lnTo>
                <a:lnTo>
                  <a:pt x="2023" y="613"/>
                </a:lnTo>
                <a:lnTo>
                  <a:pt x="2084" y="614"/>
                </a:lnTo>
                <a:lnTo>
                  <a:pt x="2408" y="492"/>
                </a:lnTo>
                <a:lnTo>
                  <a:pt x="2298" y="395"/>
                </a:lnTo>
                <a:close/>
                <a:moveTo>
                  <a:pt x="1060" y="354"/>
                </a:moveTo>
                <a:lnTo>
                  <a:pt x="594" y="508"/>
                </a:lnTo>
                <a:lnTo>
                  <a:pt x="690" y="595"/>
                </a:lnTo>
                <a:lnTo>
                  <a:pt x="753" y="596"/>
                </a:lnTo>
                <a:lnTo>
                  <a:pt x="1117" y="468"/>
                </a:lnTo>
                <a:lnTo>
                  <a:pt x="1147" y="432"/>
                </a:lnTo>
                <a:lnTo>
                  <a:pt x="1060" y="354"/>
                </a:lnTo>
                <a:close/>
                <a:moveTo>
                  <a:pt x="1594" y="318"/>
                </a:moveTo>
                <a:lnTo>
                  <a:pt x="1254" y="437"/>
                </a:lnTo>
                <a:lnTo>
                  <a:pt x="1230" y="470"/>
                </a:lnTo>
                <a:lnTo>
                  <a:pt x="1312" y="543"/>
                </a:lnTo>
                <a:lnTo>
                  <a:pt x="1375" y="546"/>
                </a:lnTo>
                <a:lnTo>
                  <a:pt x="1704" y="426"/>
                </a:lnTo>
                <a:lnTo>
                  <a:pt x="1734" y="390"/>
                </a:lnTo>
                <a:lnTo>
                  <a:pt x="1654" y="318"/>
                </a:lnTo>
                <a:lnTo>
                  <a:pt x="1594" y="318"/>
                </a:lnTo>
                <a:close/>
                <a:moveTo>
                  <a:pt x="2166" y="278"/>
                </a:moveTo>
                <a:lnTo>
                  <a:pt x="1842" y="395"/>
                </a:lnTo>
                <a:lnTo>
                  <a:pt x="1817" y="427"/>
                </a:lnTo>
                <a:lnTo>
                  <a:pt x="1898" y="501"/>
                </a:lnTo>
                <a:lnTo>
                  <a:pt x="1957" y="503"/>
                </a:lnTo>
                <a:lnTo>
                  <a:pt x="2284" y="381"/>
                </a:lnTo>
                <a:lnTo>
                  <a:pt x="2166" y="278"/>
                </a:lnTo>
                <a:close/>
                <a:moveTo>
                  <a:pt x="1522" y="200"/>
                </a:moveTo>
                <a:lnTo>
                  <a:pt x="1091" y="343"/>
                </a:lnTo>
                <a:lnTo>
                  <a:pt x="1173" y="418"/>
                </a:lnTo>
                <a:lnTo>
                  <a:pt x="1253" y="420"/>
                </a:lnTo>
                <a:lnTo>
                  <a:pt x="1574" y="307"/>
                </a:lnTo>
                <a:lnTo>
                  <a:pt x="1603" y="272"/>
                </a:lnTo>
                <a:lnTo>
                  <a:pt x="1522" y="200"/>
                </a:lnTo>
                <a:close/>
                <a:moveTo>
                  <a:pt x="2037" y="163"/>
                </a:moveTo>
                <a:lnTo>
                  <a:pt x="1711" y="276"/>
                </a:lnTo>
                <a:lnTo>
                  <a:pt x="1686" y="310"/>
                </a:lnTo>
                <a:lnTo>
                  <a:pt x="1763" y="379"/>
                </a:lnTo>
                <a:lnTo>
                  <a:pt x="1830" y="381"/>
                </a:lnTo>
                <a:lnTo>
                  <a:pt x="2152" y="265"/>
                </a:lnTo>
                <a:lnTo>
                  <a:pt x="2037" y="163"/>
                </a:lnTo>
                <a:close/>
                <a:moveTo>
                  <a:pt x="1926" y="65"/>
                </a:moveTo>
                <a:lnTo>
                  <a:pt x="1553" y="190"/>
                </a:lnTo>
                <a:lnTo>
                  <a:pt x="1630" y="260"/>
                </a:lnTo>
                <a:lnTo>
                  <a:pt x="1704" y="262"/>
                </a:lnTo>
                <a:lnTo>
                  <a:pt x="2023" y="150"/>
                </a:lnTo>
                <a:lnTo>
                  <a:pt x="1926" y="65"/>
                </a:lnTo>
                <a:close/>
                <a:moveTo>
                  <a:pt x="1968" y="0"/>
                </a:moveTo>
                <a:lnTo>
                  <a:pt x="1978" y="2"/>
                </a:lnTo>
                <a:lnTo>
                  <a:pt x="1984" y="5"/>
                </a:lnTo>
                <a:lnTo>
                  <a:pt x="2617" y="566"/>
                </a:lnTo>
                <a:lnTo>
                  <a:pt x="2620" y="570"/>
                </a:lnTo>
                <a:lnTo>
                  <a:pt x="2624" y="573"/>
                </a:lnTo>
                <a:lnTo>
                  <a:pt x="2625" y="577"/>
                </a:lnTo>
                <a:lnTo>
                  <a:pt x="2625" y="581"/>
                </a:lnTo>
                <a:lnTo>
                  <a:pt x="2624" y="585"/>
                </a:lnTo>
                <a:lnTo>
                  <a:pt x="2623" y="588"/>
                </a:lnTo>
                <a:lnTo>
                  <a:pt x="2620" y="593"/>
                </a:lnTo>
                <a:lnTo>
                  <a:pt x="2620" y="596"/>
                </a:lnTo>
                <a:lnTo>
                  <a:pt x="2620" y="598"/>
                </a:lnTo>
                <a:lnTo>
                  <a:pt x="2600" y="727"/>
                </a:lnTo>
                <a:lnTo>
                  <a:pt x="2599" y="732"/>
                </a:lnTo>
                <a:lnTo>
                  <a:pt x="2596" y="736"/>
                </a:lnTo>
                <a:lnTo>
                  <a:pt x="2593" y="739"/>
                </a:lnTo>
                <a:lnTo>
                  <a:pt x="2589" y="741"/>
                </a:lnTo>
                <a:lnTo>
                  <a:pt x="697" y="1509"/>
                </a:lnTo>
                <a:lnTo>
                  <a:pt x="693" y="1510"/>
                </a:lnTo>
                <a:lnTo>
                  <a:pt x="690" y="1511"/>
                </a:lnTo>
                <a:lnTo>
                  <a:pt x="686" y="1510"/>
                </a:lnTo>
                <a:lnTo>
                  <a:pt x="682" y="1509"/>
                </a:lnTo>
                <a:lnTo>
                  <a:pt x="679" y="1507"/>
                </a:lnTo>
                <a:lnTo>
                  <a:pt x="677" y="1507"/>
                </a:lnTo>
                <a:lnTo>
                  <a:pt x="677" y="1506"/>
                </a:lnTo>
                <a:lnTo>
                  <a:pt x="676" y="1506"/>
                </a:lnTo>
                <a:lnTo>
                  <a:pt x="570" y="1409"/>
                </a:lnTo>
                <a:lnTo>
                  <a:pt x="570" y="1410"/>
                </a:lnTo>
                <a:lnTo>
                  <a:pt x="570" y="1412"/>
                </a:lnTo>
                <a:lnTo>
                  <a:pt x="573" y="1433"/>
                </a:lnTo>
                <a:lnTo>
                  <a:pt x="582" y="1454"/>
                </a:lnTo>
                <a:lnTo>
                  <a:pt x="597" y="1475"/>
                </a:lnTo>
                <a:lnTo>
                  <a:pt x="616" y="1497"/>
                </a:lnTo>
                <a:lnTo>
                  <a:pt x="639" y="1519"/>
                </a:lnTo>
                <a:lnTo>
                  <a:pt x="665" y="1541"/>
                </a:lnTo>
                <a:lnTo>
                  <a:pt x="694" y="1562"/>
                </a:lnTo>
                <a:lnTo>
                  <a:pt x="723" y="1581"/>
                </a:lnTo>
                <a:lnTo>
                  <a:pt x="752" y="1601"/>
                </a:lnTo>
                <a:lnTo>
                  <a:pt x="781" y="1619"/>
                </a:lnTo>
                <a:lnTo>
                  <a:pt x="809" y="1635"/>
                </a:lnTo>
                <a:lnTo>
                  <a:pt x="834" y="1649"/>
                </a:lnTo>
                <a:lnTo>
                  <a:pt x="856" y="1661"/>
                </a:lnTo>
                <a:lnTo>
                  <a:pt x="871" y="1670"/>
                </a:lnTo>
                <a:lnTo>
                  <a:pt x="885" y="1678"/>
                </a:lnTo>
                <a:lnTo>
                  <a:pt x="896" y="1685"/>
                </a:lnTo>
                <a:lnTo>
                  <a:pt x="938" y="1713"/>
                </a:lnTo>
                <a:lnTo>
                  <a:pt x="979" y="1741"/>
                </a:lnTo>
                <a:lnTo>
                  <a:pt x="1022" y="1772"/>
                </a:lnTo>
                <a:lnTo>
                  <a:pt x="1063" y="1805"/>
                </a:lnTo>
                <a:lnTo>
                  <a:pt x="1105" y="1840"/>
                </a:lnTo>
                <a:lnTo>
                  <a:pt x="1145" y="1877"/>
                </a:lnTo>
                <a:lnTo>
                  <a:pt x="1185" y="1916"/>
                </a:lnTo>
                <a:lnTo>
                  <a:pt x="1223" y="1958"/>
                </a:lnTo>
                <a:lnTo>
                  <a:pt x="1258" y="2002"/>
                </a:lnTo>
                <a:lnTo>
                  <a:pt x="1292" y="2049"/>
                </a:lnTo>
                <a:lnTo>
                  <a:pt x="1322" y="2098"/>
                </a:lnTo>
                <a:lnTo>
                  <a:pt x="1351" y="2150"/>
                </a:lnTo>
                <a:lnTo>
                  <a:pt x="1375" y="2205"/>
                </a:lnTo>
                <a:lnTo>
                  <a:pt x="1397" y="2263"/>
                </a:lnTo>
                <a:lnTo>
                  <a:pt x="1413" y="2324"/>
                </a:lnTo>
                <a:lnTo>
                  <a:pt x="1425" y="2390"/>
                </a:lnTo>
                <a:lnTo>
                  <a:pt x="1433" y="2448"/>
                </a:lnTo>
                <a:lnTo>
                  <a:pt x="1435" y="2508"/>
                </a:lnTo>
                <a:lnTo>
                  <a:pt x="1434" y="2568"/>
                </a:lnTo>
                <a:lnTo>
                  <a:pt x="1427" y="2631"/>
                </a:lnTo>
                <a:lnTo>
                  <a:pt x="1417" y="2691"/>
                </a:lnTo>
                <a:lnTo>
                  <a:pt x="1402" y="2751"/>
                </a:lnTo>
                <a:lnTo>
                  <a:pt x="1390" y="2791"/>
                </a:lnTo>
                <a:lnTo>
                  <a:pt x="1376" y="2833"/>
                </a:lnTo>
                <a:lnTo>
                  <a:pt x="1364" y="2866"/>
                </a:lnTo>
                <a:lnTo>
                  <a:pt x="1353" y="2900"/>
                </a:lnTo>
                <a:lnTo>
                  <a:pt x="1343" y="2934"/>
                </a:lnTo>
                <a:lnTo>
                  <a:pt x="1335" y="2968"/>
                </a:lnTo>
                <a:lnTo>
                  <a:pt x="1331" y="3001"/>
                </a:lnTo>
                <a:lnTo>
                  <a:pt x="1330" y="3035"/>
                </a:lnTo>
                <a:lnTo>
                  <a:pt x="1334" y="3068"/>
                </a:lnTo>
                <a:lnTo>
                  <a:pt x="1344" y="3099"/>
                </a:lnTo>
                <a:lnTo>
                  <a:pt x="1357" y="3125"/>
                </a:lnTo>
                <a:lnTo>
                  <a:pt x="1376" y="3148"/>
                </a:lnTo>
                <a:lnTo>
                  <a:pt x="1398" y="3169"/>
                </a:lnTo>
                <a:lnTo>
                  <a:pt x="1423" y="3185"/>
                </a:lnTo>
                <a:lnTo>
                  <a:pt x="1450" y="3201"/>
                </a:lnTo>
                <a:lnTo>
                  <a:pt x="1478" y="3213"/>
                </a:lnTo>
                <a:lnTo>
                  <a:pt x="1509" y="3223"/>
                </a:lnTo>
                <a:lnTo>
                  <a:pt x="1541" y="3231"/>
                </a:lnTo>
                <a:lnTo>
                  <a:pt x="1571" y="3238"/>
                </a:lnTo>
                <a:lnTo>
                  <a:pt x="1602" y="3243"/>
                </a:lnTo>
                <a:lnTo>
                  <a:pt x="1631" y="3246"/>
                </a:lnTo>
                <a:lnTo>
                  <a:pt x="1658" y="3249"/>
                </a:lnTo>
                <a:lnTo>
                  <a:pt x="1683" y="3250"/>
                </a:lnTo>
                <a:lnTo>
                  <a:pt x="1705" y="3251"/>
                </a:lnTo>
                <a:lnTo>
                  <a:pt x="1722" y="3251"/>
                </a:lnTo>
                <a:lnTo>
                  <a:pt x="1776" y="3040"/>
                </a:lnTo>
                <a:lnTo>
                  <a:pt x="1776" y="2173"/>
                </a:lnTo>
                <a:lnTo>
                  <a:pt x="1779" y="2158"/>
                </a:lnTo>
                <a:lnTo>
                  <a:pt x="1786" y="2144"/>
                </a:lnTo>
                <a:lnTo>
                  <a:pt x="1796" y="2132"/>
                </a:lnTo>
                <a:lnTo>
                  <a:pt x="1811" y="2125"/>
                </a:lnTo>
                <a:lnTo>
                  <a:pt x="1827" y="2122"/>
                </a:lnTo>
                <a:lnTo>
                  <a:pt x="3138" y="2122"/>
                </a:lnTo>
                <a:lnTo>
                  <a:pt x="3154" y="2125"/>
                </a:lnTo>
                <a:lnTo>
                  <a:pt x="3168" y="2132"/>
                </a:lnTo>
                <a:lnTo>
                  <a:pt x="3179" y="2144"/>
                </a:lnTo>
                <a:lnTo>
                  <a:pt x="3186" y="2158"/>
                </a:lnTo>
                <a:lnTo>
                  <a:pt x="3189" y="2173"/>
                </a:lnTo>
                <a:lnTo>
                  <a:pt x="3189" y="3039"/>
                </a:lnTo>
                <a:lnTo>
                  <a:pt x="3339" y="3432"/>
                </a:lnTo>
                <a:lnTo>
                  <a:pt x="3343" y="3437"/>
                </a:lnTo>
                <a:lnTo>
                  <a:pt x="3344" y="3442"/>
                </a:lnTo>
                <a:lnTo>
                  <a:pt x="3345" y="3448"/>
                </a:lnTo>
                <a:lnTo>
                  <a:pt x="3345" y="3448"/>
                </a:lnTo>
                <a:lnTo>
                  <a:pt x="3345" y="3563"/>
                </a:lnTo>
                <a:lnTo>
                  <a:pt x="1676" y="3563"/>
                </a:lnTo>
                <a:lnTo>
                  <a:pt x="1676" y="3460"/>
                </a:lnTo>
                <a:lnTo>
                  <a:pt x="1673" y="3451"/>
                </a:lnTo>
                <a:lnTo>
                  <a:pt x="1673" y="3441"/>
                </a:lnTo>
                <a:lnTo>
                  <a:pt x="1712" y="3289"/>
                </a:lnTo>
                <a:lnTo>
                  <a:pt x="1692" y="3288"/>
                </a:lnTo>
                <a:lnTo>
                  <a:pt x="1668" y="3287"/>
                </a:lnTo>
                <a:lnTo>
                  <a:pt x="1641" y="3285"/>
                </a:lnTo>
                <a:lnTo>
                  <a:pt x="1612" y="3281"/>
                </a:lnTo>
                <a:lnTo>
                  <a:pt x="1580" y="3277"/>
                </a:lnTo>
                <a:lnTo>
                  <a:pt x="1548" y="3272"/>
                </a:lnTo>
                <a:lnTo>
                  <a:pt x="1516" y="3264"/>
                </a:lnTo>
                <a:lnTo>
                  <a:pt x="1483" y="3254"/>
                </a:lnTo>
                <a:lnTo>
                  <a:pt x="1451" y="3242"/>
                </a:lnTo>
                <a:lnTo>
                  <a:pt x="1421" y="3228"/>
                </a:lnTo>
                <a:lnTo>
                  <a:pt x="1392" y="3211"/>
                </a:lnTo>
                <a:lnTo>
                  <a:pt x="1366" y="3192"/>
                </a:lnTo>
                <a:lnTo>
                  <a:pt x="1343" y="3169"/>
                </a:lnTo>
                <a:lnTo>
                  <a:pt x="1323" y="3143"/>
                </a:lnTo>
                <a:lnTo>
                  <a:pt x="1309" y="3113"/>
                </a:lnTo>
                <a:lnTo>
                  <a:pt x="1297" y="3077"/>
                </a:lnTo>
                <a:lnTo>
                  <a:pt x="1293" y="3041"/>
                </a:lnTo>
                <a:lnTo>
                  <a:pt x="1293" y="3004"/>
                </a:lnTo>
                <a:lnTo>
                  <a:pt x="1297" y="2966"/>
                </a:lnTo>
                <a:lnTo>
                  <a:pt x="1305" y="2929"/>
                </a:lnTo>
                <a:lnTo>
                  <a:pt x="1316" y="2892"/>
                </a:lnTo>
                <a:lnTo>
                  <a:pt x="1328" y="2856"/>
                </a:lnTo>
                <a:lnTo>
                  <a:pt x="1340" y="2821"/>
                </a:lnTo>
                <a:lnTo>
                  <a:pt x="1354" y="2779"/>
                </a:lnTo>
                <a:lnTo>
                  <a:pt x="1366" y="2741"/>
                </a:lnTo>
                <a:lnTo>
                  <a:pt x="1380" y="2684"/>
                </a:lnTo>
                <a:lnTo>
                  <a:pt x="1390" y="2625"/>
                </a:lnTo>
                <a:lnTo>
                  <a:pt x="1395" y="2567"/>
                </a:lnTo>
                <a:lnTo>
                  <a:pt x="1398" y="2508"/>
                </a:lnTo>
                <a:lnTo>
                  <a:pt x="1394" y="2451"/>
                </a:lnTo>
                <a:lnTo>
                  <a:pt x="1388" y="2395"/>
                </a:lnTo>
                <a:lnTo>
                  <a:pt x="1376" y="2333"/>
                </a:lnTo>
                <a:lnTo>
                  <a:pt x="1359" y="2274"/>
                </a:lnTo>
                <a:lnTo>
                  <a:pt x="1340" y="2218"/>
                </a:lnTo>
                <a:lnTo>
                  <a:pt x="1316" y="2166"/>
                </a:lnTo>
                <a:lnTo>
                  <a:pt x="1289" y="2115"/>
                </a:lnTo>
                <a:lnTo>
                  <a:pt x="1259" y="2068"/>
                </a:lnTo>
                <a:lnTo>
                  <a:pt x="1226" y="2022"/>
                </a:lnTo>
                <a:lnTo>
                  <a:pt x="1192" y="1981"/>
                </a:lnTo>
                <a:lnTo>
                  <a:pt x="1155" y="1940"/>
                </a:lnTo>
                <a:lnTo>
                  <a:pt x="1117" y="1902"/>
                </a:lnTo>
                <a:lnTo>
                  <a:pt x="1077" y="1867"/>
                </a:lnTo>
                <a:lnTo>
                  <a:pt x="1038" y="1833"/>
                </a:lnTo>
                <a:lnTo>
                  <a:pt x="998" y="1801"/>
                </a:lnTo>
                <a:lnTo>
                  <a:pt x="956" y="1772"/>
                </a:lnTo>
                <a:lnTo>
                  <a:pt x="916" y="1743"/>
                </a:lnTo>
                <a:lnTo>
                  <a:pt x="876" y="1717"/>
                </a:lnTo>
                <a:lnTo>
                  <a:pt x="865" y="1711"/>
                </a:lnTo>
                <a:lnTo>
                  <a:pt x="852" y="1703"/>
                </a:lnTo>
                <a:lnTo>
                  <a:pt x="837" y="1694"/>
                </a:lnTo>
                <a:lnTo>
                  <a:pt x="808" y="1678"/>
                </a:lnTo>
                <a:lnTo>
                  <a:pt x="777" y="1660"/>
                </a:lnTo>
                <a:lnTo>
                  <a:pt x="743" y="1641"/>
                </a:lnTo>
                <a:lnTo>
                  <a:pt x="709" y="1619"/>
                </a:lnTo>
                <a:lnTo>
                  <a:pt x="675" y="1596"/>
                </a:lnTo>
                <a:lnTo>
                  <a:pt x="643" y="1572"/>
                </a:lnTo>
                <a:lnTo>
                  <a:pt x="613" y="1546"/>
                </a:lnTo>
                <a:lnTo>
                  <a:pt x="586" y="1520"/>
                </a:lnTo>
                <a:lnTo>
                  <a:pt x="564" y="1493"/>
                </a:lnTo>
                <a:lnTo>
                  <a:pt x="546" y="1466"/>
                </a:lnTo>
                <a:lnTo>
                  <a:pt x="535" y="1438"/>
                </a:lnTo>
                <a:lnTo>
                  <a:pt x="532" y="1411"/>
                </a:lnTo>
                <a:lnTo>
                  <a:pt x="534" y="1394"/>
                </a:lnTo>
                <a:lnTo>
                  <a:pt x="539" y="1380"/>
                </a:lnTo>
                <a:lnTo>
                  <a:pt x="482" y="1328"/>
                </a:lnTo>
                <a:lnTo>
                  <a:pt x="434" y="1353"/>
                </a:lnTo>
                <a:lnTo>
                  <a:pt x="385" y="1377"/>
                </a:lnTo>
                <a:lnTo>
                  <a:pt x="354" y="1391"/>
                </a:lnTo>
                <a:lnTo>
                  <a:pt x="325" y="1405"/>
                </a:lnTo>
                <a:lnTo>
                  <a:pt x="295" y="1422"/>
                </a:lnTo>
                <a:lnTo>
                  <a:pt x="267" y="1437"/>
                </a:lnTo>
                <a:lnTo>
                  <a:pt x="239" y="1455"/>
                </a:lnTo>
                <a:lnTo>
                  <a:pt x="214" y="1473"/>
                </a:lnTo>
                <a:lnTo>
                  <a:pt x="191" y="1494"/>
                </a:lnTo>
                <a:lnTo>
                  <a:pt x="172" y="1517"/>
                </a:lnTo>
                <a:lnTo>
                  <a:pt x="155" y="1541"/>
                </a:lnTo>
                <a:lnTo>
                  <a:pt x="142" y="1568"/>
                </a:lnTo>
                <a:lnTo>
                  <a:pt x="132" y="1599"/>
                </a:lnTo>
                <a:lnTo>
                  <a:pt x="126" y="1635"/>
                </a:lnTo>
                <a:lnTo>
                  <a:pt x="122" y="1668"/>
                </a:lnTo>
                <a:lnTo>
                  <a:pt x="122" y="1697"/>
                </a:lnTo>
                <a:lnTo>
                  <a:pt x="127" y="1724"/>
                </a:lnTo>
                <a:lnTo>
                  <a:pt x="134" y="1748"/>
                </a:lnTo>
                <a:lnTo>
                  <a:pt x="145" y="1769"/>
                </a:lnTo>
                <a:lnTo>
                  <a:pt x="158" y="1787"/>
                </a:lnTo>
                <a:lnTo>
                  <a:pt x="174" y="1804"/>
                </a:lnTo>
                <a:lnTo>
                  <a:pt x="192" y="1819"/>
                </a:lnTo>
                <a:lnTo>
                  <a:pt x="212" y="1831"/>
                </a:lnTo>
                <a:lnTo>
                  <a:pt x="234" y="1843"/>
                </a:lnTo>
                <a:lnTo>
                  <a:pt x="258" y="1853"/>
                </a:lnTo>
                <a:lnTo>
                  <a:pt x="283" y="1862"/>
                </a:lnTo>
                <a:lnTo>
                  <a:pt x="309" y="1870"/>
                </a:lnTo>
                <a:lnTo>
                  <a:pt x="337" y="1878"/>
                </a:lnTo>
                <a:lnTo>
                  <a:pt x="364" y="1886"/>
                </a:lnTo>
                <a:lnTo>
                  <a:pt x="392" y="1892"/>
                </a:lnTo>
                <a:lnTo>
                  <a:pt x="422" y="1900"/>
                </a:lnTo>
                <a:lnTo>
                  <a:pt x="450" y="1907"/>
                </a:lnTo>
                <a:lnTo>
                  <a:pt x="479" y="1915"/>
                </a:lnTo>
                <a:lnTo>
                  <a:pt x="506" y="1924"/>
                </a:lnTo>
                <a:lnTo>
                  <a:pt x="532" y="1934"/>
                </a:lnTo>
                <a:lnTo>
                  <a:pt x="557" y="1946"/>
                </a:lnTo>
                <a:lnTo>
                  <a:pt x="580" y="1959"/>
                </a:lnTo>
                <a:lnTo>
                  <a:pt x="601" y="1973"/>
                </a:lnTo>
                <a:lnTo>
                  <a:pt x="618" y="1991"/>
                </a:lnTo>
                <a:lnTo>
                  <a:pt x="634" y="2009"/>
                </a:lnTo>
                <a:lnTo>
                  <a:pt x="646" y="2031"/>
                </a:lnTo>
                <a:lnTo>
                  <a:pt x="655" y="2056"/>
                </a:lnTo>
                <a:lnTo>
                  <a:pt x="659" y="2084"/>
                </a:lnTo>
                <a:lnTo>
                  <a:pt x="966" y="2084"/>
                </a:lnTo>
                <a:lnTo>
                  <a:pt x="981" y="2087"/>
                </a:lnTo>
                <a:lnTo>
                  <a:pt x="993" y="2095"/>
                </a:lnTo>
                <a:lnTo>
                  <a:pt x="1001" y="2107"/>
                </a:lnTo>
                <a:lnTo>
                  <a:pt x="1004" y="2122"/>
                </a:lnTo>
                <a:lnTo>
                  <a:pt x="1004" y="3294"/>
                </a:lnTo>
                <a:lnTo>
                  <a:pt x="1001" y="3308"/>
                </a:lnTo>
                <a:lnTo>
                  <a:pt x="993" y="3320"/>
                </a:lnTo>
                <a:lnTo>
                  <a:pt x="981" y="3329"/>
                </a:lnTo>
                <a:lnTo>
                  <a:pt x="966" y="3332"/>
                </a:lnTo>
                <a:lnTo>
                  <a:pt x="273" y="3332"/>
                </a:lnTo>
                <a:lnTo>
                  <a:pt x="258" y="3329"/>
                </a:lnTo>
                <a:lnTo>
                  <a:pt x="246" y="3320"/>
                </a:lnTo>
                <a:lnTo>
                  <a:pt x="238" y="3308"/>
                </a:lnTo>
                <a:lnTo>
                  <a:pt x="235" y="3294"/>
                </a:lnTo>
                <a:lnTo>
                  <a:pt x="235" y="2122"/>
                </a:lnTo>
                <a:lnTo>
                  <a:pt x="238" y="2107"/>
                </a:lnTo>
                <a:lnTo>
                  <a:pt x="246" y="2095"/>
                </a:lnTo>
                <a:lnTo>
                  <a:pt x="258" y="2087"/>
                </a:lnTo>
                <a:lnTo>
                  <a:pt x="273" y="2084"/>
                </a:lnTo>
                <a:lnTo>
                  <a:pt x="621" y="2084"/>
                </a:lnTo>
                <a:lnTo>
                  <a:pt x="616" y="2058"/>
                </a:lnTo>
                <a:lnTo>
                  <a:pt x="606" y="2037"/>
                </a:lnTo>
                <a:lnTo>
                  <a:pt x="593" y="2018"/>
                </a:lnTo>
                <a:lnTo>
                  <a:pt x="576" y="2002"/>
                </a:lnTo>
                <a:lnTo>
                  <a:pt x="555" y="1987"/>
                </a:lnTo>
                <a:lnTo>
                  <a:pt x="532" y="1975"/>
                </a:lnTo>
                <a:lnTo>
                  <a:pt x="506" y="1964"/>
                </a:lnTo>
                <a:lnTo>
                  <a:pt x="478" y="1955"/>
                </a:lnTo>
                <a:lnTo>
                  <a:pt x="448" y="1946"/>
                </a:lnTo>
                <a:lnTo>
                  <a:pt x="416" y="1937"/>
                </a:lnTo>
                <a:lnTo>
                  <a:pt x="384" y="1929"/>
                </a:lnTo>
                <a:lnTo>
                  <a:pt x="356" y="1922"/>
                </a:lnTo>
                <a:lnTo>
                  <a:pt x="328" y="1915"/>
                </a:lnTo>
                <a:lnTo>
                  <a:pt x="301" y="1907"/>
                </a:lnTo>
                <a:lnTo>
                  <a:pt x="274" y="1899"/>
                </a:lnTo>
                <a:lnTo>
                  <a:pt x="248" y="1890"/>
                </a:lnTo>
                <a:lnTo>
                  <a:pt x="223" y="1879"/>
                </a:lnTo>
                <a:lnTo>
                  <a:pt x="199" y="1867"/>
                </a:lnTo>
                <a:lnTo>
                  <a:pt x="176" y="1854"/>
                </a:lnTo>
                <a:lnTo>
                  <a:pt x="155" y="1839"/>
                </a:lnTo>
                <a:lnTo>
                  <a:pt x="137" y="1822"/>
                </a:lnTo>
                <a:lnTo>
                  <a:pt x="120" y="1802"/>
                </a:lnTo>
                <a:lnTo>
                  <a:pt x="107" y="1781"/>
                </a:lnTo>
                <a:lnTo>
                  <a:pt x="96" y="1757"/>
                </a:lnTo>
                <a:lnTo>
                  <a:pt x="89" y="1730"/>
                </a:lnTo>
                <a:lnTo>
                  <a:pt x="84" y="1700"/>
                </a:lnTo>
                <a:lnTo>
                  <a:pt x="84" y="1667"/>
                </a:lnTo>
                <a:lnTo>
                  <a:pt x="87" y="1630"/>
                </a:lnTo>
                <a:lnTo>
                  <a:pt x="96" y="1590"/>
                </a:lnTo>
                <a:lnTo>
                  <a:pt x="106" y="1555"/>
                </a:lnTo>
                <a:lnTo>
                  <a:pt x="121" y="1525"/>
                </a:lnTo>
                <a:lnTo>
                  <a:pt x="139" y="1496"/>
                </a:lnTo>
                <a:lnTo>
                  <a:pt x="161" y="1471"/>
                </a:lnTo>
                <a:lnTo>
                  <a:pt x="186" y="1448"/>
                </a:lnTo>
                <a:lnTo>
                  <a:pt x="212" y="1427"/>
                </a:lnTo>
                <a:lnTo>
                  <a:pt x="241" y="1409"/>
                </a:lnTo>
                <a:lnTo>
                  <a:pt x="272" y="1390"/>
                </a:lnTo>
                <a:lnTo>
                  <a:pt x="304" y="1374"/>
                </a:lnTo>
                <a:lnTo>
                  <a:pt x="335" y="1358"/>
                </a:lnTo>
                <a:lnTo>
                  <a:pt x="368" y="1343"/>
                </a:lnTo>
                <a:lnTo>
                  <a:pt x="411" y="1322"/>
                </a:lnTo>
                <a:lnTo>
                  <a:pt x="452" y="1301"/>
                </a:lnTo>
                <a:lnTo>
                  <a:pt x="5" y="893"/>
                </a:lnTo>
                <a:lnTo>
                  <a:pt x="3" y="890"/>
                </a:lnTo>
                <a:lnTo>
                  <a:pt x="1" y="887"/>
                </a:lnTo>
                <a:lnTo>
                  <a:pt x="0" y="882"/>
                </a:lnTo>
                <a:lnTo>
                  <a:pt x="0" y="879"/>
                </a:lnTo>
                <a:lnTo>
                  <a:pt x="4" y="723"/>
                </a:lnTo>
                <a:lnTo>
                  <a:pt x="1" y="716"/>
                </a:lnTo>
                <a:lnTo>
                  <a:pt x="2" y="707"/>
                </a:lnTo>
                <a:lnTo>
                  <a:pt x="7" y="698"/>
                </a:lnTo>
                <a:lnTo>
                  <a:pt x="14" y="689"/>
                </a:lnTo>
                <a:lnTo>
                  <a:pt x="78" y="631"/>
                </a:lnTo>
                <a:lnTo>
                  <a:pt x="80" y="630"/>
                </a:lnTo>
                <a:lnTo>
                  <a:pt x="82" y="629"/>
                </a:lnTo>
                <a:lnTo>
                  <a:pt x="83" y="628"/>
                </a:lnTo>
                <a:lnTo>
                  <a:pt x="89" y="623"/>
                </a:lnTo>
                <a:lnTo>
                  <a:pt x="91" y="622"/>
                </a:lnTo>
                <a:lnTo>
                  <a:pt x="99" y="618"/>
                </a:lnTo>
                <a:lnTo>
                  <a:pt x="101" y="618"/>
                </a:lnTo>
                <a:lnTo>
                  <a:pt x="1946" y="5"/>
                </a:lnTo>
                <a:lnTo>
                  <a:pt x="1957" y="1"/>
                </a:lnTo>
                <a:lnTo>
                  <a:pt x="19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102"/>
          <p:cNvSpPr>
            <a:spLocks noEditPoints="1"/>
          </p:cNvSpPr>
          <p:nvPr/>
        </p:nvSpPr>
        <p:spPr bwMode="auto">
          <a:xfrm>
            <a:off x="6266227" y="4395788"/>
            <a:ext cx="585788" cy="230187"/>
          </a:xfrm>
          <a:custGeom>
            <a:avLst/>
            <a:gdLst>
              <a:gd name="T0" fmla="*/ 849 w 3320"/>
              <a:gd name="T1" fmla="*/ 1077 h 1308"/>
              <a:gd name="T2" fmla="*/ 3271 w 3320"/>
              <a:gd name="T3" fmla="*/ 1237 h 1308"/>
              <a:gd name="T4" fmla="*/ 2446 w 3320"/>
              <a:gd name="T5" fmla="*/ 1039 h 1308"/>
              <a:gd name="T6" fmla="*/ 2492 w 3320"/>
              <a:gd name="T7" fmla="*/ 974 h 1308"/>
              <a:gd name="T8" fmla="*/ 3159 w 3320"/>
              <a:gd name="T9" fmla="*/ 921 h 1308"/>
              <a:gd name="T10" fmla="*/ 2096 w 3320"/>
              <a:gd name="T11" fmla="*/ 1021 h 1308"/>
              <a:gd name="T12" fmla="*/ 2068 w 3320"/>
              <a:gd name="T13" fmla="*/ 910 h 1308"/>
              <a:gd name="T14" fmla="*/ 3028 w 3320"/>
              <a:gd name="T15" fmla="*/ 859 h 1308"/>
              <a:gd name="T16" fmla="*/ 2968 w 3320"/>
              <a:gd name="T17" fmla="*/ 817 h 1308"/>
              <a:gd name="T18" fmla="*/ 3031 w 3320"/>
              <a:gd name="T19" fmla="*/ 768 h 1308"/>
              <a:gd name="T20" fmla="*/ 2584 w 3320"/>
              <a:gd name="T21" fmla="*/ 803 h 1308"/>
              <a:gd name="T22" fmla="*/ 2016 w 3320"/>
              <a:gd name="T23" fmla="*/ 736 h 1308"/>
              <a:gd name="T24" fmla="*/ 1908 w 3320"/>
              <a:gd name="T25" fmla="*/ 681 h 1308"/>
              <a:gd name="T26" fmla="*/ 3106 w 3320"/>
              <a:gd name="T27" fmla="*/ 663 h 1308"/>
              <a:gd name="T28" fmla="*/ 2557 w 3320"/>
              <a:gd name="T29" fmla="*/ 581 h 1308"/>
              <a:gd name="T30" fmla="*/ 3066 w 3320"/>
              <a:gd name="T31" fmla="*/ 547 h 1308"/>
              <a:gd name="T32" fmla="*/ 442 w 3320"/>
              <a:gd name="T33" fmla="*/ 511 h 1308"/>
              <a:gd name="T34" fmla="*/ 2440 w 3320"/>
              <a:gd name="T35" fmla="*/ 547 h 1308"/>
              <a:gd name="T36" fmla="*/ 2557 w 3320"/>
              <a:gd name="T37" fmla="*/ 463 h 1308"/>
              <a:gd name="T38" fmla="*/ 1589 w 3320"/>
              <a:gd name="T39" fmla="*/ 536 h 1308"/>
              <a:gd name="T40" fmla="*/ 1720 w 3320"/>
              <a:gd name="T41" fmla="*/ 471 h 1308"/>
              <a:gd name="T42" fmla="*/ 3108 w 3320"/>
              <a:gd name="T43" fmla="*/ 398 h 1308"/>
              <a:gd name="T44" fmla="*/ 1892 w 3320"/>
              <a:gd name="T45" fmla="*/ 393 h 1308"/>
              <a:gd name="T46" fmla="*/ 2991 w 3320"/>
              <a:gd name="T47" fmla="*/ 358 h 1308"/>
              <a:gd name="T48" fmla="*/ 2046 w 3320"/>
              <a:gd name="T49" fmla="*/ 463 h 1308"/>
              <a:gd name="T50" fmla="*/ 2421 w 3320"/>
              <a:gd name="T51" fmla="*/ 670 h 1308"/>
              <a:gd name="T52" fmla="*/ 2200 w 3320"/>
              <a:gd name="T53" fmla="*/ 384 h 1308"/>
              <a:gd name="T54" fmla="*/ 1910 w 3320"/>
              <a:gd name="T55" fmla="*/ 372 h 1308"/>
              <a:gd name="T56" fmla="*/ 616 w 3320"/>
              <a:gd name="T57" fmla="*/ 789 h 1308"/>
              <a:gd name="T58" fmla="*/ 1345 w 3320"/>
              <a:gd name="T59" fmla="*/ 731 h 1308"/>
              <a:gd name="T60" fmla="*/ 1148 w 3320"/>
              <a:gd name="T61" fmla="*/ 703 h 1308"/>
              <a:gd name="T62" fmla="*/ 1072 w 3320"/>
              <a:gd name="T63" fmla="*/ 627 h 1308"/>
              <a:gd name="T64" fmla="*/ 1386 w 3320"/>
              <a:gd name="T65" fmla="*/ 616 h 1308"/>
              <a:gd name="T66" fmla="*/ 1244 w 3320"/>
              <a:gd name="T67" fmla="*/ 520 h 1308"/>
              <a:gd name="T68" fmla="*/ 1029 w 3320"/>
              <a:gd name="T69" fmla="*/ 483 h 1308"/>
              <a:gd name="T70" fmla="*/ 1246 w 3320"/>
              <a:gd name="T71" fmla="*/ 472 h 1308"/>
              <a:gd name="T72" fmla="*/ 3108 w 3320"/>
              <a:gd name="T73" fmla="*/ 323 h 1308"/>
              <a:gd name="T74" fmla="*/ 2991 w 3320"/>
              <a:gd name="T75" fmla="*/ 318 h 1308"/>
              <a:gd name="T76" fmla="*/ 2855 w 3320"/>
              <a:gd name="T77" fmla="*/ 358 h 1308"/>
              <a:gd name="T78" fmla="*/ 2575 w 3320"/>
              <a:gd name="T79" fmla="*/ 245 h 1308"/>
              <a:gd name="T80" fmla="*/ 2168 w 3320"/>
              <a:gd name="T81" fmla="*/ 358 h 1308"/>
              <a:gd name="T82" fmla="*/ 2266 w 3320"/>
              <a:gd name="T83" fmla="*/ 274 h 1308"/>
              <a:gd name="T84" fmla="*/ 2027 w 3320"/>
              <a:gd name="T85" fmla="*/ 245 h 1308"/>
              <a:gd name="T86" fmla="*/ 1589 w 3320"/>
              <a:gd name="T87" fmla="*/ 469 h 1308"/>
              <a:gd name="T88" fmla="*/ 2557 w 3320"/>
              <a:gd name="T89" fmla="*/ 146 h 1308"/>
              <a:gd name="T90" fmla="*/ 2539 w 3320"/>
              <a:gd name="T91" fmla="*/ 138 h 1308"/>
              <a:gd name="T92" fmla="*/ 2019 w 3320"/>
              <a:gd name="T93" fmla="*/ 118 h 1308"/>
              <a:gd name="T94" fmla="*/ 2183 w 3320"/>
              <a:gd name="T95" fmla="*/ 251 h 1308"/>
              <a:gd name="T96" fmla="*/ 2487 w 3320"/>
              <a:gd name="T97" fmla="*/ 2 h 1308"/>
              <a:gd name="T98" fmla="*/ 2713 w 3320"/>
              <a:gd name="T99" fmla="*/ 251 h 1308"/>
              <a:gd name="T100" fmla="*/ 3038 w 3320"/>
              <a:gd name="T101" fmla="*/ 2 h 1308"/>
              <a:gd name="T102" fmla="*/ 3127 w 3320"/>
              <a:gd name="T103" fmla="*/ 323 h 1308"/>
              <a:gd name="T104" fmla="*/ 3293 w 3320"/>
              <a:gd name="T105" fmla="*/ 1242 h 1308"/>
              <a:gd name="T106" fmla="*/ 2795 w 3320"/>
              <a:gd name="T107" fmla="*/ 1244 h 1308"/>
              <a:gd name="T108" fmla="*/ 2797 w 3320"/>
              <a:gd name="T109" fmla="*/ 389 h 1308"/>
              <a:gd name="T110" fmla="*/ 2575 w 3320"/>
              <a:gd name="T111" fmla="*/ 581 h 1308"/>
              <a:gd name="T112" fmla="*/ 2356 w 3320"/>
              <a:gd name="T113" fmla="*/ 1274 h 1308"/>
              <a:gd name="T114" fmla="*/ 1786 w 3320"/>
              <a:gd name="T115" fmla="*/ 581 h 1308"/>
              <a:gd name="T116" fmla="*/ 455 w 3320"/>
              <a:gd name="T117" fmla="*/ 487 h 1308"/>
              <a:gd name="T118" fmla="*/ 1766 w 3320"/>
              <a:gd name="T119" fmla="*/ 245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0" h="1308">
                <a:moveTo>
                  <a:pt x="866" y="1051"/>
                </a:moveTo>
                <a:lnTo>
                  <a:pt x="895" y="1051"/>
                </a:lnTo>
                <a:lnTo>
                  <a:pt x="898" y="1051"/>
                </a:lnTo>
                <a:lnTo>
                  <a:pt x="899" y="1053"/>
                </a:lnTo>
                <a:lnTo>
                  <a:pt x="901" y="1055"/>
                </a:lnTo>
                <a:lnTo>
                  <a:pt x="901" y="1057"/>
                </a:lnTo>
                <a:lnTo>
                  <a:pt x="901" y="1059"/>
                </a:lnTo>
                <a:lnTo>
                  <a:pt x="899" y="1061"/>
                </a:lnTo>
                <a:lnTo>
                  <a:pt x="898" y="1063"/>
                </a:lnTo>
                <a:lnTo>
                  <a:pt x="895" y="1063"/>
                </a:lnTo>
                <a:lnTo>
                  <a:pt x="865" y="1063"/>
                </a:lnTo>
                <a:lnTo>
                  <a:pt x="858" y="1064"/>
                </a:lnTo>
                <a:lnTo>
                  <a:pt x="853" y="1067"/>
                </a:lnTo>
                <a:lnTo>
                  <a:pt x="851" y="1071"/>
                </a:lnTo>
                <a:lnTo>
                  <a:pt x="849" y="1075"/>
                </a:lnTo>
                <a:lnTo>
                  <a:pt x="849" y="1077"/>
                </a:lnTo>
                <a:lnTo>
                  <a:pt x="847" y="1080"/>
                </a:lnTo>
                <a:lnTo>
                  <a:pt x="845" y="1082"/>
                </a:lnTo>
                <a:lnTo>
                  <a:pt x="843" y="1082"/>
                </a:lnTo>
                <a:lnTo>
                  <a:pt x="842" y="1082"/>
                </a:lnTo>
                <a:lnTo>
                  <a:pt x="839" y="1081"/>
                </a:lnTo>
                <a:lnTo>
                  <a:pt x="838" y="1080"/>
                </a:lnTo>
                <a:lnTo>
                  <a:pt x="837" y="1078"/>
                </a:lnTo>
                <a:lnTo>
                  <a:pt x="836" y="1075"/>
                </a:lnTo>
                <a:lnTo>
                  <a:pt x="838" y="1068"/>
                </a:lnTo>
                <a:lnTo>
                  <a:pt x="842" y="1062"/>
                </a:lnTo>
                <a:lnTo>
                  <a:pt x="847" y="1056"/>
                </a:lnTo>
                <a:lnTo>
                  <a:pt x="855" y="1052"/>
                </a:lnTo>
                <a:lnTo>
                  <a:pt x="866" y="1051"/>
                </a:lnTo>
                <a:close/>
                <a:moveTo>
                  <a:pt x="3091" y="1039"/>
                </a:moveTo>
                <a:lnTo>
                  <a:pt x="3228" y="1237"/>
                </a:lnTo>
                <a:lnTo>
                  <a:pt x="3271" y="1237"/>
                </a:lnTo>
                <a:lnTo>
                  <a:pt x="3185" y="1039"/>
                </a:lnTo>
                <a:lnTo>
                  <a:pt x="3091" y="1039"/>
                </a:lnTo>
                <a:close/>
                <a:moveTo>
                  <a:pt x="2905" y="1039"/>
                </a:moveTo>
                <a:lnTo>
                  <a:pt x="2818" y="1237"/>
                </a:lnTo>
                <a:lnTo>
                  <a:pt x="2858" y="1237"/>
                </a:lnTo>
                <a:lnTo>
                  <a:pt x="2997" y="1039"/>
                </a:lnTo>
                <a:lnTo>
                  <a:pt x="2905" y="1039"/>
                </a:lnTo>
                <a:close/>
                <a:moveTo>
                  <a:pt x="2540" y="1039"/>
                </a:moveTo>
                <a:lnTo>
                  <a:pt x="2677" y="1237"/>
                </a:lnTo>
                <a:lnTo>
                  <a:pt x="2719" y="1237"/>
                </a:lnTo>
                <a:lnTo>
                  <a:pt x="2633" y="1039"/>
                </a:lnTo>
                <a:lnTo>
                  <a:pt x="2540" y="1039"/>
                </a:lnTo>
                <a:close/>
                <a:moveTo>
                  <a:pt x="2353" y="1039"/>
                </a:moveTo>
                <a:lnTo>
                  <a:pt x="2266" y="1237"/>
                </a:lnTo>
                <a:lnTo>
                  <a:pt x="2307" y="1237"/>
                </a:lnTo>
                <a:lnTo>
                  <a:pt x="2446" y="1039"/>
                </a:lnTo>
                <a:lnTo>
                  <a:pt x="2353" y="1039"/>
                </a:lnTo>
                <a:close/>
                <a:moveTo>
                  <a:pt x="2011" y="1039"/>
                </a:moveTo>
                <a:lnTo>
                  <a:pt x="2148" y="1237"/>
                </a:lnTo>
                <a:lnTo>
                  <a:pt x="2190" y="1237"/>
                </a:lnTo>
                <a:lnTo>
                  <a:pt x="2104" y="1039"/>
                </a:lnTo>
                <a:lnTo>
                  <a:pt x="2011" y="1039"/>
                </a:lnTo>
                <a:close/>
                <a:moveTo>
                  <a:pt x="1824" y="1039"/>
                </a:moveTo>
                <a:lnTo>
                  <a:pt x="1738" y="1237"/>
                </a:lnTo>
                <a:lnTo>
                  <a:pt x="1777" y="1237"/>
                </a:lnTo>
                <a:lnTo>
                  <a:pt x="1916" y="1039"/>
                </a:lnTo>
                <a:lnTo>
                  <a:pt x="1824" y="1039"/>
                </a:lnTo>
                <a:close/>
                <a:moveTo>
                  <a:pt x="3044" y="974"/>
                </a:moveTo>
                <a:lnTo>
                  <a:pt x="2939" y="1021"/>
                </a:lnTo>
                <a:lnTo>
                  <a:pt x="3142" y="1021"/>
                </a:lnTo>
                <a:lnTo>
                  <a:pt x="3044" y="974"/>
                </a:lnTo>
                <a:close/>
                <a:moveTo>
                  <a:pt x="2492" y="974"/>
                </a:moveTo>
                <a:lnTo>
                  <a:pt x="2388" y="1021"/>
                </a:lnTo>
                <a:lnTo>
                  <a:pt x="2591" y="1021"/>
                </a:lnTo>
                <a:lnTo>
                  <a:pt x="2492" y="974"/>
                </a:lnTo>
                <a:close/>
                <a:moveTo>
                  <a:pt x="1963" y="974"/>
                </a:moveTo>
                <a:lnTo>
                  <a:pt x="1860" y="1021"/>
                </a:lnTo>
                <a:lnTo>
                  <a:pt x="2062" y="1021"/>
                </a:lnTo>
                <a:lnTo>
                  <a:pt x="1963" y="974"/>
                </a:lnTo>
                <a:close/>
                <a:moveTo>
                  <a:pt x="2933" y="921"/>
                </a:moveTo>
                <a:lnTo>
                  <a:pt x="2911" y="1018"/>
                </a:lnTo>
                <a:lnTo>
                  <a:pt x="3025" y="965"/>
                </a:lnTo>
                <a:lnTo>
                  <a:pt x="2933" y="921"/>
                </a:lnTo>
                <a:close/>
                <a:moveTo>
                  <a:pt x="1853" y="921"/>
                </a:moveTo>
                <a:lnTo>
                  <a:pt x="1830" y="1018"/>
                </a:lnTo>
                <a:lnTo>
                  <a:pt x="1945" y="965"/>
                </a:lnTo>
                <a:lnTo>
                  <a:pt x="1853" y="921"/>
                </a:lnTo>
                <a:close/>
                <a:moveTo>
                  <a:pt x="3159" y="921"/>
                </a:moveTo>
                <a:lnTo>
                  <a:pt x="3061" y="966"/>
                </a:lnTo>
                <a:lnTo>
                  <a:pt x="3177" y="1021"/>
                </a:lnTo>
                <a:lnTo>
                  <a:pt x="3179" y="1021"/>
                </a:lnTo>
                <a:lnTo>
                  <a:pt x="3159" y="921"/>
                </a:lnTo>
                <a:close/>
                <a:moveTo>
                  <a:pt x="2608" y="921"/>
                </a:moveTo>
                <a:lnTo>
                  <a:pt x="2510" y="966"/>
                </a:lnTo>
                <a:lnTo>
                  <a:pt x="2626" y="1021"/>
                </a:lnTo>
                <a:lnTo>
                  <a:pt x="2628" y="1021"/>
                </a:lnTo>
                <a:lnTo>
                  <a:pt x="2608" y="921"/>
                </a:lnTo>
                <a:close/>
                <a:moveTo>
                  <a:pt x="2382" y="921"/>
                </a:moveTo>
                <a:lnTo>
                  <a:pt x="2360" y="1018"/>
                </a:lnTo>
                <a:lnTo>
                  <a:pt x="2474" y="965"/>
                </a:lnTo>
                <a:lnTo>
                  <a:pt x="2382" y="921"/>
                </a:lnTo>
                <a:close/>
                <a:moveTo>
                  <a:pt x="2079" y="921"/>
                </a:moveTo>
                <a:lnTo>
                  <a:pt x="1980" y="966"/>
                </a:lnTo>
                <a:lnTo>
                  <a:pt x="2096" y="1021"/>
                </a:lnTo>
                <a:lnTo>
                  <a:pt x="2098" y="1021"/>
                </a:lnTo>
                <a:lnTo>
                  <a:pt x="2079" y="921"/>
                </a:lnTo>
                <a:close/>
                <a:moveTo>
                  <a:pt x="3048" y="867"/>
                </a:moveTo>
                <a:lnTo>
                  <a:pt x="2944" y="910"/>
                </a:lnTo>
                <a:lnTo>
                  <a:pt x="3044" y="958"/>
                </a:lnTo>
                <a:lnTo>
                  <a:pt x="3148" y="910"/>
                </a:lnTo>
                <a:lnTo>
                  <a:pt x="3048" y="867"/>
                </a:lnTo>
                <a:close/>
                <a:moveTo>
                  <a:pt x="2497" y="867"/>
                </a:moveTo>
                <a:lnTo>
                  <a:pt x="2393" y="910"/>
                </a:lnTo>
                <a:lnTo>
                  <a:pt x="2493" y="958"/>
                </a:lnTo>
                <a:lnTo>
                  <a:pt x="2596" y="910"/>
                </a:lnTo>
                <a:lnTo>
                  <a:pt x="2497" y="867"/>
                </a:lnTo>
                <a:close/>
                <a:moveTo>
                  <a:pt x="1967" y="867"/>
                </a:moveTo>
                <a:lnTo>
                  <a:pt x="1864" y="910"/>
                </a:lnTo>
                <a:lnTo>
                  <a:pt x="1963" y="958"/>
                </a:lnTo>
                <a:lnTo>
                  <a:pt x="2068" y="910"/>
                </a:lnTo>
                <a:lnTo>
                  <a:pt x="1967" y="867"/>
                </a:lnTo>
                <a:close/>
                <a:moveTo>
                  <a:pt x="3140" y="828"/>
                </a:moveTo>
                <a:lnTo>
                  <a:pt x="3067" y="859"/>
                </a:lnTo>
                <a:lnTo>
                  <a:pt x="3154" y="897"/>
                </a:lnTo>
                <a:lnTo>
                  <a:pt x="3140" y="828"/>
                </a:lnTo>
                <a:close/>
                <a:moveTo>
                  <a:pt x="2589" y="828"/>
                </a:moveTo>
                <a:lnTo>
                  <a:pt x="2515" y="859"/>
                </a:lnTo>
                <a:lnTo>
                  <a:pt x="2603" y="897"/>
                </a:lnTo>
                <a:lnTo>
                  <a:pt x="2589" y="828"/>
                </a:lnTo>
                <a:close/>
                <a:moveTo>
                  <a:pt x="2060" y="828"/>
                </a:moveTo>
                <a:lnTo>
                  <a:pt x="1986" y="859"/>
                </a:lnTo>
                <a:lnTo>
                  <a:pt x="2074" y="897"/>
                </a:lnTo>
                <a:lnTo>
                  <a:pt x="2060" y="828"/>
                </a:lnTo>
                <a:close/>
                <a:moveTo>
                  <a:pt x="2954" y="827"/>
                </a:moveTo>
                <a:lnTo>
                  <a:pt x="2939" y="897"/>
                </a:lnTo>
                <a:lnTo>
                  <a:pt x="3028" y="859"/>
                </a:lnTo>
                <a:lnTo>
                  <a:pt x="2954" y="827"/>
                </a:lnTo>
                <a:close/>
                <a:moveTo>
                  <a:pt x="2403" y="827"/>
                </a:moveTo>
                <a:lnTo>
                  <a:pt x="2387" y="897"/>
                </a:lnTo>
                <a:lnTo>
                  <a:pt x="2478" y="859"/>
                </a:lnTo>
                <a:lnTo>
                  <a:pt x="2403" y="827"/>
                </a:lnTo>
                <a:close/>
                <a:moveTo>
                  <a:pt x="1874" y="827"/>
                </a:moveTo>
                <a:lnTo>
                  <a:pt x="1859" y="897"/>
                </a:lnTo>
                <a:lnTo>
                  <a:pt x="1948" y="859"/>
                </a:lnTo>
                <a:lnTo>
                  <a:pt x="1874" y="827"/>
                </a:lnTo>
                <a:close/>
                <a:moveTo>
                  <a:pt x="635" y="826"/>
                </a:moveTo>
                <a:lnTo>
                  <a:pt x="635" y="1271"/>
                </a:lnTo>
                <a:lnTo>
                  <a:pt x="918" y="1271"/>
                </a:lnTo>
                <a:lnTo>
                  <a:pt x="918" y="826"/>
                </a:lnTo>
                <a:lnTo>
                  <a:pt x="635" y="826"/>
                </a:lnTo>
                <a:close/>
                <a:moveTo>
                  <a:pt x="3049" y="777"/>
                </a:moveTo>
                <a:lnTo>
                  <a:pt x="2968" y="817"/>
                </a:lnTo>
                <a:lnTo>
                  <a:pt x="3048" y="851"/>
                </a:lnTo>
                <a:lnTo>
                  <a:pt x="3130" y="817"/>
                </a:lnTo>
                <a:lnTo>
                  <a:pt x="3049" y="777"/>
                </a:lnTo>
                <a:close/>
                <a:moveTo>
                  <a:pt x="2497" y="777"/>
                </a:moveTo>
                <a:lnTo>
                  <a:pt x="2417" y="817"/>
                </a:lnTo>
                <a:lnTo>
                  <a:pt x="2497" y="851"/>
                </a:lnTo>
                <a:lnTo>
                  <a:pt x="2578" y="817"/>
                </a:lnTo>
                <a:lnTo>
                  <a:pt x="2497" y="777"/>
                </a:lnTo>
                <a:close/>
                <a:moveTo>
                  <a:pt x="1968" y="777"/>
                </a:moveTo>
                <a:lnTo>
                  <a:pt x="1887" y="817"/>
                </a:lnTo>
                <a:lnTo>
                  <a:pt x="1967" y="851"/>
                </a:lnTo>
                <a:lnTo>
                  <a:pt x="2049" y="817"/>
                </a:lnTo>
                <a:lnTo>
                  <a:pt x="1968" y="777"/>
                </a:lnTo>
                <a:close/>
                <a:moveTo>
                  <a:pt x="2975" y="741"/>
                </a:moveTo>
                <a:lnTo>
                  <a:pt x="2960" y="804"/>
                </a:lnTo>
                <a:lnTo>
                  <a:pt x="3031" y="768"/>
                </a:lnTo>
                <a:lnTo>
                  <a:pt x="2975" y="741"/>
                </a:lnTo>
                <a:close/>
                <a:moveTo>
                  <a:pt x="2424" y="741"/>
                </a:moveTo>
                <a:lnTo>
                  <a:pt x="2409" y="804"/>
                </a:lnTo>
                <a:lnTo>
                  <a:pt x="2481" y="768"/>
                </a:lnTo>
                <a:lnTo>
                  <a:pt x="2424" y="741"/>
                </a:lnTo>
                <a:close/>
                <a:moveTo>
                  <a:pt x="1894" y="741"/>
                </a:moveTo>
                <a:lnTo>
                  <a:pt x="1880" y="804"/>
                </a:lnTo>
                <a:lnTo>
                  <a:pt x="1951" y="768"/>
                </a:lnTo>
                <a:lnTo>
                  <a:pt x="1894" y="741"/>
                </a:lnTo>
                <a:close/>
                <a:moveTo>
                  <a:pt x="3123" y="740"/>
                </a:moveTo>
                <a:lnTo>
                  <a:pt x="3065" y="768"/>
                </a:lnTo>
                <a:lnTo>
                  <a:pt x="3135" y="803"/>
                </a:lnTo>
                <a:lnTo>
                  <a:pt x="3123" y="740"/>
                </a:lnTo>
                <a:close/>
                <a:moveTo>
                  <a:pt x="2571" y="740"/>
                </a:moveTo>
                <a:lnTo>
                  <a:pt x="2514" y="768"/>
                </a:lnTo>
                <a:lnTo>
                  <a:pt x="2584" y="803"/>
                </a:lnTo>
                <a:lnTo>
                  <a:pt x="2571" y="740"/>
                </a:lnTo>
                <a:close/>
                <a:moveTo>
                  <a:pt x="2042" y="740"/>
                </a:moveTo>
                <a:lnTo>
                  <a:pt x="1984" y="768"/>
                </a:lnTo>
                <a:lnTo>
                  <a:pt x="2054" y="803"/>
                </a:lnTo>
                <a:lnTo>
                  <a:pt x="2042" y="740"/>
                </a:lnTo>
                <a:close/>
                <a:moveTo>
                  <a:pt x="3000" y="736"/>
                </a:moveTo>
                <a:lnTo>
                  <a:pt x="3049" y="760"/>
                </a:lnTo>
                <a:lnTo>
                  <a:pt x="3096" y="736"/>
                </a:lnTo>
                <a:lnTo>
                  <a:pt x="3000" y="736"/>
                </a:lnTo>
                <a:close/>
                <a:moveTo>
                  <a:pt x="2449" y="736"/>
                </a:moveTo>
                <a:lnTo>
                  <a:pt x="2497" y="760"/>
                </a:lnTo>
                <a:lnTo>
                  <a:pt x="2545" y="736"/>
                </a:lnTo>
                <a:lnTo>
                  <a:pt x="2449" y="736"/>
                </a:lnTo>
                <a:close/>
                <a:moveTo>
                  <a:pt x="1920" y="736"/>
                </a:moveTo>
                <a:lnTo>
                  <a:pt x="1968" y="760"/>
                </a:lnTo>
                <a:lnTo>
                  <a:pt x="2016" y="736"/>
                </a:lnTo>
                <a:lnTo>
                  <a:pt x="1920" y="736"/>
                </a:lnTo>
                <a:close/>
                <a:moveTo>
                  <a:pt x="2989" y="681"/>
                </a:moveTo>
                <a:lnTo>
                  <a:pt x="2980" y="722"/>
                </a:lnTo>
                <a:lnTo>
                  <a:pt x="3119" y="722"/>
                </a:lnTo>
                <a:lnTo>
                  <a:pt x="3111" y="681"/>
                </a:lnTo>
                <a:lnTo>
                  <a:pt x="2989" y="681"/>
                </a:lnTo>
                <a:close/>
                <a:moveTo>
                  <a:pt x="2438" y="681"/>
                </a:moveTo>
                <a:lnTo>
                  <a:pt x="2428" y="722"/>
                </a:lnTo>
                <a:lnTo>
                  <a:pt x="2568" y="722"/>
                </a:lnTo>
                <a:lnTo>
                  <a:pt x="2560" y="681"/>
                </a:lnTo>
                <a:lnTo>
                  <a:pt x="2438" y="681"/>
                </a:lnTo>
                <a:close/>
                <a:moveTo>
                  <a:pt x="1908" y="681"/>
                </a:moveTo>
                <a:lnTo>
                  <a:pt x="1899" y="722"/>
                </a:lnTo>
                <a:lnTo>
                  <a:pt x="2038" y="722"/>
                </a:lnTo>
                <a:lnTo>
                  <a:pt x="2030" y="681"/>
                </a:lnTo>
                <a:lnTo>
                  <a:pt x="1908" y="681"/>
                </a:lnTo>
                <a:close/>
                <a:moveTo>
                  <a:pt x="1502" y="588"/>
                </a:moveTo>
                <a:lnTo>
                  <a:pt x="1448" y="609"/>
                </a:lnTo>
                <a:lnTo>
                  <a:pt x="1394" y="626"/>
                </a:lnTo>
                <a:lnTo>
                  <a:pt x="1343" y="641"/>
                </a:lnTo>
                <a:lnTo>
                  <a:pt x="1351" y="650"/>
                </a:lnTo>
                <a:lnTo>
                  <a:pt x="1357" y="662"/>
                </a:lnTo>
                <a:lnTo>
                  <a:pt x="1362" y="674"/>
                </a:lnTo>
                <a:lnTo>
                  <a:pt x="1379" y="671"/>
                </a:lnTo>
                <a:lnTo>
                  <a:pt x="1401" y="668"/>
                </a:lnTo>
                <a:lnTo>
                  <a:pt x="1429" y="663"/>
                </a:lnTo>
                <a:lnTo>
                  <a:pt x="1463" y="657"/>
                </a:lnTo>
                <a:lnTo>
                  <a:pt x="1502" y="649"/>
                </a:lnTo>
                <a:lnTo>
                  <a:pt x="1502" y="588"/>
                </a:lnTo>
                <a:close/>
                <a:moveTo>
                  <a:pt x="2991" y="586"/>
                </a:moveTo>
                <a:lnTo>
                  <a:pt x="2991" y="663"/>
                </a:lnTo>
                <a:lnTo>
                  <a:pt x="3106" y="663"/>
                </a:lnTo>
                <a:lnTo>
                  <a:pt x="2991" y="586"/>
                </a:lnTo>
                <a:close/>
                <a:moveTo>
                  <a:pt x="2440" y="586"/>
                </a:moveTo>
                <a:lnTo>
                  <a:pt x="2440" y="663"/>
                </a:lnTo>
                <a:lnTo>
                  <a:pt x="2555" y="663"/>
                </a:lnTo>
                <a:lnTo>
                  <a:pt x="2440" y="586"/>
                </a:lnTo>
                <a:close/>
                <a:moveTo>
                  <a:pt x="1910" y="586"/>
                </a:moveTo>
                <a:lnTo>
                  <a:pt x="1910" y="663"/>
                </a:lnTo>
                <a:lnTo>
                  <a:pt x="2025" y="663"/>
                </a:lnTo>
                <a:lnTo>
                  <a:pt x="1910" y="586"/>
                </a:lnTo>
                <a:close/>
                <a:moveTo>
                  <a:pt x="3009" y="581"/>
                </a:moveTo>
                <a:lnTo>
                  <a:pt x="3108" y="646"/>
                </a:lnTo>
                <a:lnTo>
                  <a:pt x="3108" y="581"/>
                </a:lnTo>
                <a:lnTo>
                  <a:pt x="3009" y="581"/>
                </a:lnTo>
                <a:close/>
                <a:moveTo>
                  <a:pt x="2458" y="581"/>
                </a:moveTo>
                <a:lnTo>
                  <a:pt x="2557" y="646"/>
                </a:lnTo>
                <a:lnTo>
                  <a:pt x="2557" y="581"/>
                </a:lnTo>
                <a:lnTo>
                  <a:pt x="2458" y="581"/>
                </a:lnTo>
                <a:close/>
                <a:moveTo>
                  <a:pt x="1929" y="581"/>
                </a:moveTo>
                <a:lnTo>
                  <a:pt x="2027" y="646"/>
                </a:lnTo>
                <a:lnTo>
                  <a:pt x="2027" y="581"/>
                </a:lnTo>
                <a:lnTo>
                  <a:pt x="1929" y="581"/>
                </a:lnTo>
                <a:close/>
                <a:moveTo>
                  <a:pt x="148" y="573"/>
                </a:moveTo>
                <a:lnTo>
                  <a:pt x="148" y="1244"/>
                </a:lnTo>
                <a:lnTo>
                  <a:pt x="442" y="1244"/>
                </a:lnTo>
                <a:lnTo>
                  <a:pt x="442" y="573"/>
                </a:lnTo>
                <a:lnTo>
                  <a:pt x="148" y="573"/>
                </a:lnTo>
                <a:close/>
                <a:moveTo>
                  <a:pt x="1892" y="536"/>
                </a:moveTo>
                <a:lnTo>
                  <a:pt x="1868" y="547"/>
                </a:lnTo>
                <a:lnTo>
                  <a:pt x="1892" y="547"/>
                </a:lnTo>
                <a:lnTo>
                  <a:pt x="1892" y="536"/>
                </a:lnTo>
                <a:close/>
                <a:moveTo>
                  <a:pt x="3108" y="524"/>
                </a:moveTo>
                <a:lnTo>
                  <a:pt x="3066" y="547"/>
                </a:lnTo>
                <a:lnTo>
                  <a:pt x="3108" y="547"/>
                </a:lnTo>
                <a:lnTo>
                  <a:pt x="3108" y="524"/>
                </a:lnTo>
                <a:close/>
                <a:moveTo>
                  <a:pt x="2557" y="524"/>
                </a:moveTo>
                <a:lnTo>
                  <a:pt x="2514" y="547"/>
                </a:lnTo>
                <a:lnTo>
                  <a:pt x="2557" y="547"/>
                </a:lnTo>
                <a:lnTo>
                  <a:pt x="2557" y="524"/>
                </a:lnTo>
                <a:close/>
                <a:moveTo>
                  <a:pt x="2027" y="524"/>
                </a:moveTo>
                <a:lnTo>
                  <a:pt x="1985" y="547"/>
                </a:lnTo>
                <a:lnTo>
                  <a:pt x="2027" y="547"/>
                </a:lnTo>
                <a:lnTo>
                  <a:pt x="2027" y="524"/>
                </a:lnTo>
                <a:close/>
                <a:moveTo>
                  <a:pt x="24" y="511"/>
                </a:moveTo>
                <a:lnTo>
                  <a:pt x="24" y="1244"/>
                </a:lnTo>
                <a:lnTo>
                  <a:pt x="123" y="1244"/>
                </a:lnTo>
                <a:lnTo>
                  <a:pt x="123" y="549"/>
                </a:lnTo>
                <a:lnTo>
                  <a:pt x="442" y="549"/>
                </a:lnTo>
                <a:lnTo>
                  <a:pt x="442" y="511"/>
                </a:lnTo>
                <a:lnTo>
                  <a:pt x="24" y="511"/>
                </a:lnTo>
                <a:close/>
                <a:moveTo>
                  <a:pt x="1972" y="492"/>
                </a:moveTo>
                <a:lnTo>
                  <a:pt x="1942" y="509"/>
                </a:lnTo>
                <a:lnTo>
                  <a:pt x="1910" y="526"/>
                </a:lnTo>
                <a:lnTo>
                  <a:pt x="1910" y="547"/>
                </a:lnTo>
                <a:lnTo>
                  <a:pt x="1953" y="547"/>
                </a:lnTo>
                <a:lnTo>
                  <a:pt x="2020" y="511"/>
                </a:lnTo>
                <a:lnTo>
                  <a:pt x="1972" y="492"/>
                </a:lnTo>
                <a:close/>
                <a:moveTo>
                  <a:pt x="2991" y="465"/>
                </a:moveTo>
                <a:lnTo>
                  <a:pt x="2991" y="547"/>
                </a:lnTo>
                <a:lnTo>
                  <a:pt x="3033" y="547"/>
                </a:lnTo>
                <a:lnTo>
                  <a:pt x="3100" y="511"/>
                </a:lnTo>
                <a:lnTo>
                  <a:pt x="2992" y="466"/>
                </a:lnTo>
                <a:lnTo>
                  <a:pt x="2991" y="465"/>
                </a:lnTo>
                <a:close/>
                <a:moveTo>
                  <a:pt x="2440" y="465"/>
                </a:moveTo>
                <a:lnTo>
                  <a:pt x="2440" y="547"/>
                </a:lnTo>
                <a:lnTo>
                  <a:pt x="2483" y="547"/>
                </a:lnTo>
                <a:lnTo>
                  <a:pt x="2550" y="511"/>
                </a:lnTo>
                <a:lnTo>
                  <a:pt x="2441" y="466"/>
                </a:lnTo>
                <a:lnTo>
                  <a:pt x="2440" y="465"/>
                </a:lnTo>
                <a:close/>
                <a:moveTo>
                  <a:pt x="1910" y="465"/>
                </a:moveTo>
                <a:lnTo>
                  <a:pt x="1910" y="512"/>
                </a:lnTo>
                <a:lnTo>
                  <a:pt x="1958" y="486"/>
                </a:lnTo>
                <a:lnTo>
                  <a:pt x="1911" y="466"/>
                </a:lnTo>
                <a:lnTo>
                  <a:pt x="1910" y="465"/>
                </a:lnTo>
                <a:close/>
                <a:moveTo>
                  <a:pt x="3023" y="463"/>
                </a:moveTo>
                <a:lnTo>
                  <a:pt x="3108" y="499"/>
                </a:lnTo>
                <a:lnTo>
                  <a:pt x="3108" y="463"/>
                </a:lnTo>
                <a:lnTo>
                  <a:pt x="3023" y="463"/>
                </a:lnTo>
                <a:close/>
                <a:moveTo>
                  <a:pt x="2472" y="463"/>
                </a:moveTo>
                <a:lnTo>
                  <a:pt x="2557" y="499"/>
                </a:lnTo>
                <a:lnTo>
                  <a:pt x="2557" y="463"/>
                </a:lnTo>
                <a:lnTo>
                  <a:pt x="2472" y="463"/>
                </a:lnTo>
                <a:close/>
                <a:moveTo>
                  <a:pt x="2016" y="463"/>
                </a:moveTo>
                <a:lnTo>
                  <a:pt x="1987" y="483"/>
                </a:lnTo>
                <a:lnTo>
                  <a:pt x="2027" y="499"/>
                </a:lnTo>
                <a:lnTo>
                  <a:pt x="2027" y="463"/>
                </a:lnTo>
                <a:lnTo>
                  <a:pt x="2016" y="463"/>
                </a:lnTo>
                <a:close/>
                <a:moveTo>
                  <a:pt x="1943" y="463"/>
                </a:moveTo>
                <a:lnTo>
                  <a:pt x="1974" y="477"/>
                </a:lnTo>
                <a:lnTo>
                  <a:pt x="1994" y="463"/>
                </a:lnTo>
                <a:lnTo>
                  <a:pt x="1943" y="463"/>
                </a:lnTo>
                <a:close/>
                <a:moveTo>
                  <a:pt x="1730" y="449"/>
                </a:moveTo>
                <a:lnTo>
                  <a:pt x="1663" y="466"/>
                </a:lnTo>
                <a:lnTo>
                  <a:pt x="1599" y="480"/>
                </a:lnTo>
                <a:lnTo>
                  <a:pt x="1538" y="490"/>
                </a:lnTo>
                <a:lnTo>
                  <a:pt x="1538" y="560"/>
                </a:lnTo>
                <a:lnTo>
                  <a:pt x="1589" y="536"/>
                </a:lnTo>
                <a:lnTo>
                  <a:pt x="1637" y="510"/>
                </a:lnTo>
                <a:lnTo>
                  <a:pt x="1685" y="481"/>
                </a:lnTo>
                <a:lnTo>
                  <a:pt x="1730" y="449"/>
                </a:lnTo>
                <a:close/>
                <a:moveTo>
                  <a:pt x="1502" y="440"/>
                </a:moveTo>
                <a:lnTo>
                  <a:pt x="1429" y="461"/>
                </a:lnTo>
                <a:lnTo>
                  <a:pt x="1359" y="479"/>
                </a:lnTo>
                <a:lnTo>
                  <a:pt x="1362" y="488"/>
                </a:lnTo>
                <a:lnTo>
                  <a:pt x="1363" y="498"/>
                </a:lnTo>
                <a:lnTo>
                  <a:pt x="1390" y="496"/>
                </a:lnTo>
                <a:lnTo>
                  <a:pt x="1422" y="493"/>
                </a:lnTo>
                <a:lnTo>
                  <a:pt x="1460" y="489"/>
                </a:lnTo>
                <a:lnTo>
                  <a:pt x="1502" y="484"/>
                </a:lnTo>
                <a:lnTo>
                  <a:pt x="1502" y="440"/>
                </a:lnTo>
                <a:close/>
                <a:moveTo>
                  <a:pt x="1766" y="438"/>
                </a:moveTo>
                <a:lnTo>
                  <a:pt x="1760" y="440"/>
                </a:lnTo>
                <a:lnTo>
                  <a:pt x="1720" y="471"/>
                </a:lnTo>
                <a:lnTo>
                  <a:pt x="1677" y="501"/>
                </a:lnTo>
                <a:lnTo>
                  <a:pt x="1632" y="527"/>
                </a:lnTo>
                <a:lnTo>
                  <a:pt x="1586" y="551"/>
                </a:lnTo>
                <a:lnTo>
                  <a:pt x="1538" y="573"/>
                </a:lnTo>
                <a:lnTo>
                  <a:pt x="1538" y="641"/>
                </a:lnTo>
                <a:lnTo>
                  <a:pt x="1591" y="629"/>
                </a:lnTo>
                <a:lnTo>
                  <a:pt x="1648" y="614"/>
                </a:lnTo>
                <a:lnTo>
                  <a:pt x="1706" y="596"/>
                </a:lnTo>
                <a:lnTo>
                  <a:pt x="1766" y="575"/>
                </a:lnTo>
                <a:lnTo>
                  <a:pt x="1766" y="547"/>
                </a:lnTo>
                <a:lnTo>
                  <a:pt x="1838" y="547"/>
                </a:lnTo>
                <a:lnTo>
                  <a:pt x="1892" y="521"/>
                </a:lnTo>
                <a:lnTo>
                  <a:pt x="1892" y="463"/>
                </a:lnTo>
                <a:lnTo>
                  <a:pt x="1766" y="463"/>
                </a:lnTo>
                <a:lnTo>
                  <a:pt x="1766" y="438"/>
                </a:lnTo>
                <a:close/>
                <a:moveTo>
                  <a:pt x="3108" y="398"/>
                </a:moveTo>
                <a:lnTo>
                  <a:pt x="3059" y="429"/>
                </a:lnTo>
                <a:lnTo>
                  <a:pt x="3108" y="429"/>
                </a:lnTo>
                <a:lnTo>
                  <a:pt x="3108" y="398"/>
                </a:lnTo>
                <a:close/>
                <a:moveTo>
                  <a:pt x="2557" y="398"/>
                </a:moveTo>
                <a:lnTo>
                  <a:pt x="2507" y="429"/>
                </a:lnTo>
                <a:lnTo>
                  <a:pt x="2557" y="429"/>
                </a:lnTo>
                <a:lnTo>
                  <a:pt x="2557" y="398"/>
                </a:lnTo>
                <a:close/>
                <a:moveTo>
                  <a:pt x="2027" y="398"/>
                </a:moveTo>
                <a:lnTo>
                  <a:pt x="1978" y="429"/>
                </a:lnTo>
                <a:lnTo>
                  <a:pt x="2027" y="429"/>
                </a:lnTo>
                <a:lnTo>
                  <a:pt x="2027" y="398"/>
                </a:lnTo>
                <a:close/>
                <a:moveTo>
                  <a:pt x="1892" y="393"/>
                </a:moveTo>
                <a:lnTo>
                  <a:pt x="1844" y="412"/>
                </a:lnTo>
                <a:lnTo>
                  <a:pt x="1796" y="429"/>
                </a:lnTo>
                <a:lnTo>
                  <a:pt x="1892" y="429"/>
                </a:lnTo>
                <a:lnTo>
                  <a:pt x="1892" y="393"/>
                </a:lnTo>
                <a:close/>
                <a:moveTo>
                  <a:pt x="1957" y="363"/>
                </a:moveTo>
                <a:lnTo>
                  <a:pt x="1910" y="385"/>
                </a:lnTo>
                <a:lnTo>
                  <a:pt x="1910" y="429"/>
                </a:lnTo>
                <a:lnTo>
                  <a:pt x="1950" y="429"/>
                </a:lnTo>
                <a:lnTo>
                  <a:pt x="2015" y="388"/>
                </a:lnTo>
                <a:lnTo>
                  <a:pt x="1957" y="363"/>
                </a:lnTo>
                <a:close/>
                <a:moveTo>
                  <a:pt x="3062" y="358"/>
                </a:moveTo>
                <a:lnTo>
                  <a:pt x="3108" y="378"/>
                </a:lnTo>
                <a:lnTo>
                  <a:pt x="3108" y="358"/>
                </a:lnTo>
                <a:lnTo>
                  <a:pt x="3062" y="358"/>
                </a:lnTo>
                <a:close/>
                <a:moveTo>
                  <a:pt x="2991" y="358"/>
                </a:moveTo>
                <a:lnTo>
                  <a:pt x="2991" y="429"/>
                </a:lnTo>
                <a:lnTo>
                  <a:pt x="3030" y="429"/>
                </a:lnTo>
                <a:lnTo>
                  <a:pt x="3095" y="388"/>
                </a:lnTo>
                <a:lnTo>
                  <a:pt x="3025" y="358"/>
                </a:lnTo>
                <a:lnTo>
                  <a:pt x="2991" y="358"/>
                </a:lnTo>
                <a:close/>
                <a:moveTo>
                  <a:pt x="2511" y="358"/>
                </a:moveTo>
                <a:lnTo>
                  <a:pt x="2557" y="378"/>
                </a:lnTo>
                <a:lnTo>
                  <a:pt x="2557" y="358"/>
                </a:lnTo>
                <a:lnTo>
                  <a:pt x="2511" y="358"/>
                </a:lnTo>
                <a:close/>
                <a:moveTo>
                  <a:pt x="2440" y="358"/>
                </a:moveTo>
                <a:lnTo>
                  <a:pt x="2440" y="429"/>
                </a:lnTo>
                <a:lnTo>
                  <a:pt x="2480" y="429"/>
                </a:lnTo>
                <a:lnTo>
                  <a:pt x="2544" y="388"/>
                </a:lnTo>
                <a:lnTo>
                  <a:pt x="2474" y="358"/>
                </a:lnTo>
                <a:lnTo>
                  <a:pt x="2440" y="358"/>
                </a:lnTo>
                <a:close/>
                <a:moveTo>
                  <a:pt x="2134" y="358"/>
                </a:moveTo>
                <a:lnTo>
                  <a:pt x="2100" y="394"/>
                </a:lnTo>
                <a:lnTo>
                  <a:pt x="2062" y="429"/>
                </a:lnTo>
                <a:lnTo>
                  <a:pt x="2178" y="429"/>
                </a:lnTo>
                <a:lnTo>
                  <a:pt x="2178" y="463"/>
                </a:lnTo>
                <a:lnTo>
                  <a:pt x="2046" y="463"/>
                </a:lnTo>
                <a:lnTo>
                  <a:pt x="2046" y="547"/>
                </a:lnTo>
                <a:lnTo>
                  <a:pt x="2178" y="547"/>
                </a:lnTo>
                <a:lnTo>
                  <a:pt x="2178" y="581"/>
                </a:lnTo>
                <a:lnTo>
                  <a:pt x="2046" y="581"/>
                </a:lnTo>
                <a:lnTo>
                  <a:pt x="2046" y="668"/>
                </a:lnTo>
                <a:lnTo>
                  <a:pt x="2046" y="669"/>
                </a:lnTo>
                <a:lnTo>
                  <a:pt x="2046" y="670"/>
                </a:lnTo>
                <a:lnTo>
                  <a:pt x="2118" y="1027"/>
                </a:lnTo>
                <a:lnTo>
                  <a:pt x="2213" y="1242"/>
                </a:lnTo>
                <a:lnTo>
                  <a:pt x="2213" y="1244"/>
                </a:lnTo>
                <a:lnTo>
                  <a:pt x="2214" y="1246"/>
                </a:lnTo>
                <a:lnTo>
                  <a:pt x="2243" y="1246"/>
                </a:lnTo>
                <a:lnTo>
                  <a:pt x="2244" y="1244"/>
                </a:lnTo>
                <a:lnTo>
                  <a:pt x="2244" y="1242"/>
                </a:lnTo>
                <a:lnTo>
                  <a:pt x="2339" y="1027"/>
                </a:lnTo>
                <a:lnTo>
                  <a:pt x="2421" y="670"/>
                </a:lnTo>
                <a:lnTo>
                  <a:pt x="2421" y="581"/>
                </a:lnTo>
                <a:lnTo>
                  <a:pt x="2296" y="581"/>
                </a:lnTo>
                <a:lnTo>
                  <a:pt x="2296" y="547"/>
                </a:lnTo>
                <a:lnTo>
                  <a:pt x="2421" y="547"/>
                </a:lnTo>
                <a:lnTo>
                  <a:pt x="2421" y="463"/>
                </a:lnTo>
                <a:lnTo>
                  <a:pt x="2296" y="463"/>
                </a:lnTo>
                <a:lnTo>
                  <a:pt x="2296" y="429"/>
                </a:lnTo>
                <a:lnTo>
                  <a:pt x="2421" y="429"/>
                </a:lnTo>
                <a:lnTo>
                  <a:pt x="2421" y="358"/>
                </a:lnTo>
                <a:lnTo>
                  <a:pt x="2349" y="358"/>
                </a:lnTo>
                <a:lnTo>
                  <a:pt x="2320" y="373"/>
                </a:lnTo>
                <a:lnTo>
                  <a:pt x="2293" y="383"/>
                </a:lnTo>
                <a:lnTo>
                  <a:pt x="2268" y="389"/>
                </a:lnTo>
                <a:lnTo>
                  <a:pt x="2244" y="391"/>
                </a:lnTo>
                <a:lnTo>
                  <a:pt x="2220" y="389"/>
                </a:lnTo>
                <a:lnTo>
                  <a:pt x="2200" y="384"/>
                </a:lnTo>
                <a:lnTo>
                  <a:pt x="2181" y="378"/>
                </a:lnTo>
                <a:lnTo>
                  <a:pt x="2166" y="370"/>
                </a:lnTo>
                <a:lnTo>
                  <a:pt x="2155" y="363"/>
                </a:lnTo>
                <a:lnTo>
                  <a:pt x="2148" y="358"/>
                </a:lnTo>
                <a:lnTo>
                  <a:pt x="2134" y="358"/>
                </a:lnTo>
                <a:close/>
                <a:moveTo>
                  <a:pt x="2046" y="358"/>
                </a:moveTo>
                <a:lnTo>
                  <a:pt x="2046" y="426"/>
                </a:lnTo>
                <a:lnTo>
                  <a:pt x="2084" y="393"/>
                </a:lnTo>
                <a:lnTo>
                  <a:pt x="2117" y="358"/>
                </a:lnTo>
                <a:lnTo>
                  <a:pt x="2046" y="358"/>
                </a:lnTo>
                <a:close/>
                <a:moveTo>
                  <a:pt x="1981" y="358"/>
                </a:moveTo>
                <a:lnTo>
                  <a:pt x="2027" y="378"/>
                </a:lnTo>
                <a:lnTo>
                  <a:pt x="2027" y="358"/>
                </a:lnTo>
                <a:lnTo>
                  <a:pt x="1981" y="358"/>
                </a:lnTo>
                <a:close/>
                <a:moveTo>
                  <a:pt x="1910" y="358"/>
                </a:moveTo>
                <a:lnTo>
                  <a:pt x="1910" y="372"/>
                </a:lnTo>
                <a:lnTo>
                  <a:pt x="1941" y="358"/>
                </a:lnTo>
                <a:lnTo>
                  <a:pt x="1910" y="358"/>
                </a:lnTo>
                <a:close/>
                <a:moveTo>
                  <a:pt x="1839" y="358"/>
                </a:moveTo>
                <a:lnTo>
                  <a:pt x="1812" y="390"/>
                </a:lnTo>
                <a:lnTo>
                  <a:pt x="1782" y="421"/>
                </a:lnTo>
                <a:lnTo>
                  <a:pt x="1837" y="401"/>
                </a:lnTo>
                <a:lnTo>
                  <a:pt x="1892" y="380"/>
                </a:lnTo>
                <a:lnTo>
                  <a:pt x="1892" y="358"/>
                </a:lnTo>
                <a:lnTo>
                  <a:pt x="1839" y="358"/>
                </a:lnTo>
                <a:close/>
                <a:moveTo>
                  <a:pt x="492" y="344"/>
                </a:moveTo>
                <a:lnTo>
                  <a:pt x="492" y="1271"/>
                </a:lnTo>
                <a:lnTo>
                  <a:pt x="598" y="1271"/>
                </a:lnTo>
                <a:lnTo>
                  <a:pt x="598" y="808"/>
                </a:lnTo>
                <a:lnTo>
                  <a:pt x="601" y="798"/>
                </a:lnTo>
                <a:lnTo>
                  <a:pt x="607" y="792"/>
                </a:lnTo>
                <a:lnTo>
                  <a:pt x="616" y="789"/>
                </a:lnTo>
                <a:lnTo>
                  <a:pt x="936" y="789"/>
                </a:lnTo>
                <a:lnTo>
                  <a:pt x="946" y="792"/>
                </a:lnTo>
                <a:lnTo>
                  <a:pt x="953" y="798"/>
                </a:lnTo>
                <a:lnTo>
                  <a:pt x="955" y="808"/>
                </a:lnTo>
                <a:lnTo>
                  <a:pt x="955" y="1271"/>
                </a:lnTo>
                <a:lnTo>
                  <a:pt x="1502" y="1271"/>
                </a:lnTo>
                <a:lnTo>
                  <a:pt x="1502" y="662"/>
                </a:lnTo>
                <a:lnTo>
                  <a:pt x="1464" y="670"/>
                </a:lnTo>
                <a:lnTo>
                  <a:pt x="1431" y="676"/>
                </a:lnTo>
                <a:lnTo>
                  <a:pt x="1402" y="680"/>
                </a:lnTo>
                <a:lnTo>
                  <a:pt x="1380" y="684"/>
                </a:lnTo>
                <a:lnTo>
                  <a:pt x="1364" y="686"/>
                </a:lnTo>
                <a:lnTo>
                  <a:pt x="1364" y="687"/>
                </a:lnTo>
                <a:lnTo>
                  <a:pt x="1361" y="703"/>
                </a:lnTo>
                <a:lnTo>
                  <a:pt x="1354" y="718"/>
                </a:lnTo>
                <a:lnTo>
                  <a:pt x="1345" y="731"/>
                </a:lnTo>
                <a:lnTo>
                  <a:pt x="1333" y="740"/>
                </a:lnTo>
                <a:lnTo>
                  <a:pt x="1318" y="746"/>
                </a:lnTo>
                <a:lnTo>
                  <a:pt x="1302" y="748"/>
                </a:lnTo>
                <a:lnTo>
                  <a:pt x="1285" y="746"/>
                </a:lnTo>
                <a:lnTo>
                  <a:pt x="1270" y="740"/>
                </a:lnTo>
                <a:lnTo>
                  <a:pt x="1258" y="731"/>
                </a:lnTo>
                <a:lnTo>
                  <a:pt x="1248" y="718"/>
                </a:lnTo>
                <a:lnTo>
                  <a:pt x="1242" y="703"/>
                </a:lnTo>
                <a:lnTo>
                  <a:pt x="1240" y="687"/>
                </a:lnTo>
                <a:lnTo>
                  <a:pt x="1241" y="676"/>
                </a:lnTo>
                <a:lnTo>
                  <a:pt x="1244" y="667"/>
                </a:lnTo>
                <a:lnTo>
                  <a:pt x="1208" y="674"/>
                </a:lnTo>
                <a:lnTo>
                  <a:pt x="1177" y="680"/>
                </a:lnTo>
                <a:lnTo>
                  <a:pt x="1150" y="685"/>
                </a:lnTo>
                <a:lnTo>
                  <a:pt x="1150" y="687"/>
                </a:lnTo>
                <a:lnTo>
                  <a:pt x="1148" y="703"/>
                </a:lnTo>
                <a:lnTo>
                  <a:pt x="1141" y="718"/>
                </a:lnTo>
                <a:lnTo>
                  <a:pt x="1132" y="731"/>
                </a:lnTo>
                <a:lnTo>
                  <a:pt x="1120" y="740"/>
                </a:lnTo>
                <a:lnTo>
                  <a:pt x="1105" y="746"/>
                </a:lnTo>
                <a:lnTo>
                  <a:pt x="1089" y="748"/>
                </a:lnTo>
                <a:lnTo>
                  <a:pt x="1072" y="746"/>
                </a:lnTo>
                <a:lnTo>
                  <a:pt x="1057" y="740"/>
                </a:lnTo>
                <a:lnTo>
                  <a:pt x="1045" y="731"/>
                </a:lnTo>
                <a:lnTo>
                  <a:pt x="1035" y="718"/>
                </a:lnTo>
                <a:lnTo>
                  <a:pt x="1029" y="703"/>
                </a:lnTo>
                <a:lnTo>
                  <a:pt x="1027" y="687"/>
                </a:lnTo>
                <a:lnTo>
                  <a:pt x="1029" y="670"/>
                </a:lnTo>
                <a:lnTo>
                  <a:pt x="1035" y="656"/>
                </a:lnTo>
                <a:lnTo>
                  <a:pt x="1045" y="643"/>
                </a:lnTo>
                <a:lnTo>
                  <a:pt x="1057" y="633"/>
                </a:lnTo>
                <a:lnTo>
                  <a:pt x="1072" y="627"/>
                </a:lnTo>
                <a:lnTo>
                  <a:pt x="1089" y="625"/>
                </a:lnTo>
                <a:lnTo>
                  <a:pt x="1105" y="627"/>
                </a:lnTo>
                <a:lnTo>
                  <a:pt x="1120" y="634"/>
                </a:lnTo>
                <a:lnTo>
                  <a:pt x="1133" y="644"/>
                </a:lnTo>
                <a:lnTo>
                  <a:pt x="1142" y="657"/>
                </a:lnTo>
                <a:lnTo>
                  <a:pt x="1148" y="673"/>
                </a:lnTo>
                <a:lnTo>
                  <a:pt x="1178" y="667"/>
                </a:lnTo>
                <a:lnTo>
                  <a:pt x="1212" y="661"/>
                </a:lnTo>
                <a:lnTo>
                  <a:pt x="1250" y="652"/>
                </a:lnTo>
                <a:lnTo>
                  <a:pt x="1260" y="641"/>
                </a:lnTo>
                <a:lnTo>
                  <a:pt x="1272" y="632"/>
                </a:lnTo>
                <a:lnTo>
                  <a:pt x="1286" y="627"/>
                </a:lnTo>
                <a:lnTo>
                  <a:pt x="1302" y="625"/>
                </a:lnTo>
                <a:lnTo>
                  <a:pt x="1317" y="627"/>
                </a:lnTo>
                <a:lnTo>
                  <a:pt x="1330" y="632"/>
                </a:lnTo>
                <a:lnTo>
                  <a:pt x="1386" y="616"/>
                </a:lnTo>
                <a:lnTo>
                  <a:pt x="1443" y="597"/>
                </a:lnTo>
                <a:lnTo>
                  <a:pt x="1502" y="575"/>
                </a:lnTo>
                <a:lnTo>
                  <a:pt x="1502" y="496"/>
                </a:lnTo>
                <a:lnTo>
                  <a:pt x="1460" y="501"/>
                </a:lnTo>
                <a:lnTo>
                  <a:pt x="1421" y="505"/>
                </a:lnTo>
                <a:lnTo>
                  <a:pt x="1389" y="508"/>
                </a:lnTo>
                <a:lnTo>
                  <a:pt x="1363" y="510"/>
                </a:lnTo>
                <a:lnTo>
                  <a:pt x="1356" y="526"/>
                </a:lnTo>
                <a:lnTo>
                  <a:pt x="1347" y="541"/>
                </a:lnTo>
                <a:lnTo>
                  <a:pt x="1334" y="551"/>
                </a:lnTo>
                <a:lnTo>
                  <a:pt x="1319" y="558"/>
                </a:lnTo>
                <a:lnTo>
                  <a:pt x="1302" y="561"/>
                </a:lnTo>
                <a:lnTo>
                  <a:pt x="1282" y="558"/>
                </a:lnTo>
                <a:lnTo>
                  <a:pt x="1266" y="550"/>
                </a:lnTo>
                <a:lnTo>
                  <a:pt x="1253" y="537"/>
                </a:lnTo>
                <a:lnTo>
                  <a:pt x="1244" y="520"/>
                </a:lnTo>
                <a:lnTo>
                  <a:pt x="1240" y="501"/>
                </a:lnTo>
                <a:lnTo>
                  <a:pt x="1207" y="506"/>
                </a:lnTo>
                <a:lnTo>
                  <a:pt x="1176" y="510"/>
                </a:lnTo>
                <a:lnTo>
                  <a:pt x="1148" y="512"/>
                </a:lnTo>
                <a:lnTo>
                  <a:pt x="1142" y="528"/>
                </a:lnTo>
                <a:lnTo>
                  <a:pt x="1133" y="542"/>
                </a:lnTo>
                <a:lnTo>
                  <a:pt x="1120" y="552"/>
                </a:lnTo>
                <a:lnTo>
                  <a:pt x="1106" y="558"/>
                </a:lnTo>
                <a:lnTo>
                  <a:pt x="1089" y="561"/>
                </a:lnTo>
                <a:lnTo>
                  <a:pt x="1072" y="559"/>
                </a:lnTo>
                <a:lnTo>
                  <a:pt x="1057" y="552"/>
                </a:lnTo>
                <a:lnTo>
                  <a:pt x="1045" y="543"/>
                </a:lnTo>
                <a:lnTo>
                  <a:pt x="1035" y="530"/>
                </a:lnTo>
                <a:lnTo>
                  <a:pt x="1029" y="515"/>
                </a:lnTo>
                <a:lnTo>
                  <a:pt x="1027" y="499"/>
                </a:lnTo>
                <a:lnTo>
                  <a:pt x="1029" y="483"/>
                </a:lnTo>
                <a:lnTo>
                  <a:pt x="1035" y="467"/>
                </a:lnTo>
                <a:lnTo>
                  <a:pt x="1045" y="455"/>
                </a:lnTo>
                <a:lnTo>
                  <a:pt x="1057" y="446"/>
                </a:lnTo>
                <a:lnTo>
                  <a:pt x="1072" y="439"/>
                </a:lnTo>
                <a:lnTo>
                  <a:pt x="1089" y="437"/>
                </a:lnTo>
                <a:lnTo>
                  <a:pt x="1105" y="439"/>
                </a:lnTo>
                <a:lnTo>
                  <a:pt x="1120" y="446"/>
                </a:lnTo>
                <a:lnTo>
                  <a:pt x="1132" y="455"/>
                </a:lnTo>
                <a:lnTo>
                  <a:pt x="1141" y="467"/>
                </a:lnTo>
                <a:lnTo>
                  <a:pt x="1148" y="483"/>
                </a:lnTo>
                <a:lnTo>
                  <a:pt x="1150" y="499"/>
                </a:lnTo>
                <a:lnTo>
                  <a:pt x="1150" y="500"/>
                </a:lnTo>
                <a:lnTo>
                  <a:pt x="1178" y="497"/>
                </a:lnTo>
                <a:lnTo>
                  <a:pt x="1208" y="494"/>
                </a:lnTo>
                <a:lnTo>
                  <a:pt x="1241" y="489"/>
                </a:lnTo>
                <a:lnTo>
                  <a:pt x="1246" y="472"/>
                </a:lnTo>
                <a:lnTo>
                  <a:pt x="1256" y="458"/>
                </a:lnTo>
                <a:lnTo>
                  <a:pt x="1268" y="447"/>
                </a:lnTo>
                <a:lnTo>
                  <a:pt x="1284" y="440"/>
                </a:lnTo>
                <a:lnTo>
                  <a:pt x="1302" y="437"/>
                </a:lnTo>
                <a:lnTo>
                  <a:pt x="1318" y="439"/>
                </a:lnTo>
                <a:lnTo>
                  <a:pt x="1332" y="445"/>
                </a:lnTo>
                <a:lnTo>
                  <a:pt x="1344" y="455"/>
                </a:lnTo>
                <a:lnTo>
                  <a:pt x="1354" y="467"/>
                </a:lnTo>
                <a:lnTo>
                  <a:pt x="1402" y="456"/>
                </a:lnTo>
                <a:lnTo>
                  <a:pt x="1452" y="442"/>
                </a:lnTo>
                <a:lnTo>
                  <a:pt x="1502" y="427"/>
                </a:lnTo>
                <a:lnTo>
                  <a:pt x="1502" y="344"/>
                </a:lnTo>
                <a:lnTo>
                  <a:pt x="492" y="344"/>
                </a:lnTo>
                <a:close/>
                <a:moveTo>
                  <a:pt x="3108" y="276"/>
                </a:moveTo>
                <a:lnTo>
                  <a:pt x="3013" y="323"/>
                </a:lnTo>
                <a:lnTo>
                  <a:pt x="3108" y="323"/>
                </a:lnTo>
                <a:lnTo>
                  <a:pt x="3108" y="276"/>
                </a:lnTo>
                <a:close/>
                <a:moveTo>
                  <a:pt x="2557" y="276"/>
                </a:moveTo>
                <a:lnTo>
                  <a:pt x="2462" y="323"/>
                </a:lnTo>
                <a:lnTo>
                  <a:pt x="2557" y="323"/>
                </a:lnTo>
                <a:lnTo>
                  <a:pt x="2557" y="276"/>
                </a:lnTo>
                <a:close/>
                <a:moveTo>
                  <a:pt x="2027" y="276"/>
                </a:moveTo>
                <a:lnTo>
                  <a:pt x="1933" y="323"/>
                </a:lnTo>
                <a:lnTo>
                  <a:pt x="2005" y="323"/>
                </a:lnTo>
                <a:lnTo>
                  <a:pt x="2027" y="309"/>
                </a:lnTo>
                <a:lnTo>
                  <a:pt x="2027" y="276"/>
                </a:lnTo>
                <a:close/>
                <a:moveTo>
                  <a:pt x="3092" y="245"/>
                </a:moveTo>
                <a:lnTo>
                  <a:pt x="3108" y="252"/>
                </a:lnTo>
                <a:lnTo>
                  <a:pt x="3108" y="245"/>
                </a:lnTo>
                <a:lnTo>
                  <a:pt x="3092" y="245"/>
                </a:lnTo>
                <a:close/>
                <a:moveTo>
                  <a:pt x="2991" y="245"/>
                </a:moveTo>
                <a:lnTo>
                  <a:pt x="2991" y="318"/>
                </a:lnTo>
                <a:lnTo>
                  <a:pt x="3099" y="264"/>
                </a:lnTo>
                <a:lnTo>
                  <a:pt x="3060" y="245"/>
                </a:lnTo>
                <a:lnTo>
                  <a:pt x="2991" y="245"/>
                </a:lnTo>
                <a:close/>
                <a:moveTo>
                  <a:pt x="2575" y="245"/>
                </a:moveTo>
                <a:lnTo>
                  <a:pt x="2575" y="323"/>
                </a:lnTo>
                <a:lnTo>
                  <a:pt x="2707" y="323"/>
                </a:lnTo>
                <a:lnTo>
                  <a:pt x="2707" y="358"/>
                </a:lnTo>
                <a:lnTo>
                  <a:pt x="2699" y="358"/>
                </a:lnTo>
                <a:lnTo>
                  <a:pt x="2710" y="364"/>
                </a:lnTo>
                <a:lnTo>
                  <a:pt x="2723" y="370"/>
                </a:lnTo>
                <a:lnTo>
                  <a:pt x="2739" y="375"/>
                </a:lnTo>
                <a:lnTo>
                  <a:pt x="2759" y="378"/>
                </a:lnTo>
                <a:lnTo>
                  <a:pt x="2779" y="379"/>
                </a:lnTo>
                <a:lnTo>
                  <a:pt x="2802" y="376"/>
                </a:lnTo>
                <a:lnTo>
                  <a:pt x="2828" y="369"/>
                </a:lnTo>
                <a:lnTo>
                  <a:pt x="2855" y="358"/>
                </a:lnTo>
                <a:lnTo>
                  <a:pt x="2847" y="358"/>
                </a:lnTo>
                <a:lnTo>
                  <a:pt x="2847" y="323"/>
                </a:lnTo>
                <a:lnTo>
                  <a:pt x="2973" y="323"/>
                </a:lnTo>
                <a:lnTo>
                  <a:pt x="2973" y="245"/>
                </a:lnTo>
                <a:lnTo>
                  <a:pt x="2876" y="245"/>
                </a:lnTo>
                <a:lnTo>
                  <a:pt x="2848" y="259"/>
                </a:lnTo>
                <a:lnTo>
                  <a:pt x="2821" y="269"/>
                </a:lnTo>
                <a:lnTo>
                  <a:pt x="2797" y="274"/>
                </a:lnTo>
                <a:lnTo>
                  <a:pt x="2774" y="276"/>
                </a:lnTo>
                <a:lnTo>
                  <a:pt x="2751" y="274"/>
                </a:lnTo>
                <a:lnTo>
                  <a:pt x="2732" y="270"/>
                </a:lnTo>
                <a:lnTo>
                  <a:pt x="2715" y="264"/>
                </a:lnTo>
                <a:lnTo>
                  <a:pt x="2700" y="257"/>
                </a:lnTo>
                <a:lnTo>
                  <a:pt x="2689" y="250"/>
                </a:lnTo>
                <a:lnTo>
                  <a:pt x="2680" y="245"/>
                </a:lnTo>
                <a:lnTo>
                  <a:pt x="2575" y="245"/>
                </a:lnTo>
                <a:close/>
                <a:moveTo>
                  <a:pt x="2541" y="245"/>
                </a:moveTo>
                <a:lnTo>
                  <a:pt x="2557" y="252"/>
                </a:lnTo>
                <a:lnTo>
                  <a:pt x="2557" y="245"/>
                </a:lnTo>
                <a:lnTo>
                  <a:pt x="2541" y="245"/>
                </a:lnTo>
                <a:close/>
                <a:moveTo>
                  <a:pt x="2440" y="245"/>
                </a:moveTo>
                <a:lnTo>
                  <a:pt x="2440" y="318"/>
                </a:lnTo>
                <a:lnTo>
                  <a:pt x="2549" y="264"/>
                </a:lnTo>
                <a:lnTo>
                  <a:pt x="2508" y="245"/>
                </a:lnTo>
                <a:lnTo>
                  <a:pt x="2440" y="245"/>
                </a:lnTo>
                <a:close/>
                <a:moveTo>
                  <a:pt x="2132" y="245"/>
                </a:moveTo>
                <a:lnTo>
                  <a:pt x="2090" y="279"/>
                </a:lnTo>
                <a:lnTo>
                  <a:pt x="2046" y="311"/>
                </a:lnTo>
                <a:lnTo>
                  <a:pt x="2046" y="323"/>
                </a:lnTo>
                <a:lnTo>
                  <a:pt x="2177" y="323"/>
                </a:lnTo>
                <a:lnTo>
                  <a:pt x="2177" y="358"/>
                </a:lnTo>
                <a:lnTo>
                  <a:pt x="2168" y="358"/>
                </a:lnTo>
                <a:lnTo>
                  <a:pt x="2179" y="364"/>
                </a:lnTo>
                <a:lnTo>
                  <a:pt x="2193" y="370"/>
                </a:lnTo>
                <a:lnTo>
                  <a:pt x="2210" y="375"/>
                </a:lnTo>
                <a:lnTo>
                  <a:pt x="2228" y="378"/>
                </a:lnTo>
                <a:lnTo>
                  <a:pt x="2249" y="379"/>
                </a:lnTo>
                <a:lnTo>
                  <a:pt x="2272" y="376"/>
                </a:lnTo>
                <a:lnTo>
                  <a:pt x="2297" y="369"/>
                </a:lnTo>
                <a:lnTo>
                  <a:pt x="2324" y="358"/>
                </a:lnTo>
                <a:lnTo>
                  <a:pt x="2295" y="358"/>
                </a:lnTo>
                <a:lnTo>
                  <a:pt x="2295" y="323"/>
                </a:lnTo>
                <a:lnTo>
                  <a:pt x="2421" y="323"/>
                </a:lnTo>
                <a:lnTo>
                  <a:pt x="2421" y="245"/>
                </a:lnTo>
                <a:lnTo>
                  <a:pt x="2346" y="245"/>
                </a:lnTo>
                <a:lnTo>
                  <a:pt x="2318" y="259"/>
                </a:lnTo>
                <a:lnTo>
                  <a:pt x="2292" y="269"/>
                </a:lnTo>
                <a:lnTo>
                  <a:pt x="2266" y="274"/>
                </a:lnTo>
                <a:lnTo>
                  <a:pt x="2244" y="276"/>
                </a:lnTo>
                <a:lnTo>
                  <a:pt x="2222" y="274"/>
                </a:lnTo>
                <a:lnTo>
                  <a:pt x="2202" y="270"/>
                </a:lnTo>
                <a:lnTo>
                  <a:pt x="2184" y="264"/>
                </a:lnTo>
                <a:lnTo>
                  <a:pt x="2170" y="257"/>
                </a:lnTo>
                <a:lnTo>
                  <a:pt x="2159" y="250"/>
                </a:lnTo>
                <a:lnTo>
                  <a:pt x="2150" y="245"/>
                </a:lnTo>
                <a:lnTo>
                  <a:pt x="2132" y="245"/>
                </a:lnTo>
                <a:close/>
                <a:moveTo>
                  <a:pt x="2046" y="245"/>
                </a:moveTo>
                <a:lnTo>
                  <a:pt x="2046" y="297"/>
                </a:lnTo>
                <a:lnTo>
                  <a:pt x="2080" y="271"/>
                </a:lnTo>
                <a:lnTo>
                  <a:pt x="2112" y="245"/>
                </a:lnTo>
                <a:lnTo>
                  <a:pt x="2046" y="245"/>
                </a:lnTo>
                <a:close/>
                <a:moveTo>
                  <a:pt x="2013" y="245"/>
                </a:moveTo>
                <a:lnTo>
                  <a:pt x="2027" y="252"/>
                </a:lnTo>
                <a:lnTo>
                  <a:pt x="2027" y="245"/>
                </a:lnTo>
                <a:lnTo>
                  <a:pt x="2013" y="245"/>
                </a:lnTo>
                <a:close/>
                <a:moveTo>
                  <a:pt x="1910" y="245"/>
                </a:moveTo>
                <a:lnTo>
                  <a:pt x="1910" y="318"/>
                </a:lnTo>
                <a:lnTo>
                  <a:pt x="2019" y="264"/>
                </a:lnTo>
                <a:lnTo>
                  <a:pt x="1979" y="245"/>
                </a:lnTo>
                <a:lnTo>
                  <a:pt x="1910" y="245"/>
                </a:lnTo>
                <a:close/>
                <a:moveTo>
                  <a:pt x="1837" y="245"/>
                </a:moveTo>
                <a:lnTo>
                  <a:pt x="1801" y="278"/>
                </a:lnTo>
                <a:lnTo>
                  <a:pt x="1761" y="310"/>
                </a:lnTo>
                <a:lnTo>
                  <a:pt x="1720" y="338"/>
                </a:lnTo>
                <a:lnTo>
                  <a:pt x="1676" y="365"/>
                </a:lnTo>
                <a:lnTo>
                  <a:pt x="1630" y="387"/>
                </a:lnTo>
                <a:lnTo>
                  <a:pt x="1585" y="408"/>
                </a:lnTo>
                <a:lnTo>
                  <a:pt x="1538" y="427"/>
                </a:lnTo>
                <a:lnTo>
                  <a:pt x="1538" y="478"/>
                </a:lnTo>
                <a:lnTo>
                  <a:pt x="1589" y="469"/>
                </a:lnTo>
                <a:lnTo>
                  <a:pt x="1642" y="458"/>
                </a:lnTo>
                <a:lnTo>
                  <a:pt x="1697" y="445"/>
                </a:lnTo>
                <a:lnTo>
                  <a:pt x="1754" y="430"/>
                </a:lnTo>
                <a:lnTo>
                  <a:pt x="1791" y="395"/>
                </a:lnTo>
                <a:lnTo>
                  <a:pt x="1823" y="358"/>
                </a:lnTo>
                <a:lnTo>
                  <a:pt x="1766" y="358"/>
                </a:lnTo>
                <a:lnTo>
                  <a:pt x="1766" y="323"/>
                </a:lnTo>
                <a:lnTo>
                  <a:pt x="1892" y="323"/>
                </a:lnTo>
                <a:lnTo>
                  <a:pt x="1892" y="245"/>
                </a:lnTo>
                <a:lnTo>
                  <a:pt x="1837" y="245"/>
                </a:lnTo>
                <a:close/>
                <a:moveTo>
                  <a:pt x="3108" y="146"/>
                </a:moveTo>
                <a:lnTo>
                  <a:pt x="2999" y="198"/>
                </a:lnTo>
                <a:lnTo>
                  <a:pt x="3023" y="210"/>
                </a:lnTo>
                <a:lnTo>
                  <a:pt x="3108" y="210"/>
                </a:lnTo>
                <a:lnTo>
                  <a:pt x="3108" y="146"/>
                </a:lnTo>
                <a:close/>
                <a:moveTo>
                  <a:pt x="2557" y="146"/>
                </a:moveTo>
                <a:lnTo>
                  <a:pt x="2447" y="198"/>
                </a:lnTo>
                <a:lnTo>
                  <a:pt x="2471" y="210"/>
                </a:lnTo>
                <a:lnTo>
                  <a:pt x="2557" y="210"/>
                </a:lnTo>
                <a:lnTo>
                  <a:pt x="2557" y="146"/>
                </a:lnTo>
                <a:close/>
                <a:moveTo>
                  <a:pt x="2027" y="146"/>
                </a:moveTo>
                <a:lnTo>
                  <a:pt x="1919" y="198"/>
                </a:lnTo>
                <a:lnTo>
                  <a:pt x="1943" y="210"/>
                </a:lnTo>
                <a:lnTo>
                  <a:pt x="2027" y="210"/>
                </a:lnTo>
                <a:lnTo>
                  <a:pt x="2027" y="146"/>
                </a:lnTo>
                <a:close/>
                <a:moveTo>
                  <a:pt x="2991" y="138"/>
                </a:moveTo>
                <a:lnTo>
                  <a:pt x="2991" y="185"/>
                </a:lnTo>
                <a:lnTo>
                  <a:pt x="3090" y="138"/>
                </a:lnTo>
                <a:lnTo>
                  <a:pt x="2991" y="138"/>
                </a:lnTo>
                <a:close/>
                <a:moveTo>
                  <a:pt x="2440" y="138"/>
                </a:moveTo>
                <a:lnTo>
                  <a:pt x="2440" y="185"/>
                </a:lnTo>
                <a:lnTo>
                  <a:pt x="2539" y="138"/>
                </a:lnTo>
                <a:lnTo>
                  <a:pt x="2440" y="138"/>
                </a:lnTo>
                <a:close/>
                <a:moveTo>
                  <a:pt x="1910" y="138"/>
                </a:moveTo>
                <a:lnTo>
                  <a:pt x="1910" y="185"/>
                </a:lnTo>
                <a:lnTo>
                  <a:pt x="2010" y="138"/>
                </a:lnTo>
                <a:lnTo>
                  <a:pt x="1910" y="138"/>
                </a:lnTo>
                <a:close/>
                <a:moveTo>
                  <a:pt x="3045" y="27"/>
                </a:moveTo>
                <a:lnTo>
                  <a:pt x="2998" y="118"/>
                </a:lnTo>
                <a:lnTo>
                  <a:pt x="3099" y="118"/>
                </a:lnTo>
                <a:lnTo>
                  <a:pt x="3045" y="27"/>
                </a:lnTo>
                <a:close/>
                <a:moveTo>
                  <a:pt x="2493" y="27"/>
                </a:moveTo>
                <a:lnTo>
                  <a:pt x="2446" y="118"/>
                </a:lnTo>
                <a:lnTo>
                  <a:pt x="2549" y="118"/>
                </a:lnTo>
                <a:lnTo>
                  <a:pt x="2493" y="27"/>
                </a:lnTo>
                <a:close/>
                <a:moveTo>
                  <a:pt x="1964" y="27"/>
                </a:moveTo>
                <a:lnTo>
                  <a:pt x="1917" y="118"/>
                </a:lnTo>
                <a:lnTo>
                  <a:pt x="2019" y="118"/>
                </a:lnTo>
                <a:lnTo>
                  <a:pt x="1964" y="27"/>
                </a:lnTo>
                <a:close/>
                <a:moveTo>
                  <a:pt x="1963" y="0"/>
                </a:moveTo>
                <a:lnTo>
                  <a:pt x="1963" y="0"/>
                </a:lnTo>
                <a:lnTo>
                  <a:pt x="1966" y="0"/>
                </a:lnTo>
                <a:lnTo>
                  <a:pt x="1969" y="2"/>
                </a:lnTo>
                <a:lnTo>
                  <a:pt x="1971" y="4"/>
                </a:lnTo>
                <a:lnTo>
                  <a:pt x="2043" y="121"/>
                </a:lnTo>
                <a:lnTo>
                  <a:pt x="2044" y="123"/>
                </a:lnTo>
                <a:lnTo>
                  <a:pt x="2045" y="125"/>
                </a:lnTo>
                <a:lnTo>
                  <a:pt x="2045" y="127"/>
                </a:lnTo>
                <a:lnTo>
                  <a:pt x="2046" y="129"/>
                </a:lnTo>
                <a:lnTo>
                  <a:pt x="2046" y="210"/>
                </a:lnTo>
                <a:lnTo>
                  <a:pt x="2178" y="210"/>
                </a:lnTo>
                <a:lnTo>
                  <a:pt x="2178" y="245"/>
                </a:lnTo>
                <a:lnTo>
                  <a:pt x="2172" y="245"/>
                </a:lnTo>
                <a:lnTo>
                  <a:pt x="2183" y="251"/>
                </a:lnTo>
                <a:lnTo>
                  <a:pt x="2196" y="256"/>
                </a:lnTo>
                <a:lnTo>
                  <a:pt x="2212" y="260"/>
                </a:lnTo>
                <a:lnTo>
                  <a:pt x="2230" y="263"/>
                </a:lnTo>
                <a:lnTo>
                  <a:pt x="2249" y="264"/>
                </a:lnTo>
                <a:lnTo>
                  <a:pt x="2272" y="261"/>
                </a:lnTo>
                <a:lnTo>
                  <a:pt x="2295" y="255"/>
                </a:lnTo>
                <a:lnTo>
                  <a:pt x="2320" y="245"/>
                </a:lnTo>
                <a:lnTo>
                  <a:pt x="2296" y="245"/>
                </a:lnTo>
                <a:lnTo>
                  <a:pt x="2296" y="210"/>
                </a:lnTo>
                <a:lnTo>
                  <a:pt x="2422" y="210"/>
                </a:lnTo>
                <a:lnTo>
                  <a:pt x="2422" y="129"/>
                </a:lnTo>
                <a:lnTo>
                  <a:pt x="2422" y="127"/>
                </a:lnTo>
                <a:lnTo>
                  <a:pt x="2422" y="126"/>
                </a:lnTo>
                <a:lnTo>
                  <a:pt x="2423" y="123"/>
                </a:lnTo>
                <a:lnTo>
                  <a:pt x="2485" y="5"/>
                </a:lnTo>
                <a:lnTo>
                  <a:pt x="2487" y="2"/>
                </a:lnTo>
                <a:lnTo>
                  <a:pt x="2490" y="0"/>
                </a:lnTo>
                <a:lnTo>
                  <a:pt x="2493" y="0"/>
                </a:lnTo>
                <a:lnTo>
                  <a:pt x="2493" y="0"/>
                </a:lnTo>
                <a:lnTo>
                  <a:pt x="2496" y="0"/>
                </a:lnTo>
                <a:lnTo>
                  <a:pt x="2499" y="2"/>
                </a:lnTo>
                <a:lnTo>
                  <a:pt x="2501" y="4"/>
                </a:lnTo>
                <a:lnTo>
                  <a:pt x="2573" y="121"/>
                </a:lnTo>
                <a:lnTo>
                  <a:pt x="2574" y="123"/>
                </a:lnTo>
                <a:lnTo>
                  <a:pt x="2574" y="125"/>
                </a:lnTo>
                <a:lnTo>
                  <a:pt x="2575" y="127"/>
                </a:lnTo>
                <a:lnTo>
                  <a:pt x="2575" y="129"/>
                </a:lnTo>
                <a:lnTo>
                  <a:pt x="2575" y="210"/>
                </a:lnTo>
                <a:lnTo>
                  <a:pt x="2708" y="210"/>
                </a:lnTo>
                <a:lnTo>
                  <a:pt x="2708" y="245"/>
                </a:lnTo>
                <a:lnTo>
                  <a:pt x="2702" y="245"/>
                </a:lnTo>
                <a:lnTo>
                  <a:pt x="2713" y="251"/>
                </a:lnTo>
                <a:lnTo>
                  <a:pt x="2726" y="256"/>
                </a:lnTo>
                <a:lnTo>
                  <a:pt x="2742" y="260"/>
                </a:lnTo>
                <a:lnTo>
                  <a:pt x="2760" y="263"/>
                </a:lnTo>
                <a:lnTo>
                  <a:pt x="2780" y="264"/>
                </a:lnTo>
                <a:lnTo>
                  <a:pt x="2801" y="261"/>
                </a:lnTo>
                <a:lnTo>
                  <a:pt x="2826" y="255"/>
                </a:lnTo>
                <a:lnTo>
                  <a:pt x="2851" y="245"/>
                </a:lnTo>
                <a:lnTo>
                  <a:pt x="2847" y="245"/>
                </a:lnTo>
                <a:lnTo>
                  <a:pt x="2847" y="210"/>
                </a:lnTo>
                <a:lnTo>
                  <a:pt x="2973" y="210"/>
                </a:lnTo>
                <a:lnTo>
                  <a:pt x="2973" y="129"/>
                </a:lnTo>
                <a:lnTo>
                  <a:pt x="2973" y="127"/>
                </a:lnTo>
                <a:lnTo>
                  <a:pt x="2974" y="126"/>
                </a:lnTo>
                <a:lnTo>
                  <a:pt x="2974" y="123"/>
                </a:lnTo>
                <a:lnTo>
                  <a:pt x="3036" y="5"/>
                </a:lnTo>
                <a:lnTo>
                  <a:pt x="3038" y="2"/>
                </a:lnTo>
                <a:lnTo>
                  <a:pt x="3041" y="0"/>
                </a:lnTo>
                <a:lnTo>
                  <a:pt x="3044" y="0"/>
                </a:lnTo>
                <a:lnTo>
                  <a:pt x="3044" y="0"/>
                </a:lnTo>
                <a:lnTo>
                  <a:pt x="3047" y="0"/>
                </a:lnTo>
                <a:lnTo>
                  <a:pt x="3050" y="2"/>
                </a:lnTo>
                <a:lnTo>
                  <a:pt x="3052" y="4"/>
                </a:lnTo>
                <a:lnTo>
                  <a:pt x="3124" y="121"/>
                </a:lnTo>
                <a:lnTo>
                  <a:pt x="3125" y="123"/>
                </a:lnTo>
                <a:lnTo>
                  <a:pt x="3126" y="125"/>
                </a:lnTo>
                <a:lnTo>
                  <a:pt x="3126" y="127"/>
                </a:lnTo>
                <a:lnTo>
                  <a:pt x="3127" y="129"/>
                </a:lnTo>
                <a:lnTo>
                  <a:pt x="3127" y="210"/>
                </a:lnTo>
                <a:lnTo>
                  <a:pt x="3259" y="210"/>
                </a:lnTo>
                <a:lnTo>
                  <a:pt x="3259" y="245"/>
                </a:lnTo>
                <a:lnTo>
                  <a:pt x="3127" y="245"/>
                </a:lnTo>
                <a:lnTo>
                  <a:pt x="3127" y="323"/>
                </a:lnTo>
                <a:lnTo>
                  <a:pt x="3258" y="323"/>
                </a:lnTo>
                <a:lnTo>
                  <a:pt x="3258" y="358"/>
                </a:lnTo>
                <a:lnTo>
                  <a:pt x="3127" y="358"/>
                </a:lnTo>
                <a:lnTo>
                  <a:pt x="3127" y="429"/>
                </a:lnTo>
                <a:lnTo>
                  <a:pt x="3259" y="429"/>
                </a:lnTo>
                <a:lnTo>
                  <a:pt x="3259" y="463"/>
                </a:lnTo>
                <a:lnTo>
                  <a:pt x="3127" y="463"/>
                </a:lnTo>
                <a:lnTo>
                  <a:pt x="3127" y="547"/>
                </a:lnTo>
                <a:lnTo>
                  <a:pt x="3259" y="547"/>
                </a:lnTo>
                <a:lnTo>
                  <a:pt x="3259" y="581"/>
                </a:lnTo>
                <a:lnTo>
                  <a:pt x="3127" y="581"/>
                </a:lnTo>
                <a:lnTo>
                  <a:pt x="3127" y="668"/>
                </a:lnTo>
                <a:lnTo>
                  <a:pt x="3127" y="669"/>
                </a:lnTo>
                <a:lnTo>
                  <a:pt x="3127" y="670"/>
                </a:lnTo>
                <a:lnTo>
                  <a:pt x="3199" y="1027"/>
                </a:lnTo>
                <a:lnTo>
                  <a:pt x="3293" y="1242"/>
                </a:lnTo>
                <a:lnTo>
                  <a:pt x="3293" y="1244"/>
                </a:lnTo>
                <a:lnTo>
                  <a:pt x="3294" y="1246"/>
                </a:lnTo>
                <a:lnTo>
                  <a:pt x="3320" y="1246"/>
                </a:lnTo>
                <a:lnTo>
                  <a:pt x="3320" y="1274"/>
                </a:lnTo>
                <a:lnTo>
                  <a:pt x="3181" y="1274"/>
                </a:lnTo>
                <a:lnTo>
                  <a:pt x="3181" y="1246"/>
                </a:lnTo>
                <a:lnTo>
                  <a:pt x="3212" y="1246"/>
                </a:lnTo>
                <a:lnTo>
                  <a:pt x="3069" y="1039"/>
                </a:lnTo>
                <a:lnTo>
                  <a:pt x="3019" y="1039"/>
                </a:lnTo>
                <a:lnTo>
                  <a:pt x="2874" y="1246"/>
                </a:lnTo>
                <a:lnTo>
                  <a:pt x="2908" y="1246"/>
                </a:lnTo>
                <a:lnTo>
                  <a:pt x="2908" y="1274"/>
                </a:lnTo>
                <a:lnTo>
                  <a:pt x="2769" y="1274"/>
                </a:lnTo>
                <a:lnTo>
                  <a:pt x="2769" y="1246"/>
                </a:lnTo>
                <a:lnTo>
                  <a:pt x="2795" y="1246"/>
                </a:lnTo>
                <a:lnTo>
                  <a:pt x="2795" y="1244"/>
                </a:lnTo>
                <a:lnTo>
                  <a:pt x="2795" y="1242"/>
                </a:lnTo>
                <a:lnTo>
                  <a:pt x="2889" y="1027"/>
                </a:lnTo>
                <a:lnTo>
                  <a:pt x="2973" y="670"/>
                </a:lnTo>
                <a:lnTo>
                  <a:pt x="2973" y="581"/>
                </a:lnTo>
                <a:lnTo>
                  <a:pt x="2847" y="581"/>
                </a:lnTo>
                <a:lnTo>
                  <a:pt x="2847" y="547"/>
                </a:lnTo>
                <a:lnTo>
                  <a:pt x="2973" y="547"/>
                </a:lnTo>
                <a:lnTo>
                  <a:pt x="2973" y="463"/>
                </a:lnTo>
                <a:lnTo>
                  <a:pt x="2847" y="463"/>
                </a:lnTo>
                <a:lnTo>
                  <a:pt x="2847" y="429"/>
                </a:lnTo>
                <a:lnTo>
                  <a:pt x="2973" y="429"/>
                </a:lnTo>
                <a:lnTo>
                  <a:pt x="2973" y="358"/>
                </a:lnTo>
                <a:lnTo>
                  <a:pt x="2879" y="358"/>
                </a:lnTo>
                <a:lnTo>
                  <a:pt x="2850" y="373"/>
                </a:lnTo>
                <a:lnTo>
                  <a:pt x="2822" y="383"/>
                </a:lnTo>
                <a:lnTo>
                  <a:pt x="2797" y="389"/>
                </a:lnTo>
                <a:lnTo>
                  <a:pt x="2774" y="391"/>
                </a:lnTo>
                <a:lnTo>
                  <a:pt x="2750" y="389"/>
                </a:lnTo>
                <a:lnTo>
                  <a:pt x="2729" y="384"/>
                </a:lnTo>
                <a:lnTo>
                  <a:pt x="2712" y="378"/>
                </a:lnTo>
                <a:lnTo>
                  <a:pt x="2697" y="370"/>
                </a:lnTo>
                <a:lnTo>
                  <a:pt x="2686" y="363"/>
                </a:lnTo>
                <a:lnTo>
                  <a:pt x="2677" y="358"/>
                </a:lnTo>
                <a:lnTo>
                  <a:pt x="2575" y="358"/>
                </a:lnTo>
                <a:lnTo>
                  <a:pt x="2575" y="429"/>
                </a:lnTo>
                <a:lnTo>
                  <a:pt x="2708" y="429"/>
                </a:lnTo>
                <a:lnTo>
                  <a:pt x="2708" y="463"/>
                </a:lnTo>
                <a:lnTo>
                  <a:pt x="2575" y="463"/>
                </a:lnTo>
                <a:lnTo>
                  <a:pt x="2575" y="547"/>
                </a:lnTo>
                <a:lnTo>
                  <a:pt x="2708" y="547"/>
                </a:lnTo>
                <a:lnTo>
                  <a:pt x="2708" y="581"/>
                </a:lnTo>
                <a:lnTo>
                  <a:pt x="2575" y="581"/>
                </a:lnTo>
                <a:lnTo>
                  <a:pt x="2575" y="668"/>
                </a:lnTo>
                <a:lnTo>
                  <a:pt x="2576" y="669"/>
                </a:lnTo>
                <a:lnTo>
                  <a:pt x="2576" y="670"/>
                </a:lnTo>
                <a:lnTo>
                  <a:pt x="2648" y="1027"/>
                </a:lnTo>
                <a:lnTo>
                  <a:pt x="2742" y="1242"/>
                </a:lnTo>
                <a:lnTo>
                  <a:pt x="2742" y="1246"/>
                </a:lnTo>
                <a:lnTo>
                  <a:pt x="2768" y="1246"/>
                </a:lnTo>
                <a:lnTo>
                  <a:pt x="2768" y="1274"/>
                </a:lnTo>
                <a:lnTo>
                  <a:pt x="2630" y="1274"/>
                </a:lnTo>
                <a:lnTo>
                  <a:pt x="2630" y="1246"/>
                </a:lnTo>
                <a:lnTo>
                  <a:pt x="2661" y="1246"/>
                </a:lnTo>
                <a:lnTo>
                  <a:pt x="2518" y="1039"/>
                </a:lnTo>
                <a:lnTo>
                  <a:pt x="2468" y="1039"/>
                </a:lnTo>
                <a:lnTo>
                  <a:pt x="2323" y="1246"/>
                </a:lnTo>
                <a:lnTo>
                  <a:pt x="2356" y="1246"/>
                </a:lnTo>
                <a:lnTo>
                  <a:pt x="2356" y="1274"/>
                </a:lnTo>
                <a:lnTo>
                  <a:pt x="2100" y="1274"/>
                </a:lnTo>
                <a:lnTo>
                  <a:pt x="2100" y="1246"/>
                </a:lnTo>
                <a:lnTo>
                  <a:pt x="2132" y="1246"/>
                </a:lnTo>
                <a:lnTo>
                  <a:pt x="1989" y="1039"/>
                </a:lnTo>
                <a:lnTo>
                  <a:pt x="1939" y="1039"/>
                </a:lnTo>
                <a:lnTo>
                  <a:pt x="1794" y="1246"/>
                </a:lnTo>
                <a:lnTo>
                  <a:pt x="1827" y="1246"/>
                </a:lnTo>
                <a:lnTo>
                  <a:pt x="1827" y="1274"/>
                </a:lnTo>
                <a:lnTo>
                  <a:pt x="1688" y="1274"/>
                </a:lnTo>
                <a:lnTo>
                  <a:pt x="1688" y="1246"/>
                </a:lnTo>
                <a:lnTo>
                  <a:pt x="1715" y="1246"/>
                </a:lnTo>
                <a:lnTo>
                  <a:pt x="1715" y="1242"/>
                </a:lnTo>
                <a:lnTo>
                  <a:pt x="1809" y="1027"/>
                </a:lnTo>
                <a:lnTo>
                  <a:pt x="1892" y="670"/>
                </a:lnTo>
                <a:lnTo>
                  <a:pt x="1892" y="581"/>
                </a:lnTo>
                <a:lnTo>
                  <a:pt x="1786" y="581"/>
                </a:lnTo>
                <a:lnTo>
                  <a:pt x="1721" y="604"/>
                </a:lnTo>
                <a:lnTo>
                  <a:pt x="1657" y="624"/>
                </a:lnTo>
                <a:lnTo>
                  <a:pt x="1596" y="640"/>
                </a:lnTo>
                <a:lnTo>
                  <a:pt x="1538" y="653"/>
                </a:lnTo>
                <a:lnTo>
                  <a:pt x="1538" y="1289"/>
                </a:lnTo>
                <a:lnTo>
                  <a:pt x="1536" y="1299"/>
                </a:lnTo>
                <a:lnTo>
                  <a:pt x="1529" y="1305"/>
                </a:lnTo>
                <a:lnTo>
                  <a:pt x="1520" y="1308"/>
                </a:lnTo>
                <a:lnTo>
                  <a:pt x="473" y="1308"/>
                </a:lnTo>
                <a:lnTo>
                  <a:pt x="464" y="1305"/>
                </a:lnTo>
                <a:lnTo>
                  <a:pt x="458" y="1299"/>
                </a:lnTo>
                <a:lnTo>
                  <a:pt x="455" y="1289"/>
                </a:lnTo>
                <a:lnTo>
                  <a:pt x="455" y="1269"/>
                </a:lnTo>
                <a:lnTo>
                  <a:pt x="0" y="1269"/>
                </a:lnTo>
                <a:lnTo>
                  <a:pt x="0" y="487"/>
                </a:lnTo>
                <a:lnTo>
                  <a:pt x="455" y="487"/>
                </a:lnTo>
                <a:lnTo>
                  <a:pt x="455" y="326"/>
                </a:lnTo>
                <a:lnTo>
                  <a:pt x="458" y="317"/>
                </a:lnTo>
                <a:lnTo>
                  <a:pt x="464" y="310"/>
                </a:lnTo>
                <a:lnTo>
                  <a:pt x="473" y="308"/>
                </a:lnTo>
                <a:lnTo>
                  <a:pt x="1520" y="308"/>
                </a:lnTo>
                <a:lnTo>
                  <a:pt x="1529" y="310"/>
                </a:lnTo>
                <a:lnTo>
                  <a:pt x="1536" y="317"/>
                </a:lnTo>
                <a:lnTo>
                  <a:pt x="1538" y="326"/>
                </a:lnTo>
                <a:lnTo>
                  <a:pt x="1538" y="413"/>
                </a:lnTo>
                <a:lnTo>
                  <a:pt x="1589" y="393"/>
                </a:lnTo>
                <a:lnTo>
                  <a:pt x="1640" y="370"/>
                </a:lnTo>
                <a:lnTo>
                  <a:pt x="1688" y="343"/>
                </a:lnTo>
                <a:lnTo>
                  <a:pt x="1735" y="314"/>
                </a:lnTo>
                <a:lnTo>
                  <a:pt x="1780" y="281"/>
                </a:lnTo>
                <a:lnTo>
                  <a:pt x="1820" y="245"/>
                </a:lnTo>
                <a:lnTo>
                  <a:pt x="1766" y="245"/>
                </a:lnTo>
                <a:lnTo>
                  <a:pt x="1766" y="210"/>
                </a:lnTo>
                <a:lnTo>
                  <a:pt x="1892" y="210"/>
                </a:lnTo>
                <a:lnTo>
                  <a:pt x="1892" y="129"/>
                </a:lnTo>
                <a:lnTo>
                  <a:pt x="1892" y="127"/>
                </a:lnTo>
                <a:lnTo>
                  <a:pt x="1893" y="126"/>
                </a:lnTo>
                <a:lnTo>
                  <a:pt x="1893" y="123"/>
                </a:lnTo>
                <a:lnTo>
                  <a:pt x="1955" y="5"/>
                </a:lnTo>
                <a:lnTo>
                  <a:pt x="1957" y="2"/>
                </a:lnTo>
                <a:lnTo>
                  <a:pt x="1960" y="0"/>
                </a:lnTo>
                <a:lnTo>
                  <a:pt x="19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107"/>
          <p:cNvSpPr>
            <a:spLocks noEditPoints="1"/>
          </p:cNvSpPr>
          <p:nvPr/>
        </p:nvSpPr>
        <p:spPr bwMode="auto">
          <a:xfrm>
            <a:off x="7311259" y="4225925"/>
            <a:ext cx="366713" cy="569913"/>
          </a:xfrm>
          <a:custGeom>
            <a:avLst/>
            <a:gdLst>
              <a:gd name="T0" fmla="*/ 1771 w 2078"/>
              <a:gd name="T1" fmla="*/ 2683 h 3236"/>
              <a:gd name="T2" fmla="*/ 1448 w 2078"/>
              <a:gd name="T3" fmla="*/ 2134 h 3236"/>
              <a:gd name="T4" fmla="*/ 1616 w 2078"/>
              <a:gd name="T5" fmla="*/ 1896 h 3236"/>
              <a:gd name="T6" fmla="*/ 967 w 2078"/>
              <a:gd name="T7" fmla="*/ 1668 h 3236"/>
              <a:gd name="T8" fmla="*/ 2017 w 2078"/>
              <a:gd name="T9" fmla="*/ 1664 h 3236"/>
              <a:gd name="T10" fmla="*/ 970 w 2078"/>
              <a:gd name="T11" fmla="*/ 1597 h 3236"/>
              <a:gd name="T12" fmla="*/ 2019 w 2078"/>
              <a:gd name="T13" fmla="*/ 1591 h 3236"/>
              <a:gd name="T14" fmla="*/ 1357 w 2078"/>
              <a:gd name="T15" fmla="*/ 1848 h 3236"/>
              <a:gd name="T16" fmla="*/ 1808 w 2078"/>
              <a:gd name="T17" fmla="*/ 1648 h 3236"/>
              <a:gd name="T18" fmla="*/ 1397 w 2078"/>
              <a:gd name="T19" fmla="*/ 1524 h 3236"/>
              <a:gd name="T20" fmla="*/ 589 w 2078"/>
              <a:gd name="T21" fmla="*/ 1469 h 3236"/>
              <a:gd name="T22" fmla="*/ 1657 w 2078"/>
              <a:gd name="T23" fmla="*/ 1483 h 3236"/>
              <a:gd name="T24" fmla="*/ 299 w 2078"/>
              <a:gd name="T25" fmla="*/ 1300 h 3236"/>
              <a:gd name="T26" fmla="*/ 1781 w 2078"/>
              <a:gd name="T27" fmla="*/ 1118 h 3236"/>
              <a:gd name="T28" fmla="*/ 1023 w 2078"/>
              <a:gd name="T29" fmla="*/ 1127 h 3236"/>
              <a:gd name="T30" fmla="*/ 1589 w 2078"/>
              <a:gd name="T31" fmla="*/ 1123 h 3236"/>
              <a:gd name="T32" fmla="*/ 1977 w 2078"/>
              <a:gd name="T33" fmla="*/ 1050 h 3236"/>
              <a:gd name="T34" fmla="*/ 1213 w 2078"/>
              <a:gd name="T35" fmla="*/ 1045 h 3236"/>
              <a:gd name="T36" fmla="*/ 1777 w 2078"/>
              <a:gd name="T37" fmla="*/ 1031 h 3236"/>
              <a:gd name="T38" fmla="*/ 1293 w 2078"/>
              <a:gd name="T39" fmla="*/ 996 h 3236"/>
              <a:gd name="T40" fmla="*/ 1236 w 2078"/>
              <a:gd name="T41" fmla="*/ 1134 h 3236"/>
              <a:gd name="T42" fmla="*/ 1139 w 2078"/>
              <a:gd name="T43" fmla="*/ 1362 h 3236"/>
              <a:gd name="T44" fmla="*/ 960 w 2078"/>
              <a:gd name="T45" fmla="*/ 1639 h 3236"/>
              <a:gd name="T46" fmla="*/ 1117 w 2078"/>
              <a:gd name="T47" fmla="*/ 1374 h 3236"/>
              <a:gd name="T48" fmla="*/ 523 w 2078"/>
              <a:gd name="T49" fmla="*/ 1078 h 3236"/>
              <a:gd name="T50" fmla="*/ 202 w 2078"/>
              <a:gd name="T51" fmla="*/ 921 h 3236"/>
              <a:gd name="T52" fmla="*/ 816 w 2078"/>
              <a:gd name="T53" fmla="*/ 912 h 3236"/>
              <a:gd name="T54" fmla="*/ 202 w 2078"/>
              <a:gd name="T55" fmla="*/ 860 h 3236"/>
              <a:gd name="T56" fmla="*/ 1616 w 2078"/>
              <a:gd name="T57" fmla="*/ 848 h 3236"/>
              <a:gd name="T58" fmla="*/ 614 w 2078"/>
              <a:gd name="T59" fmla="*/ 993 h 3236"/>
              <a:gd name="T60" fmla="*/ 703 w 2078"/>
              <a:gd name="T61" fmla="*/ 895 h 3236"/>
              <a:gd name="T62" fmla="*/ 215 w 2078"/>
              <a:gd name="T63" fmla="*/ 857 h 3236"/>
              <a:gd name="T64" fmla="*/ 159 w 2078"/>
              <a:gd name="T65" fmla="*/ 1014 h 3236"/>
              <a:gd name="T66" fmla="*/ 1489 w 2078"/>
              <a:gd name="T67" fmla="*/ 925 h 3236"/>
              <a:gd name="T68" fmla="*/ 525 w 2078"/>
              <a:gd name="T69" fmla="*/ 790 h 3236"/>
              <a:gd name="T70" fmla="*/ 529 w 2078"/>
              <a:gd name="T71" fmla="*/ 547 h 3236"/>
              <a:gd name="T72" fmla="*/ 109 w 2078"/>
              <a:gd name="T73" fmla="*/ 532 h 3236"/>
              <a:gd name="T74" fmla="*/ 643 w 2078"/>
              <a:gd name="T75" fmla="*/ 487 h 3236"/>
              <a:gd name="T76" fmla="*/ 113 w 2078"/>
              <a:gd name="T77" fmla="*/ 490 h 3236"/>
              <a:gd name="T78" fmla="*/ 784 w 2078"/>
              <a:gd name="T79" fmla="*/ 819 h 3236"/>
              <a:gd name="T80" fmla="*/ 780 w 2078"/>
              <a:gd name="T81" fmla="*/ 985 h 3236"/>
              <a:gd name="T82" fmla="*/ 1021 w 2078"/>
              <a:gd name="T83" fmla="*/ 1031 h 3236"/>
              <a:gd name="T84" fmla="*/ 744 w 2078"/>
              <a:gd name="T85" fmla="*/ 611 h 3236"/>
              <a:gd name="T86" fmla="*/ 634 w 2078"/>
              <a:gd name="T87" fmla="*/ 476 h 3236"/>
              <a:gd name="T88" fmla="*/ 243 w 2078"/>
              <a:gd name="T89" fmla="*/ 468 h 3236"/>
              <a:gd name="T90" fmla="*/ 232 w 2078"/>
              <a:gd name="T91" fmla="*/ 651 h 3236"/>
              <a:gd name="T92" fmla="*/ 316 w 2078"/>
              <a:gd name="T93" fmla="*/ 316 h 3236"/>
              <a:gd name="T94" fmla="*/ 452 w 2078"/>
              <a:gd name="T95" fmla="*/ 106 h 3236"/>
              <a:gd name="T96" fmla="*/ 778 w 2078"/>
              <a:gd name="T97" fmla="*/ 502 h 3236"/>
              <a:gd name="T98" fmla="*/ 1097 w 2078"/>
              <a:gd name="T99" fmla="*/ 894 h 3236"/>
              <a:gd name="T100" fmla="*/ 1998 w 2078"/>
              <a:gd name="T101" fmla="*/ 972 h 3236"/>
              <a:gd name="T102" fmla="*/ 1993 w 2078"/>
              <a:gd name="T103" fmla="*/ 1124 h 3236"/>
              <a:gd name="T104" fmla="*/ 2066 w 2078"/>
              <a:gd name="T105" fmla="*/ 1516 h 3236"/>
              <a:gd name="T106" fmla="*/ 2031 w 2078"/>
              <a:gd name="T107" fmla="*/ 1674 h 3236"/>
              <a:gd name="T108" fmla="*/ 2078 w 2078"/>
              <a:gd name="T109" fmla="*/ 3236 h 3236"/>
              <a:gd name="T110" fmla="*/ 1175 w 2078"/>
              <a:gd name="T111" fmla="*/ 1580 h 3236"/>
              <a:gd name="T112" fmla="*/ 1018 w 2078"/>
              <a:gd name="T113" fmla="*/ 1768 h 3236"/>
              <a:gd name="T114" fmla="*/ 216 w 2078"/>
              <a:gd name="T115" fmla="*/ 1989 h 3236"/>
              <a:gd name="T116" fmla="*/ 94 w 2078"/>
              <a:gd name="T117" fmla="*/ 983 h 3236"/>
              <a:gd name="T118" fmla="*/ 33 w 2078"/>
              <a:gd name="T119" fmla="*/ 818 h 3236"/>
              <a:gd name="T120" fmla="*/ 96 w 2078"/>
              <a:gd name="T121" fmla="*/ 536 h 3236"/>
              <a:gd name="T122" fmla="*/ 76 w 2078"/>
              <a:gd name="T123" fmla="*/ 422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78" h="3236">
                <a:moveTo>
                  <a:pt x="1578" y="2724"/>
                </a:moveTo>
                <a:lnTo>
                  <a:pt x="1878" y="3156"/>
                </a:lnTo>
                <a:lnTo>
                  <a:pt x="1971" y="3156"/>
                </a:lnTo>
                <a:lnTo>
                  <a:pt x="1782" y="2724"/>
                </a:lnTo>
                <a:lnTo>
                  <a:pt x="1578" y="2724"/>
                </a:lnTo>
                <a:close/>
                <a:moveTo>
                  <a:pt x="1167" y="2724"/>
                </a:moveTo>
                <a:lnTo>
                  <a:pt x="979" y="3156"/>
                </a:lnTo>
                <a:lnTo>
                  <a:pt x="1066" y="3156"/>
                </a:lnTo>
                <a:lnTo>
                  <a:pt x="1371" y="2724"/>
                </a:lnTo>
                <a:lnTo>
                  <a:pt x="1167" y="2724"/>
                </a:lnTo>
                <a:close/>
                <a:moveTo>
                  <a:pt x="1473" y="2581"/>
                </a:moveTo>
                <a:lnTo>
                  <a:pt x="1245" y="2683"/>
                </a:lnTo>
                <a:lnTo>
                  <a:pt x="1689" y="2683"/>
                </a:lnTo>
                <a:lnTo>
                  <a:pt x="1473" y="2581"/>
                </a:lnTo>
                <a:close/>
                <a:moveTo>
                  <a:pt x="1231" y="2467"/>
                </a:moveTo>
                <a:lnTo>
                  <a:pt x="1182" y="2676"/>
                </a:lnTo>
                <a:lnTo>
                  <a:pt x="1434" y="2562"/>
                </a:lnTo>
                <a:lnTo>
                  <a:pt x="1231" y="2467"/>
                </a:lnTo>
                <a:close/>
                <a:moveTo>
                  <a:pt x="1727" y="2467"/>
                </a:moveTo>
                <a:lnTo>
                  <a:pt x="1512" y="2563"/>
                </a:lnTo>
                <a:lnTo>
                  <a:pt x="1766" y="2683"/>
                </a:lnTo>
                <a:lnTo>
                  <a:pt x="1771" y="2683"/>
                </a:lnTo>
                <a:lnTo>
                  <a:pt x="1727" y="2467"/>
                </a:lnTo>
                <a:close/>
                <a:moveTo>
                  <a:pt x="1482" y="2349"/>
                </a:moveTo>
                <a:lnTo>
                  <a:pt x="1255" y="2443"/>
                </a:lnTo>
                <a:lnTo>
                  <a:pt x="1473" y="2545"/>
                </a:lnTo>
                <a:lnTo>
                  <a:pt x="1702" y="2442"/>
                </a:lnTo>
                <a:lnTo>
                  <a:pt x="1482" y="2349"/>
                </a:lnTo>
                <a:close/>
                <a:moveTo>
                  <a:pt x="1685" y="2265"/>
                </a:moveTo>
                <a:lnTo>
                  <a:pt x="1524" y="2332"/>
                </a:lnTo>
                <a:lnTo>
                  <a:pt x="1716" y="2413"/>
                </a:lnTo>
                <a:lnTo>
                  <a:pt x="1685" y="2265"/>
                </a:lnTo>
                <a:close/>
                <a:moveTo>
                  <a:pt x="1278" y="2262"/>
                </a:moveTo>
                <a:lnTo>
                  <a:pt x="1243" y="2413"/>
                </a:lnTo>
                <a:lnTo>
                  <a:pt x="1441" y="2331"/>
                </a:lnTo>
                <a:lnTo>
                  <a:pt x="1278" y="2262"/>
                </a:lnTo>
                <a:close/>
                <a:moveTo>
                  <a:pt x="1484" y="2152"/>
                </a:moveTo>
                <a:lnTo>
                  <a:pt x="1307" y="2239"/>
                </a:lnTo>
                <a:lnTo>
                  <a:pt x="1482" y="2314"/>
                </a:lnTo>
                <a:lnTo>
                  <a:pt x="1662" y="2239"/>
                </a:lnTo>
                <a:lnTo>
                  <a:pt x="1484" y="2152"/>
                </a:lnTo>
                <a:close/>
                <a:moveTo>
                  <a:pt x="1322" y="2073"/>
                </a:moveTo>
                <a:lnTo>
                  <a:pt x="1290" y="2212"/>
                </a:lnTo>
                <a:lnTo>
                  <a:pt x="1448" y="2134"/>
                </a:lnTo>
                <a:lnTo>
                  <a:pt x="1322" y="2073"/>
                </a:lnTo>
                <a:close/>
                <a:moveTo>
                  <a:pt x="1646" y="2071"/>
                </a:moveTo>
                <a:lnTo>
                  <a:pt x="1520" y="2134"/>
                </a:lnTo>
                <a:lnTo>
                  <a:pt x="1674" y="2209"/>
                </a:lnTo>
                <a:lnTo>
                  <a:pt x="1646" y="2071"/>
                </a:lnTo>
                <a:close/>
                <a:moveTo>
                  <a:pt x="1377" y="2063"/>
                </a:moveTo>
                <a:lnTo>
                  <a:pt x="1484" y="2116"/>
                </a:lnTo>
                <a:lnTo>
                  <a:pt x="1589" y="2063"/>
                </a:lnTo>
                <a:lnTo>
                  <a:pt x="1377" y="2063"/>
                </a:lnTo>
                <a:close/>
                <a:moveTo>
                  <a:pt x="1353" y="1943"/>
                </a:moveTo>
                <a:lnTo>
                  <a:pt x="1332" y="2031"/>
                </a:lnTo>
                <a:lnTo>
                  <a:pt x="1638" y="2031"/>
                </a:lnTo>
                <a:lnTo>
                  <a:pt x="1620" y="1943"/>
                </a:lnTo>
                <a:lnTo>
                  <a:pt x="1353" y="1943"/>
                </a:lnTo>
                <a:close/>
                <a:moveTo>
                  <a:pt x="1488" y="1717"/>
                </a:moveTo>
                <a:lnTo>
                  <a:pt x="1364" y="1895"/>
                </a:lnTo>
                <a:lnTo>
                  <a:pt x="1362" y="1897"/>
                </a:lnTo>
                <a:lnTo>
                  <a:pt x="1359" y="1899"/>
                </a:lnTo>
                <a:lnTo>
                  <a:pt x="1357" y="1900"/>
                </a:lnTo>
                <a:lnTo>
                  <a:pt x="1357" y="1903"/>
                </a:lnTo>
                <a:lnTo>
                  <a:pt x="1616" y="1903"/>
                </a:lnTo>
                <a:lnTo>
                  <a:pt x="1616" y="1896"/>
                </a:lnTo>
                <a:lnTo>
                  <a:pt x="1613" y="1895"/>
                </a:lnTo>
                <a:lnTo>
                  <a:pt x="1611" y="1893"/>
                </a:lnTo>
                <a:lnTo>
                  <a:pt x="1609" y="1891"/>
                </a:lnTo>
                <a:lnTo>
                  <a:pt x="1488" y="1717"/>
                </a:lnTo>
                <a:close/>
                <a:moveTo>
                  <a:pt x="502" y="1669"/>
                </a:moveTo>
                <a:lnTo>
                  <a:pt x="715" y="1975"/>
                </a:lnTo>
                <a:lnTo>
                  <a:pt x="780" y="1975"/>
                </a:lnTo>
                <a:lnTo>
                  <a:pt x="646" y="1669"/>
                </a:lnTo>
                <a:lnTo>
                  <a:pt x="502" y="1669"/>
                </a:lnTo>
                <a:close/>
                <a:moveTo>
                  <a:pt x="211" y="1669"/>
                </a:moveTo>
                <a:lnTo>
                  <a:pt x="77" y="1975"/>
                </a:lnTo>
                <a:lnTo>
                  <a:pt x="140" y="1975"/>
                </a:lnTo>
                <a:lnTo>
                  <a:pt x="354" y="1669"/>
                </a:lnTo>
                <a:lnTo>
                  <a:pt x="211" y="1669"/>
                </a:lnTo>
                <a:close/>
                <a:moveTo>
                  <a:pt x="970" y="1653"/>
                </a:moveTo>
                <a:lnTo>
                  <a:pt x="967" y="1654"/>
                </a:lnTo>
                <a:lnTo>
                  <a:pt x="964" y="1655"/>
                </a:lnTo>
                <a:lnTo>
                  <a:pt x="962" y="1658"/>
                </a:lnTo>
                <a:lnTo>
                  <a:pt x="962" y="1661"/>
                </a:lnTo>
                <a:lnTo>
                  <a:pt x="962" y="1664"/>
                </a:lnTo>
                <a:lnTo>
                  <a:pt x="964" y="1667"/>
                </a:lnTo>
                <a:lnTo>
                  <a:pt x="967" y="1668"/>
                </a:lnTo>
                <a:lnTo>
                  <a:pt x="970" y="1669"/>
                </a:lnTo>
                <a:lnTo>
                  <a:pt x="1152" y="1669"/>
                </a:lnTo>
                <a:lnTo>
                  <a:pt x="1155" y="1668"/>
                </a:lnTo>
                <a:lnTo>
                  <a:pt x="1157" y="1667"/>
                </a:lnTo>
                <a:lnTo>
                  <a:pt x="1159" y="1664"/>
                </a:lnTo>
                <a:lnTo>
                  <a:pt x="1160" y="1661"/>
                </a:lnTo>
                <a:lnTo>
                  <a:pt x="1159" y="1658"/>
                </a:lnTo>
                <a:lnTo>
                  <a:pt x="1157" y="1655"/>
                </a:lnTo>
                <a:lnTo>
                  <a:pt x="1155" y="1654"/>
                </a:lnTo>
                <a:lnTo>
                  <a:pt x="1152" y="1653"/>
                </a:lnTo>
                <a:lnTo>
                  <a:pt x="970" y="1653"/>
                </a:lnTo>
                <a:close/>
                <a:moveTo>
                  <a:pt x="1831" y="1649"/>
                </a:moveTo>
                <a:lnTo>
                  <a:pt x="1828" y="1650"/>
                </a:lnTo>
                <a:lnTo>
                  <a:pt x="1825" y="1651"/>
                </a:lnTo>
                <a:lnTo>
                  <a:pt x="1823" y="1654"/>
                </a:lnTo>
                <a:lnTo>
                  <a:pt x="1823" y="1657"/>
                </a:lnTo>
                <a:lnTo>
                  <a:pt x="1823" y="1660"/>
                </a:lnTo>
                <a:lnTo>
                  <a:pt x="1825" y="1663"/>
                </a:lnTo>
                <a:lnTo>
                  <a:pt x="1828" y="1664"/>
                </a:lnTo>
                <a:lnTo>
                  <a:pt x="1831" y="1665"/>
                </a:lnTo>
                <a:lnTo>
                  <a:pt x="2014" y="1665"/>
                </a:lnTo>
                <a:lnTo>
                  <a:pt x="2017" y="1664"/>
                </a:lnTo>
                <a:lnTo>
                  <a:pt x="2019" y="1663"/>
                </a:lnTo>
                <a:lnTo>
                  <a:pt x="2021" y="1660"/>
                </a:lnTo>
                <a:lnTo>
                  <a:pt x="2022" y="1657"/>
                </a:lnTo>
                <a:lnTo>
                  <a:pt x="2021" y="1654"/>
                </a:lnTo>
                <a:lnTo>
                  <a:pt x="2019" y="1651"/>
                </a:lnTo>
                <a:lnTo>
                  <a:pt x="2017" y="1650"/>
                </a:lnTo>
                <a:lnTo>
                  <a:pt x="2014" y="1649"/>
                </a:lnTo>
                <a:lnTo>
                  <a:pt x="1831" y="1649"/>
                </a:lnTo>
                <a:close/>
                <a:moveTo>
                  <a:pt x="1554" y="1622"/>
                </a:moveTo>
                <a:lnTo>
                  <a:pt x="1508" y="1689"/>
                </a:lnTo>
                <a:lnTo>
                  <a:pt x="1616" y="1845"/>
                </a:lnTo>
                <a:lnTo>
                  <a:pt x="1616" y="1645"/>
                </a:lnTo>
                <a:lnTo>
                  <a:pt x="1554" y="1622"/>
                </a:lnTo>
                <a:close/>
                <a:moveTo>
                  <a:pt x="970" y="1581"/>
                </a:moveTo>
                <a:lnTo>
                  <a:pt x="967" y="1582"/>
                </a:lnTo>
                <a:lnTo>
                  <a:pt x="964" y="1584"/>
                </a:lnTo>
                <a:lnTo>
                  <a:pt x="962" y="1586"/>
                </a:lnTo>
                <a:lnTo>
                  <a:pt x="962" y="1589"/>
                </a:lnTo>
                <a:lnTo>
                  <a:pt x="962" y="1592"/>
                </a:lnTo>
                <a:lnTo>
                  <a:pt x="964" y="1595"/>
                </a:lnTo>
                <a:lnTo>
                  <a:pt x="967" y="1597"/>
                </a:lnTo>
                <a:lnTo>
                  <a:pt x="970" y="1597"/>
                </a:lnTo>
                <a:lnTo>
                  <a:pt x="1152" y="1597"/>
                </a:lnTo>
                <a:lnTo>
                  <a:pt x="1155" y="1597"/>
                </a:lnTo>
                <a:lnTo>
                  <a:pt x="1157" y="1595"/>
                </a:lnTo>
                <a:lnTo>
                  <a:pt x="1159" y="1592"/>
                </a:lnTo>
                <a:lnTo>
                  <a:pt x="1160" y="1589"/>
                </a:lnTo>
                <a:lnTo>
                  <a:pt x="1159" y="1586"/>
                </a:lnTo>
                <a:lnTo>
                  <a:pt x="1157" y="1584"/>
                </a:lnTo>
                <a:lnTo>
                  <a:pt x="1155" y="1582"/>
                </a:lnTo>
                <a:lnTo>
                  <a:pt x="1152" y="1581"/>
                </a:lnTo>
                <a:lnTo>
                  <a:pt x="970" y="1581"/>
                </a:lnTo>
                <a:close/>
                <a:moveTo>
                  <a:pt x="1831" y="1577"/>
                </a:moveTo>
                <a:lnTo>
                  <a:pt x="1828" y="1578"/>
                </a:lnTo>
                <a:lnTo>
                  <a:pt x="1825" y="1580"/>
                </a:lnTo>
                <a:lnTo>
                  <a:pt x="1823" y="1582"/>
                </a:lnTo>
                <a:lnTo>
                  <a:pt x="1823" y="1585"/>
                </a:lnTo>
                <a:lnTo>
                  <a:pt x="1823" y="1588"/>
                </a:lnTo>
                <a:lnTo>
                  <a:pt x="1825" y="1591"/>
                </a:lnTo>
                <a:lnTo>
                  <a:pt x="1828" y="1593"/>
                </a:lnTo>
                <a:lnTo>
                  <a:pt x="1831" y="1593"/>
                </a:lnTo>
                <a:lnTo>
                  <a:pt x="2014" y="1593"/>
                </a:lnTo>
                <a:lnTo>
                  <a:pt x="2017" y="1593"/>
                </a:lnTo>
                <a:lnTo>
                  <a:pt x="2019" y="1591"/>
                </a:lnTo>
                <a:lnTo>
                  <a:pt x="2021" y="1588"/>
                </a:lnTo>
                <a:lnTo>
                  <a:pt x="2022" y="1585"/>
                </a:lnTo>
                <a:lnTo>
                  <a:pt x="2021" y="1582"/>
                </a:lnTo>
                <a:lnTo>
                  <a:pt x="2019" y="1580"/>
                </a:lnTo>
                <a:lnTo>
                  <a:pt x="2017" y="1578"/>
                </a:lnTo>
                <a:lnTo>
                  <a:pt x="2014" y="1577"/>
                </a:lnTo>
                <a:lnTo>
                  <a:pt x="1831" y="1577"/>
                </a:lnTo>
                <a:close/>
                <a:moveTo>
                  <a:pt x="427" y="1567"/>
                </a:moveTo>
                <a:lnTo>
                  <a:pt x="266" y="1640"/>
                </a:lnTo>
                <a:lnTo>
                  <a:pt x="581" y="1640"/>
                </a:lnTo>
                <a:lnTo>
                  <a:pt x="427" y="1567"/>
                </a:lnTo>
                <a:close/>
                <a:moveTo>
                  <a:pt x="1418" y="1561"/>
                </a:moveTo>
                <a:lnTo>
                  <a:pt x="1488" y="1661"/>
                </a:lnTo>
                <a:lnTo>
                  <a:pt x="1524" y="1608"/>
                </a:lnTo>
                <a:lnTo>
                  <a:pt x="1471" y="1585"/>
                </a:lnTo>
                <a:lnTo>
                  <a:pt x="1418" y="1561"/>
                </a:lnTo>
                <a:close/>
                <a:moveTo>
                  <a:pt x="1616" y="1531"/>
                </a:moveTo>
                <a:lnTo>
                  <a:pt x="1568" y="1601"/>
                </a:lnTo>
                <a:lnTo>
                  <a:pt x="1616" y="1620"/>
                </a:lnTo>
                <a:lnTo>
                  <a:pt x="1616" y="1531"/>
                </a:lnTo>
                <a:close/>
                <a:moveTo>
                  <a:pt x="1357" y="1529"/>
                </a:moveTo>
                <a:lnTo>
                  <a:pt x="1357" y="1848"/>
                </a:lnTo>
                <a:lnTo>
                  <a:pt x="1468" y="1689"/>
                </a:lnTo>
                <a:lnTo>
                  <a:pt x="1357" y="1529"/>
                </a:lnTo>
                <a:lnTo>
                  <a:pt x="1357" y="1529"/>
                </a:lnTo>
                <a:close/>
                <a:moveTo>
                  <a:pt x="513" y="1528"/>
                </a:moveTo>
                <a:lnTo>
                  <a:pt x="455" y="1554"/>
                </a:lnTo>
                <a:lnTo>
                  <a:pt x="634" y="1640"/>
                </a:lnTo>
                <a:lnTo>
                  <a:pt x="637" y="1640"/>
                </a:lnTo>
                <a:lnTo>
                  <a:pt x="628" y="1595"/>
                </a:lnTo>
                <a:lnTo>
                  <a:pt x="568" y="1562"/>
                </a:lnTo>
                <a:lnTo>
                  <a:pt x="513" y="1528"/>
                </a:lnTo>
                <a:close/>
                <a:moveTo>
                  <a:pt x="1657" y="1524"/>
                </a:moveTo>
                <a:lnTo>
                  <a:pt x="1657" y="1634"/>
                </a:lnTo>
                <a:lnTo>
                  <a:pt x="1723" y="1655"/>
                </a:lnTo>
                <a:lnTo>
                  <a:pt x="1792" y="1675"/>
                </a:lnTo>
                <a:lnTo>
                  <a:pt x="1863" y="1692"/>
                </a:lnTo>
                <a:lnTo>
                  <a:pt x="1863" y="1681"/>
                </a:lnTo>
                <a:lnTo>
                  <a:pt x="1831" y="1681"/>
                </a:lnTo>
                <a:lnTo>
                  <a:pt x="1821" y="1679"/>
                </a:lnTo>
                <a:lnTo>
                  <a:pt x="1814" y="1674"/>
                </a:lnTo>
                <a:lnTo>
                  <a:pt x="1808" y="1666"/>
                </a:lnTo>
                <a:lnTo>
                  <a:pt x="1807" y="1657"/>
                </a:lnTo>
                <a:lnTo>
                  <a:pt x="1808" y="1648"/>
                </a:lnTo>
                <a:lnTo>
                  <a:pt x="1814" y="1640"/>
                </a:lnTo>
                <a:lnTo>
                  <a:pt x="1821" y="1635"/>
                </a:lnTo>
                <a:lnTo>
                  <a:pt x="1831" y="1633"/>
                </a:lnTo>
                <a:lnTo>
                  <a:pt x="1863" y="1633"/>
                </a:lnTo>
                <a:lnTo>
                  <a:pt x="1863" y="1610"/>
                </a:lnTo>
                <a:lnTo>
                  <a:pt x="1831" y="1610"/>
                </a:lnTo>
                <a:lnTo>
                  <a:pt x="1821" y="1608"/>
                </a:lnTo>
                <a:lnTo>
                  <a:pt x="1814" y="1602"/>
                </a:lnTo>
                <a:lnTo>
                  <a:pt x="1808" y="1595"/>
                </a:lnTo>
                <a:lnTo>
                  <a:pt x="1807" y="1585"/>
                </a:lnTo>
                <a:lnTo>
                  <a:pt x="1808" y="1576"/>
                </a:lnTo>
                <a:lnTo>
                  <a:pt x="1814" y="1568"/>
                </a:lnTo>
                <a:lnTo>
                  <a:pt x="1821" y="1563"/>
                </a:lnTo>
                <a:lnTo>
                  <a:pt x="1831" y="1561"/>
                </a:lnTo>
                <a:lnTo>
                  <a:pt x="1863" y="1561"/>
                </a:lnTo>
                <a:lnTo>
                  <a:pt x="1863" y="1524"/>
                </a:lnTo>
                <a:lnTo>
                  <a:pt x="1657" y="1524"/>
                </a:lnTo>
                <a:close/>
                <a:moveTo>
                  <a:pt x="1397" y="1524"/>
                </a:moveTo>
                <a:lnTo>
                  <a:pt x="1466" y="1557"/>
                </a:lnTo>
                <a:lnTo>
                  <a:pt x="1537" y="1588"/>
                </a:lnTo>
                <a:lnTo>
                  <a:pt x="1582" y="1524"/>
                </a:lnTo>
                <a:lnTo>
                  <a:pt x="1397" y="1524"/>
                </a:lnTo>
                <a:close/>
                <a:moveTo>
                  <a:pt x="606" y="1486"/>
                </a:moveTo>
                <a:lnTo>
                  <a:pt x="539" y="1516"/>
                </a:lnTo>
                <a:lnTo>
                  <a:pt x="579" y="1541"/>
                </a:lnTo>
                <a:lnTo>
                  <a:pt x="622" y="1565"/>
                </a:lnTo>
                <a:lnTo>
                  <a:pt x="606" y="1486"/>
                </a:lnTo>
                <a:close/>
                <a:moveTo>
                  <a:pt x="255" y="1486"/>
                </a:moveTo>
                <a:lnTo>
                  <a:pt x="221" y="1635"/>
                </a:lnTo>
                <a:lnTo>
                  <a:pt x="400" y="1554"/>
                </a:lnTo>
                <a:lnTo>
                  <a:pt x="255" y="1486"/>
                </a:lnTo>
                <a:close/>
                <a:moveTo>
                  <a:pt x="381" y="1424"/>
                </a:moveTo>
                <a:lnTo>
                  <a:pt x="273" y="1469"/>
                </a:lnTo>
                <a:lnTo>
                  <a:pt x="427" y="1542"/>
                </a:lnTo>
                <a:lnTo>
                  <a:pt x="491" y="1513"/>
                </a:lnTo>
                <a:lnTo>
                  <a:pt x="452" y="1484"/>
                </a:lnTo>
                <a:lnTo>
                  <a:pt x="415" y="1454"/>
                </a:lnTo>
                <a:lnTo>
                  <a:pt x="381" y="1424"/>
                </a:lnTo>
                <a:close/>
                <a:moveTo>
                  <a:pt x="434" y="1403"/>
                </a:moveTo>
                <a:lnTo>
                  <a:pt x="405" y="1414"/>
                </a:lnTo>
                <a:lnTo>
                  <a:pt x="439" y="1444"/>
                </a:lnTo>
                <a:lnTo>
                  <a:pt x="476" y="1473"/>
                </a:lnTo>
                <a:lnTo>
                  <a:pt x="516" y="1501"/>
                </a:lnTo>
                <a:lnTo>
                  <a:pt x="589" y="1469"/>
                </a:lnTo>
                <a:lnTo>
                  <a:pt x="434" y="1403"/>
                </a:lnTo>
                <a:close/>
                <a:moveTo>
                  <a:pt x="1153" y="1400"/>
                </a:moveTo>
                <a:lnTo>
                  <a:pt x="1001" y="1483"/>
                </a:lnTo>
                <a:lnTo>
                  <a:pt x="1278" y="1483"/>
                </a:lnTo>
                <a:lnTo>
                  <a:pt x="1213" y="1442"/>
                </a:lnTo>
                <a:lnTo>
                  <a:pt x="1153" y="1400"/>
                </a:lnTo>
                <a:close/>
                <a:moveTo>
                  <a:pt x="361" y="1372"/>
                </a:moveTo>
                <a:lnTo>
                  <a:pt x="386" y="1397"/>
                </a:lnTo>
                <a:lnTo>
                  <a:pt x="404" y="1390"/>
                </a:lnTo>
                <a:lnTo>
                  <a:pt x="361" y="1372"/>
                </a:lnTo>
                <a:close/>
                <a:moveTo>
                  <a:pt x="578" y="1343"/>
                </a:moveTo>
                <a:lnTo>
                  <a:pt x="463" y="1390"/>
                </a:lnTo>
                <a:lnTo>
                  <a:pt x="599" y="1448"/>
                </a:lnTo>
                <a:lnTo>
                  <a:pt x="578" y="1343"/>
                </a:lnTo>
                <a:close/>
                <a:moveTo>
                  <a:pt x="289" y="1341"/>
                </a:moveTo>
                <a:lnTo>
                  <a:pt x="264" y="1448"/>
                </a:lnTo>
                <a:lnTo>
                  <a:pt x="363" y="1407"/>
                </a:lnTo>
                <a:lnTo>
                  <a:pt x="335" y="1378"/>
                </a:lnTo>
                <a:lnTo>
                  <a:pt x="309" y="1350"/>
                </a:lnTo>
                <a:lnTo>
                  <a:pt x="289" y="1341"/>
                </a:lnTo>
                <a:close/>
                <a:moveTo>
                  <a:pt x="1657" y="1315"/>
                </a:moveTo>
                <a:lnTo>
                  <a:pt x="1657" y="1483"/>
                </a:lnTo>
                <a:lnTo>
                  <a:pt x="1971" y="1483"/>
                </a:lnTo>
                <a:lnTo>
                  <a:pt x="1657" y="1315"/>
                </a:lnTo>
                <a:close/>
                <a:moveTo>
                  <a:pt x="1316" y="1311"/>
                </a:moveTo>
                <a:lnTo>
                  <a:pt x="1176" y="1388"/>
                </a:lnTo>
                <a:lnTo>
                  <a:pt x="1243" y="1434"/>
                </a:lnTo>
                <a:lnTo>
                  <a:pt x="1316" y="1479"/>
                </a:lnTo>
                <a:lnTo>
                  <a:pt x="1316" y="1311"/>
                </a:lnTo>
                <a:close/>
                <a:moveTo>
                  <a:pt x="1485" y="1308"/>
                </a:moveTo>
                <a:lnTo>
                  <a:pt x="1357" y="1471"/>
                </a:lnTo>
                <a:lnTo>
                  <a:pt x="1357" y="1472"/>
                </a:lnTo>
                <a:lnTo>
                  <a:pt x="1365" y="1483"/>
                </a:lnTo>
                <a:lnTo>
                  <a:pt x="1610" y="1483"/>
                </a:lnTo>
                <a:lnTo>
                  <a:pt x="1616" y="1476"/>
                </a:lnTo>
                <a:lnTo>
                  <a:pt x="1485" y="1308"/>
                </a:lnTo>
                <a:close/>
                <a:moveTo>
                  <a:pt x="435" y="1263"/>
                </a:moveTo>
                <a:lnTo>
                  <a:pt x="316" y="1322"/>
                </a:lnTo>
                <a:lnTo>
                  <a:pt x="324" y="1331"/>
                </a:lnTo>
                <a:lnTo>
                  <a:pt x="434" y="1378"/>
                </a:lnTo>
                <a:lnTo>
                  <a:pt x="561" y="1325"/>
                </a:lnTo>
                <a:lnTo>
                  <a:pt x="435" y="1263"/>
                </a:lnTo>
                <a:close/>
                <a:moveTo>
                  <a:pt x="320" y="1207"/>
                </a:moveTo>
                <a:lnTo>
                  <a:pt x="299" y="1300"/>
                </a:lnTo>
                <a:lnTo>
                  <a:pt x="302" y="1303"/>
                </a:lnTo>
                <a:lnTo>
                  <a:pt x="409" y="1250"/>
                </a:lnTo>
                <a:lnTo>
                  <a:pt x="320" y="1207"/>
                </a:lnTo>
                <a:close/>
                <a:moveTo>
                  <a:pt x="550" y="1206"/>
                </a:moveTo>
                <a:lnTo>
                  <a:pt x="461" y="1250"/>
                </a:lnTo>
                <a:lnTo>
                  <a:pt x="570" y="1304"/>
                </a:lnTo>
                <a:lnTo>
                  <a:pt x="550" y="1206"/>
                </a:lnTo>
                <a:close/>
                <a:moveTo>
                  <a:pt x="359" y="1200"/>
                </a:moveTo>
                <a:lnTo>
                  <a:pt x="435" y="1237"/>
                </a:lnTo>
                <a:lnTo>
                  <a:pt x="509" y="1200"/>
                </a:lnTo>
                <a:lnTo>
                  <a:pt x="359" y="1200"/>
                </a:lnTo>
                <a:close/>
                <a:moveTo>
                  <a:pt x="1357" y="1145"/>
                </a:moveTo>
                <a:lnTo>
                  <a:pt x="1357" y="1419"/>
                </a:lnTo>
                <a:lnTo>
                  <a:pt x="1465" y="1282"/>
                </a:lnTo>
                <a:lnTo>
                  <a:pt x="1357" y="1145"/>
                </a:lnTo>
                <a:close/>
                <a:moveTo>
                  <a:pt x="1616" y="1141"/>
                </a:moveTo>
                <a:lnTo>
                  <a:pt x="1506" y="1282"/>
                </a:lnTo>
                <a:lnTo>
                  <a:pt x="1616" y="1424"/>
                </a:lnTo>
                <a:lnTo>
                  <a:pt x="1616" y="1141"/>
                </a:lnTo>
                <a:close/>
                <a:moveTo>
                  <a:pt x="1786" y="1116"/>
                </a:moveTo>
                <a:lnTo>
                  <a:pt x="1783" y="1117"/>
                </a:lnTo>
                <a:lnTo>
                  <a:pt x="1781" y="1118"/>
                </a:lnTo>
                <a:lnTo>
                  <a:pt x="1779" y="1121"/>
                </a:lnTo>
                <a:lnTo>
                  <a:pt x="1778" y="1124"/>
                </a:lnTo>
                <a:lnTo>
                  <a:pt x="1779" y="1127"/>
                </a:lnTo>
                <a:lnTo>
                  <a:pt x="1781" y="1130"/>
                </a:lnTo>
                <a:lnTo>
                  <a:pt x="1783" y="1132"/>
                </a:lnTo>
                <a:lnTo>
                  <a:pt x="1786" y="1132"/>
                </a:lnTo>
                <a:lnTo>
                  <a:pt x="1969" y="1132"/>
                </a:lnTo>
                <a:lnTo>
                  <a:pt x="1972" y="1132"/>
                </a:lnTo>
                <a:lnTo>
                  <a:pt x="1975" y="1130"/>
                </a:lnTo>
                <a:lnTo>
                  <a:pt x="1977" y="1127"/>
                </a:lnTo>
                <a:lnTo>
                  <a:pt x="1977" y="1124"/>
                </a:lnTo>
                <a:lnTo>
                  <a:pt x="1977" y="1121"/>
                </a:lnTo>
                <a:lnTo>
                  <a:pt x="1975" y="1118"/>
                </a:lnTo>
                <a:lnTo>
                  <a:pt x="1972" y="1117"/>
                </a:lnTo>
                <a:lnTo>
                  <a:pt x="1969" y="1116"/>
                </a:lnTo>
                <a:lnTo>
                  <a:pt x="1786" y="1116"/>
                </a:lnTo>
                <a:close/>
                <a:moveTo>
                  <a:pt x="1031" y="1116"/>
                </a:moveTo>
                <a:lnTo>
                  <a:pt x="1027" y="1117"/>
                </a:lnTo>
                <a:lnTo>
                  <a:pt x="1025" y="1118"/>
                </a:lnTo>
                <a:lnTo>
                  <a:pt x="1023" y="1121"/>
                </a:lnTo>
                <a:lnTo>
                  <a:pt x="1022" y="1124"/>
                </a:lnTo>
                <a:lnTo>
                  <a:pt x="1023" y="1127"/>
                </a:lnTo>
                <a:lnTo>
                  <a:pt x="1025" y="1130"/>
                </a:lnTo>
                <a:lnTo>
                  <a:pt x="1027" y="1132"/>
                </a:lnTo>
                <a:lnTo>
                  <a:pt x="1031" y="1132"/>
                </a:lnTo>
                <a:lnTo>
                  <a:pt x="1213" y="1132"/>
                </a:lnTo>
                <a:lnTo>
                  <a:pt x="1216" y="1132"/>
                </a:lnTo>
                <a:lnTo>
                  <a:pt x="1219" y="1130"/>
                </a:lnTo>
                <a:lnTo>
                  <a:pt x="1221" y="1127"/>
                </a:lnTo>
                <a:lnTo>
                  <a:pt x="1221" y="1124"/>
                </a:lnTo>
                <a:lnTo>
                  <a:pt x="1221" y="1121"/>
                </a:lnTo>
                <a:lnTo>
                  <a:pt x="1219" y="1118"/>
                </a:lnTo>
                <a:lnTo>
                  <a:pt x="1216" y="1117"/>
                </a:lnTo>
                <a:lnTo>
                  <a:pt x="1213" y="1116"/>
                </a:lnTo>
                <a:lnTo>
                  <a:pt x="1031" y="1116"/>
                </a:lnTo>
                <a:close/>
                <a:moveTo>
                  <a:pt x="342" y="1115"/>
                </a:moveTo>
                <a:lnTo>
                  <a:pt x="327" y="1178"/>
                </a:lnTo>
                <a:lnTo>
                  <a:pt x="544" y="1178"/>
                </a:lnTo>
                <a:lnTo>
                  <a:pt x="532" y="1115"/>
                </a:lnTo>
                <a:lnTo>
                  <a:pt x="342" y="1115"/>
                </a:lnTo>
                <a:close/>
                <a:moveTo>
                  <a:pt x="1392" y="1061"/>
                </a:moveTo>
                <a:lnTo>
                  <a:pt x="1358" y="1094"/>
                </a:lnTo>
                <a:lnTo>
                  <a:pt x="1485" y="1256"/>
                </a:lnTo>
                <a:lnTo>
                  <a:pt x="1589" y="1123"/>
                </a:lnTo>
                <a:lnTo>
                  <a:pt x="1521" y="1103"/>
                </a:lnTo>
                <a:lnTo>
                  <a:pt x="1455" y="1083"/>
                </a:lnTo>
                <a:lnTo>
                  <a:pt x="1392" y="1061"/>
                </a:lnTo>
                <a:close/>
                <a:moveTo>
                  <a:pt x="1357" y="1048"/>
                </a:moveTo>
                <a:lnTo>
                  <a:pt x="1357" y="1050"/>
                </a:lnTo>
                <a:lnTo>
                  <a:pt x="1358" y="1049"/>
                </a:lnTo>
                <a:lnTo>
                  <a:pt x="1357" y="1048"/>
                </a:lnTo>
                <a:close/>
                <a:moveTo>
                  <a:pt x="1786" y="1045"/>
                </a:moveTo>
                <a:lnTo>
                  <a:pt x="1783" y="1046"/>
                </a:lnTo>
                <a:lnTo>
                  <a:pt x="1781" y="1048"/>
                </a:lnTo>
                <a:lnTo>
                  <a:pt x="1779" y="1050"/>
                </a:lnTo>
                <a:lnTo>
                  <a:pt x="1778" y="1053"/>
                </a:lnTo>
                <a:lnTo>
                  <a:pt x="1779" y="1057"/>
                </a:lnTo>
                <a:lnTo>
                  <a:pt x="1781" y="1059"/>
                </a:lnTo>
                <a:lnTo>
                  <a:pt x="1783" y="1061"/>
                </a:lnTo>
                <a:lnTo>
                  <a:pt x="1786" y="1062"/>
                </a:lnTo>
                <a:lnTo>
                  <a:pt x="1969" y="1062"/>
                </a:lnTo>
                <a:lnTo>
                  <a:pt x="1972" y="1061"/>
                </a:lnTo>
                <a:lnTo>
                  <a:pt x="1975" y="1059"/>
                </a:lnTo>
                <a:lnTo>
                  <a:pt x="1977" y="1057"/>
                </a:lnTo>
                <a:lnTo>
                  <a:pt x="1977" y="1053"/>
                </a:lnTo>
                <a:lnTo>
                  <a:pt x="1977" y="1050"/>
                </a:lnTo>
                <a:lnTo>
                  <a:pt x="1975" y="1048"/>
                </a:lnTo>
                <a:lnTo>
                  <a:pt x="1972" y="1046"/>
                </a:lnTo>
                <a:lnTo>
                  <a:pt x="1969" y="1045"/>
                </a:lnTo>
                <a:lnTo>
                  <a:pt x="1786" y="1045"/>
                </a:lnTo>
                <a:close/>
                <a:moveTo>
                  <a:pt x="1031" y="1045"/>
                </a:moveTo>
                <a:lnTo>
                  <a:pt x="1027" y="1046"/>
                </a:lnTo>
                <a:lnTo>
                  <a:pt x="1025" y="1048"/>
                </a:lnTo>
                <a:lnTo>
                  <a:pt x="1023" y="1050"/>
                </a:lnTo>
                <a:lnTo>
                  <a:pt x="1022" y="1053"/>
                </a:lnTo>
                <a:lnTo>
                  <a:pt x="1023" y="1057"/>
                </a:lnTo>
                <a:lnTo>
                  <a:pt x="1025" y="1059"/>
                </a:lnTo>
                <a:lnTo>
                  <a:pt x="1027" y="1061"/>
                </a:lnTo>
                <a:lnTo>
                  <a:pt x="1031" y="1062"/>
                </a:lnTo>
                <a:lnTo>
                  <a:pt x="1213" y="1062"/>
                </a:lnTo>
                <a:lnTo>
                  <a:pt x="1216" y="1061"/>
                </a:lnTo>
                <a:lnTo>
                  <a:pt x="1219" y="1059"/>
                </a:lnTo>
                <a:lnTo>
                  <a:pt x="1221" y="1057"/>
                </a:lnTo>
                <a:lnTo>
                  <a:pt x="1221" y="1053"/>
                </a:lnTo>
                <a:lnTo>
                  <a:pt x="1221" y="1050"/>
                </a:lnTo>
                <a:lnTo>
                  <a:pt x="1219" y="1048"/>
                </a:lnTo>
                <a:lnTo>
                  <a:pt x="1216" y="1046"/>
                </a:lnTo>
                <a:lnTo>
                  <a:pt x="1213" y="1045"/>
                </a:lnTo>
                <a:lnTo>
                  <a:pt x="1031" y="1045"/>
                </a:lnTo>
                <a:close/>
                <a:moveTo>
                  <a:pt x="1657" y="996"/>
                </a:moveTo>
                <a:lnTo>
                  <a:pt x="1657" y="1115"/>
                </a:lnTo>
                <a:lnTo>
                  <a:pt x="1711" y="1127"/>
                </a:lnTo>
                <a:lnTo>
                  <a:pt x="1767" y="1138"/>
                </a:lnTo>
                <a:lnTo>
                  <a:pt x="1765" y="1134"/>
                </a:lnTo>
                <a:lnTo>
                  <a:pt x="1763" y="1129"/>
                </a:lnTo>
                <a:lnTo>
                  <a:pt x="1762" y="1124"/>
                </a:lnTo>
                <a:lnTo>
                  <a:pt x="1764" y="1115"/>
                </a:lnTo>
                <a:lnTo>
                  <a:pt x="1769" y="1107"/>
                </a:lnTo>
                <a:lnTo>
                  <a:pt x="1777" y="1102"/>
                </a:lnTo>
                <a:lnTo>
                  <a:pt x="1786" y="1100"/>
                </a:lnTo>
                <a:lnTo>
                  <a:pt x="1818" y="1100"/>
                </a:lnTo>
                <a:lnTo>
                  <a:pt x="1818" y="1078"/>
                </a:lnTo>
                <a:lnTo>
                  <a:pt x="1786" y="1078"/>
                </a:lnTo>
                <a:lnTo>
                  <a:pt x="1777" y="1076"/>
                </a:lnTo>
                <a:lnTo>
                  <a:pt x="1769" y="1071"/>
                </a:lnTo>
                <a:lnTo>
                  <a:pt x="1764" y="1063"/>
                </a:lnTo>
                <a:lnTo>
                  <a:pt x="1762" y="1053"/>
                </a:lnTo>
                <a:lnTo>
                  <a:pt x="1764" y="1044"/>
                </a:lnTo>
                <a:lnTo>
                  <a:pt x="1769" y="1036"/>
                </a:lnTo>
                <a:lnTo>
                  <a:pt x="1777" y="1031"/>
                </a:lnTo>
                <a:lnTo>
                  <a:pt x="1786" y="1029"/>
                </a:lnTo>
                <a:lnTo>
                  <a:pt x="1818" y="1029"/>
                </a:lnTo>
                <a:lnTo>
                  <a:pt x="1818" y="996"/>
                </a:lnTo>
                <a:lnTo>
                  <a:pt x="1657" y="996"/>
                </a:lnTo>
                <a:close/>
                <a:moveTo>
                  <a:pt x="1563" y="996"/>
                </a:moveTo>
                <a:lnTo>
                  <a:pt x="1616" y="1047"/>
                </a:lnTo>
                <a:lnTo>
                  <a:pt x="1616" y="996"/>
                </a:lnTo>
                <a:lnTo>
                  <a:pt x="1563" y="996"/>
                </a:lnTo>
                <a:close/>
                <a:moveTo>
                  <a:pt x="1461" y="996"/>
                </a:moveTo>
                <a:lnTo>
                  <a:pt x="1411" y="1043"/>
                </a:lnTo>
                <a:lnTo>
                  <a:pt x="1473" y="1064"/>
                </a:lnTo>
                <a:lnTo>
                  <a:pt x="1537" y="1084"/>
                </a:lnTo>
                <a:lnTo>
                  <a:pt x="1605" y="1103"/>
                </a:lnTo>
                <a:lnTo>
                  <a:pt x="1615" y="1090"/>
                </a:lnTo>
                <a:lnTo>
                  <a:pt x="1516" y="996"/>
                </a:lnTo>
                <a:lnTo>
                  <a:pt x="1461" y="996"/>
                </a:lnTo>
                <a:close/>
                <a:moveTo>
                  <a:pt x="1357" y="996"/>
                </a:moveTo>
                <a:lnTo>
                  <a:pt x="1357" y="1023"/>
                </a:lnTo>
                <a:lnTo>
                  <a:pt x="1377" y="1031"/>
                </a:lnTo>
                <a:lnTo>
                  <a:pt x="1414" y="996"/>
                </a:lnTo>
                <a:lnTo>
                  <a:pt x="1357" y="996"/>
                </a:lnTo>
                <a:close/>
                <a:moveTo>
                  <a:pt x="1293" y="996"/>
                </a:moveTo>
                <a:lnTo>
                  <a:pt x="1316" y="1006"/>
                </a:lnTo>
                <a:lnTo>
                  <a:pt x="1316" y="996"/>
                </a:lnTo>
                <a:lnTo>
                  <a:pt x="1293" y="996"/>
                </a:lnTo>
                <a:close/>
                <a:moveTo>
                  <a:pt x="1176" y="996"/>
                </a:moveTo>
                <a:lnTo>
                  <a:pt x="1176" y="1029"/>
                </a:lnTo>
                <a:lnTo>
                  <a:pt x="1213" y="1029"/>
                </a:lnTo>
                <a:lnTo>
                  <a:pt x="1223" y="1031"/>
                </a:lnTo>
                <a:lnTo>
                  <a:pt x="1230" y="1036"/>
                </a:lnTo>
                <a:lnTo>
                  <a:pt x="1236" y="1044"/>
                </a:lnTo>
                <a:lnTo>
                  <a:pt x="1238" y="1053"/>
                </a:lnTo>
                <a:lnTo>
                  <a:pt x="1236" y="1063"/>
                </a:lnTo>
                <a:lnTo>
                  <a:pt x="1230" y="1071"/>
                </a:lnTo>
                <a:lnTo>
                  <a:pt x="1223" y="1076"/>
                </a:lnTo>
                <a:lnTo>
                  <a:pt x="1213" y="1078"/>
                </a:lnTo>
                <a:lnTo>
                  <a:pt x="1176" y="1078"/>
                </a:lnTo>
                <a:lnTo>
                  <a:pt x="1176" y="1100"/>
                </a:lnTo>
                <a:lnTo>
                  <a:pt x="1213" y="1100"/>
                </a:lnTo>
                <a:lnTo>
                  <a:pt x="1223" y="1102"/>
                </a:lnTo>
                <a:lnTo>
                  <a:pt x="1230" y="1107"/>
                </a:lnTo>
                <a:lnTo>
                  <a:pt x="1236" y="1115"/>
                </a:lnTo>
                <a:lnTo>
                  <a:pt x="1238" y="1124"/>
                </a:lnTo>
                <a:lnTo>
                  <a:pt x="1236" y="1134"/>
                </a:lnTo>
                <a:lnTo>
                  <a:pt x="1230" y="1141"/>
                </a:lnTo>
                <a:lnTo>
                  <a:pt x="1223" y="1146"/>
                </a:lnTo>
                <a:lnTo>
                  <a:pt x="1213" y="1148"/>
                </a:lnTo>
                <a:lnTo>
                  <a:pt x="1176" y="1148"/>
                </a:lnTo>
                <a:lnTo>
                  <a:pt x="1176" y="1215"/>
                </a:lnTo>
                <a:lnTo>
                  <a:pt x="1174" y="1223"/>
                </a:lnTo>
                <a:lnTo>
                  <a:pt x="1167" y="1229"/>
                </a:lnTo>
                <a:lnTo>
                  <a:pt x="1159" y="1231"/>
                </a:lnTo>
                <a:lnTo>
                  <a:pt x="1078" y="1231"/>
                </a:lnTo>
                <a:lnTo>
                  <a:pt x="1070" y="1229"/>
                </a:lnTo>
                <a:lnTo>
                  <a:pt x="1064" y="1223"/>
                </a:lnTo>
                <a:lnTo>
                  <a:pt x="1062" y="1215"/>
                </a:lnTo>
                <a:lnTo>
                  <a:pt x="1062" y="1168"/>
                </a:lnTo>
                <a:lnTo>
                  <a:pt x="1001" y="1154"/>
                </a:lnTo>
                <a:lnTo>
                  <a:pt x="942" y="1140"/>
                </a:lnTo>
                <a:lnTo>
                  <a:pt x="885" y="1124"/>
                </a:lnTo>
                <a:lnTo>
                  <a:pt x="918" y="1160"/>
                </a:lnTo>
                <a:lnTo>
                  <a:pt x="954" y="1198"/>
                </a:lnTo>
                <a:lnTo>
                  <a:pt x="994" y="1238"/>
                </a:lnTo>
                <a:lnTo>
                  <a:pt x="1038" y="1279"/>
                </a:lnTo>
                <a:lnTo>
                  <a:pt x="1087" y="1320"/>
                </a:lnTo>
                <a:lnTo>
                  <a:pt x="1139" y="1362"/>
                </a:lnTo>
                <a:lnTo>
                  <a:pt x="1316" y="1265"/>
                </a:lnTo>
                <a:lnTo>
                  <a:pt x="1316" y="1032"/>
                </a:lnTo>
                <a:lnTo>
                  <a:pt x="1276" y="1014"/>
                </a:lnTo>
                <a:lnTo>
                  <a:pt x="1237" y="996"/>
                </a:lnTo>
                <a:lnTo>
                  <a:pt x="1176" y="996"/>
                </a:lnTo>
                <a:close/>
                <a:moveTo>
                  <a:pt x="557" y="991"/>
                </a:moveTo>
                <a:lnTo>
                  <a:pt x="557" y="1100"/>
                </a:lnTo>
                <a:lnTo>
                  <a:pt x="656" y="1582"/>
                </a:lnTo>
                <a:lnTo>
                  <a:pt x="716" y="1609"/>
                </a:lnTo>
                <a:lnTo>
                  <a:pt x="780" y="1635"/>
                </a:lnTo>
                <a:lnTo>
                  <a:pt x="848" y="1658"/>
                </a:lnTo>
                <a:lnTo>
                  <a:pt x="923" y="1679"/>
                </a:lnTo>
                <a:lnTo>
                  <a:pt x="1002" y="1698"/>
                </a:lnTo>
                <a:lnTo>
                  <a:pt x="1002" y="1685"/>
                </a:lnTo>
                <a:lnTo>
                  <a:pt x="970" y="1685"/>
                </a:lnTo>
                <a:lnTo>
                  <a:pt x="960" y="1683"/>
                </a:lnTo>
                <a:lnTo>
                  <a:pt x="953" y="1678"/>
                </a:lnTo>
                <a:lnTo>
                  <a:pt x="948" y="1670"/>
                </a:lnTo>
                <a:lnTo>
                  <a:pt x="946" y="1661"/>
                </a:lnTo>
                <a:lnTo>
                  <a:pt x="948" y="1652"/>
                </a:lnTo>
                <a:lnTo>
                  <a:pt x="953" y="1644"/>
                </a:lnTo>
                <a:lnTo>
                  <a:pt x="960" y="1639"/>
                </a:lnTo>
                <a:lnTo>
                  <a:pt x="970" y="1637"/>
                </a:lnTo>
                <a:lnTo>
                  <a:pt x="1002" y="1637"/>
                </a:lnTo>
                <a:lnTo>
                  <a:pt x="1002" y="1613"/>
                </a:lnTo>
                <a:lnTo>
                  <a:pt x="970" y="1613"/>
                </a:lnTo>
                <a:lnTo>
                  <a:pt x="960" y="1612"/>
                </a:lnTo>
                <a:lnTo>
                  <a:pt x="953" y="1606"/>
                </a:lnTo>
                <a:lnTo>
                  <a:pt x="948" y="1599"/>
                </a:lnTo>
                <a:lnTo>
                  <a:pt x="946" y="1589"/>
                </a:lnTo>
                <a:lnTo>
                  <a:pt x="948" y="1580"/>
                </a:lnTo>
                <a:lnTo>
                  <a:pt x="953" y="1572"/>
                </a:lnTo>
                <a:lnTo>
                  <a:pt x="960" y="1567"/>
                </a:lnTo>
                <a:lnTo>
                  <a:pt x="970" y="1565"/>
                </a:lnTo>
                <a:lnTo>
                  <a:pt x="1002" y="1565"/>
                </a:lnTo>
                <a:lnTo>
                  <a:pt x="1002" y="1524"/>
                </a:lnTo>
                <a:lnTo>
                  <a:pt x="922" y="1524"/>
                </a:lnTo>
                <a:lnTo>
                  <a:pt x="914" y="1522"/>
                </a:lnTo>
                <a:lnTo>
                  <a:pt x="906" y="1517"/>
                </a:lnTo>
                <a:lnTo>
                  <a:pt x="902" y="1509"/>
                </a:lnTo>
                <a:lnTo>
                  <a:pt x="901" y="1500"/>
                </a:lnTo>
                <a:lnTo>
                  <a:pt x="905" y="1492"/>
                </a:lnTo>
                <a:lnTo>
                  <a:pt x="912" y="1486"/>
                </a:lnTo>
                <a:lnTo>
                  <a:pt x="1117" y="1374"/>
                </a:lnTo>
                <a:lnTo>
                  <a:pt x="1059" y="1327"/>
                </a:lnTo>
                <a:lnTo>
                  <a:pt x="1006" y="1281"/>
                </a:lnTo>
                <a:lnTo>
                  <a:pt x="959" y="1236"/>
                </a:lnTo>
                <a:lnTo>
                  <a:pt x="916" y="1192"/>
                </a:lnTo>
                <a:lnTo>
                  <a:pt x="877" y="1150"/>
                </a:lnTo>
                <a:lnTo>
                  <a:pt x="844" y="1111"/>
                </a:lnTo>
                <a:lnTo>
                  <a:pt x="779" y="1089"/>
                </a:lnTo>
                <a:lnTo>
                  <a:pt x="717" y="1066"/>
                </a:lnTo>
                <a:lnTo>
                  <a:pt x="660" y="1042"/>
                </a:lnTo>
                <a:lnTo>
                  <a:pt x="606" y="1017"/>
                </a:lnTo>
                <a:lnTo>
                  <a:pt x="557" y="991"/>
                </a:lnTo>
                <a:close/>
                <a:moveTo>
                  <a:pt x="438" y="955"/>
                </a:moveTo>
                <a:lnTo>
                  <a:pt x="350" y="1081"/>
                </a:lnTo>
                <a:lnTo>
                  <a:pt x="348" y="1083"/>
                </a:lnTo>
                <a:lnTo>
                  <a:pt x="347" y="1084"/>
                </a:lnTo>
                <a:lnTo>
                  <a:pt x="345" y="1085"/>
                </a:lnTo>
                <a:lnTo>
                  <a:pt x="345" y="1087"/>
                </a:lnTo>
                <a:lnTo>
                  <a:pt x="529" y="1087"/>
                </a:lnTo>
                <a:lnTo>
                  <a:pt x="529" y="1082"/>
                </a:lnTo>
                <a:lnTo>
                  <a:pt x="527" y="1081"/>
                </a:lnTo>
                <a:lnTo>
                  <a:pt x="525" y="1080"/>
                </a:lnTo>
                <a:lnTo>
                  <a:pt x="523" y="1078"/>
                </a:lnTo>
                <a:lnTo>
                  <a:pt x="438" y="955"/>
                </a:lnTo>
                <a:close/>
                <a:moveTo>
                  <a:pt x="1113" y="931"/>
                </a:moveTo>
                <a:lnTo>
                  <a:pt x="1071" y="956"/>
                </a:lnTo>
                <a:lnTo>
                  <a:pt x="1156" y="956"/>
                </a:lnTo>
                <a:lnTo>
                  <a:pt x="1113" y="931"/>
                </a:lnTo>
                <a:close/>
                <a:moveTo>
                  <a:pt x="457" y="929"/>
                </a:moveTo>
                <a:lnTo>
                  <a:pt x="452" y="935"/>
                </a:lnTo>
                <a:lnTo>
                  <a:pt x="529" y="1046"/>
                </a:lnTo>
                <a:lnTo>
                  <a:pt x="529" y="975"/>
                </a:lnTo>
                <a:lnTo>
                  <a:pt x="491" y="952"/>
                </a:lnTo>
                <a:lnTo>
                  <a:pt x="457" y="929"/>
                </a:lnTo>
                <a:close/>
                <a:moveTo>
                  <a:pt x="70" y="910"/>
                </a:moveTo>
                <a:lnTo>
                  <a:pt x="68" y="910"/>
                </a:lnTo>
                <a:lnTo>
                  <a:pt x="66" y="911"/>
                </a:lnTo>
                <a:lnTo>
                  <a:pt x="65" y="913"/>
                </a:lnTo>
                <a:lnTo>
                  <a:pt x="65" y="915"/>
                </a:lnTo>
                <a:lnTo>
                  <a:pt x="65" y="918"/>
                </a:lnTo>
                <a:lnTo>
                  <a:pt x="66" y="919"/>
                </a:lnTo>
                <a:lnTo>
                  <a:pt x="68" y="921"/>
                </a:lnTo>
                <a:lnTo>
                  <a:pt x="70" y="921"/>
                </a:lnTo>
                <a:lnTo>
                  <a:pt x="200" y="921"/>
                </a:lnTo>
                <a:lnTo>
                  <a:pt x="202" y="921"/>
                </a:lnTo>
                <a:lnTo>
                  <a:pt x="204" y="919"/>
                </a:lnTo>
                <a:lnTo>
                  <a:pt x="206" y="918"/>
                </a:lnTo>
                <a:lnTo>
                  <a:pt x="206" y="915"/>
                </a:lnTo>
                <a:lnTo>
                  <a:pt x="206" y="913"/>
                </a:lnTo>
                <a:lnTo>
                  <a:pt x="204" y="911"/>
                </a:lnTo>
                <a:lnTo>
                  <a:pt x="202" y="910"/>
                </a:lnTo>
                <a:lnTo>
                  <a:pt x="200" y="910"/>
                </a:lnTo>
                <a:lnTo>
                  <a:pt x="70" y="910"/>
                </a:lnTo>
                <a:close/>
                <a:moveTo>
                  <a:pt x="681" y="907"/>
                </a:moveTo>
                <a:lnTo>
                  <a:pt x="679" y="907"/>
                </a:lnTo>
                <a:lnTo>
                  <a:pt x="677" y="908"/>
                </a:lnTo>
                <a:lnTo>
                  <a:pt x="676" y="910"/>
                </a:lnTo>
                <a:lnTo>
                  <a:pt x="675" y="912"/>
                </a:lnTo>
                <a:lnTo>
                  <a:pt x="676" y="915"/>
                </a:lnTo>
                <a:lnTo>
                  <a:pt x="677" y="917"/>
                </a:lnTo>
                <a:lnTo>
                  <a:pt x="679" y="918"/>
                </a:lnTo>
                <a:lnTo>
                  <a:pt x="681" y="918"/>
                </a:lnTo>
                <a:lnTo>
                  <a:pt x="810" y="918"/>
                </a:lnTo>
                <a:lnTo>
                  <a:pt x="812" y="918"/>
                </a:lnTo>
                <a:lnTo>
                  <a:pt x="814" y="917"/>
                </a:lnTo>
                <a:lnTo>
                  <a:pt x="815" y="915"/>
                </a:lnTo>
                <a:lnTo>
                  <a:pt x="816" y="912"/>
                </a:lnTo>
                <a:lnTo>
                  <a:pt x="815" y="910"/>
                </a:lnTo>
                <a:lnTo>
                  <a:pt x="814" y="908"/>
                </a:lnTo>
                <a:lnTo>
                  <a:pt x="812" y="907"/>
                </a:lnTo>
                <a:lnTo>
                  <a:pt x="810" y="907"/>
                </a:lnTo>
                <a:lnTo>
                  <a:pt x="681" y="907"/>
                </a:lnTo>
                <a:close/>
                <a:moveTo>
                  <a:pt x="70" y="860"/>
                </a:moveTo>
                <a:lnTo>
                  <a:pt x="68" y="860"/>
                </a:lnTo>
                <a:lnTo>
                  <a:pt x="66" y="861"/>
                </a:lnTo>
                <a:lnTo>
                  <a:pt x="65" y="863"/>
                </a:lnTo>
                <a:lnTo>
                  <a:pt x="65" y="865"/>
                </a:lnTo>
                <a:lnTo>
                  <a:pt x="65" y="868"/>
                </a:lnTo>
                <a:lnTo>
                  <a:pt x="66" y="869"/>
                </a:lnTo>
                <a:lnTo>
                  <a:pt x="68" y="871"/>
                </a:lnTo>
                <a:lnTo>
                  <a:pt x="70" y="871"/>
                </a:lnTo>
                <a:lnTo>
                  <a:pt x="200" y="871"/>
                </a:lnTo>
                <a:lnTo>
                  <a:pt x="202" y="871"/>
                </a:lnTo>
                <a:lnTo>
                  <a:pt x="204" y="869"/>
                </a:lnTo>
                <a:lnTo>
                  <a:pt x="206" y="868"/>
                </a:lnTo>
                <a:lnTo>
                  <a:pt x="206" y="865"/>
                </a:lnTo>
                <a:lnTo>
                  <a:pt x="206" y="863"/>
                </a:lnTo>
                <a:lnTo>
                  <a:pt x="204" y="861"/>
                </a:lnTo>
                <a:lnTo>
                  <a:pt x="202" y="860"/>
                </a:lnTo>
                <a:lnTo>
                  <a:pt x="200" y="860"/>
                </a:lnTo>
                <a:lnTo>
                  <a:pt x="70" y="860"/>
                </a:lnTo>
                <a:close/>
                <a:moveTo>
                  <a:pt x="681" y="857"/>
                </a:moveTo>
                <a:lnTo>
                  <a:pt x="679" y="857"/>
                </a:lnTo>
                <a:lnTo>
                  <a:pt x="677" y="858"/>
                </a:lnTo>
                <a:lnTo>
                  <a:pt x="676" y="860"/>
                </a:lnTo>
                <a:lnTo>
                  <a:pt x="675" y="862"/>
                </a:lnTo>
                <a:lnTo>
                  <a:pt x="676" y="865"/>
                </a:lnTo>
                <a:lnTo>
                  <a:pt x="677" y="866"/>
                </a:lnTo>
                <a:lnTo>
                  <a:pt x="679" y="868"/>
                </a:lnTo>
                <a:lnTo>
                  <a:pt x="681" y="868"/>
                </a:lnTo>
                <a:lnTo>
                  <a:pt x="810" y="868"/>
                </a:lnTo>
                <a:lnTo>
                  <a:pt x="812" y="868"/>
                </a:lnTo>
                <a:lnTo>
                  <a:pt x="814" y="866"/>
                </a:lnTo>
                <a:lnTo>
                  <a:pt x="815" y="865"/>
                </a:lnTo>
                <a:lnTo>
                  <a:pt x="816" y="862"/>
                </a:lnTo>
                <a:lnTo>
                  <a:pt x="815" y="860"/>
                </a:lnTo>
                <a:lnTo>
                  <a:pt x="814" y="858"/>
                </a:lnTo>
                <a:lnTo>
                  <a:pt x="812" y="857"/>
                </a:lnTo>
                <a:lnTo>
                  <a:pt x="810" y="857"/>
                </a:lnTo>
                <a:lnTo>
                  <a:pt x="681" y="857"/>
                </a:lnTo>
                <a:close/>
                <a:moveTo>
                  <a:pt x="1616" y="848"/>
                </a:moveTo>
                <a:lnTo>
                  <a:pt x="1512" y="947"/>
                </a:lnTo>
                <a:lnTo>
                  <a:pt x="1521" y="956"/>
                </a:lnTo>
                <a:lnTo>
                  <a:pt x="1616" y="956"/>
                </a:lnTo>
                <a:lnTo>
                  <a:pt x="1616" y="848"/>
                </a:lnTo>
                <a:close/>
                <a:moveTo>
                  <a:pt x="1357" y="845"/>
                </a:moveTo>
                <a:lnTo>
                  <a:pt x="1357" y="956"/>
                </a:lnTo>
                <a:lnTo>
                  <a:pt x="1457" y="956"/>
                </a:lnTo>
                <a:lnTo>
                  <a:pt x="1465" y="947"/>
                </a:lnTo>
                <a:lnTo>
                  <a:pt x="1357" y="845"/>
                </a:lnTo>
                <a:close/>
                <a:moveTo>
                  <a:pt x="345" y="839"/>
                </a:moveTo>
                <a:lnTo>
                  <a:pt x="345" y="1048"/>
                </a:lnTo>
                <a:lnTo>
                  <a:pt x="424" y="935"/>
                </a:lnTo>
                <a:lnTo>
                  <a:pt x="376" y="867"/>
                </a:lnTo>
                <a:lnTo>
                  <a:pt x="345" y="839"/>
                </a:lnTo>
                <a:close/>
                <a:moveTo>
                  <a:pt x="529" y="824"/>
                </a:moveTo>
                <a:lnTo>
                  <a:pt x="471" y="907"/>
                </a:lnTo>
                <a:lnTo>
                  <a:pt x="499" y="927"/>
                </a:lnTo>
                <a:lnTo>
                  <a:pt x="529" y="946"/>
                </a:lnTo>
                <a:lnTo>
                  <a:pt x="529" y="824"/>
                </a:lnTo>
                <a:close/>
                <a:moveTo>
                  <a:pt x="557" y="819"/>
                </a:moveTo>
                <a:lnTo>
                  <a:pt x="557" y="962"/>
                </a:lnTo>
                <a:lnTo>
                  <a:pt x="614" y="993"/>
                </a:lnTo>
                <a:lnTo>
                  <a:pt x="676" y="1022"/>
                </a:lnTo>
                <a:lnTo>
                  <a:pt x="744" y="1051"/>
                </a:lnTo>
                <a:lnTo>
                  <a:pt x="817" y="1077"/>
                </a:lnTo>
                <a:lnTo>
                  <a:pt x="797" y="1050"/>
                </a:lnTo>
                <a:lnTo>
                  <a:pt x="780" y="1026"/>
                </a:lnTo>
                <a:lnTo>
                  <a:pt x="766" y="1006"/>
                </a:lnTo>
                <a:lnTo>
                  <a:pt x="755" y="988"/>
                </a:lnTo>
                <a:lnTo>
                  <a:pt x="715" y="988"/>
                </a:lnTo>
                <a:lnTo>
                  <a:pt x="711" y="988"/>
                </a:lnTo>
                <a:lnTo>
                  <a:pt x="708" y="986"/>
                </a:lnTo>
                <a:lnTo>
                  <a:pt x="706" y="984"/>
                </a:lnTo>
                <a:lnTo>
                  <a:pt x="704" y="981"/>
                </a:lnTo>
                <a:lnTo>
                  <a:pt x="703" y="977"/>
                </a:lnTo>
                <a:lnTo>
                  <a:pt x="703" y="930"/>
                </a:lnTo>
                <a:lnTo>
                  <a:pt x="681" y="930"/>
                </a:lnTo>
                <a:lnTo>
                  <a:pt x="672" y="927"/>
                </a:lnTo>
                <a:lnTo>
                  <a:pt x="666" y="921"/>
                </a:lnTo>
                <a:lnTo>
                  <a:pt x="664" y="912"/>
                </a:lnTo>
                <a:lnTo>
                  <a:pt x="666" y="904"/>
                </a:lnTo>
                <a:lnTo>
                  <a:pt x="672" y="898"/>
                </a:lnTo>
                <a:lnTo>
                  <a:pt x="681" y="895"/>
                </a:lnTo>
                <a:lnTo>
                  <a:pt x="703" y="895"/>
                </a:lnTo>
                <a:lnTo>
                  <a:pt x="703" y="880"/>
                </a:lnTo>
                <a:lnTo>
                  <a:pt x="681" y="880"/>
                </a:lnTo>
                <a:lnTo>
                  <a:pt x="672" y="877"/>
                </a:lnTo>
                <a:lnTo>
                  <a:pt x="666" y="871"/>
                </a:lnTo>
                <a:lnTo>
                  <a:pt x="664" y="862"/>
                </a:lnTo>
                <a:lnTo>
                  <a:pt x="666" y="854"/>
                </a:lnTo>
                <a:lnTo>
                  <a:pt x="672" y="848"/>
                </a:lnTo>
                <a:lnTo>
                  <a:pt x="681" y="845"/>
                </a:lnTo>
                <a:lnTo>
                  <a:pt x="703" y="845"/>
                </a:lnTo>
                <a:lnTo>
                  <a:pt x="703" y="819"/>
                </a:lnTo>
                <a:lnTo>
                  <a:pt x="557" y="819"/>
                </a:lnTo>
                <a:close/>
                <a:moveTo>
                  <a:pt x="370" y="819"/>
                </a:moveTo>
                <a:lnTo>
                  <a:pt x="385" y="841"/>
                </a:lnTo>
                <a:lnTo>
                  <a:pt x="418" y="867"/>
                </a:lnTo>
                <a:lnTo>
                  <a:pt x="453" y="894"/>
                </a:lnTo>
                <a:lnTo>
                  <a:pt x="505" y="819"/>
                </a:lnTo>
                <a:lnTo>
                  <a:pt x="370" y="819"/>
                </a:lnTo>
                <a:close/>
                <a:moveTo>
                  <a:pt x="174" y="819"/>
                </a:moveTo>
                <a:lnTo>
                  <a:pt x="174" y="848"/>
                </a:lnTo>
                <a:lnTo>
                  <a:pt x="200" y="848"/>
                </a:lnTo>
                <a:lnTo>
                  <a:pt x="209" y="851"/>
                </a:lnTo>
                <a:lnTo>
                  <a:pt x="215" y="857"/>
                </a:lnTo>
                <a:lnTo>
                  <a:pt x="217" y="865"/>
                </a:lnTo>
                <a:lnTo>
                  <a:pt x="215" y="874"/>
                </a:lnTo>
                <a:lnTo>
                  <a:pt x="209" y="880"/>
                </a:lnTo>
                <a:lnTo>
                  <a:pt x="200" y="882"/>
                </a:lnTo>
                <a:lnTo>
                  <a:pt x="174" y="882"/>
                </a:lnTo>
                <a:lnTo>
                  <a:pt x="174" y="898"/>
                </a:lnTo>
                <a:lnTo>
                  <a:pt x="200" y="898"/>
                </a:lnTo>
                <a:lnTo>
                  <a:pt x="209" y="901"/>
                </a:lnTo>
                <a:lnTo>
                  <a:pt x="215" y="907"/>
                </a:lnTo>
                <a:lnTo>
                  <a:pt x="217" y="915"/>
                </a:lnTo>
                <a:lnTo>
                  <a:pt x="215" y="924"/>
                </a:lnTo>
                <a:lnTo>
                  <a:pt x="209" y="930"/>
                </a:lnTo>
                <a:lnTo>
                  <a:pt x="200" y="932"/>
                </a:lnTo>
                <a:lnTo>
                  <a:pt x="174" y="932"/>
                </a:lnTo>
                <a:lnTo>
                  <a:pt x="174" y="980"/>
                </a:lnTo>
                <a:lnTo>
                  <a:pt x="173" y="983"/>
                </a:lnTo>
                <a:lnTo>
                  <a:pt x="172" y="987"/>
                </a:lnTo>
                <a:lnTo>
                  <a:pt x="169" y="989"/>
                </a:lnTo>
                <a:lnTo>
                  <a:pt x="166" y="991"/>
                </a:lnTo>
                <a:lnTo>
                  <a:pt x="163" y="991"/>
                </a:lnTo>
                <a:lnTo>
                  <a:pt x="154" y="991"/>
                </a:lnTo>
                <a:lnTo>
                  <a:pt x="159" y="1014"/>
                </a:lnTo>
                <a:lnTo>
                  <a:pt x="166" y="1041"/>
                </a:lnTo>
                <a:lnTo>
                  <a:pt x="176" y="1072"/>
                </a:lnTo>
                <a:lnTo>
                  <a:pt x="189" y="1106"/>
                </a:lnTo>
                <a:lnTo>
                  <a:pt x="205" y="1144"/>
                </a:lnTo>
                <a:lnTo>
                  <a:pt x="225" y="1184"/>
                </a:lnTo>
                <a:lnTo>
                  <a:pt x="248" y="1226"/>
                </a:lnTo>
                <a:lnTo>
                  <a:pt x="277" y="1269"/>
                </a:lnTo>
                <a:lnTo>
                  <a:pt x="316" y="1099"/>
                </a:lnTo>
                <a:lnTo>
                  <a:pt x="316" y="819"/>
                </a:lnTo>
                <a:lnTo>
                  <a:pt x="174" y="819"/>
                </a:lnTo>
                <a:close/>
                <a:moveTo>
                  <a:pt x="1657" y="819"/>
                </a:moveTo>
                <a:lnTo>
                  <a:pt x="1657" y="956"/>
                </a:lnTo>
                <a:lnTo>
                  <a:pt x="1900" y="956"/>
                </a:lnTo>
                <a:lnTo>
                  <a:pt x="1657" y="819"/>
                </a:lnTo>
                <a:close/>
                <a:moveTo>
                  <a:pt x="1316" y="815"/>
                </a:moveTo>
                <a:lnTo>
                  <a:pt x="1137" y="918"/>
                </a:lnTo>
                <a:lnTo>
                  <a:pt x="1172" y="937"/>
                </a:lnTo>
                <a:lnTo>
                  <a:pt x="1207" y="956"/>
                </a:lnTo>
                <a:lnTo>
                  <a:pt x="1316" y="956"/>
                </a:lnTo>
                <a:lnTo>
                  <a:pt x="1316" y="815"/>
                </a:lnTo>
                <a:close/>
                <a:moveTo>
                  <a:pt x="1361" y="804"/>
                </a:moveTo>
                <a:lnTo>
                  <a:pt x="1489" y="925"/>
                </a:lnTo>
                <a:lnTo>
                  <a:pt x="1615" y="804"/>
                </a:lnTo>
                <a:lnTo>
                  <a:pt x="1361" y="804"/>
                </a:lnTo>
                <a:close/>
                <a:moveTo>
                  <a:pt x="238" y="711"/>
                </a:moveTo>
                <a:lnTo>
                  <a:pt x="93" y="790"/>
                </a:lnTo>
                <a:lnTo>
                  <a:pt x="298" y="790"/>
                </a:lnTo>
                <a:lnTo>
                  <a:pt x="275" y="763"/>
                </a:lnTo>
                <a:lnTo>
                  <a:pt x="255" y="737"/>
                </a:lnTo>
                <a:lnTo>
                  <a:pt x="238" y="711"/>
                </a:lnTo>
                <a:close/>
                <a:moveTo>
                  <a:pt x="557" y="671"/>
                </a:moveTo>
                <a:lnTo>
                  <a:pt x="557" y="790"/>
                </a:lnTo>
                <a:lnTo>
                  <a:pt x="779" y="790"/>
                </a:lnTo>
                <a:lnTo>
                  <a:pt x="557" y="671"/>
                </a:lnTo>
                <a:close/>
                <a:moveTo>
                  <a:pt x="316" y="668"/>
                </a:moveTo>
                <a:lnTo>
                  <a:pt x="260" y="699"/>
                </a:lnTo>
                <a:lnTo>
                  <a:pt x="285" y="734"/>
                </a:lnTo>
                <a:lnTo>
                  <a:pt x="316" y="771"/>
                </a:lnTo>
                <a:lnTo>
                  <a:pt x="316" y="668"/>
                </a:lnTo>
                <a:close/>
                <a:moveTo>
                  <a:pt x="436" y="666"/>
                </a:moveTo>
                <a:lnTo>
                  <a:pt x="345" y="782"/>
                </a:lnTo>
                <a:lnTo>
                  <a:pt x="345" y="782"/>
                </a:lnTo>
                <a:lnTo>
                  <a:pt x="350" y="790"/>
                </a:lnTo>
                <a:lnTo>
                  <a:pt x="525" y="790"/>
                </a:lnTo>
                <a:lnTo>
                  <a:pt x="529" y="785"/>
                </a:lnTo>
                <a:lnTo>
                  <a:pt x="436" y="666"/>
                </a:lnTo>
                <a:close/>
                <a:moveTo>
                  <a:pt x="1487" y="561"/>
                </a:moveTo>
                <a:lnTo>
                  <a:pt x="1357" y="756"/>
                </a:lnTo>
                <a:lnTo>
                  <a:pt x="1357" y="756"/>
                </a:lnTo>
                <a:lnTo>
                  <a:pt x="1357" y="768"/>
                </a:lnTo>
                <a:lnTo>
                  <a:pt x="1357" y="768"/>
                </a:lnTo>
                <a:lnTo>
                  <a:pt x="1357" y="768"/>
                </a:lnTo>
                <a:lnTo>
                  <a:pt x="1358" y="770"/>
                </a:lnTo>
                <a:lnTo>
                  <a:pt x="1358" y="772"/>
                </a:lnTo>
                <a:lnTo>
                  <a:pt x="1616" y="772"/>
                </a:lnTo>
                <a:lnTo>
                  <a:pt x="1616" y="771"/>
                </a:lnTo>
                <a:lnTo>
                  <a:pt x="1616" y="756"/>
                </a:lnTo>
                <a:lnTo>
                  <a:pt x="1487" y="561"/>
                </a:lnTo>
                <a:close/>
                <a:moveTo>
                  <a:pt x="345" y="551"/>
                </a:moveTo>
                <a:lnTo>
                  <a:pt x="345" y="745"/>
                </a:lnTo>
                <a:lnTo>
                  <a:pt x="421" y="648"/>
                </a:lnTo>
                <a:lnTo>
                  <a:pt x="345" y="551"/>
                </a:lnTo>
                <a:close/>
                <a:moveTo>
                  <a:pt x="529" y="547"/>
                </a:moveTo>
                <a:lnTo>
                  <a:pt x="451" y="648"/>
                </a:lnTo>
                <a:lnTo>
                  <a:pt x="529" y="748"/>
                </a:lnTo>
                <a:lnTo>
                  <a:pt x="529" y="547"/>
                </a:lnTo>
                <a:close/>
                <a:moveTo>
                  <a:pt x="649" y="530"/>
                </a:moveTo>
                <a:lnTo>
                  <a:pt x="646" y="531"/>
                </a:lnTo>
                <a:lnTo>
                  <a:pt x="645" y="532"/>
                </a:lnTo>
                <a:lnTo>
                  <a:pt x="643" y="534"/>
                </a:lnTo>
                <a:lnTo>
                  <a:pt x="643" y="536"/>
                </a:lnTo>
                <a:lnTo>
                  <a:pt x="643" y="538"/>
                </a:lnTo>
                <a:lnTo>
                  <a:pt x="645" y="540"/>
                </a:lnTo>
                <a:lnTo>
                  <a:pt x="646" y="541"/>
                </a:lnTo>
                <a:lnTo>
                  <a:pt x="649" y="542"/>
                </a:lnTo>
                <a:lnTo>
                  <a:pt x="778" y="542"/>
                </a:lnTo>
                <a:lnTo>
                  <a:pt x="781" y="541"/>
                </a:lnTo>
                <a:lnTo>
                  <a:pt x="782" y="540"/>
                </a:lnTo>
                <a:lnTo>
                  <a:pt x="784" y="538"/>
                </a:lnTo>
                <a:lnTo>
                  <a:pt x="784" y="536"/>
                </a:lnTo>
                <a:lnTo>
                  <a:pt x="784" y="534"/>
                </a:lnTo>
                <a:lnTo>
                  <a:pt x="782" y="532"/>
                </a:lnTo>
                <a:lnTo>
                  <a:pt x="781" y="531"/>
                </a:lnTo>
                <a:lnTo>
                  <a:pt x="778" y="530"/>
                </a:lnTo>
                <a:lnTo>
                  <a:pt x="649" y="530"/>
                </a:lnTo>
                <a:close/>
                <a:moveTo>
                  <a:pt x="113" y="530"/>
                </a:moveTo>
                <a:lnTo>
                  <a:pt x="111" y="531"/>
                </a:lnTo>
                <a:lnTo>
                  <a:pt x="109" y="532"/>
                </a:lnTo>
                <a:lnTo>
                  <a:pt x="108" y="534"/>
                </a:lnTo>
                <a:lnTo>
                  <a:pt x="108" y="536"/>
                </a:lnTo>
                <a:lnTo>
                  <a:pt x="108" y="538"/>
                </a:lnTo>
                <a:lnTo>
                  <a:pt x="109" y="540"/>
                </a:lnTo>
                <a:lnTo>
                  <a:pt x="111" y="541"/>
                </a:lnTo>
                <a:lnTo>
                  <a:pt x="113" y="542"/>
                </a:lnTo>
                <a:lnTo>
                  <a:pt x="243" y="542"/>
                </a:lnTo>
                <a:lnTo>
                  <a:pt x="245" y="541"/>
                </a:lnTo>
                <a:lnTo>
                  <a:pt x="247" y="540"/>
                </a:lnTo>
                <a:lnTo>
                  <a:pt x="248" y="538"/>
                </a:lnTo>
                <a:lnTo>
                  <a:pt x="249" y="536"/>
                </a:lnTo>
                <a:lnTo>
                  <a:pt x="248" y="534"/>
                </a:lnTo>
                <a:lnTo>
                  <a:pt x="247" y="532"/>
                </a:lnTo>
                <a:lnTo>
                  <a:pt x="245" y="531"/>
                </a:lnTo>
                <a:lnTo>
                  <a:pt x="243" y="530"/>
                </a:lnTo>
                <a:lnTo>
                  <a:pt x="113" y="530"/>
                </a:lnTo>
                <a:close/>
                <a:moveTo>
                  <a:pt x="649" y="479"/>
                </a:moveTo>
                <a:lnTo>
                  <a:pt x="646" y="480"/>
                </a:lnTo>
                <a:lnTo>
                  <a:pt x="645" y="481"/>
                </a:lnTo>
                <a:lnTo>
                  <a:pt x="643" y="483"/>
                </a:lnTo>
                <a:lnTo>
                  <a:pt x="643" y="485"/>
                </a:lnTo>
                <a:lnTo>
                  <a:pt x="643" y="487"/>
                </a:lnTo>
                <a:lnTo>
                  <a:pt x="645" y="489"/>
                </a:lnTo>
                <a:lnTo>
                  <a:pt x="646" y="490"/>
                </a:lnTo>
                <a:lnTo>
                  <a:pt x="649" y="490"/>
                </a:lnTo>
                <a:lnTo>
                  <a:pt x="778" y="490"/>
                </a:lnTo>
                <a:lnTo>
                  <a:pt x="781" y="490"/>
                </a:lnTo>
                <a:lnTo>
                  <a:pt x="782" y="489"/>
                </a:lnTo>
                <a:lnTo>
                  <a:pt x="784" y="487"/>
                </a:lnTo>
                <a:lnTo>
                  <a:pt x="784" y="485"/>
                </a:lnTo>
                <a:lnTo>
                  <a:pt x="784" y="483"/>
                </a:lnTo>
                <a:lnTo>
                  <a:pt x="782" y="481"/>
                </a:lnTo>
                <a:lnTo>
                  <a:pt x="781" y="480"/>
                </a:lnTo>
                <a:lnTo>
                  <a:pt x="778" y="479"/>
                </a:lnTo>
                <a:lnTo>
                  <a:pt x="649" y="479"/>
                </a:lnTo>
                <a:close/>
                <a:moveTo>
                  <a:pt x="113" y="479"/>
                </a:moveTo>
                <a:lnTo>
                  <a:pt x="111" y="480"/>
                </a:lnTo>
                <a:lnTo>
                  <a:pt x="109" y="481"/>
                </a:lnTo>
                <a:lnTo>
                  <a:pt x="108" y="482"/>
                </a:lnTo>
                <a:lnTo>
                  <a:pt x="108" y="485"/>
                </a:lnTo>
                <a:lnTo>
                  <a:pt x="108" y="487"/>
                </a:lnTo>
                <a:lnTo>
                  <a:pt x="109" y="489"/>
                </a:lnTo>
                <a:lnTo>
                  <a:pt x="111" y="490"/>
                </a:lnTo>
                <a:lnTo>
                  <a:pt x="113" y="490"/>
                </a:lnTo>
                <a:lnTo>
                  <a:pt x="243" y="490"/>
                </a:lnTo>
                <a:lnTo>
                  <a:pt x="245" y="490"/>
                </a:lnTo>
                <a:lnTo>
                  <a:pt x="247" y="489"/>
                </a:lnTo>
                <a:lnTo>
                  <a:pt x="248" y="487"/>
                </a:lnTo>
                <a:lnTo>
                  <a:pt x="249" y="485"/>
                </a:lnTo>
                <a:lnTo>
                  <a:pt x="248" y="482"/>
                </a:lnTo>
                <a:lnTo>
                  <a:pt x="247" y="481"/>
                </a:lnTo>
                <a:lnTo>
                  <a:pt x="245" y="480"/>
                </a:lnTo>
                <a:lnTo>
                  <a:pt x="243" y="479"/>
                </a:lnTo>
                <a:lnTo>
                  <a:pt x="113" y="479"/>
                </a:lnTo>
                <a:close/>
                <a:moveTo>
                  <a:pt x="558" y="444"/>
                </a:moveTo>
                <a:lnTo>
                  <a:pt x="558" y="638"/>
                </a:lnTo>
                <a:lnTo>
                  <a:pt x="843" y="792"/>
                </a:lnTo>
                <a:lnTo>
                  <a:pt x="848" y="796"/>
                </a:lnTo>
                <a:lnTo>
                  <a:pt x="850" y="802"/>
                </a:lnTo>
                <a:lnTo>
                  <a:pt x="850" y="808"/>
                </a:lnTo>
                <a:lnTo>
                  <a:pt x="849" y="812"/>
                </a:lnTo>
                <a:lnTo>
                  <a:pt x="846" y="815"/>
                </a:lnTo>
                <a:lnTo>
                  <a:pt x="843" y="817"/>
                </a:lnTo>
                <a:lnTo>
                  <a:pt x="840" y="818"/>
                </a:lnTo>
                <a:lnTo>
                  <a:pt x="836" y="819"/>
                </a:lnTo>
                <a:lnTo>
                  <a:pt x="784" y="819"/>
                </a:lnTo>
                <a:lnTo>
                  <a:pt x="784" y="845"/>
                </a:lnTo>
                <a:lnTo>
                  <a:pt x="810" y="845"/>
                </a:lnTo>
                <a:lnTo>
                  <a:pt x="819" y="848"/>
                </a:lnTo>
                <a:lnTo>
                  <a:pt x="825" y="854"/>
                </a:lnTo>
                <a:lnTo>
                  <a:pt x="827" y="862"/>
                </a:lnTo>
                <a:lnTo>
                  <a:pt x="825" y="871"/>
                </a:lnTo>
                <a:lnTo>
                  <a:pt x="819" y="877"/>
                </a:lnTo>
                <a:lnTo>
                  <a:pt x="810" y="880"/>
                </a:lnTo>
                <a:lnTo>
                  <a:pt x="784" y="880"/>
                </a:lnTo>
                <a:lnTo>
                  <a:pt x="784" y="895"/>
                </a:lnTo>
                <a:lnTo>
                  <a:pt x="810" y="895"/>
                </a:lnTo>
                <a:lnTo>
                  <a:pt x="819" y="898"/>
                </a:lnTo>
                <a:lnTo>
                  <a:pt x="825" y="904"/>
                </a:lnTo>
                <a:lnTo>
                  <a:pt x="827" y="912"/>
                </a:lnTo>
                <a:lnTo>
                  <a:pt x="825" y="921"/>
                </a:lnTo>
                <a:lnTo>
                  <a:pt x="819" y="927"/>
                </a:lnTo>
                <a:lnTo>
                  <a:pt x="810" y="930"/>
                </a:lnTo>
                <a:lnTo>
                  <a:pt x="784" y="930"/>
                </a:lnTo>
                <a:lnTo>
                  <a:pt x="784" y="977"/>
                </a:lnTo>
                <a:lnTo>
                  <a:pt x="783" y="980"/>
                </a:lnTo>
                <a:lnTo>
                  <a:pt x="782" y="983"/>
                </a:lnTo>
                <a:lnTo>
                  <a:pt x="780" y="985"/>
                </a:lnTo>
                <a:lnTo>
                  <a:pt x="794" y="1006"/>
                </a:lnTo>
                <a:lnTo>
                  <a:pt x="811" y="1031"/>
                </a:lnTo>
                <a:lnTo>
                  <a:pt x="832" y="1059"/>
                </a:lnTo>
                <a:lnTo>
                  <a:pt x="857" y="1091"/>
                </a:lnTo>
                <a:lnTo>
                  <a:pt x="931" y="1112"/>
                </a:lnTo>
                <a:lnTo>
                  <a:pt x="1008" y="1132"/>
                </a:lnTo>
                <a:lnTo>
                  <a:pt x="1007" y="1128"/>
                </a:lnTo>
                <a:lnTo>
                  <a:pt x="1006" y="1124"/>
                </a:lnTo>
                <a:lnTo>
                  <a:pt x="1008" y="1115"/>
                </a:lnTo>
                <a:lnTo>
                  <a:pt x="1013" y="1107"/>
                </a:lnTo>
                <a:lnTo>
                  <a:pt x="1021" y="1102"/>
                </a:lnTo>
                <a:lnTo>
                  <a:pt x="1031" y="1100"/>
                </a:lnTo>
                <a:lnTo>
                  <a:pt x="1062" y="1100"/>
                </a:lnTo>
                <a:lnTo>
                  <a:pt x="1062" y="1078"/>
                </a:lnTo>
                <a:lnTo>
                  <a:pt x="1031" y="1078"/>
                </a:lnTo>
                <a:lnTo>
                  <a:pt x="1021" y="1076"/>
                </a:lnTo>
                <a:lnTo>
                  <a:pt x="1013" y="1071"/>
                </a:lnTo>
                <a:lnTo>
                  <a:pt x="1008" y="1063"/>
                </a:lnTo>
                <a:lnTo>
                  <a:pt x="1006" y="1053"/>
                </a:lnTo>
                <a:lnTo>
                  <a:pt x="1008" y="1044"/>
                </a:lnTo>
                <a:lnTo>
                  <a:pt x="1013" y="1036"/>
                </a:lnTo>
                <a:lnTo>
                  <a:pt x="1021" y="1031"/>
                </a:lnTo>
                <a:lnTo>
                  <a:pt x="1031" y="1029"/>
                </a:lnTo>
                <a:lnTo>
                  <a:pt x="1062" y="1029"/>
                </a:lnTo>
                <a:lnTo>
                  <a:pt x="1062" y="996"/>
                </a:lnTo>
                <a:lnTo>
                  <a:pt x="995" y="996"/>
                </a:lnTo>
                <a:lnTo>
                  <a:pt x="986" y="994"/>
                </a:lnTo>
                <a:lnTo>
                  <a:pt x="980" y="989"/>
                </a:lnTo>
                <a:lnTo>
                  <a:pt x="975" y="981"/>
                </a:lnTo>
                <a:lnTo>
                  <a:pt x="975" y="972"/>
                </a:lnTo>
                <a:lnTo>
                  <a:pt x="978" y="964"/>
                </a:lnTo>
                <a:lnTo>
                  <a:pt x="985" y="958"/>
                </a:lnTo>
                <a:lnTo>
                  <a:pt x="1074" y="907"/>
                </a:lnTo>
                <a:lnTo>
                  <a:pt x="1022" y="873"/>
                </a:lnTo>
                <a:lnTo>
                  <a:pt x="974" y="838"/>
                </a:lnTo>
                <a:lnTo>
                  <a:pt x="931" y="805"/>
                </a:lnTo>
                <a:lnTo>
                  <a:pt x="892" y="772"/>
                </a:lnTo>
                <a:lnTo>
                  <a:pt x="858" y="740"/>
                </a:lnTo>
                <a:lnTo>
                  <a:pt x="828" y="709"/>
                </a:lnTo>
                <a:lnTo>
                  <a:pt x="802" y="681"/>
                </a:lnTo>
                <a:lnTo>
                  <a:pt x="780" y="655"/>
                </a:lnTo>
                <a:lnTo>
                  <a:pt x="762" y="631"/>
                </a:lnTo>
                <a:lnTo>
                  <a:pt x="746" y="610"/>
                </a:lnTo>
                <a:lnTo>
                  <a:pt x="744" y="611"/>
                </a:lnTo>
                <a:lnTo>
                  <a:pt x="741" y="612"/>
                </a:lnTo>
                <a:lnTo>
                  <a:pt x="683" y="612"/>
                </a:lnTo>
                <a:lnTo>
                  <a:pt x="680" y="611"/>
                </a:lnTo>
                <a:lnTo>
                  <a:pt x="677" y="609"/>
                </a:lnTo>
                <a:lnTo>
                  <a:pt x="674" y="607"/>
                </a:lnTo>
                <a:lnTo>
                  <a:pt x="673" y="604"/>
                </a:lnTo>
                <a:lnTo>
                  <a:pt x="672" y="600"/>
                </a:lnTo>
                <a:lnTo>
                  <a:pt x="672" y="553"/>
                </a:lnTo>
                <a:lnTo>
                  <a:pt x="649" y="553"/>
                </a:lnTo>
                <a:lnTo>
                  <a:pt x="640" y="551"/>
                </a:lnTo>
                <a:lnTo>
                  <a:pt x="634" y="545"/>
                </a:lnTo>
                <a:lnTo>
                  <a:pt x="631" y="536"/>
                </a:lnTo>
                <a:lnTo>
                  <a:pt x="634" y="527"/>
                </a:lnTo>
                <a:lnTo>
                  <a:pt x="640" y="521"/>
                </a:lnTo>
                <a:lnTo>
                  <a:pt x="649" y="519"/>
                </a:lnTo>
                <a:lnTo>
                  <a:pt x="672" y="519"/>
                </a:lnTo>
                <a:lnTo>
                  <a:pt x="672" y="502"/>
                </a:lnTo>
                <a:lnTo>
                  <a:pt x="649" y="502"/>
                </a:lnTo>
                <a:lnTo>
                  <a:pt x="640" y="500"/>
                </a:lnTo>
                <a:lnTo>
                  <a:pt x="634" y="493"/>
                </a:lnTo>
                <a:lnTo>
                  <a:pt x="631" y="485"/>
                </a:lnTo>
                <a:lnTo>
                  <a:pt x="634" y="476"/>
                </a:lnTo>
                <a:lnTo>
                  <a:pt x="640" y="470"/>
                </a:lnTo>
                <a:lnTo>
                  <a:pt x="649" y="468"/>
                </a:lnTo>
                <a:lnTo>
                  <a:pt x="672" y="468"/>
                </a:lnTo>
                <a:lnTo>
                  <a:pt x="672" y="444"/>
                </a:lnTo>
                <a:lnTo>
                  <a:pt x="558" y="444"/>
                </a:lnTo>
                <a:close/>
                <a:moveTo>
                  <a:pt x="491" y="444"/>
                </a:moveTo>
                <a:lnTo>
                  <a:pt x="529" y="480"/>
                </a:lnTo>
                <a:lnTo>
                  <a:pt x="529" y="444"/>
                </a:lnTo>
                <a:lnTo>
                  <a:pt x="491" y="444"/>
                </a:lnTo>
                <a:close/>
                <a:moveTo>
                  <a:pt x="419" y="444"/>
                </a:moveTo>
                <a:lnTo>
                  <a:pt x="345" y="514"/>
                </a:lnTo>
                <a:lnTo>
                  <a:pt x="436" y="629"/>
                </a:lnTo>
                <a:lnTo>
                  <a:pt x="528" y="511"/>
                </a:lnTo>
                <a:lnTo>
                  <a:pt x="458" y="444"/>
                </a:lnTo>
                <a:lnTo>
                  <a:pt x="419" y="444"/>
                </a:lnTo>
                <a:close/>
                <a:moveTo>
                  <a:pt x="345" y="444"/>
                </a:moveTo>
                <a:lnTo>
                  <a:pt x="345" y="483"/>
                </a:lnTo>
                <a:lnTo>
                  <a:pt x="385" y="444"/>
                </a:lnTo>
                <a:lnTo>
                  <a:pt x="345" y="444"/>
                </a:lnTo>
                <a:close/>
                <a:moveTo>
                  <a:pt x="217" y="444"/>
                </a:moveTo>
                <a:lnTo>
                  <a:pt x="217" y="468"/>
                </a:lnTo>
                <a:lnTo>
                  <a:pt x="243" y="468"/>
                </a:lnTo>
                <a:lnTo>
                  <a:pt x="252" y="470"/>
                </a:lnTo>
                <a:lnTo>
                  <a:pt x="258" y="476"/>
                </a:lnTo>
                <a:lnTo>
                  <a:pt x="260" y="485"/>
                </a:lnTo>
                <a:lnTo>
                  <a:pt x="258" y="493"/>
                </a:lnTo>
                <a:lnTo>
                  <a:pt x="252" y="500"/>
                </a:lnTo>
                <a:lnTo>
                  <a:pt x="243" y="502"/>
                </a:lnTo>
                <a:lnTo>
                  <a:pt x="217" y="502"/>
                </a:lnTo>
                <a:lnTo>
                  <a:pt x="217" y="519"/>
                </a:lnTo>
                <a:lnTo>
                  <a:pt x="243" y="519"/>
                </a:lnTo>
                <a:lnTo>
                  <a:pt x="252" y="521"/>
                </a:lnTo>
                <a:lnTo>
                  <a:pt x="258" y="527"/>
                </a:lnTo>
                <a:lnTo>
                  <a:pt x="260" y="536"/>
                </a:lnTo>
                <a:lnTo>
                  <a:pt x="258" y="545"/>
                </a:lnTo>
                <a:lnTo>
                  <a:pt x="252" y="551"/>
                </a:lnTo>
                <a:lnTo>
                  <a:pt x="243" y="553"/>
                </a:lnTo>
                <a:lnTo>
                  <a:pt x="217" y="553"/>
                </a:lnTo>
                <a:lnTo>
                  <a:pt x="217" y="600"/>
                </a:lnTo>
                <a:lnTo>
                  <a:pt x="216" y="604"/>
                </a:lnTo>
                <a:lnTo>
                  <a:pt x="214" y="607"/>
                </a:lnTo>
                <a:lnTo>
                  <a:pt x="212" y="610"/>
                </a:lnTo>
                <a:lnTo>
                  <a:pt x="220" y="629"/>
                </a:lnTo>
                <a:lnTo>
                  <a:pt x="232" y="651"/>
                </a:lnTo>
                <a:lnTo>
                  <a:pt x="245" y="675"/>
                </a:lnTo>
                <a:lnTo>
                  <a:pt x="316" y="636"/>
                </a:lnTo>
                <a:lnTo>
                  <a:pt x="316" y="444"/>
                </a:lnTo>
                <a:lnTo>
                  <a:pt x="217" y="444"/>
                </a:lnTo>
                <a:close/>
                <a:moveTo>
                  <a:pt x="529" y="339"/>
                </a:moveTo>
                <a:lnTo>
                  <a:pt x="455" y="410"/>
                </a:lnTo>
                <a:lnTo>
                  <a:pt x="461" y="415"/>
                </a:lnTo>
                <a:lnTo>
                  <a:pt x="529" y="415"/>
                </a:lnTo>
                <a:lnTo>
                  <a:pt x="529" y="339"/>
                </a:lnTo>
                <a:close/>
                <a:moveTo>
                  <a:pt x="345" y="337"/>
                </a:moveTo>
                <a:lnTo>
                  <a:pt x="345" y="415"/>
                </a:lnTo>
                <a:lnTo>
                  <a:pt x="416" y="415"/>
                </a:lnTo>
                <a:lnTo>
                  <a:pt x="422" y="410"/>
                </a:lnTo>
                <a:lnTo>
                  <a:pt x="345" y="337"/>
                </a:lnTo>
                <a:close/>
                <a:moveTo>
                  <a:pt x="557" y="318"/>
                </a:moveTo>
                <a:lnTo>
                  <a:pt x="557" y="415"/>
                </a:lnTo>
                <a:lnTo>
                  <a:pt x="730" y="415"/>
                </a:lnTo>
                <a:lnTo>
                  <a:pt x="557" y="318"/>
                </a:lnTo>
                <a:close/>
                <a:moveTo>
                  <a:pt x="316" y="316"/>
                </a:moveTo>
                <a:lnTo>
                  <a:pt x="143" y="415"/>
                </a:lnTo>
                <a:lnTo>
                  <a:pt x="316" y="415"/>
                </a:lnTo>
                <a:lnTo>
                  <a:pt x="316" y="316"/>
                </a:lnTo>
                <a:close/>
                <a:moveTo>
                  <a:pt x="348" y="308"/>
                </a:moveTo>
                <a:lnTo>
                  <a:pt x="439" y="394"/>
                </a:lnTo>
                <a:lnTo>
                  <a:pt x="528" y="308"/>
                </a:lnTo>
                <a:lnTo>
                  <a:pt x="348" y="308"/>
                </a:lnTo>
                <a:close/>
                <a:moveTo>
                  <a:pt x="437" y="136"/>
                </a:moveTo>
                <a:lnTo>
                  <a:pt x="345" y="274"/>
                </a:lnTo>
                <a:lnTo>
                  <a:pt x="345" y="283"/>
                </a:lnTo>
                <a:lnTo>
                  <a:pt x="345" y="283"/>
                </a:lnTo>
                <a:lnTo>
                  <a:pt x="345" y="284"/>
                </a:lnTo>
                <a:lnTo>
                  <a:pt x="346" y="285"/>
                </a:lnTo>
                <a:lnTo>
                  <a:pt x="529" y="285"/>
                </a:lnTo>
                <a:lnTo>
                  <a:pt x="529" y="285"/>
                </a:lnTo>
                <a:lnTo>
                  <a:pt x="529" y="274"/>
                </a:lnTo>
                <a:lnTo>
                  <a:pt x="437" y="136"/>
                </a:lnTo>
                <a:close/>
                <a:moveTo>
                  <a:pt x="437" y="0"/>
                </a:moveTo>
                <a:lnTo>
                  <a:pt x="437" y="0"/>
                </a:lnTo>
                <a:lnTo>
                  <a:pt x="442" y="1"/>
                </a:lnTo>
                <a:lnTo>
                  <a:pt x="446" y="3"/>
                </a:lnTo>
                <a:lnTo>
                  <a:pt x="449" y="6"/>
                </a:lnTo>
                <a:lnTo>
                  <a:pt x="451" y="10"/>
                </a:lnTo>
                <a:lnTo>
                  <a:pt x="452" y="14"/>
                </a:lnTo>
                <a:lnTo>
                  <a:pt x="452" y="106"/>
                </a:lnTo>
                <a:lnTo>
                  <a:pt x="555" y="262"/>
                </a:lnTo>
                <a:lnTo>
                  <a:pt x="557" y="266"/>
                </a:lnTo>
                <a:lnTo>
                  <a:pt x="557" y="270"/>
                </a:lnTo>
                <a:lnTo>
                  <a:pt x="557" y="286"/>
                </a:lnTo>
                <a:lnTo>
                  <a:pt x="792" y="417"/>
                </a:lnTo>
                <a:lnTo>
                  <a:pt x="796" y="422"/>
                </a:lnTo>
                <a:lnTo>
                  <a:pt x="799" y="427"/>
                </a:lnTo>
                <a:lnTo>
                  <a:pt x="798" y="433"/>
                </a:lnTo>
                <a:lnTo>
                  <a:pt x="797" y="437"/>
                </a:lnTo>
                <a:lnTo>
                  <a:pt x="795" y="440"/>
                </a:lnTo>
                <a:lnTo>
                  <a:pt x="792" y="442"/>
                </a:lnTo>
                <a:lnTo>
                  <a:pt x="788" y="444"/>
                </a:lnTo>
                <a:lnTo>
                  <a:pt x="785" y="444"/>
                </a:lnTo>
                <a:lnTo>
                  <a:pt x="752" y="444"/>
                </a:lnTo>
                <a:lnTo>
                  <a:pt x="752" y="468"/>
                </a:lnTo>
                <a:lnTo>
                  <a:pt x="778" y="468"/>
                </a:lnTo>
                <a:lnTo>
                  <a:pt x="787" y="470"/>
                </a:lnTo>
                <a:lnTo>
                  <a:pt x="793" y="476"/>
                </a:lnTo>
                <a:lnTo>
                  <a:pt x="796" y="485"/>
                </a:lnTo>
                <a:lnTo>
                  <a:pt x="793" y="493"/>
                </a:lnTo>
                <a:lnTo>
                  <a:pt x="787" y="500"/>
                </a:lnTo>
                <a:lnTo>
                  <a:pt x="778" y="502"/>
                </a:lnTo>
                <a:lnTo>
                  <a:pt x="752" y="502"/>
                </a:lnTo>
                <a:lnTo>
                  <a:pt x="752" y="519"/>
                </a:lnTo>
                <a:lnTo>
                  <a:pt x="778" y="519"/>
                </a:lnTo>
                <a:lnTo>
                  <a:pt x="787" y="521"/>
                </a:lnTo>
                <a:lnTo>
                  <a:pt x="793" y="527"/>
                </a:lnTo>
                <a:lnTo>
                  <a:pt x="796" y="536"/>
                </a:lnTo>
                <a:lnTo>
                  <a:pt x="793" y="545"/>
                </a:lnTo>
                <a:lnTo>
                  <a:pt x="787" y="551"/>
                </a:lnTo>
                <a:lnTo>
                  <a:pt x="778" y="553"/>
                </a:lnTo>
                <a:lnTo>
                  <a:pt x="752" y="553"/>
                </a:lnTo>
                <a:lnTo>
                  <a:pt x="752" y="577"/>
                </a:lnTo>
                <a:lnTo>
                  <a:pt x="763" y="594"/>
                </a:lnTo>
                <a:lnTo>
                  <a:pt x="778" y="614"/>
                </a:lnTo>
                <a:lnTo>
                  <a:pt x="796" y="637"/>
                </a:lnTo>
                <a:lnTo>
                  <a:pt x="818" y="664"/>
                </a:lnTo>
                <a:lnTo>
                  <a:pt x="844" y="693"/>
                </a:lnTo>
                <a:lnTo>
                  <a:pt x="875" y="723"/>
                </a:lnTo>
                <a:lnTo>
                  <a:pt x="909" y="756"/>
                </a:lnTo>
                <a:lnTo>
                  <a:pt x="950" y="789"/>
                </a:lnTo>
                <a:lnTo>
                  <a:pt x="994" y="824"/>
                </a:lnTo>
                <a:lnTo>
                  <a:pt x="1043" y="859"/>
                </a:lnTo>
                <a:lnTo>
                  <a:pt x="1097" y="894"/>
                </a:lnTo>
                <a:lnTo>
                  <a:pt x="1316" y="769"/>
                </a:lnTo>
                <a:lnTo>
                  <a:pt x="1316" y="750"/>
                </a:lnTo>
                <a:lnTo>
                  <a:pt x="1317" y="746"/>
                </a:lnTo>
                <a:lnTo>
                  <a:pt x="1318" y="743"/>
                </a:lnTo>
                <a:lnTo>
                  <a:pt x="1320" y="739"/>
                </a:lnTo>
                <a:lnTo>
                  <a:pt x="1467" y="517"/>
                </a:lnTo>
                <a:lnTo>
                  <a:pt x="1467" y="388"/>
                </a:lnTo>
                <a:lnTo>
                  <a:pt x="1470" y="378"/>
                </a:lnTo>
                <a:lnTo>
                  <a:pt x="1477" y="371"/>
                </a:lnTo>
                <a:lnTo>
                  <a:pt x="1487" y="368"/>
                </a:lnTo>
                <a:lnTo>
                  <a:pt x="1497" y="371"/>
                </a:lnTo>
                <a:lnTo>
                  <a:pt x="1505" y="378"/>
                </a:lnTo>
                <a:lnTo>
                  <a:pt x="1507" y="388"/>
                </a:lnTo>
                <a:lnTo>
                  <a:pt x="1507" y="517"/>
                </a:lnTo>
                <a:lnTo>
                  <a:pt x="1653" y="739"/>
                </a:lnTo>
                <a:lnTo>
                  <a:pt x="1655" y="743"/>
                </a:lnTo>
                <a:lnTo>
                  <a:pt x="1656" y="746"/>
                </a:lnTo>
                <a:lnTo>
                  <a:pt x="1657" y="750"/>
                </a:lnTo>
                <a:lnTo>
                  <a:pt x="1657" y="772"/>
                </a:lnTo>
                <a:lnTo>
                  <a:pt x="1988" y="958"/>
                </a:lnTo>
                <a:lnTo>
                  <a:pt x="1994" y="964"/>
                </a:lnTo>
                <a:lnTo>
                  <a:pt x="1998" y="972"/>
                </a:lnTo>
                <a:lnTo>
                  <a:pt x="1997" y="981"/>
                </a:lnTo>
                <a:lnTo>
                  <a:pt x="1993" y="989"/>
                </a:lnTo>
                <a:lnTo>
                  <a:pt x="1987" y="994"/>
                </a:lnTo>
                <a:lnTo>
                  <a:pt x="1978" y="996"/>
                </a:lnTo>
                <a:lnTo>
                  <a:pt x="1931" y="996"/>
                </a:lnTo>
                <a:lnTo>
                  <a:pt x="1931" y="1029"/>
                </a:lnTo>
                <a:lnTo>
                  <a:pt x="1969" y="1029"/>
                </a:lnTo>
                <a:lnTo>
                  <a:pt x="1979" y="1031"/>
                </a:lnTo>
                <a:lnTo>
                  <a:pt x="1986" y="1036"/>
                </a:lnTo>
                <a:lnTo>
                  <a:pt x="1991" y="1044"/>
                </a:lnTo>
                <a:lnTo>
                  <a:pt x="1993" y="1053"/>
                </a:lnTo>
                <a:lnTo>
                  <a:pt x="1991" y="1063"/>
                </a:lnTo>
                <a:lnTo>
                  <a:pt x="1986" y="1071"/>
                </a:lnTo>
                <a:lnTo>
                  <a:pt x="1979" y="1076"/>
                </a:lnTo>
                <a:lnTo>
                  <a:pt x="1969" y="1078"/>
                </a:lnTo>
                <a:lnTo>
                  <a:pt x="1931" y="1078"/>
                </a:lnTo>
                <a:lnTo>
                  <a:pt x="1931" y="1100"/>
                </a:lnTo>
                <a:lnTo>
                  <a:pt x="1969" y="1100"/>
                </a:lnTo>
                <a:lnTo>
                  <a:pt x="1979" y="1102"/>
                </a:lnTo>
                <a:lnTo>
                  <a:pt x="1986" y="1107"/>
                </a:lnTo>
                <a:lnTo>
                  <a:pt x="1991" y="1115"/>
                </a:lnTo>
                <a:lnTo>
                  <a:pt x="1993" y="1124"/>
                </a:lnTo>
                <a:lnTo>
                  <a:pt x="1991" y="1134"/>
                </a:lnTo>
                <a:lnTo>
                  <a:pt x="1986" y="1141"/>
                </a:lnTo>
                <a:lnTo>
                  <a:pt x="1979" y="1146"/>
                </a:lnTo>
                <a:lnTo>
                  <a:pt x="1969" y="1148"/>
                </a:lnTo>
                <a:lnTo>
                  <a:pt x="1931" y="1148"/>
                </a:lnTo>
                <a:lnTo>
                  <a:pt x="1931" y="1215"/>
                </a:lnTo>
                <a:lnTo>
                  <a:pt x="1929" y="1223"/>
                </a:lnTo>
                <a:lnTo>
                  <a:pt x="1923" y="1229"/>
                </a:lnTo>
                <a:lnTo>
                  <a:pt x="1915" y="1231"/>
                </a:lnTo>
                <a:lnTo>
                  <a:pt x="1834" y="1231"/>
                </a:lnTo>
                <a:lnTo>
                  <a:pt x="1826" y="1229"/>
                </a:lnTo>
                <a:lnTo>
                  <a:pt x="1820" y="1223"/>
                </a:lnTo>
                <a:lnTo>
                  <a:pt x="1818" y="1215"/>
                </a:lnTo>
                <a:lnTo>
                  <a:pt x="1818" y="1171"/>
                </a:lnTo>
                <a:lnTo>
                  <a:pt x="1736" y="1156"/>
                </a:lnTo>
                <a:lnTo>
                  <a:pt x="1657" y="1139"/>
                </a:lnTo>
                <a:lnTo>
                  <a:pt x="1657" y="1269"/>
                </a:lnTo>
                <a:lnTo>
                  <a:pt x="2060" y="1486"/>
                </a:lnTo>
                <a:lnTo>
                  <a:pt x="2067" y="1492"/>
                </a:lnTo>
                <a:lnTo>
                  <a:pt x="2070" y="1500"/>
                </a:lnTo>
                <a:lnTo>
                  <a:pt x="2070" y="1508"/>
                </a:lnTo>
                <a:lnTo>
                  <a:pt x="2066" y="1516"/>
                </a:lnTo>
                <a:lnTo>
                  <a:pt x="2059" y="1522"/>
                </a:lnTo>
                <a:lnTo>
                  <a:pt x="2051" y="1524"/>
                </a:lnTo>
                <a:lnTo>
                  <a:pt x="1976" y="1524"/>
                </a:lnTo>
                <a:lnTo>
                  <a:pt x="1976" y="1561"/>
                </a:lnTo>
                <a:lnTo>
                  <a:pt x="2014" y="1561"/>
                </a:lnTo>
                <a:lnTo>
                  <a:pt x="2023" y="1563"/>
                </a:lnTo>
                <a:lnTo>
                  <a:pt x="2031" y="1568"/>
                </a:lnTo>
                <a:lnTo>
                  <a:pt x="2036" y="1576"/>
                </a:lnTo>
                <a:lnTo>
                  <a:pt x="2038" y="1585"/>
                </a:lnTo>
                <a:lnTo>
                  <a:pt x="2036" y="1595"/>
                </a:lnTo>
                <a:lnTo>
                  <a:pt x="2031" y="1602"/>
                </a:lnTo>
                <a:lnTo>
                  <a:pt x="2023" y="1608"/>
                </a:lnTo>
                <a:lnTo>
                  <a:pt x="2014" y="1610"/>
                </a:lnTo>
                <a:lnTo>
                  <a:pt x="1976" y="1610"/>
                </a:lnTo>
                <a:lnTo>
                  <a:pt x="1976" y="1633"/>
                </a:lnTo>
                <a:lnTo>
                  <a:pt x="2014" y="1633"/>
                </a:lnTo>
                <a:lnTo>
                  <a:pt x="2023" y="1635"/>
                </a:lnTo>
                <a:lnTo>
                  <a:pt x="2031" y="1640"/>
                </a:lnTo>
                <a:lnTo>
                  <a:pt x="2036" y="1647"/>
                </a:lnTo>
                <a:lnTo>
                  <a:pt x="2038" y="1657"/>
                </a:lnTo>
                <a:lnTo>
                  <a:pt x="2036" y="1666"/>
                </a:lnTo>
                <a:lnTo>
                  <a:pt x="2031" y="1674"/>
                </a:lnTo>
                <a:lnTo>
                  <a:pt x="2023" y="1679"/>
                </a:lnTo>
                <a:lnTo>
                  <a:pt x="2014" y="1681"/>
                </a:lnTo>
                <a:lnTo>
                  <a:pt x="1976" y="1681"/>
                </a:lnTo>
                <a:lnTo>
                  <a:pt x="1976" y="1748"/>
                </a:lnTo>
                <a:lnTo>
                  <a:pt x="1974" y="1756"/>
                </a:lnTo>
                <a:lnTo>
                  <a:pt x="1969" y="1762"/>
                </a:lnTo>
                <a:lnTo>
                  <a:pt x="1960" y="1764"/>
                </a:lnTo>
                <a:lnTo>
                  <a:pt x="1879" y="1764"/>
                </a:lnTo>
                <a:lnTo>
                  <a:pt x="1870" y="1762"/>
                </a:lnTo>
                <a:lnTo>
                  <a:pt x="1865" y="1756"/>
                </a:lnTo>
                <a:lnTo>
                  <a:pt x="1862" y="1748"/>
                </a:lnTo>
                <a:lnTo>
                  <a:pt x="1862" y="1716"/>
                </a:lnTo>
                <a:lnTo>
                  <a:pt x="1792" y="1699"/>
                </a:lnTo>
                <a:lnTo>
                  <a:pt x="1723" y="1680"/>
                </a:lnTo>
                <a:lnTo>
                  <a:pt x="1657" y="1659"/>
                </a:lnTo>
                <a:lnTo>
                  <a:pt x="1657" y="1921"/>
                </a:lnTo>
                <a:lnTo>
                  <a:pt x="1815" y="2697"/>
                </a:lnTo>
                <a:lnTo>
                  <a:pt x="2021" y="3169"/>
                </a:lnTo>
                <a:lnTo>
                  <a:pt x="2022" y="3173"/>
                </a:lnTo>
                <a:lnTo>
                  <a:pt x="2022" y="3177"/>
                </a:lnTo>
                <a:lnTo>
                  <a:pt x="2078" y="3177"/>
                </a:lnTo>
                <a:lnTo>
                  <a:pt x="2078" y="3236"/>
                </a:lnTo>
                <a:lnTo>
                  <a:pt x="1774" y="3236"/>
                </a:lnTo>
                <a:lnTo>
                  <a:pt x="1774" y="3177"/>
                </a:lnTo>
                <a:lnTo>
                  <a:pt x="1843" y="3177"/>
                </a:lnTo>
                <a:lnTo>
                  <a:pt x="1529" y="2724"/>
                </a:lnTo>
                <a:lnTo>
                  <a:pt x="1420" y="2724"/>
                </a:lnTo>
                <a:lnTo>
                  <a:pt x="1102" y="3177"/>
                </a:lnTo>
                <a:lnTo>
                  <a:pt x="1175" y="3177"/>
                </a:lnTo>
                <a:lnTo>
                  <a:pt x="1175" y="3236"/>
                </a:lnTo>
                <a:lnTo>
                  <a:pt x="870" y="3236"/>
                </a:lnTo>
                <a:lnTo>
                  <a:pt x="870" y="3177"/>
                </a:lnTo>
                <a:lnTo>
                  <a:pt x="928" y="3177"/>
                </a:lnTo>
                <a:lnTo>
                  <a:pt x="928" y="3173"/>
                </a:lnTo>
                <a:lnTo>
                  <a:pt x="929" y="3169"/>
                </a:lnTo>
                <a:lnTo>
                  <a:pt x="1134" y="2697"/>
                </a:lnTo>
                <a:lnTo>
                  <a:pt x="1316" y="1921"/>
                </a:lnTo>
                <a:lnTo>
                  <a:pt x="1316" y="1524"/>
                </a:lnTo>
                <a:lnTo>
                  <a:pt x="1115" y="1524"/>
                </a:lnTo>
                <a:lnTo>
                  <a:pt x="1115" y="1565"/>
                </a:lnTo>
                <a:lnTo>
                  <a:pt x="1152" y="1565"/>
                </a:lnTo>
                <a:lnTo>
                  <a:pt x="1161" y="1567"/>
                </a:lnTo>
                <a:lnTo>
                  <a:pt x="1169" y="1572"/>
                </a:lnTo>
                <a:lnTo>
                  <a:pt x="1175" y="1580"/>
                </a:lnTo>
                <a:lnTo>
                  <a:pt x="1177" y="1589"/>
                </a:lnTo>
                <a:lnTo>
                  <a:pt x="1175" y="1599"/>
                </a:lnTo>
                <a:lnTo>
                  <a:pt x="1169" y="1606"/>
                </a:lnTo>
                <a:lnTo>
                  <a:pt x="1161" y="1612"/>
                </a:lnTo>
                <a:lnTo>
                  <a:pt x="1152" y="1613"/>
                </a:lnTo>
                <a:lnTo>
                  <a:pt x="1115" y="1613"/>
                </a:lnTo>
                <a:lnTo>
                  <a:pt x="1115" y="1637"/>
                </a:lnTo>
                <a:lnTo>
                  <a:pt x="1152" y="1637"/>
                </a:lnTo>
                <a:lnTo>
                  <a:pt x="1161" y="1639"/>
                </a:lnTo>
                <a:lnTo>
                  <a:pt x="1169" y="1644"/>
                </a:lnTo>
                <a:lnTo>
                  <a:pt x="1175" y="1652"/>
                </a:lnTo>
                <a:lnTo>
                  <a:pt x="1177" y="1661"/>
                </a:lnTo>
                <a:lnTo>
                  <a:pt x="1175" y="1670"/>
                </a:lnTo>
                <a:lnTo>
                  <a:pt x="1169" y="1678"/>
                </a:lnTo>
                <a:lnTo>
                  <a:pt x="1161" y="1683"/>
                </a:lnTo>
                <a:lnTo>
                  <a:pt x="1152" y="1685"/>
                </a:lnTo>
                <a:lnTo>
                  <a:pt x="1115" y="1685"/>
                </a:lnTo>
                <a:lnTo>
                  <a:pt x="1115" y="1752"/>
                </a:lnTo>
                <a:lnTo>
                  <a:pt x="1112" y="1760"/>
                </a:lnTo>
                <a:lnTo>
                  <a:pt x="1107" y="1766"/>
                </a:lnTo>
                <a:lnTo>
                  <a:pt x="1099" y="1768"/>
                </a:lnTo>
                <a:lnTo>
                  <a:pt x="1018" y="1768"/>
                </a:lnTo>
                <a:lnTo>
                  <a:pt x="1010" y="1766"/>
                </a:lnTo>
                <a:lnTo>
                  <a:pt x="1004" y="1760"/>
                </a:lnTo>
                <a:lnTo>
                  <a:pt x="1002" y="1752"/>
                </a:lnTo>
                <a:lnTo>
                  <a:pt x="1002" y="1722"/>
                </a:lnTo>
                <a:lnTo>
                  <a:pt x="925" y="1704"/>
                </a:lnTo>
                <a:lnTo>
                  <a:pt x="852" y="1684"/>
                </a:lnTo>
                <a:lnTo>
                  <a:pt x="784" y="1661"/>
                </a:lnTo>
                <a:lnTo>
                  <a:pt x="721" y="1637"/>
                </a:lnTo>
                <a:lnTo>
                  <a:pt x="662" y="1610"/>
                </a:lnTo>
                <a:lnTo>
                  <a:pt x="670" y="1650"/>
                </a:lnTo>
                <a:lnTo>
                  <a:pt x="815" y="1983"/>
                </a:lnTo>
                <a:lnTo>
                  <a:pt x="816" y="1986"/>
                </a:lnTo>
                <a:lnTo>
                  <a:pt x="816" y="1989"/>
                </a:lnTo>
                <a:lnTo>
                  <a:pt x="855" y="1989"/>
                </a:lnTo>
                <a:lnTo>
                  <a:pt x="855" y="2031"/>
                </a:lnTo>
                <a:lnTo>
                  <a:pt x="640" y="2031"/>
                </a:lnTo>
                <a:lnTo>
                  <a:pt x="640" y="1989"/>
                </a:lnTo>
                <a:lnTo>
                  <a:pt x="690" y="1989"/>
                </a:lnTo>
                <a:lnTo>
                  <a:pt x="467" y="1669"/>
                </a:lnTo>
                <a:lnTo>
                  <a:pt x="389" y="1669"/>
                </a:lnTo>
                <a:lnTo>
                  <a:pt x="165" y="1989"/>
                </a:lnTo>
                <a:lnTo>
                  <a:pt x="216" y="1989"/>
                </a:lnTo>
                <a:lnTo>
                  <a:pt x="216" y="2031"/>
                </a:lnTo>
                <a:lnTo>
                  <a:pt x="0" y="2031"/>
                </a:lnTo>
                <a:lnTo>
                  <a:pt x="0" y="1989"/>
                </a:lnTo>
                <a:lnTo>
                  <a:pt x="41" y="1989"/>
                </a:lnTo>
                <a:lnTo>
                  <a:pt x="41" y="1986"/>
                </a:lnTo>
                <a:lnTo>
                  <a:pt x="42" y="1983"/>
                </a:lnTo>
                <a:lnTo>
                  <a:pt x="188" y="1650"/>
                </a:lnTo>
                <a:lnTo>
                  <a:pt x="269" y="1299"/>
                </a:lnTo>
                <a:lnTo>
                  <a:pt x="240" y="1256"/>
                </a:lnTo>
                <a:lnTo>
                  <a:pt x="215" y="1215"/>
                </a:lnTo>
                <a:lnTo>
                  <a:pt x="194" y="1174"/>
                </a:lnTo>
                <a:lnTo>
                  <a:pt x="176" y="1136"/>
                </a:lnTo>
                <a:lnTo>
                  <a:pt x="162" y="1100"/>
                </a:lnTo>
                <a:lnTo>
                  <a:pt x="150" y="1068"/>
                </a:lnTo>
                <a:lnTo>
                  <a:pt x="142" y="1038"/>
                </a:lnTo>
                <a:lnTo>
                  <a:pt x="135" y="1013"/>
                </a:lnTo>
                <a:lnTo>
                  <a:pt x="130" y="991"/>
                </a:lnTo>
                <a:lnTo>
                  <a:pt x="104" y="991"/>
                </a:lnTo>
                <a:lnTo>
                  <a:pt x="101" y="991"/>
                </a:lnTo>
                <a:lnTo>
                  <a:pt x="98" y="989"/>
                </a:lnTo>
                <a:lnTo>
                  <a:pt x="95" y="987"/>
                </a:lnTo>
                <a:lnTo>
                  <a:pt x="94" y="983"/>
                </a:lnTo>
                <a:lnTo>
                  <a:pt x="93" y="980"/>
                </a:lnTo>
                <a:lnTo>
                  <a:pt x="93" y="933"/>
                </a:lnTo>
                <a:lnTo>
                  <a:pt x="70" y="933"/>
                </a:lnTo>
                <a:lnTo>
                  <a:pt x="62" y="930"/>
                </a:lnTo>
                <a:lnTo>
                  <a:pt x="56" y="924"/>
                </a:lnTo>
                <a:lnTo>
                  <a:pt x="53" y="915"/>
                </a:lnTo>
                <a:lnTo>
                  <a:pt x="56" y="907"/>
                </a:lnTo>
                <a:lnTo>
                  <a:pt x="62" y="901"/>
                </a:lnTo>
                <a:lnTo>
                  <a:pt x="70" y="898"/>
                </a:lnTo>
                <a:lnTo>
                  <a:pt x="93" y="898"/>
                </a:lnTo>
                <a:lnTo>
                  <a:pt x="93" y="882"/>
                </a:lnTo>
                <a:lnTo>
                  <a:pt x="70" y="882"/>
                </a:lnTo>
                <a:lnTo>
                  <a:pt x="62" y="880"/>
                </a:lnTo>
                <a:lnTo>
                  <a:pt x="56" y="874"/>
                </a:lnTo>
                <a:lnTo>
                  <a:pt x="53" y="865"/>
                </a:lnTo>
                <a:lnTo>
                  <a:pt x="56" y="857"/>
                </a:lnTo>
                <a:lnTo>
                  <a:pt x="62" y="851"/>
                </a:lnTo>
                <a:lnTo>
                  <a:pt x="70" y="848"/>
                </a:lnTo>
                <a:lnTo>
                  <a:pt x="93" y="848"/>
                </a:lnTo>
                <a:lnTo>
                  <a:pt x="93" y="819"/>
                </a:lnTo>
                <a:lnTo>
                  <a:pt x="37" y="819"/>
                </a:lnTo>
                <a:lnTo>
                  <a:pt x="33" y="818"/>
                </a:lnTo>
                <a:lnTo>
                  <a:pt x="29" y="817"/>
                </a:lnTo>
                <a:lnTo>
                  <a:pt x="27" y="815"/>
                </a:lnTo>
                <a:lnTo>
                  <a:pt x="24" y="812"/>
                </a:lnTo>
                <a:lnTo>
                  <a:pt x="23" y="808"/>
                </a:lnTo>
                <a:lnTo>
                  <a:pt x="23" y="802"/>
                </a:lnTo>
                <a:lnTo>
                  <a:pt x="25" y="796"/>
                </a:lnTo>
                <a:lnTo>
                  <a:pt x="30" y="792"/>
                </a:lnTo>
                <a:lnTo>
                  <a:pt x="223" y="687"/>
                </a:lnTo>
                <a:lnTo>
                  <a:pt x="208" y="659"/>
                </a:lnTo>
                <a:lnTo>
                  <a:pt x="196" y="634"/>
                </a:lnTo>
                <a:lnTo>
                  <a:pt x="186" y="612"/>
                </a:lnTo>
                <a:lnTo>
                  <a:pt x="148" y="612"/>
                </a:lnTo>
                <a:lnTo>
                  <a:pt x="145" y="611"/>
                </a:lnTo>
                <a:lnTo>
                  <a:pt x="142" y="609"/>
                </a:lnTo>
                <a:lnTo>
                  <a:pt x="139" y="607"/>
                </a:lnTo>
                <a:lnTo>
                  <a:pt x="137" y="604"/>
                </a:lnTo>
                <a:lnTo>
                  <a:pt x="137" y="600"/>
                </a:lnTo>
                <a:lnTo>
                  <a:pt x="137" y="553"/>
                </a:lnTo>
                <a:lnTo>
                  <a:pt x="113" y="553"/>
                </a:lnTo>
                <a:lnTo>
                  <a:pt x="105" y="551"/>
                </a:lnTo>
                <a:lnTo>
                  <a:pt x="99" y="545"/>
                </a:lnTo>
                <a:lnTo>
                  <a:pt x="96" y="536"/>
                </a:lnTo>
                <a:lnTo>
                  <a:pt x="99" y="527"/>
                </a:lnTo>
                <a:lnTo>
                  <a:pt x="105" y="521"/>
                </a:lnTo>
                <a:lnTo>
                  <a:pt x="113" y="519"/>
                </a:lnTo>
                <a:lnTo>
                  <a:pt x="137" y="519"/>
                </a:lnTo>
                <a:lnTo>
                  <a:pt x="137" y="502"/>
                </a:lnTo>
                <a:lnTo>
                  <a:pt x="113" y="502"/>
                </a:lnTo>
                <a:lnTo>
                  <a:pt x="105" y="500"/>
                </a:lnTo>
                <a:lnTo>
                  <a:pt x="99" y="493"/>
                </a:lnTo>
                <a:lnTo>
                  <a:pt x="96" y="485"/>
                </a:lnTo>
                <a:lnTo>
                  <a:pt x="99" y="476"/>
                </a:lnTo>
                <a:lnTo>
                  <a:pt x="105" y="470"/>
                </a:lnTo>
                <a:lnTo>
                  <a:pt x="113" y="468"/>
                </a:lnTo>
                <a:lnTo>
                  <a:pt x="137" y="468"/>
                </a:lnTo>
                <a:lnTo>
                  <a:pt x="137" y="444"/>
                </a:lnTo>
                <a:lnTo>
                  <a:pt x="88" y="444"/>
                </a:lnTo>
                <a:lnTo>
                  <a:pt x="84" y="444"/>
                </a:lnTo>
                <a:lnTo>
                  <a:pt x="81" y="442"/>
                </a:lnTo>
                <a:lnTo>
                  <a:pt x="78" y="440"/>
                </a:lnTo>
                <a:lnTo>
                  <a:pt x="76" y="437"/>
                </a:lnTo>
                <a:lnTo>
                  <a:pt x="74" y="433"/>
                </a:lnTo>
                <a:lnTo>
                  <a:pt x="74" y="427"/>
                </a:lnTo>
                <a:lnTo>
                  <a:pt x="76" y="422"/>
                </a:lnTo>
                <a:lnTo>
                  <a:pt x="81" y="417"/>
                </a:lnTo>
                <a:lnTo>
                  <a:pt x="316" y="283"/>
                </a:lnTo>
                <a:lnTo>
                  <a:pt x="316" y="270"/>
                </a:lnTo>
                <a:lnTo>
                  <a:pt x="317" y="266"/>
                </a:lnTo>
                <a:lnTo>
                  <a:pt x="318" y="262"/>
                </a:lnTo>
                <a:lnTo>
                  <a:pt x="423" y="106"/>
                </a:lnTo>
                <a:lnTo>
                  <a:pt x="423" y="14"/>
                </a:lnTo>
                <a:lnTo>
                  <a:pt x="424" y="10"/>
                </a:lnTo>
                <a:lnTo>
                  <a:pt x="426" y="6"/>
                </a:lnTo>
                <a:lnTo>
                  <a:pt x="429" y="3"/>
                </a:lnTo>
                <a:lnTo>
                  <a:pt x="433" y="1"/>
                </a:lnTo>
                <a:lnTo>
                  <a:pt x="4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112"/>
          <p:cNvSpPr>
            <a:spLocks noEditPoints="1"/>
          </p:cNvSpPr>
          <p:nvPr/>
        </p:nvSpPr>
        <p:spPr bwMode="auto">
          <a:xfrm>
            <a:off x="8302315" y="4219575"/>
            <a:ext cx="255588" cy="608013"/>
          </a:xfrm>
          <a:custGeom>
            <a:avLst/>
            <a:gdLst>
              <a:gd name="T0" fmla="*/ 848 w 1445"/>
              <a:gd name="T1" fmla="*/ 2832 h 3448"/>
              <a:gd name="T2" fmla="*/ 768 w 1445"/>
              <a:gd name="T3" fmla="*/ 2639 h 3448"/>
              <a:gd name="T4" fmla="*/ 782 w 1445"/>
              <a:gd name="T5" fmla="*/ 2361 h 3448"/>
              <a:gd name="T6" fmla="*/ 948 w 1445"/>
              <a:gd name="T7" fmla="*/ 2250 h 3448"/>
              <a:gd name="T8" fmla="*/ 607 w 1445"/>
              <a:gd name="T9" fmla="*/ 2038 h 3448"/>
              <a:gd name="T10" fmla="*/ 591 w 1445"/>
              <a:gd name="T11" fmla="*/ 1835 h 3448"/>
              <a:gd name="T12" fmla="*/ 739 w 1445"/>
              <a:gd name="T13" fmla="*/ 1622 h 3448"/>
              <a:gd name="T14" fmla="*/ 337 w 1445"/>
              <a:gd name="T15" fmla="*/ 1564 h 3448"/>
              <a:gd name="T16" fmla="*/ 1150 w 1445"/>
              <a:gd name="T17" fmla="*/ 1539 h 3448"/>
              <a:gd name="T18" fmla="*/ 1373 w 1445"/>
              <a:gd name="T19" fmla="*/ 1557 h 3448"/>
              <a:gd name="T20" fmla="*/ 119 w 1445"/>
              <a:gd name="T21" fmla="*/ 1459 h 3448"/>
              <a:gd name="T22" fmla="*/ 342 w 1445"/>
              <a:gd name="T23" fmla="*/ 1477 h 3448"/>
              <a:gd name="T24" fmla="*/ 1146 w 1445"/>
              <a:gd name="T25" fmla="*/ 1455 h 3448"/>
              <a:gd name="T26" fmla="*/ 1376 w 1445"/>
              <a:gd name="T27" fmla="*/ 1471 h 3448"/>
              <a:gd name="T28" fmla="*/ 894 w 1445"/>
              <a:gd name="T29" fmla="*/ 1776 h 3448"/>
              <a:gd name="T30" fmla="*/ 943 w 1445"/>
              <a:gd name="T31" fmla="*/ 1138 h 3448"/>
              <a:gd name="T32" fmla="*/ 583 w 1445"/>
              <a:gd name="T33" fmla="*/ 1327 h 3448"/>
              <a:gd name="T34" fmla="*/ 760 w 1445"/>
              <a:gd name="T35" fmla="*/ 1099 h 3448"/>
              <a:gd name="T36" fmla="*/ 1093 w 1445"/>
              <a:gd name="T37" fmla="*/ 917 h 3448"/>
              <a:gd name="T38" fmla="*/ 1315 w 1445"/>
              <a:gd name="T39" fmla="*/ 898 h 3448"/>
              <a:gd name="T40" fmla="*/ 188 w 1445"/>
              <a:gd name="T41" fmla="*/ 917 h 3448"/>
              <a:gd name="T42" fmla="*/ 414 w 1445"/>
              <a:gd name="T43" fmla="*/ 900 h 3448"/>
              <a:gd name="T44" fmla="*/ 1093 w 1445"/>
              <a:gd name="T45" fmla="*/ 833 h 3448"/>
              <a:gd name="T46" fmla="*/ 1315 w 1445"/>
              <a:gd name="T47" fmla="*/ 814 h 3448"/>
              <a:gd name="T48" fmla="*/ 188 w 1445"/>
              <a:gd name="T49" fmla="*/ 833 h 3448"/>
              <a:gd name="T50" fmla="*/ 410 w 1445"/>
              <a:gd name="T51" fmla="*/ 814 h 3448"/>
              <a:gd name="T52" fmla="*/ 773 w 1445"/>
              <a:gd name="T53" fmla="*/ 755 h 3448"/>
              <a:gd name="T54" fmla="*/ 894 w 1445"/>
              <a:gd name="T55" fmla="*/ 576 h 3448"/>
              <a:gd name="T56" fmla="*/ 535 w 1445"/>
              <a:gd name="T57" fmla="*/ 537 h 3448"/>
              <a:gd name="T58" fmla="*/ 583 w 1445"/>
              <a:gd name="T59" fmla="*/ 480 h 3448"/>
              <a:gd name="T60" fmla="*/ 755 w 1445"/>
              <a:gd name="T61" fmla="*/ 7 h 3448"/>
              <a:gd name="T62" fmla="*/ 1345 w 1445"/>
              <a:gd name="T63" fmla="*/ 716 h 3448"/>
              <a:gd name="T64" fmla="*/ 1336 w 1445"/>
              <a:gd name="T65" fmla="*/ 803 h 3448"/>
              <a:gd name="T66" fmla="*/ 1326 w 1445"/>
              <a:gd name="T67" fmla="*/ 882 h 3448"/>
              <a:gd name="T68" fmla="*/ 1268 w 1445"/>
              <a:gd name="T69" fmla="*/ 1028 h 3448"/>
              <a:gd name="T70" fmla="*/ 1076 w 1445"/>
              <a:gd name="T71" fmla="*/ 929 h 3448"/>
              <a:gd name="T72" fmla="*/ 1085 w 1445"/>
              <a:gd name="T73" fmla="*/ 851 h 3448"/>
              <a:gd name="T74" fmla="*/ 943 w 1445"/>
              <a:gd name="T75" fmla="*/ 755 h 3448"/>
              <a:gd name="T76" fmla="*/ 1324 w 1445"/>
              <a:gd name="T77" fmla="*/ 1435 h 3448"/>
              <a:gd name="T78" fmla="*/ 1324 w 1445"/>
              <a:gd name="T79" fmla="*/ 1493 h 3448"/>
              <a:gd name="T80" fmla="*/ 1368 w 1445"/>
              <a:gd name="T81" fmla="*/ 1578 h 3448"/>
              <a:gd name="T82" fmla="*/ 1188 w 1445"/>
              <a:gd name="T83" fmla="*/ 1578 h 3448"/>
              <a:gd name="T84" fmla="*/ 1188 w 1445"/>
              <a:gd name="T85" fmla="*/ 1519 h 3448"/>
              <a:gd name="T86" fmla="*/ 1150 w 1445"/>
              <a:gd name="T87" fmla="*/ 1435 h 3448"/>
              <a:gd name="T88" fmla="*/ 1445 w 1445"/>
              <a:gd name="T89" fmla="*/ 3448 h 3448"/>
              <a:gd name="T90" fmla="*/ 0 w 1445"/>
              <a:gd name="T91" fmla="*/ 3376 h 3448"/>
              <a:gd name="T92" fmla="*/ 349 w 1445"/>
              <a:gd name="T93" fmla="*/ 1442 h 3448"/>
              <a:gd name="T94" fmla="*/ 337 w 1445"/>
              <a:gd name="T95" fmla="*/ 1525 h 3448"/>
              <a:gd name="T96" fmla="*/ 293 w 1445"/>
              <a:gd name="T97" fmla="*/ 1663 h 3448"/>
              <a:gd name="T98" fmla="*/ 108 w 1445"/>
              <a:gd name="T99" fmla="*/ 1580 h 3448"/>
              <a:gd name="T100" fmla="*/ 119 w 1445"/>
              <a:gd name="T101" fmla="*/ 1498 h 3448"/>
              <a:gd name="T102" fmla="*/ 157 w 1445"/>
              <a:gd name="T103" fmla="*/ 1389 h 3448"/>
              <a:gd name="T104" fmla="*/ 366 w 1445"/>
              <a:gd name="T105" fmla="*/ 755 h 3448"/>
              <a:gd name="T106" fmla="*/ 410 w 1445"/>
              <a:gd name="T107" fmla="*/ 853 h 3448"/>
              <a:gd name="T108" fmla="*/ 422 w 1445"/>
              <a:gd name="T109" fmla="*/ 935 h 3448"/>
              <a:gd name="T110" fmla="*/ 230 w 1445"/>
              <a:gd name="T111" fmla="*/ 1018 h 3448"/>
              <a:gd name="T112" fmla="*/ 192 w 1445"/>
              <a:gd name="T113" fmla="*/ 879 h 3448"/>
              <a:gd name="T114" fmla="*/ 180 w 1445"/>
              <a:gd name="T115" fmla="*/ 797 h 3448"/>
              <a:gd name="T116" fmla="*/ 137 w 1445"/>
              <a:gd name="T117" fmla="*/ 709 h 3448"/>
              <a:gd name="T118" fmla="*/ 729 w 1445"/>
              <a:gd name="T119" fmla="*/ 2 h 3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45" h="3448">
                <a:moveTo>
                  <a:pt x="356" y="2832"/>
                </a:moveTo>
                <a:lnTo>
                  <a:pt x="130" y="3352"/>
                </a:lnTo>
                <a:lnTo>
                  <a:pt x="235" y="3352"/>
                </a:lnTo>
                <a:lnTo>
                  <a:pt x="599" y="2832"/>
                </a:lnTo>
                <a:lnTo>
                  <a:pt x="356" y="2832"/>
                </a:lnTo>
                <a:close/>
                <a:moveTo>
                  <a:pt x="848" y="2832"/>
                </a:moveTo>
                <a:lnTo>
                  <a:pt x="1207" y="3352"/>
                </a:lnTo>
                <a:lnTo>
                  <a:pt x="1318" y="3352"/>
                </a:lnTo>
                <a:lnTo>
                  <a:pt x="1091" y="2832"/>
                </a:lnTo>
                <a:lnTo>
                  <a:pt x="848" y="2832"/>
                </a:lnTo>
                <a:close/>
                <a:moveTo>
                  <a:pt x="721" y="2661"/>
                </a:moveTo>
                <a:lnTo>
                  <a:pt x="449" y="2783"/>
                </a:lnTo>
                <a:lnTo>
                  <a:pt x="982" y="2783"/>
                </a:lnTo>
                <a:lnTo>
                  <a:pt x="721" y="2661"/>
                </a:lnTo>
                <a:close/>
                <a:moveTo>
                  <a:pt x="431" y="2523"/>
                </a:moveTo>
                <a:lnTo>
                  <a:pt x="372" y="2775"/>
                </a:lnTo>
                <a:lnTo>
                  <a:pt x="675" y="2638"/>
                </a:lnTo>
                <a:lnTo>
                  <a:pt x="431" y="2523"/>
                </a:lnTo>
                <a:close/>
                <a:moveTo>
                  <a:pt x="1025" y="2523"/>
                </a:moveTo>
                <a:lnTo>
                  <a:pt x="768" y="2639"/>
                </a:lnTo>
                <a:lnTo>
                  <a:pt x="1072" y="2783"/>
                </a:lnTo>
                <a:lnTo>
                  <a:pt x="1077" y="2783"/>
                </a:lnTo>
                <a:lnTo>
                  <a:pt x="1025" y="2523"/>
                </a:lnTo>
                <a:close/>
                <a:moveTo>
                  <a:pt x="733" y="2382"/>
                </a:moveTo>
                <a:lnTo>
                  <a:pt x="461" y="2495"/>
                </a:lnTo>
                <a:lnTo>
                  <a:pt x="721" y="2617"/>
                </a:lnTo>
                <a:lnTo>
                  <a:pt x="995" y="2494"/>
                </a:lnTo>
                <a:lnTo>
                  <a:pt x="733" y="2382"/>
                </a:lnTo>
                <a:close/>
                <a:moveTo>
                  <a:pt x="976" y="2280"/>
                </a:moveTo>
                <a:lnTo>
                  <a:pt x="782" y="2361"/>
                </a:lnTo>
                <a:lnTo>
                  <a:pt x="1012" y="2459"/>
                </a:lnTo>
                <a:lnTo>
                  <a:pt x="976" y="2280"/>
                </a:lnTo>
                <a:close/>
                <a:moveTo>
                  <a:pt x="488" y="2277"/>
                </a:moveTo>
                <a:lnTo>
                  <a:pt x="446" y="2459"/>
                </a:lnTo>
                <a:lnTo>
                  <a:pt x="682" y="2360"/>
                </a:lnTo>
                <a:lnTo>
                  <a:pt x="488" y="2277"/>
                </a:lnTo>
                <a:close/>
                <a:moveTo>
                  <a:pt x="735" y="2144"/>
                </a:moveTo>
                <a:lnTo>
                  <a:pt x="523" y="2250"/>
                </a:lnTo>
                <a:lnTo>
                  <a:pt x="733" y="2340"/>
                </a:lnTo>
                <a:lnTo>
                  <a:pt x="948" y="2250"/>
                </a:lnTo>
                <a:lnTo>
                  <a:pt x="735" y="2144"/>
                </a:lnTo>
                <a:close/>
                <a:moveTo>
                  <a:pt x="542" y="2049"/>
                </a:moveTo>
                <a:lnTo>
                  <a:pt x="503" y="2216"/>
                </a:lnTo>
                <a:lnTo>
                  <a:pt x="691" y="2122"/>
                </a:lnTo>
                <a:lnTo>
                  <a:pt x="542" y="2049"/>
                </a:lnTo>
                <a:close/>
                <a:moveTo>
                  <a:pt x="929" y="2047"/>
                </a:moveTo>
                <a:lnTo>
                  <a:pt x="778" y="2122"/>
                </a:lnTo>
                <a:lnTo>
                  <a:pt x="963" y="2214"/>
                </a:lnTo>
                <a:lnTo>
                  <a:pt x="929" y="2047"/>
                </a:lnTo>
                <a:close/>
                <a:moveTo>
                  <a:pt x="607" y="2038"/>
                </a:moveTo>
                <a:lnTo>
                  <a:pt x="735" y="2101"/>
                </a:lnTo>
                <a:lnTo>
                  <a:pt x="860" y="2038"/>
                </a:lnTo>
                <a:lnTo>
                  <a:pt x="607" y="2038"/>
                </a:lnTo>
                <a:close/>
                <a:moveTo>
                  <a:pt x="578" y="1893"/>
                </a:moveTo>
                <a:lnTo>
                  <a:pt x="554" y="1999"/>
                </a:lnTo>
                <a:lnTo>
                  <a:pt x="919" y="1999"/>
                </a:lnTo>
                <a:lnTo>
                  <a:pt x="898" y="1893"/>
                </a:lnTo>
                <a:lnTo>
                  <a:pt x="578" y="1893"/>
                </a:lnTo>
                <a:close/>
                <a:moveTo>
                  <a:pt x="739" y="1622"/>
                </a:moveTo>
                <a:lnTo>
                  <a:pt x="591" y="1835"/>
                </a:lnTo>
                <a:lnTo>
                  <a:pt x="589" y="1838"/>
                </a:lnTo>
                <a:lnTo>
                  <a:pt x="586" y="1840"/>
                </a:lnTo>
                <a:lnTo>
                  <a:pt x="583" y="1841"/>
                </a:lnTo>
                <a:lnTo>
                  <a:pt x="583" y="1844"/>
                </a:lnTo>
                <a:lnTo>
                  <a:pt x="894" y="1844"/>
                </a:lnTo>
                <a:lnTo>
                  <a:pt x="894" y="1837"/>
                </a:lnTo>
                <a:lnTo>
                  <a:pt x="890" y="1835"/>
                </a:lnTo>
                <a:lnTo>
                  <a:pt x="887" y="1833"/>
                </a:lnTo>
                <a:lnTo>
                  <a:pt x="885" y="1830"/>
                </a:lnTo>
                <a:lnTo>
                  <a:pt x="739" y="1622"/>
                </a:lnTo>
                <a:close/>
                <a:moveTo>
                  <a:pt x="119" y="1544"/>
                </a:moveTo>
                <a:lnTo>
                  <a:pt x="115" y="1545"/>
                </a:lnTo>
                <a:lnTo>
                  <a:pt x="112" y="1547"/>
                </a:lnTo>
                <a:lnTo>
                  <a:pt x="110" y="1550"/>
                </a:lnTo>
                <a:lnTo>
                  <a:pt x="110" y="1554"/>
                </a:lnTo>
                <a:lnTo>
                  <a:pt x="110" y="1557"/>
                </a:lnTo>
                <a:lnTo>
                  <a:pt x="112" y="1560"/>
                </a:lnTo>
                <a:lnTo>
                  <a:pt x="115" y="1563"/>
                </a:lnTo>
                <a:lnTo>
                  <a:pt x="119" y="1564"/>
                </a:lnTo>
                <a:lnTo>
                  <a:pt x="337" y="1564"/>
                </a:lnTo>
                <a:lnTo>
                  <a:pt x="342" y="1563"/>
                </a:lnTo>
                <a:lnTo>
                  <a:pt x="345" y="1560"/>
                </a:lnTo>
                <a:lnTo>
                  <a:pt x="347" y="1557"/>
                </a:lnTo>
                <a:lnTo>
                  <a:pt x="347" y="1554"/>
                </a:lnTo>
                <a:lnTo>
                  <a:pt x="347" y="1550"/>
                </a:lnTo>
                <a:lnTo>
                  <a:pt x="345" y="1547"/>
                </a:lnTo>
                <a:lnTo>
                  <a:pt x="342" y="1545"/>
                </a:lnTo>
                <a:lnTo>
                  <a:pt x="337" y="1544"/>
                </a:lnTo>
                <a:lnTo>
                  <a:pt x="119" y="1544"/>
                </a:lnTo>
                <a:close/>
                <a:moveTo>
                  <a:pt x="1150" y="1539"/>
                </a:moveTo>
                <a:lnTo>
                  <a:pt x="1146" y="1539"/>
                </a:lnTo>
                <a:lnTo>
                  <a:pt x="1143" y="1541"/>
                </a:lnTo>
                <a:lnTo>
                  <a:pt x="1141" y="1545"/>
                </a:lnTo>
                <a:lnTo>
                  <a:pt x="1141" y="1549"/>
                </a:lnTo>
                <a:lnTo>
                  <a:pt x="1141" y="1553"/>
                </a:lnTo>
                <a:lnTo>
                  <a:pt x="1143" y="1555"/>
                </a:lnTo>
                <a:lnTo>
                  <a:pt x="1146" y="1557"/>
                </a:lnTo>
                <a:lnTo>
                  <a:pt x="1150" y="1558"/>
                </a:lnTo>
                <a:lnTo>
                  <a:pt x="1368" y="1558"/>
                </a:lnTo>
                <a:lnTo>
                  <a:pt x="1373" y="1557"/>
                </a:lnTo>
                <a:lnTo>
                  <a:pt x="1376" y="1555"/>
                </a:lnTo>
                <a:lnTo>
                  <a:pt x="1378" y="1553"/>
                </a:lnTo>
                <a:lnTo>
                  <a:pt x="1378" y="1549"/>
                </a:lnTo>
                <a:lnTo>
                  <a:pt x="1378" y="1546"/>
                </a:lnTo>
                <a:lnTo>
                  <a:pt x="1377" y="1542"/>
                </a:lnTo>
                <a:lnTo>
                  <a:pt x="1374" y="1540"/>
                </a:lnTo>
                <a:lnTo>
                  <a:pt x="1372" y="1539"/>
                </a:lnTo>
                <a:lnTo>
                  <a:pt x="1368" y="1539"/>
                </a:lnTo>
                <a:lnTo>
                  <a:pt x="1150" y="1539"/>
                </a:lnTo>
                <a:close/>
                <a:moveTo>
                  <a:pt x="119" y="1459"/>
                </a:moveTo>
                <a:lnTo>
                  <a:pt x="115" y="1459"/>
                </a:lnTo>
                <a:lnTo>
                  <a:pt x="112" y="1461"/>
                </a:lnTo>
                <a:lnTo>
                  <a:pt x="110" y="1464"/>
                </a:lnTo>
                <a:lnTo>
                  <a:pt x="110" y="1469"/>
                </a:lnTo>
                <a:lnTo>
                  <a:pt x="110" y="1473"/>
                </a:lnTo>
                <a:lnTo>
                  <a:pt x="112" y="1475"/>
                </a:lnTo>
                <a:lnTo>
                  <a:pt x="115" y="1477"/>
                </a:lnTo>
                <a:lnTo>
                  <a:pt x="119" y="1478"/>
                </a:lnTo>
                <a:lnTo>
                  <a:pt x="337" y="1478"/>
                </a:lnTo>
                <a:lnTo>
                  <a:pt x="342" y="1477"/>
                </a:lnTo>
                <a:lnTo>
                  <a:pt x="345" y="1475"/>
                </a:lnTo>
                <a:lnTo>
                  <a:pt x="347" y="1473"/>
                </a:lnTo>
                <a:lnTo>
                  <a:pt x="347" y="1469"/>
                </a:lnTo>
                <a:lnTo>
                  <a:pt x="347" y="1464"/>
                </a:lnTo>
                <a:lnTo>
                  <a:pt x="345" y="1461"/>
                </a:lnTo>
                <a:lnTo>
                  <a:pt x="342" y="1459"/>
                </a:lnTo>
                <a:lnTo>
                  <a:pt x="337" y="1459"/>
                </a:lnTo>
                <a:lnTo>
                  <a:pt x="119" y="1459"/>
                </a:lnTo>
                <a:close/>
                <a:moveTo>
                  <a:pt x="1150" y="1454"/>
                </a:moveTo>
                <a:lnTo>
                  <a:pt x="1146" y="1455"/>
                </a:lnTo>
                <a:lnTo>
                  <a:pt x="1143" y="1457"/>
                </a:lnTo>
                <a:lnTo>
                  <a:pt x="1141" y="1460"/>
                </a:lnTo>
                <a:lnTo>
                  <a:pt x="1141" y="1463"/>
                </a:lnTo>
                <a:lnTo>
                  <a:pt x="1141" y="1468"/>
                </a:lnTo>
                <a:lnTo>
                  <a:pt x="1143" y="1471"/>
                </a:lnTo>
                <a:lnTo>
                  <a:pt x="1146" y="1473"/>
                </a:lnTo>
                <a:lnTo>
                  <a:pt x="1150" y="1474"/>
                </a:lnTo>
                <a:lnTo>
                  <a:pt x="1368" y="1474"/>
                </a:lnTo>
                <a:lnTo>
                  <a:pt x="1373" y="1473"/>
                </a:lnTo>
                <a:lnTo>
                  <a:pt x="1376" y="1471"/>
                </a:lnTo>
                <a:lnTo>
                  <a:pt x="1378" y="1468"/>
                </a:lnTo>
                <a:lnTo>
                  <a:pt x="1378" y="1463"/>
                </a:lnTo>
                <a:lnTo>
                  <a:pt x="1378" y="1460"/>
                </a:lnTo>
                <a:lnTo>
                  <a:pt x="1376" y="1457"/>
                </a:lnTo>
                <a:lnTo>
                  <a:pt x="1373" y="1455"/>
                </a:lnTo>
                <a:lnTo>
                  <a:pt x="1368" y="1454"/>
                </a:lnTo>
                <a:lnTo>
                  <a:pt x="1150" y="1454"/>
                </a:lnTo>
                <a:close/>
                <a:moveTo>
                  <a:pt x="894" y="1399"/>
                </a:moveTo>
                <a:lnTo>
                  <a:pt x="763" y="1587"/>
                </a:lnTo>
                <a:lnTo>
                  <a:pt x="894" y="1776"/>
                </a:lnTo>
                <a:lnTo>
                  <a:pt x="894" y="1399"/>
                </a:lnTo>
                <a:close/>
                <a:moveTo>
                  <a:pt x="583" y="1396"/>
                </a:moveTo>
                <a:lnTo>
                  <a:pt x="583" y="1779"/>
                </a:lnTo>
                <a:lnTo>
                  <a:pt x="716" y="1587"/>
                </a:lnTo>
                <a:lnTo>
                  <a:pt x="583" y="1396"/>
                </a:lnTo>
                <a:close/>
                <a:moveTo>
                  <a:pt x="626" y="1389"/>
                </a:moveTo>
                <a:lnTo>
                  <a:pt x="739" y="1553"/>
                </a:lnTo>
                <a:lnTo>
                  <a:pt x="853" y="1389"/>
                </a:lnTo>
                <a:lnTo>
                  <a:pt x="626" y="1389"/>
                </a:lnTo>
                <a:close/>
                <a:moveTo>
                  <a:pt x="943" y="1138"/>
                </a:moveTo>
                <a:lnTo>
                  <a:pt x="943" y="1341"/>
                </a:lnTo>
                <a:lnTo>
                  <a:pt x="1317" y="1341"/>
                </a:lnTo>
                <a:lnTo>
                  <a:pt x="943" y="1138"/>
                </a:lnTo>
                <a:close/>
                <a:moveTo>
                  <a:pt x="535" y="1134"/>
                </a:moveTo>
                <a:lnTo>
                  <a:pt x="156" y="1341"/>
                </a:lnTo>
                <a:lnTo>
                  <a:pt x="535" y="1341"/>
                </a:lnTo>
                <a:lnTo>
                  <a:pt x="535" y="1134"/>
                </a:lnTo>
                <a:close/>
                <a:moveTo>
                  <a:pt x="736" y="1131"/>
                </a:moveTo>
                <a:lnTo>
                  <a:pt x="583" y="1326"/>
                </a:lnTo>
                <a:lnTo>
                  <a:pt x="583" y="1327"/>
                </a:lnTo>
                <a:lnTo>
                  <a:pt x="593" y="1341"/>
                </a:lnTo>
                <a:lnTo>
                  <a:pt x="887" y="1341"/>
                </a:lnTo>
                <a:lnTo>
                  <a:pt x="893" y="1331"/>
                </a:lnTo>
                <a:lnTo>
                  <a:pt x="736" y="1131"/>
                </a:lnTo>
                <a:close/>
                <a:moveTo>
                  <a:pt x="583" y="934"/>
                </a:moveTo>
                <a:lnTo>
                  <a:pt x="583" y="1264"/>
                </a:lnTo>
                <a:lnTo>
                  <a:pt x="712" y="1099"/>
                </a:lnTo>
                <a:lnTo>
                  <a:pt x="583" y="934"/>
                </a:lnTo>
                <a:close/>
                <a:moveTo>
                  <a:pt x="894" y="928"/>
                </a:moveTo>
                <a:lnTo>
                  <a:pt x="760" y="1099"/>
                </a:lnTo>
                <a:lnTo>
                  <a:pt x="894" y="1269"/>
                </a:lnTo>
                <a:lnTo>
                  <a:pt x="894" y="928"/>
                </a:lnTo>
                <a:close/>
                <a:moveTo>
                  <a:pt x="1096" y="898"/>
                </a:moveTo>
                <a:lnTo>
                  <a:pt x="1093" y="900"/>
                </a:lnTo>
                <a:lnTo>
                  <a:pt x="1090" y="902"/>
                </a:lnTo>
                <a:lnTo>
                  <a:pt x="1088" y="905"/>
                </a:lnTo>
                <a:lnTo>
                  <a:pt x="1087" y="909"/>
                </a:lnTo>
                <a:lnTo>
                  <a:pt x="1088" y="912"/>
                </a:lnTo>
                <a:lnTo>
                  <a:pt x="1090" y="915"/>
                </a:lnTo>
                <a:lnTo>
                  <a:pt x="1093" y="917"/>
                </a:lnTo>
                <a:lnTo>
                  <a:pt x="1096" y="919"/>
                </a:lnTo>
                <a:lnTo>
                  <a:pt x="1315" y="919"/>
                </a:lnTo>
                <a:lnTo>
                  <a:pt x="1319" y="917"/>
                </a:lnTo>
                <a:lnTo>
                  <a:pt x="1322" y="915"/>
                </a:lnTo>
                <a:lnTo>
                  <a:pt x="1324" y="912"/>
                </a:lnTo>
                <a:lnTo>
                  <a:pt x="1325" y="909"/>
                </a:lnTo>
                <a:lnTo>
                  <a:pt x="1324" y="905"/>
                </a:lnTo>
                <a:lnTo>
                  <a:pt x="1322" y="902"/>
                </a:lnTo>
                <a:lnTo>
                  <a:pt x="1319" y="900"/>
                </a:lnTo>
                <a:lnTo>
                  <a:pt x="1315" y="898"/>
                </a:lnTo>
                <a:lnTo>
                  <a:pt x="1096" y="898"/>
                </a:lnTo>
                <a:close/>
                <a:moveTo>
                  <a:pt x="192" y="898"/>
                </a:moveTo>
                <a:lnTo>
                  <a:pt x="189" y="900"/>
                </a:lnTo>
                <a:lnTo>
                  <a:pt x="187" y="901"/>
                </a:lnTo>
                <a:lnTo>
                  <a:pt x="185" y="903"/>
                </a:lnTo>
                <a:lnTo>
                  <a:pt x="182" y="906"/>
                </a:lnTo>
                <a:lnTo>
                  <a:pt x="182" y="909"/>
                </a:lnTo>
                <a:lnTo>
                  <a:pt x="183" y="912"/>
                </a:lnTo>
                <a:lnTo>
                  <a:pt x="186" y="915"/>
                </a:lnTo>
                <a:lnTo>
                  <a:pt x="188" y="917"/>
                </a:lnTo>
                <a:lnTo>
                  <a:pt x="192" y="919"/>
                </a:lnTo>
                <a:lnTo>
                  <a:pt x="410" y="919"/>
                </a:lnTo>
                <a:lnTo>
                  <a:pt x="413" y="917"/>
                </a:lnTo>
                <a:lnTo>
                  <a:pt x="416" y="916"/>
                </a:lnTo>
                <a:lnTo>
                  <a:pt x="419" y="914"/>
                </a:lnTo>
                <a:lnTo>
                  <a:pt x="420" y="912"/>
                </a:lnTo>
                <a:lnTo>
                  <a:pt x="420" y="909"/>
                </a:lnTo>
                <a:lnTo>
                  <a:pt x="420" y="905"/>
                </a:lnTo>
                <a:lnTo>
                  <a:pt x="417" y="902"/>
                </a:lnTo>
                <a:lnTo>
                  <a:pt x="414" y="900"/>
                </a:lnTo>
                <a:lnTo>
                  <a:pt x="410" y="898"/>
                </a:lnTo>
                <a:lnTo>
                  <a:pt x="192" y="898"/>
                </a:lnTo>
                <a:close/>
                <a:moveTo>
                  <a:pt x="1096" y="814"/>
                </a:moveTo>
                <a:lnTo>
                  <a:pt x="1093" y="815"/>
                </a:lnTo>
                <a:lnTo>
                  <a:pt x="1090" y="817"/>
                </a:lnTo>
                <a:lnTo>
                  <a:pt x="1088" y="820"/>
                </a:lnTo>
                <a:lnTo>
                  <a:pt x="1087" y="824"/>
                </a:lnTo>
                <a:lnTo>
                  <a:pt x="1088" y="828"/>
                </a:lnTo>
                <a:lnTo>
                  <a:pt x="1090" y="831"/>
                </a:lnTo>
                <a:lnTo>
                  <a:pt x="1093" y="833"/>
                </a:lnTo>
                <a:lnTo>
                  <a:pt x="1096" y="833"/>
                </a:lnTo>
                <a:lnTo>
                  <a:pt x="1315" y="833"/>
                </a:lnTo>
                <a:lnTo>
                  <a:pt x="1319" y="833"/>
                </a:lnTo>
                <a:lnTo>
                  <a:pt x="1322" y="831"/>
                </a:lnTo>
                <a:lnTo>
                  <a:pt x="1324" y="828"/>
                </a:lnTo>
                <a:lnTo>
                  <a:pt x="1325" y="824"/>
                </a:lnTo>
                <a:lnTo>
                  <a:pt x="1324" y="820"/>
                </a:lnTo>
                <a:lnTo>
                  <a:pt x="1322" y="817"/>
                </a:lnTo>
                <a:lnTo>
                  <a:pt x="1319" y="815"/>
                </a:lnTo>
                <a:lnTo>
                  <a:pt x="1315" y="814"/>
                </a:lnTo>
                <a:lnTo>
                  <a:pt x="1096" y="814"/>
                </a:lnTo>
                <a:close/>
                <a:moveTo>
                  <a:pt x="192" y="814"/>
                </a:moveTo>
                <a:lnTo>
                  <a:pt x="189" y="814"/>
                </a:lnTo>
                <a:lnTo>
                  <a:pt x="187" y="816"/>
                </a:lnTo>
                <a:lnTo>
                  <a:pt x="185" y="818"/>
                </a:lnTo>
                <a:lnTo>
                  <a:pt x="182" y="820"/>
                </a:lnTo>
                <a:lnTo>
                  <a:pt x="182" y="824"/>
                </a:lnTo>
                <a:lnTo>
                  <a:pt x="183" y="828"/>
                </a:lnTo>
                <a:lnTo>
                  <a:pt x="186" y="831"/>
                </a:lnTo>
                <a:lnTo>
                  <a:pt x="188" y="833"/>
                </a:lnTo>
                <a:lnTo>
                  <a:pt x="192" y="833"/>
                </a:lnTo>
                <a:lnTo>
                  <a:pt x="410" y="833"/>
                </a:lnTo>
                <a:lnTo>
                  <a:pt x="414" y="833"/>
                </a:lnTo>
                <a:lnTo>
                  <a:pt x="417" y="831"/>
                </a:lnTo>
                <a:lnTo>
                  <a:pt x="420" y="828"/>
                </a:lnTo>
                <a:lnTo>
                  <a:pt x="420" y="824"/>
                </a:lnTo>
                <a:lnTo>
                  <a:pt x="420" y="820"/>
                </a:lnTo>
                <a:lnTo>
                  <a:pt x="417" y="817"/>
                </a:lnTo>
                <a:lnTo>
                  <a:pt x="414" y="815"/>
                </a:lnTo>
                <a:lnTo>
                  <a:pt x="410" y="814"/>
                </a:lnTo>
                <a:lnTo>
                  <a:pt x="192" y="814"/>
                </a:lnTo>
                <a:close/>
                <a:moveTo>
                  <a:pt x="830" y="755"/>
                </a:moveTo>
                <a:lnTo>
                  <a:pt x="894" y="816"/>
                </a:lnTo>
                <a:lnTo>
                  <a:pt x="894" y="755"/>
                </a:lnTo>
                <a:lnTo>
                  <a:pt x="830" y="755"/>
                </a:lnTo>
                <a:close/>
                <a:moveTo>
                  <a:pt x="707" y="755"/>
                </a:moveTo>
                <a:lnTo>
                  <a:pt x="584" y="872"/>
                </a:lnTo>
                <a:lnTo>
                  <a:pt x="736" y="1067"/>
                </a:lnTo>
                <a:lnTo>
                  <a:pt x="892" y="868"/>
                </a:lnTo>
                <a:lnTo>
                  <a:pt x="773" y="755"/>
                </a:lnTo>
                <a:lnTo>
                  <a:pt x="707" y="755"/>
                </a:lnTo>
                <a:close/>
                <a:moveTo>
                  <a:pt x="583" y="755"/>
                </a:moveTo>
                <a:lnTo>
                  <a:pt x="583" y="819"/>
                </a:lnTo>
                <a:lnTo>
                  <a:pt x="650" y="755"/>
                </a:lnTo>
                <a:lnTo>
                  <a:pt x="583" y="755"/>
                </a:lnTo>
                <a:close/>
                <a:moveTo>
                  <a:pt x="894" y="576"/>
                </a:moveTo>
                <a:lnTo>
                  <a:pt x="769" y="696"/>
                </a:lnTo>
                <a:lnTo>
                  <a:pt x="779" y="706"/>
                </a:lnTo>
                <a:lnTo>
                  <a:pt x="894" y="706"/>
                </a:lnTo>
                <a:lnTo>
                  <a:pt x="894" y="576"/>
                </a:lnTo>
                <a:close/>
                <a:moveTo>
                  <a:pt x="583" y="572"/>
                </a:moveTo>
                <a:lnTo>
                  <a:pt x="583" y="706"/>
                </a:lnTo>
                <a:lnTo>
                  <a:pt x="702" y="706"/>
                </a:lnTo>
                <a:lnTo>
                  <a:pt x="713" y="696"/>
                </a:lnTo>
                <a:lnTo>
                  <a:pt x="583" y="572"/>
                </a:lnTo>
                <a:close/>
                <a:moveTo>
                  <a:pt x="943" y="541"/>
                </a:moveTo>
                <a:lnTo>
                  <a:pt x="943" y="706"/>
                </a:lnTo>
                <a:lnTo>
                  <a:pt x="1234" y="706"/>
                </a:lnTo>
                <a:lnTo>
                  <a:pt x="943" y="541"/>
                </a:lnTo>
                <a:close/>
                <a:moveTo>
                  <a:pt x="535" y="537"/>
                </a:moveTo>
                <a:lnTo>
                  <a:pt x="240" y="706"/>
                </a:lnTo>
                <a:lnTo>
                  <a:pt x="535" y="706"/>
                </a:lnTo>
                <a:lnTo>
                  <a:pt x="535" y="537"/>
                </a:lnTo>
                <a:close/>
                <a:moveTo>
                  <a:pt x="588" y="524"/>
                </a:moveTo>
                <a:lnTo>
                  <a:pt x="740" y="669"/>
                </a:lnTo>
                <a:lnTo>
                  <a:pt x="892" y="524"/>
                </a:lnTo>
                <a:lnTo>
                  <a:pt x="588" y="524"/>
                </a:lnTo>
                <a:close/>
                <a:moveTo>
                  <a:pt x="738" y="231"/>
                </a:moveTo>
                <a:lnTo>
                  <a:pt x="583" y="467"/>
                </a:lnTo>
                <a:lnTo>
                  <a:pt x="583" y="480"/>
                </a:lnTo>
                <a:lnTo>
                  <a:pt x="583" y="480"/>
                </a:lnTo>
                <a:lnTo>
                  <a:pt x="584" y="482"/>
                </a:lnTo>
                <a:lnTo>
                  <a:pt x="585" y="485"/>
                </a:lnTo>
                <a:lnTo>
                  <a:pt x="893" y="485"/>
                </a:lnTo>
                <a:lnTo>
                  <a:pt x="894" y="485"/>
                </a:lnTo>
                <a:lnTo>
                  <a:pt x="894" y="467"/>
                </a:lnTo>
                <a:lnTo>
                  <a:pt x="738" y="231"/>
                </a:lnTo>
                <a:close/>
                <a:moveTo>
                  <a:pt x="738" y="0"/>
                </a:moveTo>
                <a:lnTo>
                  <a:pt x="747" y="2"/>
                </a:lnTo>
                <a:lnTo>
                  <a:pt x="755" y="7"/>
                </a:lnTo>
                <a:lnTo>
                  <a:pt x="760" y="15"/>
                </a:lnTo>
                <a:lnTo>
                  <a:pt x="762" y="24"/>
                </a:lnTo>
                <a:lnTo>
                  <a:pt x="762" y="179"/>
                </a:lnTo>
                <a:lnTo>
                  <a:pt x="938" y="446"/>
                </a:lnTo>
                <a:lnTo>
                  <a:pt x="940" y="450"/>
                </a:lnTo>
                <a:lnTo>
                  <a:pt x="941" y="454"/>
                </a:lnTo>
                <a:lnTo>
                  <a:pt x="943" y="459"/>
                </a:lnTo>
                <a:lnTo>
                  <a:pt x="943" y="485"/>
                </a:lnTo>
                <a:lnTo>
                  <a:pt x="1338" y="709"/>
                </a:lnTo>
                <a:lnTo>
                  <a:pt x="1345" y="716"/>
                </a:lnTo>
                <a:lnTo>
                  <a:pt x="1349" y="725"/>
                </a:lnTo>
                <a:lnTo>
                  <a:pt x="1349" y="736"/>
                </a:lnTo>
                <a:lnTo>
                  <a:pt x="1344" y="745"/>
                </a:lnTo>
                <a:lnTo>
                  <a:pt x="1336" y="752"/>
                </a:lnTo>
                <a:lnTo>
                  <a:pt x="1325" y="755"/>
                </a:lnTo>
                <a:lnTo>
                  <a:pt x="1270" y="755"/>
                </a:lnTo>
                <a:lnTo>
                  <a:pt x="1270" y="795"/>
                </a:lnTo>
                <a:lnTo>
                  <a:pt x="1315" y="795"/>
                </a:lnTo>
                <a:lnTo>
                  <a:pt x="1326" y="797"/>
                </a:lnTo>
                <a:lnTo>
                  <a:pt x="1336" y="803"/>
                </a:lnTo>
                <a:lnTo>
                  <a:pt x="1342" y="812"/>
                </a:lnTo>
                <a:lnTo>
                  <a:pt x="1344" y="824"/>
                </a:lnTo>
                <a:lnTo>
                  <a:pt x="1342" y="835"/>
                </a:lnTo>
                <a:lnTo>
                  <a:pt x="1336" y="845"/>
                </a:lnTo>
                <a:lnTo>
                  <a:pt x="1326" y="851"/>
                </a:lnTo>
                <a:lnTo>
                  <a:pt x="1315" y="853"/>
                </a:lnTo>
                <a:lnTo>
                  <a:pt x="1270" y="853"/>
                </a:lnTo>
                <a:lnTo>
                  <a:pt x="1270" y="879"/>
                </a:lnTo>
                <a:lnTo>
                  <a:pt x="1315" y="879"/>
                </a:lnTo>
                <a:lnTo>
                  <a:pt x="1326" y="882"/>
                </a:lnTo>
                <a:lnTo>
                  <a:pt x="1336" y="888"/>
                </a:lnTo>
                <a:lnTo>
                  <a:pt x="1342" y="897"/>
                </a:lnTo>
                <a:lnTo>
                  <a:pt x="1344" y="909"/>
                </a:lnTo>
                <a:lnTo>
                  <a:pt x="1342" y="920"/>
                </a:lnTo>
                <a:lnTo>
                  <a:pt x="1336" y="929"/>
                </a:lnTo>
                <a:lnTo>
                  <a:pt x="1326" y="935"/>
                </a:lnTo>
                <a:lnTo>
                  <a:pt x="1315" y="938"/>
                </a:lnTo>
                <a:lnTo>
                  <a:pt x="1270" y="938"/>
                </a:lnTo>
                <a:lnTo>
                  <a:pt x="1270" y="1018"/>
                </a:lnTo>
                <a:lnTo>
                  <a:pt x="1268" y="1028"/>
                </a:lnTo>
                <a:lnTo>
                  <a:pt x="1261" y="1035"/>
                </a:lnTo>
                <a:lnTo>
                  <a:pt x="1251" y="1038"/>
                </a:lnTo>
                <a:lnTo>
                  <a:pt x="1154" y="1038"/>
                </a:lnTo>
                <a:lnTo>
                  <a:pt x="1144" y="1035"/>
                </a:lnTo>
                <a:lnTo>
                  <a:pt x="1138" y="1028"/>
                </a:lnTo>
                <a:lnTo>
                  <a:pt x="1134" y="1018"/>
                </a:lnTo>
                <a:lnTo>
                  <a:pt x="1134" y="938"/>
                </a:lnTo>
                <a:lnTo>
                  <a:pt x="1096" y="938"/>
                </a:lnTo>
                <a:lnTo>
                  <a:pt x="1085" y="935"/>
                </a:lnTo>
                <a:lnTo>
                  <a:pt x="1076" y="929"/>
                </a:lnTo>
                <a:lnTo>
                  <a:pt x="1070" y="920"/>
                </a:lnTo>
                <a:lnTo>
                  <a:pt x="1067" y="909"/>
                </a:lnTo>
                <a:lnTo>
                  <a:pt x="1070" y="897"/>
                </a:lnTo>
                <a:lnTo>
                  <a:pt x="1076" y="888"/>
                </a:lnTo>
                <a:lnTo>
                  <a:pt x="1085" y="882"/>
                </a:lnTo>
                <a:lnTo>
                  <a:pt x="1096" y="879"/>
                </a:lnTo>
                <a:lnTo>
                  <a:pt x="1134" y="879"/>
                </a:lnTo>
                <a:lnTo>
                  <a:pt x="1134" y="853"/>
                </a:lnTo>
                <a:lnTo>
                  <a:pt x="1096" y="853"/>
                </a:lnTo>
                <a:lnTo>
                  <a:pt x="1085" y="851"/>
                </a:lnTo>
                <a:lnTo>
                  <a:pt x="1076" y="845"/>
                </a:lnTo>
                <a:lnTo>
                  <a:pt x="1070" y="835"/>
                </a:lnTo>
                <a:lnTo>
                  <a:pt x="1067" y="824"/>
                </a:lnTo>
                <a:lnTo>
                  <a:pt x="1070" y="812"/>
                </a:lnTo>
                <a:lnTo>
                  <a:pt x="1076" y="803"/>
                </a:lnTo>
                <a:lnTo>
                  <a:pt x="1085" y="797"/>
                </a:lnTo>
                <a:lnTo>
                  <a:pt x="1096" y="795"/>
                </a:lnTo>
                <a:lnTo>
                  <a:pt x="1134" y="795"/>
                </a:lnTo>
                <a:lnTo>
                  <a:pt x="1134" y="755"/>
                </a:lnTo>
                <a:lnTo>
                  <a:pt x="943" y="755"/>
                </a:lnTo>
                <a:lnTo>
                  <a:pt x="943" y="1083"/>
                </a:lnTo>
                <a:lnTo>
                  <a:pt x="1424" y="1344"/>
                </a:lnTo>
                <a:lnTo>
                  <a:pt x="1433" y="1351"/>
                </a:lnTo>
                <a:lnTo>
                  <a:pt x="1437" y="1361"/>
                </a:lnTo>
                <a:lnTo>
                  <a:pt x="1437" y="1371"/>
                </a:lnTo>
                <a:lnTo>
                  <a:pt x="1432" y="1381"/>
                </a:lnTo>
                <a:lnTo>
                  <a:pt x="1423" y="1387"/>
                </a:lnTo>
                <a:lnTo>
                  <a:pt x="1413" y="1389"/>
                </a:lnTo>
                <a:lnTo>
                  <a:pt x="1324" y="1389"/>
                </a:lnTo>
                <a:lnTo>
                  <a:pt x="1324" y="1435"/>
                </a:lnTo>
                <a:lnTo>
                  <a:pt x="1368" y="1435"/>
                </a:lnTo>
                <a:lnTo>
                  <a:pt x="1380" y="1437"/>
                </a:lnTo>
                <a:lnTo>
                  <a:pt x="1390" y="1443"/>
                </a:lnTo>
                <a:lnTo>
                  <a:pt x="1395" y="1453"/>
                </a:lnTo>
                <a:lnTo>
                  <a:pt x="1398" y="1463"/>
                </a:lnTo>
                <a:lnTo>
                  <a:pt x="1395" y="1475"/>
                </a:lnTo>
                <a:lnTo>
                  <a:pt x="1390" y="1484"/>
                </a:lnTo>
                <a:lnTo>
                  <a:pt x="1380" y="1491"/>
                </a:lnTo>
                <a:lnTo>
                  <a:pt x="1368" y="1493"/>
                </a:lnTo>
                <a:lnTo>
                  <a:pt x="1324" y="1493"/>
                </a:lnTo>
                <a:lnTo>
                  <a:pt x="1324" y="1519"/>
                </a:lnTo>
                <a:lnTo>
                  <a:pt x="1368" y="1519"/>
                </a:lnTo>
                <a:lnTo>
                  <a:pt x="1380" y="1521"/>
                </a:lnTo>
                <a:lnTo>
                  <a:pt x="1390" y="1528"/>
                </a:lnTo>
                <a:lnTo>
                  <a:pt x="1395" y="1537"/>
                </a:lnTo>
                <a:lnTo>
                  <a:pt x="1398" y="1549"/>
                </a:lnTo>
                <a:lnTo>
                  <a:pt x="1395" y="1560"/>
                </a:lnTo>
                <a:lnTo>
                  <a:pt x="1390" y="1569"/>
                </a:lnTo>
                <a:lnTo>
                  <a:pt x="1380" y="1575"/>
                </a:lnTo>
                <a:lnTo>
                  <a:pt x="1368" y="1578"/>
                </a:lnTo>
                <a:lnTo>
                  <a:pt x="1324" y="1578"/>
                </a:lnTo>
                <a:lnTo>
                  <a:pt x="1324" y="1659"/>
                </a:lnTo>
                <a:lnTo>
                  <a:pt x="1321" y="1668"/>
                </a:lnTo>
                <a:lnTo>
                  <a:pt x="1315" y="1674"/>
                </a:lnTo>
                <a:lnTo>
                  <a:pt x="1304" y="1678"/>
                </a:lnTo>
                <a:lnTo>
                  <a:pt x="1207" y="1678"/>
                </a:lnTo>
                <a:lnTo>
                  <a:pt x="1198" y="1674"/>
                </a:lnTo>
                <a:lnTo>
                  <a:pt x="1190" y="1668"/>
                </a:lnTo>
                <a:lnTo>
                  <a:pt x="1188" y="1659"/>
                </a:lnTo>
                <a:lnTo>
                  <a:pt x="1188" y="1578"/>
                </a:lnTo>
                <a:lnTo>
                  <a:pt x="1150" y="1578"/>
                </a:lnTo>
                <a:lnTo>
                  <a:pt x="1139" y="1575"/>
                </a:lnTo>
                <a:lnTo>
                  <a:pt x="1129" y="1569"/>
                </a:lnTo>
                <a:lnTo>
                  <a:pt x="1123" y="1560"/>
                </a:lnTo>
                <a:lnTo>
                  <a:pt x="1121" y="1549"/>
                </a:lnTo>
                <a:lnTo>
                  <a:pt x="1123" y="1537"/>
                </a:lnTo>
                <a:lnTo>
                  <a:pt x="1129" y="1528"/>
                </a:lnTo>
                <a:lnTo>
                  <a:pt x="1139" y="1521"/>
                </a:lnTo>
                <a:lnTo>
                  <a:pt x="1150" y="1519"/>
                </a:lnTo>
                <a:lnTo>
                  <a:pt x="1188" y="1519"/>
                </a:lnTo>
                <a:lnTo>
                  <a:pt x="1188" y="1493"/>
                </a:lnTo>
                <a:lnTo>
                  <a:pt x="1150" y="1493"/>
                </a:lnTo>
                <a:lnTo>
                  <a:pt x="1139" y="1491"/>
                </a:lnTo>
                <a:lnTo>
                  <a:pt x="1129" y="1484"/>
                </a:lnTo>
                <a:lnTo>
                  <a:pt x="1123" y="1475"/>
                </a:lnTo>
                <a:lnTo>
                  <a:pt x="1121" y="1463"/>
                </a:lnTo>
                <a:lnTo>
                  <a:pt x="1123" y="1453"/>
                </a:lnTo>
                <a:lnTo>
                  <a:pt x="1129" y="1443"/>
                </a:lnTo>
                <a:lnTo>
                  <a:pt x="1139" y="1437"/>
                </a:lnTo>
                <a:lnTo>
                  <a:pt x="1150" y="1435"/>
                </a:lnTo>
                <a:lnTo>
                  <a:pt x="1188" y="1435"/>
                </a:lnTo>
                <a:lnTo>
                  <a:pt x="1188" y="1389"/>
                </a:lnTo>
                <a:lnTo>
                  <a:pt x="943" y="1389"/>
                </a:lnTo>
                <a:lnTo>
                  <a:pt x="943" y="1867"/>
                </a:lnTo>
                <a:lnTo>
                  <a:pt x="1130" y="2800"/>
                </a:lnTo>
                <a:lnTo>
                  <a:pt x="1377" y="3367"/>
                </a:lnTo>
                <a:lnTo>
                  <a:pt x="1379" y="3371"/>
                </a:lnTo>
                <a:lnTo>
                  <a:pt x="1379" y="3376"/>
                </a:lnTo>
                <a:lnTo>
                  <a:pt x="1445" y="3376"/>
                </a:lnTo>
                <a:lnTo>
                  <a:pt x="1445" y="3448"/>
                </a:lnTo>
                <a:lnTo>
                  <a:pt x="1082" y="3448"/>
                </a:lnTo>
                <a:lnTo>
                  <a:pt x="1082" y="3376"/>
                </a:lnTo>
                <a:lnTo>
                  <a:pt x="1165" y="3376"/>
                </a:lnTo>
                <a:lnTo>
                  <a:pt x="789" y="2832"/>
                </a:lnTo>
                <a:lnTo>
                  <a:pt x="658" y="2832"/>
                </a:lnTo>
                <a:lnTo>
                  <a:pt x="277" y="3376"/>
                </a:lnTo>
                <a:lnTo>
                  <a:pt x="364" y="3376"/>
                </a:lnTo>
                <a:lnTo>
                  <a:pt x="364" y="3448"/>
                </a:lnTo>
                <a:lnTo>
                  <a:pt x="0" y="3448"/>
                </a:lnTo>
                <a:lnTo>
                  <a:pt x="0" y="3376"/>
                </a:lnTo>
                <a:lnTo>
                  <a:pt x="69" y="3376"/>
                </a:lnTo>
                <a:lnTo>
                  <a:pt x="69" y="3371"/>
                </a:lnTo>
                <a:lnTo>
                  <a:pt x="70" y="3367"/>
                </a:lnTo>
                <a:lnTo>
                  <a:pt x="316" y="2800"/>
                </a:lnTo>
                <a:lnTo>
                  <a:pt x="535" y="1867"/>
                </a:lnTo>
                <a:lnTo>
                  <a:pt x="535" y="1389"/>
                </a:lnTo>
                <a:lnTo>
                  <a:pt x="293" y="1389"/>
                </a:lnTo>
                <a:lnTo>
                  <a:pt x="293" y="1439"/>
                </a:lnTo>
                <a:lnTo>
                  <a:pt x="337" y="1439"/>
                </a:lnTo>
                <a:lnTo>
                  <a:pt x="349" y="1442"/>
                </a:lnTo>
                <a:lnTo>
                  <a:pt x="358" y="1447"/>
                </a:lnTo>
                <a:lnTo>
                  <a:pt x="365" y="1457"/>
                </a:lnTo>
                <a:lnTo>
                  <a:pt x="367" y="1469"/>
                </a:lnTo>
                <a:lnTo>
                  <a:pt x="365" y="1480"/>
                </a:lnTo>
                <a:lnTo>
                  <a:pt x="358" y="1489"/>
                </a:lnTo>
                <a:lnTo>
                  <a:pt x="349" y="1495"/>
                </a:lnTo>
                <a:lnTo>
                  <a:pt x="337" y="1498"/>
                </a:lnTo>
                <a:lnTo>
                  <a:pt x="293" y="1498"/>
                </a:lnTo>
                <a:lnTo>
                  <a:pt x="293" y="1525"/>
                </a:lnTo>
                <a:lnTo>
                  <a:pt x="337" y="1525"/>
                </a:lnTo>
                <a:lnTo>
                  <a:pt x="349" y="1527"/>
                </a:lnTo>
                <a:lnTo>
                  <a:pt x="358" y="1533"/>
                </a:lnTo>
                <a:lnTo>
                  <a:pt x="365" y="1542"/>
                </a:lnTo>
                <a:lnTo>
                  <a:pt x="367" y="1554"/>
                </a:lnTo>
                <a:lnTo>
                  <a:pt x="365" y="1565"/>
                </a:lnTo>
                <a:lnTo>
                  <a:pt x="358" y="1574"/>
                </a:lnTo>
                <a:lnTo>
                  <a:pt x="349" y="1580"/>
                </a:lnTo>
                <a:lnTo>
                  <a:pt x="337" y="1583"/>
                </a:lnTo>
                <a:lnTo>
                  <a:pt x="293" y="1583"/>
                </a:lnTo>
                <a:lnTo>
                  <a:pt x="293" y="1663"/>
                </a:lnTo>
                <a:lnTo>
                  <a:pt x="290" y="1672"/>
                </a:lnTo>
                <a:lnTo>
                  <a:pt x="284" y="1680"/>
                </a:lnTo>
                <a:lnTo>
                  <a:pt x="273" y="1683"/>
                </a:lnTo>
                <a:lnTo>
                  <a:pt x="176" y="1683"/>
                </a:lnTo>
                <a:lnTo>
                  <a:pt x="167" y="1680"/>
                </a:lnTo>
                <a:lnTo>
                  <a:pt x="159" y="1672"/>
                </a:lnTo>
                <a:lnTo>
                  <a:pt x="157" y="1663"/>
                </a:lnTo>
                <a:lnTo>
                  <a:pt x="157" y="1583"/>
                </a:lnTo>
                <a:lnTo>
                  <a:pt x="119" y="1583"/>
                </a:lnTo>
                <a:lnTo>
                  <a:pt x="108" y="1580"/>
                </a:lnTo>
                <a:lnTo>
                  <a:pt x="98" y="1574"/>
                </a:lnTo>
                <a:lnTo>
                  <a:pt x="92" y="1565"/>
                </a:lnTo>
                <a:lnTo>
                  <a:pt x="90" y="1554"/>
                </a:lnTo>
                <a:lnTo>
                  <a:pt x="92" y="1542"/>
                </a:lnTo>
                <a:lnTo>
                  <a:pt x="98" y="1533"/>
                </a:lnTo>
                <a:lnTo>
                  <a:pt x="108" y="1527"/>
                </a:lnTo>
                <a:lnTo>
                  <a:pt x="119" y="1525"/>
                </a:lnTo>
                <a:lnTo>
                  <a:pt x="157" y="1525"/>
                </a:lnTo>
                <a:lnTo>
                  <a:pt x="157" y="1498"/>
                </a:lnTo>
                <a:lnTo>
                  <a:pt x="119" y="1498"/>
                </a:lnTo>
                <a:lnTo>
                  <a:pt x="108" y="1495"/>
                </a:lnTo>
                <a:lnTo>
                  <a:pt x="98" y="1489"/>
                </a:lnTo>
                <a:lnTo>
                  <a:pt x="92" y="1480"/>
                </a:lnTo>
                <a:lnTo>
                  <a:pt x="90" y="1469"/>
                </a:lnTo>
                <a:lnTo>
                  <a:pt x="92" y="1457"/>
                </a:lnTo>
                <a:lnTo>
                  <a:pt x="98" y="1447"/>
                </a:lnTo>
                <a:lnTo>
                  <a:pt x="108" y="1442"/>
                </a:lnTo>
                <a:lnTo>
                  <a:pt x="119" y="1439"/>
                </a:lnTo>
                <a:lnTo>
                  <a:pt x="157" y="1439"/>
                </a:lnTo>
                <a:lnTo>
                  <a:pt x="157" y="1389"/>
                </a:lnTo>
                <a:lnTo>
                  <a:pt x="61" y="1389"/>
                </a:lnTo>
                <a:lnTo>
                  <a:pt x="52" y="1387"/>
                </a:lnTo>
                <a:lnTo>
                  <a:pt x="43" y="1381"/>
                </a:lnTo>
                <a:lnTo>
                  <a:pt x="38" y="1371"/>
                </a:lnTo>
                <a:lnTo>
                  <a:pt x="38" y="1361"/>
                </a:lnTo>
                <a:lnTo>
                  <a:pt x="42" y="1351"/>
                </a:lnTo>
                <a:lnTo>
                  <a:pt x="50" y="1344"/>
                </a:lnTo>
                <a:lnTo>
                  <a:pt x="535" y="1078"/>
                </a:lnTo>
                <a:lnTo>
                  <a:pt x="535" y="755"/>
                </a:lnTo>
                <a:lnTo>
                  <a:pt x="366" y="755"/>
                </a:lnTo>
                <a:lnTo>
                  <a:pt x="366" y="795"/>
                </a:lnTo>
                <a:lnTo>
                  <a:pt x="410" y="795"/>
                </a:lnTo>
                <a:lnTo>
                  <a:pt x="422" y="797"/>
                </a:lnTo>
                <a:lnTo>
                  <a:pt x="431" y="803"/>
                </a:lnTo>
                <a:lnTo>
                  <a:pt x="438" y="812"/>
                </a:lnTo>
                <a:lnTo>
                  <a:pt x="440" y="824"/>
                </a:lnTo>
                <a:lnTo>
                  <a:pt x="438" y="835"/>
                </a:lnTo>
                <a:lnTo>
                  <a:pt x="431" y="845"/>
                </a:lnTo>
                <a:lnTo>
                  <a:pt x="422" y="851"/>
                </a:lnTo>
                <a:lnTo>
                  <a:pt x="410" y="853"/>
                </a:lnTo>
                <a:lnTo>
                  <a:pt x="366" y="853"/>
                </a:lnTo>
                <a:lnTo>
                  <a:pt x="366" y="879"/>
                </a:lnTo>
                <a:lnTo>
                  <a:pt x="410" y="879"/>
                </a:lnTo>
                <a:lnTo>
                  <a:pt x="422" y="882"/>
                </a:lnTo>
                <a:lnTo>
                  <a:pt x="431" y="888"/>
                </a:lnTo>
                <a:lnTo>
                  <a:pt x="438" y="897"/>
                </a:lnTo>
                <a:lnTo>
                  <a:pt x="440" y="909"/>
                </a:lnTo>
                <a:lnTo>
                  <a:pt x="438" y="920"/>
                </a:lnTo>
                <a:lnTo>
                  <a:pt x="431" y="929"/>
                </a:lnTo>
                <a:lnTo>
                  <a:pt x="422" y="935"/>
                </a:lnTo>
                <a:lnTo>
                  <a:pt x="410" y="938"/>
                </a:lnTo>
                <a:lnTo>
                  <a:pt x="366" y="938"/>
                </a:lnTo>
                <a:lnTo>
                  <a:pt x="366" y="1018"/>
                </a:lnTo>
                <a:lnTo>
                  <a:pt x="363" y="1028"/>
                </a:lnTo>
                <a:lnTo>
                  <a:pt x="356" y="1035"/>
                </a:lnTo>
                <a:lnTo>
                  <a:pt x="347" y="1038"/>
                </a:lnTo>
                <a:lnTo>
                  <a:pt x="249" y="1038"/>
                </a:lnTo>
                <a:lnTo>
                  <a:pt x="239" y="1035"/>
                </a:lnTo>
                <a:lnTo>
                  <a:pt x="233" y="1028"/>
                </a:lnTo>
                <a:lnTo>
                  <a:pt x="230" y="1018"/>
                </a:lnTo>
                <a:lnTo>
                  <a:pt x="230" y="938"/>
                </a:lnTo>
                <a:lnTo>
                  <a:pt x="192" y="938"/>
                </a:lnTo>
                <a:lnTo>
                  <a:pt x="180" y="935"/>
                </a:lnTo>
                <a:lnTo>
                  <a:pt x="171" y="929"/>
                </a:lnTo>
                <a:lnTo>
                  <a:pt x="164" y="920"/>
                </a:lnTo>
                <a:lnTo>
                  <a:pt x="162" y="909"/>
                </a:lnTo>
                <a:lnTo>
                  <a:pt x="164" y="897"/>
                </a:lnTo>
                <a:lnTo>
                  <a:pt x="171" y="888"/>
                </a:lnTo>
                <a:lnTo>
                  <a:pt x="180" y="882"/>
                </a:lnTo>
                <a:lnTo>
                  <a:pt x="192" y="879"/>
                </a:lnTo>
                <a:lnTo>
                  <a:pt x="230" y="879"/>
                </a:lnTo>
                <a:lnTo>
                  <a:pt x="230" y="853"/>
                </a:lnTo>
                <a:lnTo>
                  <a:pt x="192" y="853"/>
                </a:lnTo>
                <a:lnTo>
                  <a:pt x="180" y="851"/>
                </a:lnTo>
                <a:lnTo>
                  <a:pt x="171" y="845"/>
                </a:lnTo>
                <a:lnTo>
                  <a:pt x="164" y="835"/>
                </a:lnTo>
                <a:lnTo>
                  <a:pt x="162" y="824"/>
                </a:lnTo>
                <a:lnTo>
                  <a:pt x="164" y="812"/>
                </a:lnTo>
                <a:lnTo>
                  <a:pt x="171" y="803"/>
                </a:lnTo>
                <a:lnTo>
                  <a:pt x="180" y="797"/>
                </a:lnTo>
                <a:lnTo>
                  <a:pt x="192" y="795"/>
                </a:lnTo>
                <a:lnTo>
                  <a:pt x="230" y="795"/>
                </a:lnTo>
                <a:lnTo>
                  <a:pt x="230" y="755"/>
                </a:lnTo>
                <a:lnTo>
                  <a:pt x="149" y="755"/>
                </a:lnTo>
                <a:lnTo>
                  <a:pt x="139" y="752"/>
                </a:lnTo>
                <a:lnTo>
                  <a:pt x="131" y="745"/>
                </a:lnTo>
                <a:lnTo>
                  <a:pt x="125" y="736"/>
                </a:lnTo>
                <a:lnTo>
                  <a:pt x="125" y="725"/>
                </a:lnTo>
                <a:lnTo>
                  <a:pt x="129" y="716"/>
                </a:lnTo>
                <a:lnTo>
                  <a:pt x="137" y="709"/>
                </a:lnTo>
                <a:lnTo>
                  <a:pt x="535" y="480"/>
                </a:lnTo>
                <a:lnTo>
                  <a:pt x="535" y="459"/>
                </a:lnTo>
                <a:lnTo>
                  <a:pt x="535" y="454"/>
                </a:lnTo>
                <a:lnTo>
                  <a:pt x="536" y="450"/>
                </a:lnTo>
                <a:lnTo>
                  <a:pt x="538" y="446"/>
                </a:lnTo>
                <a:lnTo>
                  <a:pt x="714" y="179"/>
                </a:lnTo>
                <a:lnTo>
                  <a:pt x="714" y="24"/>
                </a:lnTo>
                <a:lnTo>
                  <a:pt x="716" y="15"/>
                </a:lnTo>
                <a:lnTo>
                  <a:pt x="721" y="7"/>
                </a:lnTo>
                <a:lnTo>
                  <a:pt x="729" y="2"/>
                </a:lnTo>
                <a:lnTo>
                  <a:pt x="7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17"/>
          <p:cNvSpPr>
            <a:spLocks noEditPoints="1"/>
          </p:cNvSpPr>
          <p:nvPr/>
        </p:nvSpPr>
        <p:spPr bwMode="auto">
          <a:xfrm>
            <a:off x="9210028" y="4230688"/>
            <a:ext cx="311150" cy="555625"/>
          </a:xfrm>
          <a:custGeom>
            <a:avLst/>
            <a:gdLst>
              <a:gd name="T0" fmla="*/ 700 w 1961"/>
              <a:gd name="T1" fmla="*/ 2865 h 3506"/>
              <a:gd name="T2" fmla="*/ 973 w 1961"/>
              <a:gd name="T3" fmla="*/ 2478 h 3506"/>
              <a:gd name="T4" fmla="*/ 737 w 1961"/>
              <a:gd name="T5" fmla="*/ 2378 h 3506"/>
              <a:gd name="T6" fmla="*/ 1196 w 1961"/>
              <a:gd name="T7" fmla="*/ 2315 h 3506"/>
              <a:gd name="T8" fmla="*/ 1712 w 1961"/>
              <a:gd name="T9" fmla="*/ 1504 h 3506"/>
              <a:gd name="T10" fmla="*/ 1937 w 1961"/>
              <a:gd name="T11" fmla="*/ 1513 h 3506"/>
              <a:gd name="T12" fmla="*/ 862 w 1961"/>
              <a:gd name="T13" fmla="*/ 1519 h 3506"/>
              <a:gd name="T14" fmla="*/ 869 w 1961"/>
              <a:gd name="T15" fmla="*/ 1503 h 3506"/>
              <a:gd name="T16" fmla="*/ 282 w 1961"/>
              <a:gd name="T17" fmla="*/ 1519 h 3506"/>
              <a:gd name="T18" fmla="*/ 1707 w 1961"/>
              <a:gd name="T19" fmla="*/ 1431 h 3506"/>
              <a:gd name="T20" fmla="*/ 1931 w 1961"/>
              <a:gd name="T21" fmla="*/ 1423 h 3506"/>
              <a:gd name="T22" fmla="*/ 1079 w 1961"/>
              <a:gd name="T23" fmla="*/ 1440 h 3506"/>
              <a:gd name="T24" fmla="*/ 57 w 1961"/>
              <a:gd name="T25" fmla="*/ 1425 h 3506"/>
              <a:gd name="T26" fmla="*/ 284 w 1961"/>
              <a:gd name="T27" fmla="*/ 1427 h 3506"/>
              <a:gd name="T28" fmla="*/ 1091 w 1961"/>
              <a:gd name="T29" fmla="*/ 1405 h 3506"/>
              <a:gd name="T30" fmla="*/ 1100 w 1961"/>
              <a:gd name="T31" fmla="*/ 1492 h 3506"/>
              <a:gd name="T32" fmla="*/ 925 w 1961"/>
              <a:gd name="T33" fmla="*/ 1638 h 3506"/>
              <a:gd name="T34" fmla="*/ 858 w 1961"/>
              <a:gd name="T35" fmla="*/ 1487 h 3506"/>
              <a:gd name="T36" fmla="*/ 869 w 1961"/>
              <a:gd name="T37" fmla="*/ 1403 h 3506"/>
              <a:gd name="T38" fmla="*/ 392 w 1961"/>
              <a:gd name="T39" fmla="*/ 862 h 3506"/>
              <a:gd name="T40" fmla="*/ 611 w 1961"/>
              <a:gd name="T41" fmla="*/ 875 h 3506"/>
              <a:gd name="T42" fmla="*/ 857 w 1961"/>
              <a:gd name="T43" fmla="*/ 875 h 3506"/>
              <a:gd name="T44" fmla="*/ 1076 w 1961"/>
              <a:gd name="T45" fmla="*/ 862 h 3506"/>
              <a:gd name="T46" fmla="*/ 1603 w 1961"/>
              <a:gd name="T47" fmla="*/ 876 h 3506"/>
              <a:gd name="T48" fmla="*/ 383 w 1961"/>
              <a:gd name="T49" fmla="*/ 786 h 3506"/>
              <a:gd name="T50" fmla="*/ 609 w 1961"/>
              <a:gd name="T51" fmla="*/ 784 h 3506"/>
              <a:gd name="T52" fmla="*/ 865 w 1961"/>
              <a:gd name="T53" fmla="*/ 799 h 3506"/>
              <a:gd name="T54" fmla="*/ 1384 w 1961"/>
              <a:gd name="T55" fmla="*/ 776 h 3506"/>
              <a:gd name="T56" fmla="*/ 1608 w 1961"/>
              <a:gd name="T57" fmla="*/ 785 h 3506"/>
              <a:gd name="T58" fmla="*/ 1076 w 1961"/>
              <a:gd name="T59" fmla="*/ 761 h 3506"/>
              <a:gd name="T60" fmla="*/ 1087 w 1961"/>
              <a:gd name="T61" fmla="*/ 846 h 3506"/>
              <a:gd name="T62" fmla="*/ 1014 w 1961"/>
              <a:gd name="T63" fmla="*/ 995 h 3506"/>
              <a:gd name="T64" fmla="*/ 845 w 1961"/>
              <a:gd name="T65" fmla="*/ 851 h 3506"/>
              <a:gd name="T66" fmla="*/ 855 w 1961"/>
              <a:gd name="T67" fmla="*/ 763 h 3506"/>
              <a:gd name="T68" fmla="*/ 1282 w 1961"/>
              <a:gd name="T69" fmla="*/ 470 h 3506"/>
              <a:gd name="T70" fmla="*/ 974 w 1961"/>
              <a:gd name="T71" fmla="*/ 1 h 3506"/>
              <a:gd name="T72" fmla="*/ 1662 w 1961"/>
              <a:gd name="T73" fmla="*/ 678 h 3506"/>
              <a:gd name="T74" fmla="*/ 1627 w 1961"/>
              <a:gd name="T75" fmla="*/ 785 h 3506"/>
              <a:gd name="T76" fmla="*/ 1625 w 1961"/>
              <a:gd name="T77" fmla="*/ 878 h 3506"/>
              <a:gd name="T78" fmla="*/ 1425 w 1961"/>
              <a:gd name="T79" fmla="*/ 973 h 3506"/>
              <a:gd name="T80" fmla="*/ 1425 w 1961"/>
              <a:gd name="T81" fmla="*/ 814 h 3506"/>
              <a:gd name="T82" fmla="*/ 1265 w 1961"/>
              <a:gd name="T83" fmla="*/ 714 h 3506"/>
              <a:gd name="T84" fmla="*/ 1938 w 1961"/>
              <a:gd name="T85" fmla="*/ 1405 h 3506"/>
              <a:gd name="T86" fmla="*/ 1938 w 1961"/>
              <a:gd name="T87" fmla="*/ 1487 h 3506"/>
              <a:gd name="T88" fmla="*/ 1865 w 1961"/>
              <a:gd name="T89" fmla="*/ 1638 h 3506"/>
              <a:gd name="T90" fmla="*/ 1696 w 1961"/>
              <a:gd name="T91" fmla="*/ 1494 h 3506"/>
              <a:gd name="T92" fmla="*/ 1706 w 1961"/>
              <a:gd name="T93" fmla="*/ 1405 h 3506"/>
              <a:gd name="T94" fmla="*/ 1311 w 1961"/>
              <a:gd name="T95" fmla="*/ 3506 h 3506"/>
              <a:gd name="T96" fmla="*/ 334 w 1961"/>
              <a:gd name="T97" fmla="*/ 3428 h 3506"/>
              <a:gd name="T98" fmla="*/ 295 w 1961"/>
              <a:gd name="T99" fmla="*/ 1451 h 3506"/>
              <a:gd name="T100" fmla="*/ 286 w 1961"/>
              <a:gd name="T101" fmla="*/ 1539 h 3506"/>
              <a:gd name="T102" fmla="*/ 63 w 1961"/>
              <a:gd name="T103" fmla="*/ 1541 h 3506"/>
              <a:gd name="T104" fmla="*/ 53 w 1961"/>
              <a:gd name="T105" fmla="*/ 1457 h 3506"/>
              <a:gd name="T106" fmla="*/ 4 w 1961"/>
              <a:gd name="T107" fmla="*/ 1355 h 3506"/>
              <a:gd name="T108" fmla="*/ 629 w 1961"/>
              <a:gd name="T109" fmla="*/ 779 h 3506"/>
              <a:gd name="T110" fmla="*/ 631 w 1961"/>
              <a:gd name="T111" fmla="*/ 872 h 3506"/>
              <a:gd name="T112" fmla="*/ 432 w 1961"/>
              <a:gd name="T113" fmla="*/ 987 h 3506"/>
              <a:gd name="T114" fmla="*/ 428 w 1961"/>
              <a:gd name="T115" fmla="*/ 844 h 3506"/>
              <a:gd name="T116" fmla="*/ 428 w 1961"/>
              <a:gd name="T117" fmla="*/ 714 h 3506"/>
              <a:gd name="T118" fmla="*/ 957 w 1961"/>
              <a:gd name="T119" fmla="*/ 6 h 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61" h="3506">
                <a:moveTo>
                  <a:pt x="1085" y="2912"/>
                </a:moveTo>
                <a:lnTo>
                  <a:pt x="1432" y="3414"/>
                </a:lnTo>
                <a:lnTo>
                  <a:pt x="1539" y="3414"/>
                </a:lnTo>
                <a:lnTo>
                  <a:pt x="1321" y="2912"/>
                </a:lnTo>
                <a:lnTo>
                  <a:pt x="1085" y="2912"/>
                </a:lnTo>
                <a:close/>
                <a:moveTo>
                  <a:pt x="610" y="2912"/>
                </a:moveTo>
                <a:lnTo>
                  <a:pt x="391" y="3414"/>
                </a:lnTo>
                <a:lnTo>
                  <a:pt x="493" y="3414"/>
                </a:lnTo>
                <a:lnTo>
                  <a:pt x="845" y="2912"/>
                </a:lnTo>
                <a:lnTo>
                  <a:pt x="610" y="2912"/>
                </a:lnTo>
                <a:close/>
                <a:moveTo>
                  <a:pt x="962" y="2747"/>
                </a:moveTo>
                <a:lnTo>
                  <a:pt x="700" y="2865"/>
                </a:lnTo>
                <a:lnTo>
                  <a:pt x="1214" y="2865"/>
                </a:lnTo>
                <a:lnTo>
                  <a:pt x="962" y="2747"/>
                </a:lnTo>
                <a:close/>
                <a:moveTo>
                  <a:pt x="682" y="2614"/>
                </a:moveTo>
                <a:lnTo>
                  <a:pt x="625" y="2858"/>
                </a:lnTo>
                <a:lnTo>
                  <a:pt x="918" y="2725"/>
                </a:lnTo>
                <a:lnTo>
                  <a:pt x="682" y="2614"/>
                </a:lnTo>
                <a:close/>
                <a:moveTo>
                  <a:pt x="1256" y="2614"/>
                </a:moveTo>
                <a:lnTo>
                  <a:pt x="1007" y="2726"/>
                </a:lnTo>
                <a:lnTo>
                  <a:pt x="1301" y="2865"/>
                </a:lnTo>
                <a:lnTo>
                  <a:pt x="1307" y="2865"/>
                </a:lnTo>
                <a:lnTo>
                  <a:pt x="1256" y="2614"/>
                </a:lnTo>
                <a:close/>
                <a:moveTo>
                  <a:pt x="973" y="2478"/>
                </a:moveTo>
                <a:lnTo>
                  <a:pt x="711" y="2587"/>
                </a:lnTo>
                <a:lnTo>
                  <a:pt x="963" y="2705"/>
                </a:lnTo>
                <a:lnTo>
                  <a:pt x="1228" y="2587"/>
                </a:lnTo>
                <a:lnTo>
                  <a:pt x="973" y="2478"/>
                </a:lnTo>
                <a:close/>
                <a:moveTo>
                  <a:pt x="1209" y="2380"/>
                </a:moveTo>
                <a:lnTo>
                  <a:pt x="1021" y="2457"/>
                </a:lnTo>
                <a:lnTo>
                  <a:pt x="1243" y="2552"/>
                </a:lnTo>
                <a:lnTo>
                  <a:pt x="1209" y="2380"/>
                </a:lnTo>
                <a:close/>
                <a:moveTo>
                  <a:pt x="737" y="2378"/>
                </a:moveTo>
                <a:lnTo>
                  <a:pt x="697" y="2552"/>
                </a:lnTo>
                <a:lnTo>
                  <a:pt x="926" y="2457"/>
                </a:lnTo>
                <a:lnTo>
                  <a:pt x="737" y="2378"/>
                </a:lnTo>
                <a:close/>
                <a:moveTo>
                  <a:pt x="975" y="2249"/>
                </a:moveTo>
                <a:lnTo>
                  <a:pt x="771" y="2351"/>
                </a:lnTo>
                <a:lnTo>
                  <a:pt x="974" y="2437"/>
                </a:lnTo>
                <a:lnTo>
                  <a:pt x="1182" y="2351"/>
                </a:lnTo>
                <a:lnTo>
                  <a:pt x="975" y="2249"/>
                </a:lnTo>
                <a:close/>
                <a:moveTo>
                  <a:pt x="789" y="2157"/>
                </a:moveTo>
                <a:lnTo>
                  <a:pt x="751" y="2319"/>
                </a:lnTo>
                <a:lnTo>
                  <a:pt x="933" y="2228"/>
                </a:lnTo>
                <a:lnTo>
                  <a:pt x="789" y="2157"/>
                </a:lnTo>
                <a:close/>
                <a:moveTo>
                  <a:pt x="1163" y="2155"/>
                </a:moveTo>
                <a:lnTo>
                  <a:pt x="1018" y="2228"/>
                </a:lnTo>
                <a:lnTo>
                  <a:pt x="1196" y="2315"/>
                </a:lnTo>
                <a:lnTo>
                  <a:pt x="1163" y="2155"/>
                </a:lnTo>
                <a:close/>
                <a:moveTo>
                  <a:pt x="852" y="2147"/>
                </a:moveTo>
                <a:lnTo>
                  <a:pt x="975" y="2207"/>
                </a:lnTo>
                <a:lnTo>
                  <a:pt x="1097" y="2147"/>
                </a:lnTo>
                <a:lnTo>
                  <a:pt x="852" y="2147"/>
                </a:lnTo>
                <a:close/>
                <a:moveTo>
                  <a:pt x="824" y="2007"/>
                </a:moveTo>
                <a:lnTo>
                  <a:pt x="801" y="2109"/>
                </a:lnTo>
                <a:lnTo>
                  <a:pt x="1154" y="2109"/>
                </a:lnTo>
                <a:lnTo>
                  <a:pt x="1133" y="2007"/>
                </a:lnTo>
                <a:lnTo>
                  <a:pt x="824" y="2007"/>
                </a:lnTo>
                <a:close/>
                <a:moveTo>
                  <a:pt x="1717" y="1503"/>
                </a:moveTo>
                <a:lnTo>
                  <a:pt x="1712" y="1504"/>
                </a:lnTo>
                <a:lnTo>
                  <a:pt x="1710" y="1506"/>
                </a:lnTo>
                <a:lnTo>
                  <a:pt x="1708" y="1510"/>
                </a:lnTo>
                <a:lnTo>
                  <a:pt x="1707" y="1513"/>
                </a:lnTo>
                <a:lnTo>
                  <a:pt x="1708" y="1516"/>
                </a:lnTo>
                <a:lnTo>
                  <a:pt x="1710" y="1519"/>
                </a:lnTo>
                <a:lnTo>
                  <a:pt x="1712" y="1522"/>
                </a:lnTo>
                <a:lnTo>
                  <a:pt x="1717" y="1523"/>
                </a:lnTo>
                <a:lnTo>
                  <a:pt x="1928" y="1523"/>
                </a:lnTo>
                <a:lnTo>
                  <a:pt x="1931" y="1522"/>
                </a:lnTo>
                <a:lnTo>
                  <a:pt x="1934" y="1519"/>
                </a:lnTo>
                <a:lnTo>
                  <a:pt x="1936" y="1516"/>
                </a:lnTo>
                <a:lnTo>
                  <a:pt x="1937" y="1513"/>
                </a:lnTo>
                <a:lnTo>
                  <a:pt x="1936" y="1510"/>
                </a:lnTo>
                <a:lnTo>
                  <a:pt x="1934" y="1506"/>
                </a:lnTo>
                <a:lnTo>
                  <a:pt x="1931" y="1504"/>
                </a:lnTo>
                <a:lnTo>
                  <a:pt x="1928" y="1503"/>
                </a:lnTo>
                <a:lnTo>
                  <a:pt x="1717" y="1503"/>
                </a:lnTo>
                <a:close/>
                <a:moveTo>
                  <a:pt x="869" y="1503"/>
                </a:moveTo>
                <a:lnTo>
                  <a:pt x="865" y="1504"/>
                </a:lnTo>
                <a:lnTo>
                  <a:pt x="862" y="1506"/>
                </a:lnTo>
                <a:lnTo>
                  <a:pt x="860" y="1510"/>
                </a:lnTo>
                <a:lnTo>
                  <a:pt x="860" y="1513"/>
                </a:lnTo>
                <a:lnTo>
                  <a:pt x="860" y="1516"/>
                </a:lnTo>
                <a:lnTo>
                  <a:pt x="862" y="1519"/>
                </a:lnTo>
                <a:lnTo>
                  <a:pt x="865" y="1522"/>
                </a:lnTo>
                <a:lnTo>
                  <a:pt x="869" y="1523"/>
                </a:lnTo>
                <a:lnTo>
                  <a:pt x="1079" y="1523"/>
                </a:lnTo>
                <a:lnTo>
                  <a:pt x="1084" y="1522"/>
                </a:lnTo>
                <a:lnTo>
                  <a:pt x="1087" y="1519"/>
                </a:lnTo>
                <a:lnTo>
                  <a:pt x="1089" y="1516"/>
                </a:lnTo>
                <a:lnTo>
                  <a:pt x="1089" y="1513"/>
                </a:lnTo>
                <a:lnTo>
                  <a:pt x="1089" y="1510"/>
                </a:lnTo>
                <a:lnTo>
                  <a:pt x="1087" y="1506"/>
                </a:lnTo>
                <a:lnTo>
                  <a:pt x="1084" y="1504"/>
                </a:lnTo>
                <a:lnTo>
                  <a:pt x="1079" y="1503"/>
                </a:lnTo>
                <a:lnTo>
                  <a:pt x="869" y="1503"/>
                </a:lnTo>
                <a:close/>
                <a:moveTo>
                  <a:pt x="63" y="1503"/>
                </a:moveTo>
                <a:lnTo>
                  <a:pt x="60" y="1504"/>
                </a:lnTo>
                <a:lnTo>
                  <a:pt x="57" y="1506"/>
                </a:lnTo>
                <a:lnTo>
                  <a:pt x="56" y="1510"/>
                </a:lnTo>
                <a:lnTo>
                  <a:pt x="55" y="1513"/>
                </a:lnTo>
                <a:lnTo>
                  <a:pt x="56" y="1516"/>
                </a:lnTo>
                <a:lnTo>
                  <a:pt x="57" y="1519"/>
                </a:lnTo>
                <a:lnTo>
                  <a:pt x="60" y="1522"/>
                </a:lnTo>
                <a:lnTo>
                  <a:pt x="63" y="1523"/>
                </a:lnTo>
                <a:lnTo>
                  <a:pt x="276" y="1523"/>
                </a:lnTo>
                <a:lnTo>
                  <a:pt x="279" y="1522"/>
                </a:lnTo>
                <a:lnTo>
                  <a:pt x="282" y="1519"/>
                </a:lnTo>
                <a:lnTo>
                  <a:pt x="284" y="1516"/>
                </a:lnTo>
                <a:lnTo>
                  <a:pt x="284" y="1513"/>
                </a:lnTo>
                <a:lnTo>
                  <a:pt x="284" y="1510"/>
                </a:lnTo>
                <a:lnTo>
                  <a:pt x="282" y="1506"/>
                </a:lnTo>
                <a:lnTo>
                  <a:pt x="279" y="1504"/>
                </a:lnTo>
                <a:lnTo>
                  <a:pt x="276" y="1503"/>
                </a:lnTo>
                <a:lnTo>
                  <a:pt x="63" y="1503"/>
                </a:lnTo>
                <a:close/>
                <a:moveTo>
                  <a:pt x="1717" y="1421"/>
                </a:moveTo>
                <a:lnTo>
                  <a:pt x="1712" y="1423"/>
                </a:lnTo>
                <a:lnTo>
                  <a:pt x="1710" y="1425"/>
                </a:lnTo>
                <a:lnTo>
                  <a:pt x="1708" y="1427"/>
                </a:lnTo>
                <a:lnTo>
                  <a:pt x="1707" y="1431"/>
                </a:lnTo>
                <a:lnTo>
                  <a:pt x="1708" y="1434"/>
                </a:lnTo>
                <a:lnTo>
                  <a:pt x="1710" y="1438"/>
                </a:lnTo>
                <a:lnTo>
                  <a:pt x="1712" y="1440"/>
                </a:lnTo>
                <a:lnTo>
                  <a:pt x="1717" y="1440"/>
                </a:lnTo>
                <a:lnTo>
                  <a:pt x="1928" y="1440"/>
                </a:lnTo>
                <a:lnTo>
                  <a:pt x="1931" y="1440"/>
                </a:lnTo>
                <a:lnTo>
                  <a:pt x="1934" y="1438"/>
                </a:lnTo>
                <a:lnTo>
                  <a:pt x="1936" y="1434"/>
                </a:lnTo>
                <a:lnTo>
                  <a:pt x="1937" y="1431"/>
                </a:lnTo>
                <a:lnTo>
                  <a:pt x="1936" y="1427"/>
                </a:lnTo>
                <a:lnTo>
                  <a:pt x="1934" y="1425"/>
                </a:lnTo>
                <a:lnTo>
                  <a:pt x="1931" y="1423"/>
                </a:lnTo>
                <a:lnTo>
                  <a:pt x="1928" y="1421"/>
                </a:lnTo>
                <a:lnTo>
                  <a:pt x="1717" y="1421"/>
                </a:lnTo>
                <a:close/>
                <a:moveTo>
                  <a:pt x="869" y="1421"/>
                </a:moveTo>
                <a:lnTo>
                  <a:pt x="865" y="1423"/>
                </a:lnTo>
                <a:lnTo>
                  <a:pt x="862" y="1425"/>
                </a:lnTo>
                <a:lnTo>
                  <a:pt x="860" y="1427"/>
                </a:lnTo>
                <a:lnTo>
                  <a:pt x="860" y="1431"/>
                </a:lnTo>
                <a:lnTo>
                  <a:pt x="860" y="1434"/>
                </a:lnTo>
                <a:lnTo>
                  <a:pt x="862" y="1438"/>
                </a:lnTo>
                <a:lnTo>
                  <a:pt x="865" y="1440"/>
                </a:lnTo>
                <a:lnTo>
                  <a:pt x="869" y="1440"/>
                </a:lnTo>
                <a:lnTo>
                  <a:pt x="1079" y="1440"/>
                </a:lnTo>
                <a:lnTo>
                  <a:pt x="1084" y="1440"/>
                </a:lnTo>
                <a:lnTo>
                  <a:pt x="1087" y="1438"/>
                </a:lnTo>
                <a:lnTo>
                  <a:pt x="1089" y="1434"/>
                </a:lnTo>
                <a:lnTo>
                  <a:pt x="1089" y="1431"/>
                </a:lnTo>
                <a:lnTo>
                  <a:pt x="1089" y="1427"/>
                </a:lnTo>
                <a:lnTo>
                  <a:pt x="1087" y="1425"/>
                </a:lnTo>
                <a:lnTo>
                  <a:pt x="1084" y="1423"/>
                </a:lnTo>
                <a:lnTo>
                  <a:pt x="1079" y="1421"/>
                </a:lnTo>
                <a:lnTo>
                  <a:pt x="869" y="1421"/>
                </a:lnTo>
                <a:close/>
                <a:moveTo>
                  <a:pt x="63" y="1421"/>
                </a:moveTo>
                <a:lnTo>
                  <a:pt x="60" y="1423"/>
                </a:lnTo>
                <a:lnTo>
                  <a:pt x="57" y="1425"/>
                </a:lnTo>
                <a:lnTo>
                  <a:pt x="56" y="1427"/>
                </a:lnTo>
                <a:lnTo>
                  <a:pt x="55" y="1431"/>
                </a:lnTo>
                <a:lnTo>
                  <a:pt x="56" y="1434"/>
                </a:lnTo>
                <a:lnTo>
                  <a:pt x="57" y="1438"/>
                </a:lnTo>
                <a:lnTo>
                  <a:pt x="60" y="1440"/>
                </a:lnTo>
                <a:lnTo>
                  <a:pt x="63" y="1440"/>
                </a:lnTo>
                <a:lnTo>
                  <a:pt x="276" y="1440"/>
                </a:lnTo>
                <a:lnTo>
                  <a:pt x="279" y="1440"/>
                </a:lnTo>
                <a:lnTo>
                  <a:pt x="282" y="1438"/>
                </a:lnTo>
                <a:lnTo>
                  <a:pt x="284" y="1434"/>
                </a:lnTo>
                <a:lnTo>
                  <a:pt x="284" y="1431"/>
                </a:lnTo>
                <a:lnTo>
                  <a:pt x="284" y="1427"/>
                </a:lnTo>
                <a:lnTo>
                  <a:pt x="282" y="1425"/>
                </a:lnTo>
                <a:lnTo>
                  <a:pt x="279" y="1423"/>
                </a:lnTo>
                <a:lnTo>
                  <a:pt x="276" y="1421"/>
                </a:lnTo>
                <a:lnTo>
                  <a:pt x="63" y="1421"/>
                </a:lnTo>
                <a:close/>
                <a:moveTo>
                  <a:pt x="784" y="1364"/>
                </a:moveTo>
                <a:lnTo>
                  <a:pt x="828" y="1960"/>
                </a:lnTo>
                <a:lnTo>
                  <a:pt x="1131" y="1960"/>
                </a:lnTo>
                <a:lnTo>
                  <a:pt x="1172" y="1364"/>
                </a:lnTo>
                <a:lnTo>
                  <a:pt x="1038" y="1364"/>
                </a:lnTo>
                <a:lnTo>
                  <a:pt x="1038" y="1403"/>
                </a:lnTo>
                <a:lnTo>
                  <a:pt x="1079" y="1403"/>
                </a:lnTo>
                <a:lnTo>
                  <a:pt x="1091" y="1405"/>
                </a:lnTo>
                <a:lnTo>
                  <a:pt x="1100" y="1411"/>
                </a:lnTo>
                <a:lnTo>
                  <a:pt x="1106" y="1420"/>
                </a:lnTo>
                <a:lnTo>
                  <a:pt x="1109" y="1431"/>
                </a:lnTo>
                <a:lnTo>
                  <a:pt x="1106" y="1442"/>
                </a:lnTo>
                <a:lnTo>
                  <a:pt x="1100" y="1451"/>
                </a:lnTo>
                <a:lnTo>
                  <a:pt x="1091" y="1457"/>
                </a:lnTo>
                <a:lnTo>
                  <a:pt x="1079" y="1459"/>
                </a:lnTo>
                <a:lnTo>
                  <a:pt x="1038" y="1459"/>
                </a:lnTo>
                <a:lnTo>
                  <a:pt x="1038" y="1485"/>
                </a:lnTo>
                <a:lnTo>
                  <a:pt x="1079" y="1485"/>
                </a:lnTo>
                <a:lnTo>
                  <a:pt x="1091" y="1487"/>
                </a:lnTo>
                <a:lnTo>
                  <a:pt x="1100" y="1492"/>
                </a:lnTo>
                <a:lnTo>
                  <a:pt x="1106" y="1502"/>
                </a:lnTo>
                <a:lnTo>
                  <a:pt x="1109" y="1513"/>
                </a:lnTo>
                <a:lnTo>
                  <a:pt x="1106" y="1524"/>
                </a:lnTo>
                <a:lnTo>
                  <a:pt x="1100" y="1532"/>
                </a:lnTo>
                <a:lnTo>
                  <a:pt x="1091" y="1539"/>
                </a:lnTo>
                <a:lnTo>
                  <a:pt x="1079" y="1541"/>
                </a:lnTo>
                <a:lnTo>
                  <a:pt x="1038" y="1541"/>
                </a:lnTo>
                <a:lnTo>
                  <a:pt x="1038" y="1618"/>
                </a:lnTo>
                <a:lnTo>
                  <a:pt x="1034" y="1628"/>
                </a:lnTo>
                <a:lnTo>
                  <a:pt x="1028" y="1634"/>
                </a:lnTo>
                <a:lnTo>
                  <a:pt x="1018" y="1638"/>
                </a:lnTo>
                <a:lnTo>
                  <a:pt x="925" y="1638"/>
                </a:lnTo>
                <a:lnTo>
                  <a:pt x="915" y="1634"/>
                </a:lnTo>
                <a:lnTo>
                  <a:pt x="908" y="1628"/>
                </a:lnTo>
                <a:lnTo>
                  <a:pt x="906" y="1618"/>
                </a:lnTo>
                <a:lnTo>
                  <a:pt x="906" y="1541"/>
                </a:lnTo>
                <a:lnTo>
                  <a:pt x="869" y="1541"/>
                </a:lnTo>
                <a:lnTo>
                  <a:pt x="858" y="1539"/>
                </a:lnTo>
                <a:lnTo>
                  <a:pt x="849" y="1532"/>
                </a:lnTo>
                <a:lnTo>
                  <a:pt x="843" y="1524"/>
                </a:lnTo>
                <a:lnTo>
                  <a:pt x="841" y="1513"/>
                </a:lnTo>
                <a:lnTo>
                  <a:pt x="843" y="1502"/>
                </a:lnTo>
                <a:lnTo>
                  <a:pt x="849" y="1492"/>
                </a:lnTo>
                <a:lnTo>
                  <a:pt x="858" y="1487"/>
                </a:lnTo>
                <a:lnTo>
                  <a:pt x="869" y="1485"/>
                </a:lnTo>
                <a:lnTo>
                  <a:pt x="906" y="1485"/>
                </a:lnTo>
                <a:lnTo>
                  <a:pt x="906" y="1459"/>
                </a:lnTo>
                <a:lnTo>
                  <a:pt x="869" y="1459"/>
                </a:lnTo>
                <a:lnTo>
                  <a:pt x="858" y="1457"/>
                </a:lnTo>
                <a:lnTo>
                  <a:pt x="849" y="1451"/>
                </a:lnTo>
                <a:lnTo>
                  <a:pt x="843" y="1442"/>
                </a:lnTo>
                <a:lnTo>
                  <a:pt x="841" y="1431"/>
                </a:lnTo>
                <a:lnTo>
                  <a:pt x="843" y="1420"/>
                </a:lnTo>
                <a:lnTo>
                  <a:pt x="849" y="1411"/>
                </a:lnTo>
                <a:lnTo>
                  <a:pt x="858" y="1405"/>
                </a:lnTo>
                <a:lnTo>
                  <a:pt x="869" y="1403"/>
                </a:lnTo>
                <a:lnTo>
                  <a:pt x="906" y="1403"/>
                </a:lnTo>
                <a:lnTo>
                  <a:pt x="906" y="1364"/>
                </a:lnTo>
                <a:lnTo>
                  <a:pt x="784" y="1364"/>
                </a:lnTo>
                <a:close/>
                <a:moveTo>
                  <a:pt x="1234" y="1146"/>
                </a:moveTo>
                <a:lnTo>
                  <a:pt x="1223" y="1317"/>
                </a:lnTo>
                <a:lnTo>
                  <a:pt x="1783" y="1317"/>
                </a:lnTo>
                <a:lnTo>
                  <a:pt x="1234" y="1146"/>
                </a:lnTo>
                <a:close/>
                <a:moveTo>
                  <a:pt x="720" y="1143"/>
                </a:moveTo>
                <a:lnTo>
                  <a:pt x="173" y="1317"/>
                </a:lnTo>
                <a:lnTo>
                  <a:pt x="733" y="1317"/>
                </a:lnTo>
                <a:lnTo>
                  <a:pt x="720" y="1143"/>
                </a:lnTo>
                <a:close/>
                <a:moveTo>
                  <a:pt x="392" y="862"/>
                </a:moveTo>
                <a:lnTo>
                  <a:pt x="389" y="863"/>
                </a:lnTo>
                <a:lnTo>
                  <a:pt x="385" y="865"/>
                </a:lnTo>
                <a:lnTo>
                  <a:pt x="383" y="869"/>
                </a:lnTo>
                <a:lnTo>
                  <a:pt x="382" y="872"/>
                </a:lnTo>
                <a:lnTo>
                  <a:pt x="383" y="875"/>
                </a:lnTo>
                <a:lnTo>
                  <a:pt x="385" y="878"/>
                </a:lnTo>
                <a:lnTo>
                  <a:pt x="389" y="880"/>
                </a:lnTo>
                <a:lnTo>
                  <a:pt x="392" y="881"/>
                </a:lnTo>
                <a:lnTo>
                  <a:pt x="603" y="881"/>
                </a:lnTo>
                <a:lnTo>
                  <a:pt x="607" y="880"/>
                </a:lnTo>
                <a:lnTo>
                  <a:pt x="609" y="878"/>
                </a:lnTo>
                <a:lnTo>
                  <a:pt x="611" y="875"/>
                </a:lnTo>
                <a:lnTo>
                  <a:pt x="612" y="872"/>
                </a:lnTo>
                <a:lnTo>
                  <a:pt x="611" y="869"/>
                </a:lnTo>
                <a:lnTo>
                  <a:pt x="609" y="865"/>
                </a:lnTo>
                <a:lnTo>
                  <a:pt x="607" y="863"/>
                </a:lnTo>
                <a:lnTo>
                  <a:pt x="603" y="862"/>
                </a:lnTo>
                <a:lnTo>
                  <a:pt x="392" y="862"/>
                </a:lnTo>
                <a:close/>
                <a:moveTo>
                  <a:pt x="865" y="862"/>
                </a:moveTo>
                <a:lnTo>
                  <a:pt x="861" y="863"/>
                </a:lnTo>
                <a:lnTo>
                  <a:pt x="859" y="865"/>
                </a:lnTo>
                <a:lnTo>
                  <a:pt x="857" y="867"/>
                </a:lnTo>
                <a:lnTo>
                  <a:pt x="856" y="872"/>
                </a:lnTo>
                <a:lnTo>
                  <a:pt x="857" y="875"/>
                </a:lnTo>
                <a:lnTo>
                  <a:pt x="859" y="878"/>
                </a:lnTo>
                <a:lnTo>
                  <a:pt x="861" y="880"/>
                </a:lnTo>
                <a:lnTo>
                  <a:pt x="865" y="880"/>
                </a:lnTo>
                <a:lnTo>
                  <a:pt x="1076" y="880"/>
                </a:lnTo>
                <a:lnTo>
                  <a:pt x="1079" y="880"/>
                </a:lnTo>
                <a:lnTo>
                  <a:pt x="1083" y="878"/>
                </a:lnTo>
                <a:lnTo>
                  <a:pt x="1085" y="875"/>
                </a:lnTo>
                <a:lnTo>
                  <a:pt x="1086" y="872"/>
                </a:lnTo>
                <a:lnTo>
                  <a:pt x="1085" y="867"/>
                </a:lnTo>
                <a:lnTo>
                  <a:pt x="1083" y="865"/>
                </a:lnTo>
                <a:lnTo>
                  <a:pt x="1079" y="863"/>
                </a:lnTo>
                <a:lnTo>
                  <a:pt x="1076" y="862"/>
                </a:lnTo>
                <a:lnTo>
                  <a:pt x="865" y="862"/>
                </a:lnTo>
                <a:close/>
                <a:moveTo>
                  <a:pt x="1387" y="858"/>
                </a:moveTo>
                <a:lnTo>
                  <a:pt x="1384" y="859"/>
                </a:lnTo>
                <a:lnTo>
                  <a:pt x="1381" y="861"/>
                </a:lnTo>
                <a:lnTo>
                  <a:pt x="1379" y="863"/>
                </a:lnTo>
                <a:lnTo>
                  <a:pt x="1379" y="867"/>
                </a:lnTo>
                <a:lnTo>
                  <a:pt x="1379" y="871"/>
                </a:lnTo>
                <a:lnTo>
                  <a:pt x="1381" y="874"/>
                </a:lnTo>
                <a:lnTo>
                  <a:pt x="1384" y="876"/>
                </a:lnTo>
                <a:lnTo>
                  <a:pt x="1387" y="876"/>
                </a:lnTo>
                <a:lnTo>
                  <a:pt x="1599" y="876"/>
                </a:lnTo>
                <a:lnTo>
                  <a:pt x="1603" y="876"/>
                </a:lnTo>
                <a:lnTo>
                  <a:pt x="1606" y="874"/>
                </a:lnTo>
                <a:lnTo>
                  <a:pt x="1608" y="871"/>
                </a:lnTo>
                <a:lnTo>
                  <a:pt x="1608" y="867"/>
                </a:lnTo>
                <a:lnTo>
                  <a:pt x="1608" y="863"/>
                </a:lnTo>
                <a:lnTo>
                  <a:pt x="1606" y="861"/>
                </a:lnTo>
                <a:lnTo>
                  <a:pt x="1603" y="859"/>
                </a:lnTo>
                <a:lnTo>
                  <a:pt x="1599" y="858"/>
                </a:lnTo>
                <a:lnTo>
                  <a:pt x="1387" y="858"/>
                </a:lnTo>
                <a:close/>
                <a:moveTo>
                  <a:pt x="392" y="780"/>
                </a:moveTo>
                <a:lnTo>
                  <a:pt x="389" y="781"/>
                </a:lnTo>
                <a:lnTo>
                  <a:pt x="385" y="784"/>
                </a:lnTo>
                <a:lnTo>
                  <a:pt x="383" y="786"/>
                </a:lnTo>
                <a:lnTo>
                  <a:pt x="382" y="790"/>
                </a:lnTo>
                <a:lnTo>
                  <a:pt x="383" y="793"/>
                </a:lnTo>
                <a:lnTo>
                  <a:pt x="385" y="796"/>
                </a:lnTo>
                <a:lnTo>
                  <a:pt x="389" y="799"/>
                </a:lnTo>
                <a:lnTo>
                  <a:pt x="392" y="800"/>
                </a:lnTo>
                <a:lnTo>
                  <a:pt x="603" y="800"/>
                </a:lnTo>
                <a:lnTo>
                  <a:pt x="607" y="799"/>
                </a:lnTo>
                <a:lnTo>
                  <a:pt x="609" y="796"/>
                </a:lnTo>
                <a:lnTo>
                  <a:pt x="611" y="793"/>
                </a:lnTo>
                <a:lnTo>
                  <a:pt x="612" y="790"/>
                </a:lnTo>
                <a:lnTo>
                  <a:pt x="611" y="786"/>
                </a:lnTo>
                <a:lnTo>
                  <a:pt x="609" y="784"/>
                </a:lnTo>
                <a:lnTo>
                  <a:pt x="607" y="781"/>
                </a:lnTo>
                <a:lnTo>
                  <a:pt x="603" y="780"/>
                </a:lnTo>
                <a:lnTo>
                  <a:pt x="392" y="780"/>
                </a:lnTo>
                <a:close/>
                <a:moveTo>
                  <a:pt x="865" y="780"/>
                </a:moveTo>
                <a:lnTo>
                  <a:pt x="861" y="781"/>
                </a:lnTo>
                <a:lnTo>
                  <a:pt x="859" y="782"/>
                </a:lnTo>
                <a:lnTo>
                  <a:pt x="857" y="786"/>
                </a:lnTo>
                <a:lnTo>
                  <a:pt x="856" y="789"/>
                </a:lnTo>
                <a:lnTo>
                  <a:pt x="857" y="793"/>
                </a:lnTo>
                <a:lnTo>
                  <a:pt x="859" y="796"/>
                </a:lnTo>
                <a:lnTo>
                  <a:pt x="861" y="799"/>
                </a:lnTo>
                <a:lnTo>
                  <a:pt x="865" y="799"/>
                </a:lnTo>
                <a:lnTo>
                  <a:pt x="1076" y="799"/>
                </a:lnTo>
                <a:lnTo>
                  <a:pt x="1079" y="799"/>
                </a:lnTo>
                <a:lnTo>
                  <a:pt x="1083" y="796"/>
                </a:lnTo>
                <a:lnTo>
                  <a:pt x="1085" y="793"/>
                </a:lnTo>
                <a:lnTo>
                  <a:pt x="1086" y="789"/>
                </a:lnTo>
                <a:lnTo>
                  <a:pt x="1085" y="786"/>
                </a:lnTo>
                <a:lnTo>
                  <a:pt x="1083" y="782"/>
                </a:lnTo>
                <a:lnTo>
                  <a:pt x="1079" y="781"/>
                </a:lnTo>
                <a:lnTo>
                  <a:pt x="1076" y="780"/>
                </a:lnTo>
                <a:lnTo>
                  <a:pt x="865" y="780"/>
                </a:lnTo>
                <a:close/>
                <a:moveTo>
                  <a:pt x="1387" y="776"/>
                </a:moveTo>
                <a:lnTo>
                  <a:pt x="1384" y="776"/>
                </a:lnTo>
                <a:lnTo>
                  <a:pt x="1381" y="778"/>
                </a:lnTo>
                <a:lnTo>
                  <a:pt x="1379" y="781"/>
                </a:lnTo>
                <a:lnTo>
                  <a:pt x="1379" y="785"/>
                </a:lnTo>
                <a:lnTo>
                  <a:pt x="1379" y="789"/>
                </a:lnTo>
                <a:lnTo>
                  <a:pt x="1381" y="792"/>
                </a:lnTo>
                <a:lnTo>
                  <a:pt x="1384" y="793"/>
                </a:lnTo>
                <a:lnTo>
                  <a:pt x="1387" y="794"/>
                </a:lnTo>
                <a:lnTo>
                  <a:pt x="1599" y="794"/>
                </a:lnTo>
                <a:lnTo>
                  <a:pt x="1603" y="793"/>
                </a:lnTo>
                <a:lnTo>
                  <a:pt x="1606" y="792"/>
                </a:lnTo>
                <a:lnTo>
                  <a:pt x="1608" y="789"/>
                </a:lnTo>
                <a:lnTo>
                  <a:pt x="1608" y="785"/>
                </a:lnTo>
                <a:lnTo>
                  <a:pt x="1608" y="781"/>
                </a:lnTo>
                <a:lnTo>
                  <a:pt x="1606" y="778"/>
                </a:lnTo>
                <a:lnTo>
                  <a:pt x="1603" y="776"/>
                </a:lnTo>
                <a:lnTo>
                  <a:pt x="1599" y="776"/>
                </a:lnTo>
                <a:lnTo>
                  <a:pt x="1387" y="776"/>
                </a:lnTo>
                <a:close/>
                <a:moveTo>
                  <a:pt x="736" y="714"/>
                </a:moveTo>
                <a:lnTo>
                  <a:pt x="780" y="1317"/>
                </a:lnTo>
                <a:lnTo>
                  <a:pt x="1175" y="1317"/>
                </a:lnTo>
                <a:lnTo>
                  <a:pt x="1217" y="714"/>
                </a:lnTo>
                <a:lnTo>
                  <a:pt x="1033" y="714"/>
                </a:lnTo>
                <a:lnTo>
                  <a:pt x="1033" y="761"/>
                </a:lnTo>
                <a:lnTo>
                  <a:pt x="1076" y="761"/>
                </a:lnTo>
                <a:lnTo>
                  <a:pt x="1087" y="763"/>
                </a:lnTo>
                <a:lnTo>
                  <a:pt x="1096" y="770"/>
                </a:lnTo>
                <a:lnTo>
                  <a:pt x="1102" y="778"/>
                </a:lnTo>
                <a:lnTo>
                  <a:pt x="1104" y="789"/>
                </a:lnTo>
                <a:lnTo>
                  <a:pt x="1102" y="801"/>
                </a:lnTo>
                <a:lnTo>
                  <a:pt x="1096" y="809"/>
                </a:lnTo>
                <a:lnTo>
                  <a:pt x="1087" y="816"/>
                </a:lnTo>
                <a:lnTo>
                  <a:pt x="1076" y="818"/>
                </a:lnTo>
                <a:lnTo>
                  <a:pt x="1033" y="818"/>
                </a:lnTo>
                <a:lnTo>
                  <a:pt x="1033" y="844"/>
                </a:lnTo>
                <a:lnTo>
                  <a:pt x="1076" y="844"/>
                </a:lnTo>
                <a:lnTo>
                  <a:pt x="1087" y="846"/>
                </a:lnTo>
                <a:lnTo>
                  <a:pt x="1096" y="851"/>
                </a:lnTo>
                <a:lnTo>
                  <a:pt x="1102" y="861"/>
                </a:lnTo>
                <a:lnTo>
                  <a:pt x="1104" y="872"/>
                </a:lnTo>
                <a:lnTo>
                  <a:pt x="1102" y="883"/>
                </a:lnTo>
                <a:lnTo>
                  <a:pt x="1096" y="891"/>
                </a:lnTo>
                <a:lnTo>
                  <a:pt x="1087" y="898"/>
                </a:lnTo>
                <a:lnTo>
                  <a:pt x="1076" y="900"/>
                </a:lnTo>
                <a:lnTo>
                  <a:pt x="1033" y="900"/>
                </a:lnTo>
                <a:lnTo>
                  <a:pt x="1033" y="977"/>
                </a:lnTo>
                <a:lnTo>
                  <a:pt x="1031" y="987"/>
                </a:lnTo>
                <a:lnTo>
                  <a:pt x="1024" y="993"/>
                </a:lnTo>
                <a:lnTo>
                  <a:pt x="1014" y="995"/>
                </a:lnTo>
                <a:lnTo>
                  <a:pt x="920" y="995"/>
                </a:lnTo>
                <a:lnTo>
                  <a:pt x="911" y="993"/>
                </a:lnTo>
                <a:lnTo>
                  <a:pt x="904" y="987"/>
                </a:lnTo>
                <a:lnTo>
                  <a:pt x="902" y="977"/>
                </a:lnTo>
                <a:lnTo>
                  <a:pt x="902" y="900"/>
                </a:lnTo>
                <a:lnTo>
                  <a:pt x="865" y="900"/>
                </a:lnTo>
                <a:lnTo>
                  <a:pt x="855" y="898"/>
                </a:lnTo>
                <a:lnTo>
                  <a:pt x="845" y="891"/>
                </a:lnTo>
                <a:lnTo>
                  <a:pt x="839" y="883"/>
                </a:lnTo>
                <a:lnTo>
                  <a:pt x="837" y="872"/>
                </a:lnTo>
                <a:lnTo>
                  <a:pt x="839" y="861"/>
                </a:lnTo>
                <a:lnTo>
                  <a:pt x="845" y="851"/>
                </a:lnTo>
                <a:lnTo>
                  <a:pt x="855" y="846"/>
                </a:lnTo>
                <a:lnTo>
                  <a:pt x="865" y="844"/>
                </a:lnTo>
                <a:lnTo>
                  <a:pt x="902" y="844"/>
                </a:lnTo>
                <a:lnTo>
                  <a:pt x="902" y="818"/>
                </a:lnTo>
                <a:lnTo>
                  <a:pt x="865" y="818"/>
                </a:lnTo>
                <a:lnTo>
                  <a:pt x="855" y="816"/>
                </a:lnTo>
                <a:lnTo>
                  <a:pt x="845" y="809"/>
                </a:lnTo>
                <a:lnTo>
                  <a:pt x="839" y="801"/>
                </a:lnTo>
                <a:lnTo>
                  <a:pt x="837" y="789"/>
                </a:lnTo>
                <a:lnTo>
                  <a:pt x="839" y="778"/>
                </a:lnTo>
                <a:lnTo>
                  <a:pt x="845" y="770"/>
                </a:lnTo>
                <a:lnTo>
                  <a:pt x="855" y="763"/>
                </a:lnTo>
                <a:lnTo>
                  <a:pt x="865" y="761"/>
                </a:lnTo>
                <a:lnTo>
                  <a:pt x="902" y="761"/>
                </a:lnTo>
                <a:lnTo>
                  <a:pt x="902" y="714"/>
                </a:lnTo>
                <a:lnTo>
                  <a:pt x="736" y="714"/>
                </a:lnTo>
                <a:close/>
                <a:moveTo>
                  <a:pt x="671" y="474"/>
                </a:moveTo>
                <a:lnTo>
                  <a:pt x="408" y="666"/>
                </a:lnTo>
                <a:lnTo>
                  <a:pt x="686" y="666"/>
                </a:lnTo>
                <a:lnTo>
                  <a:pt x="671" y="474"/>
                </a:lnTo>
                <a:close/>
                <a:moveTo>
                  <a:pt x="1282" y="470"/>
                </a:moveTo>
                <a:lnTo>
                  <a:pt x="1268" y="666"/>
                </a:lnTo>
                <a:lnTo>
                  <a:pt x="1566" y="666"/>
                </a:lnTo>
                <a:lnTo>
                  <a:pt x="1282" y="470"/>
                </a:lnTo>
                <a:close/>
                <a:moveTo>
                  <a:pt x="1236" y="451"/>
                </a:moveTo>
                <a:lnTo>
                  <a:pt x="717" y="452"/>
                </a:lnTo>
                <a:lnTo>
                  <a:pt x="732" y="666"/>
                </a:lnTo>
                <a:lnTo>
                  <a:pt x="1220" y="666"/>
                </a:lnTo>
                <a:lnTo>
                  <a:pt x="1236" y="451"/>
                </a:lnTo>
                <a:close/>
                <a:moveTo>
                  <a:pt x="970" y="52"/>
                </a:moveTo>
                <a:lnTo>
                  <a:pt x="725" y="405"/>
                </a:lnTo>
                <a:lnTo>
                  <a:pt x="1226" y="404"/>
                </a:lnTo>
                <a:lnTo>
                  <a:pt x="970" y="52"/>
                </a:lnTo>
                <a:close/>
                <a:moveTo>
                  <a:pt x="970" y="0"/>
                </a:moveTo>
                <a:lnTo>
                  <a:pt x="970" y="0"/>
                </a:lnTo>
                <a:lnTo>
                  <a:pt x="974" y="1"/>
                </a:lnTo>
                <a:lnTo>
                  <a:pt x="978" y="3"/>
                </a:lnTo>
                <a:lnTo>
                  <a:pt x="982" y="5"/>
                </a:lnTo>
                <a:lnTo>
                  <a:pt x="985" y="8"/>
                </a:lnTo>
                <a:lnTo>
                  <a:pt x="1276" y="410"/>
                </a:lnTo>
                <a:lnTo>
                  <a:pt x="1278" y="410"/>
                </a:lnTo>
                <a:lnTo>
                  <a:pt x="1278" y="411"/>
                </a:lnTo>
                <a:lnTo>
                  <a:pt x="1279" y="411"/>
                </a:lnTo>
                <a:lnTo>
                  <a:pt x="1279" y="412"/>
                </a:lnTo>
                <a:lnTo>
                  <a:pt x="1280" y="412"/>
                </a:lnTo>
                <a:lnTo>
                  <a:pt x="1280" y="412"/>
                </a:lnTo>
                <a:lnTo>
                  <a:pt x="1655" y="671"/>
                </a:lnTo>
                <a:lnTo>
                  <a:pt x="1662" y="678"/>
                </a:lnTo>
                <a:lnTo>
                  <a:pt x="1665" y="688"/>
                </a:lnTo>
                <a:lnTo>
                  <a:pt x="1664" y="697"/>
                </a:lnTo>
                <a:lnTo>
                  <a:pt x="1660" y="706"/>
                </a:lnTo>
                <a:lnTo>
                  <a:pt x="1652" y="711"/>
                </a:lnTo>
                <a:lnTo>
                  <a:pt x="1642" y="714"/>
                </a:lnTo>
                <a:lnTo>
                  <a:pt x="1556" y="714"/>
                </a:lnTo>
                <a:lnTo>
                  <a:pt x="1556" y="757"/>
                </a:lnTo>
                <a:lnTo>
                  <a:pt x="1599" y="757"/>
                </a:lnTo>
                <a:lnTo>
                  <a:pt x="1610" y="759"/>
                </a:lnTo>
                <a:lnTo>
                  <a:pt x="1619" y="765"/>
                </a:lnTo>
                <a:lnTo>
                  <a:pt x="1625" y="774"/>
                </a:lnTo>
                <a:lnTo>
                  <a:pt x="1627" y="785"/>
                </a:lnTo>
                <a:lnTo>
                  <a:pt x="1625" y="796"/>
                </a:lnTo>
                <a:lnTo>
                  <a:pt x="1619" y="805"/>
                </a:lnTo>
                <a:lnTo>
                  <a:pt x="1610" y="812"/>
                </a:lnTo>
                <a:lnTo>
                  <a:pt x="1599" y="814"/>
                </a:lnTo>
                <a:lnTo>
                  <a:pt x="1556" y="814"/>
                </a:lnTo>
                <a:lnTo>
                  <a:pt x="1556" y="839"/>
                </a:lnTo>
                <a:lnTo>
                  <a:pt x="1599" y="839"/>
                </a:lnTo>
                <a:lnTo>
                  <a:pt x="1610" y="842"/>
                </a:lnTo>
                <a:lnTo>
                  <a:pt x="1619" y="847"/>
                </a:lnTo>
                <a:lnTo>
                  <a:pt x="1625" y="856"/>
                </a:lnTo>
                <a:lnTo>
                  <a:pt x="1627" y="867"/>
                </a:lnTo>
                <a:lnTo>
                  <a:pt x="1625" y="878"/>
                </a:lnTo>
                <a:lnTo>
                  <a:pt x="1619" y="887"/>
                </a:lnTo>
                <a:lnTo>
                  <a:pt x="1610" y="893"/>
                </a:lnTo>
                <a:lnTo>
                  <a:pt x="1599" y="895"/>
                </a:lnTo>
                <a:lnTo>
                  <a:pt x="1556" y="895"/>
                </a:lnTo>
                <a:lnTo>
                  <a:pt x="1556" y="973"/>
                </a:lnTo>
                <a:lnTo>
                  <a:pt x="1553" y="983"/>
                </a:lnTo>
                <a:lnTo>
                  <a:pt x="1547" y="989"/>
                </a:lnTo>
                <a:lnTo>
                  <a:pt x="1537" y="991"/>
                </a:lnTo>
                <a:lnTo>
                  <a:pt x="1443" y="991"/>
                </a:lnTo>
                <a:lnTo>
                  <a:pt x="1434" y="989"/>
                </a:lnTo>
                <a:lnTo>
                  <a:pt x="1427" y="983"/>
                </a:lnTo>
                <a:lnTo>
                  <a:pt x="1425" y="973"/>
                </a:lnTo>
                <a:lnTo>
                  <a:pt x="1425" y="895"/>
                </a:lnTo>
                <a:lnTo>
                  <a:pt x="1387" y="895"/>
                </a:lnTo>
                <a:lnTo>
                  <a:pt x="1377" y="893"/>
                </a:lnTo>
                <a:lnTo>
                  <a:pt x="1368" y="887"/>
                </a:lnTo>
                <a:lnTo>
                  <a:pt x="1361" y="878"/>
                </a:lnTo>
                <a:lnTo>
                  <a:pt x="1359" y="867"/>
                </a:lnTo>
                <a:lnTo>
                  <a:pt x="1361" y="856"/>
                </a:lnTo>
                <a:lnTo>
                  <a:pt x="1368" y="847"/>
                </a:lnTo>
                <a:lnTo>
                  <a:pt x="1377" y="842"/>
                </a:lnTo>
                <a:lnTo>
                  <a:pt x="1387" y="839"/>
                </a:lnTo>
                <a:lnTo>
                  <a:pt x="1425" y="839"/>
                </a:lnTo>
                <a:lnTo>
                  <a:pt x="1425" y="814"/>
                </a:lnTo>
                <a:lnTo>
                  <a:pt x="1387" y="814"/>
                </a:lnTo>
                <a:lnTo>
                  <a:pt x="1377" y="812"/>
                </a:lnTo>
                <a:lnTo>
                  <a:pt x="1368" y="805"/>
                </a:lnTo>
                <a:lnTo>
                  <a:pt x="1361" y="796"/>
                </a:lnTo>
                <a:lnTo>
                  <a:pt x="1359" y="785"/>
                </a:lnTo>
                <a:lnTo>
                  <a:pt x="1361" y="774"/>
                </a:lnTo>
                <a:lnTo>
                  <a:pt x="1368" y="765"/>
                </a:lnTo>
                <a:lnTo>
                  <a:pt x="1377" y="759"/>
                </a:lnTo>
                <a:lnTo>
                  <a:pt x="1387" y="757"/>
                </a:lnTo>
                <a:lnTo>
                  <a:pt x="1425" y="757"/>
                </a:lnTo>
                <a:lnTo>
                  <a:pt x="1425" y="714"/>
                </a:lnTo>
                <a:lnTo>
                  <a:pt x="1265" y="714"/>
                </a:lnTo>
                <a:lnTo>
                  <a:pt x="1238" y="1099"/>
                </a:lnTo>
                <a:lnTo>
                  <a:pt x="1945" y="1318"/>
                </a:lnTo>
                <a:lnTo>
                  <a:pt x="1954" y="1324"/>
                </a:lnTo>
                <a:lnTo>
                  <a:pt x="1960" y="1333"/>
                </a:lnTo>
                <a:lnTo>
                  <a:pt x="1961" y="1344"/>
                </a:lnTo>
                <a:lnTo>
                  <a:pt x="1957" y="1355"/>
                </a:lnTo>
                <a:lnTo>
                  <a:pt x="1948" y="1361"/>
                </a:lnTo>
                <a:lnTo>
                  <a:pt x="1937" y="1364"/>
                </a:lnTo>
                <a:lnTo>
                  <a:pt x="1885" y="1364"/>
                </a:lnTo>
                <a:lnTo>
                  <a:pt x="1885" y="1403"/>
                </a:lnTo>
                <a:lnTo>
                  <a:pt x="1928" y="1403"/>
                </a:lnTo>
                <a:lnTo>
                  <a:pt x="1938" y="1405"/>
                </a:lnTo>
                <a:lnTo>
                  <a:pt x="1947" y="1411"/>
                </a:lnTo>
                <a:lnTo>
                  <a:pt x="1953" y="1420"/>
                </a:lnTo>
                <a:lnTo>
                  <a:pt x="1956" y="1431"/>
                </a:lnTo>
                <a:lnTo>
                  <a:pt x="1953" y="1442"/>
                </a:lnTo>
                <a:lnTo>
                  <a:pt x="1947" y="1451"/>
                </a:lnTo>
                <a:lnTo>
                  <a:pt x="1938" y="1457"/>
                </a:lnTo>
                <a:lnTo>
                  <a:pt x="1928" y="1459"/>
                </a:lnTo>
                <a:lnTo>
                  <a:pt x="1928" y="1459"/>
                </a:lnTo>
                <a:lnTo>
                  <a:pt x="1885" y="1459"/>
                </a:lnTo>
                <a:lnTo>
                  <a:pt x="1885" y="1485"/>
                </a:lnTo>
                <a:lnTo>
                  <a:pt x="1928" y="1485"/>
                </a:lnTo>
                <a:lnTo>
                  <a:pt x="1938" y="1487"/>
                </a:lnTo>
                <a:lnTo>
                  <a:pt x="1947" y="1494"/>
                </a:lnTo>
                <a:lnTo>
                  <a:pt x="1953" y="1502"/>
                </a:lnTo>
                <a:lnTo>
                  <a:pt x="1956" y="1513"/>
                </a:lnTo>
                <a:lnTo>
                  <a:pt x="1953" y="1524"/>
                </a:lnTo>
                <a:lnTo>
                  <a:pt x="1947" y="1532"/>
                </a:lnTo>
                <a:lnTo>
                  <a:pt x="1938" y="1539"/>
                </a:lnTo>
                <a:lnTo>
                  <a:pt x="1928" y="1541"/>
                </a:lnTo>
                <a:lnTo>
                  <a:pt x="1885" y="1541"/>
                </a:lnTo>
                <a:lnTo>
                  <a:pt x="1885" y="1618"/>
                </a:lnTo>
                <a:lnTo>
                  <a:pt x="1882" y="1628"/>
                </a:lnTo>
                <a:lnTo>
                  <a:pt x="1875" y="1634"/>
                </a:lnTo>
                <a:lnTo>
                  <a:pt x="1865" y="1638"/>
                </a:lnTo>
                <a:lnTo>
                  <a:pt x="1772" y="1638"/>
                </a:lnTo>
                <a:lnTo>
                  <a:pt x="1763" y="1634"/>
                </a:lnTo>
                <a:lnTo>
                  <a:pt x="1755" y="1628"/>
                </a:lnTo>
                <a:lnTo>
                  <a:pt x="1753" y="1618"/>
                </a:lnTo>
                <a:lnTo>
                  <a:pt x="1753" y="1541"/>
                </a:lnTo>
                <a:lnTo>
                  <a:pt x="1717" y="1541"/>
                </a:lnTo>
                <a:lnTo>
                  <a:pt x="1706" y="1539"/>
                </a:lnTo>
                <a:lnTo>
                  <a:pt x="1696" y="1532"/>
                </a:lnTo>
                <a:lnTo>
                  <a:pt x="1691" y="1524"/>
                </a:lnTo>
                <a:lnTo>
                  <a:pt x="1689" y="1513"/>
                </a:lnTo>
                <a:lnTo>
                  <a:pt x="1691" y="1502"/>
                </a:lnTo>
                <a:lnTo>
                  <a:pt x="1696" y="1494"/>
                </a:lnTo>
                <a:lnTo>
                  <a:pt x="1706" y="1487"/>
                </a:lnTo>
                <a:lnTo>
                  <a:pt x="1717" y="1485"/>
                </a:lnTo>
                <a:lnTo>
                  <a:pt x="1753" y="1485"/>
                </a:lnTo>
                <a:lnTo>
                  <a:pt x="1753" y="1459"/>
                </a:lnTo>
                <a:lnTo>
                  <a:pt x="1717" y="1459"/>
                </a:lnTo>
                <a:lnTo>
                  <a:pt x="1706" y="1457"/>
                </a:lnTo>
                <a:lnTo>
                  <a:pt x="1696" y="1451"/>
                </a:lnTo>
                <a:lnTo>
                  <a:pt x="1691" y="1442"/>
                </a:lnTo>
                <a:lnTo>
                  <a:pt x="1689" y="1431"/>
                </a:lnTo>
                <a:lnTo>
                  <a:pt x="1691" y="1420"/>
                </a:lnTo>
                <a:lnTo>
                  <a:pt x="1696" y="1411"/>
                </a:lnTo>
                <a:lnTo>
                  <a:pt x="1706" y="1405"/>
                </a:lnTo>
                <a:lnTo>
                  <a:pt x="1717" y="1403"/>
                </a:lnTo>
                <a:lnTo>
                  <a:pt x="1753" y="1403"/>
                </a:lnTo>
                <a:lnTo>
                  <a:pt x="1753" y="1364"/>
                </a:lnTo>
                <a:lnTo>
                  <a:pt x="1219" y="1364"/>
                </a:lnTo>
                <a:lnTo>
                  <a:pt x="1176" y="1982"/>
                </a:lnTo>
                <a:lnTo>
                  <a:pt x="1358" y="2881"/>
                </a:lnTo>
                <a:lnTo>
                  <a:pt x="1596" y="3428"/>
                </a:lnTo>
                <a:lnTo>
                  <a:pt x="1597" y="3432"/>
                </a:lnTo>
                <a:lnTo>
                  <a:pt x="1598" y="3437"/>
                </a:lnTo>
                <a:lnTo>
                  <a:pt x="1662" y="3437"/>
                </a:lnTo>
                <a:lnTo>
                  <a:pt x="1662" y="3506"/>
                </a:lnTo>
                <a:lnTo>
                  <a:pt x="1311" y="3506"/>
                </a:lnTo>
                <a:lnTo>
                  <a:pt x="1311" y="3437"/>
                </a:lnTo>
                <a:lnTo>
                  <a:pt x="1392" y="3437"/>
                </a:lnTo>
                <a:lnTo>
                  <a:pt x="1028" y="2912"/>
                </a:lnTo>
                <a:lnTo>
                  <a:pt x="902" y="2912"/>
                </a:lnTo>
                <a:lnTo>
                  <a:pt x="534" y="3437"/>
                </a:lnTo>
                <a:lnTo>
                  <a:pt x="618" y="3437"/>
                </a:lnTo>
                <a:lnTo>
                  <a:pt x="618" y="3506"/>
                </a:lnTo>
                <a:lnTo>
                  <a:pt x="266" y="3506"/>
                </a:lnTo>
                <a:lnTo>
                  <a:pt x="266" y="3437"/>
                </a:lnTo>
                <a:lnTo>
                  <a:pt x="331" y="3437"/>
                </a:lnTo>
                <a:lnTo>
                  <a:pt x="333" y="3432"/>
                </a:lnTo>
                <a:lnTo>
                  <a:pt x="334" y="3428"/>
                </a:lnTo>
                <a:lnTo>
                  <a:pt x="571" y="2881"/>
                </a:lnTo>
                <a:lnTo>
                  <a:pt x="781" y="1982"/>
                </a:lnTo>
                <a:lnTo>
                  <a:pt x="736" y="1364"/>
                </a:lnTo>
                <a:lnTo>
                  <a:pt x="232" y="1364"/>
                </a:lnTo>
                <a:lnTo>
                  <a:pt x="232" y="1403"/>
                </a:lnTo>
                <a:lnTo>
                  <a:pt x="276" y="1403"/>
                </a:lnTo>
                <a:lnTo>
                  <a:pt x="286" y="1405"/>
                </a:lnTo>
                <a:lnTo>
                  <a:pt x="295" y="1411"/>
                </a:lnTo>
                <a:lnTo>
                  <a:pt x="301" y="1420"/>
                </a:lnTo>
                <a:lnTo>
                  <a:pt x="304" y="1431"/>
                </a:lnTo>
                <a:lnTo>
                  <a:pt x="301" y="1442"/>
                </a:lnTo>
                <a:lnTo>
                  <a:pt x="295" y="1451"/>
                </a:lnTo>
                <a:lnTo>
                  <a:pt x="286" y="1457"/>
                </a:lnTo>
                <a:lnTo>
                  <a:pt x="276" y="1459"/>
                </a:lnTo>
                <a:lnTo>
                  <a:pt x="232" y="1459"/>
                </a:lnTo>
                <a:lnTo>
                  <a:pt x="232" y="1485"/>
                </a:lnTo>
                <a:lnTo>
                  <a:pt x="276" y="1485"/>
                </a:lnTo>
                <a:lnTo>
                  <a:pt x="286" y="1487"/>
                </a:lnTo>
                <a:lnTo>
                  <a:pt x="295" y="1492"/>
                </a:lnTo>
                <a:lnTo>
                  <a:pt x="301" y="1502"/>
                </a:lnTo>
                <a:lnTo>
                  <a:pt x="304" y="1513"/>
                </a:lnTo>
                <a:lnTo>
                  <a:pt x="301" y="1524"/>
                </a:lnTo>
                <a:lnTo>
                  <a:pt x="295" y="1532"/>
                </a:lnTo>
                <a:lnTo>
                  <a:pt x="286" y="1539"/>
                </a:lnTo>
                <a:lnTo>
                  <a:pt x="276" y="1541"/>
                </a:lnTo>
                <a:lnTo>
                  <a:pt x="232" y="1541"/>
                </a:lnTo>
                <a:lnTo>
                  <a:pt x="232" y="1618"/>
                </a:lnTo>
                <a:lnTo>
                  <a:pt x="229" y="1628"/>
                </a:lnTo>
                <a:lnTo>
                  <a:pt x="223" y="1634"/>
                </a:lnTo>
                <a:lnTo>
                  <a:pt x="213" y="1638"/>
                </a:lnTo>
                <a:lnTo>
                  <a:pt x="119" y="1638"/>
                </a:lnTo>
                <a:lnTo>
                  <a:pt x="110" y="1634"/>
                </a:lnTo>
                <a:lnTo>
                  <a:pt x="103" y="1628"/>
                </a:lnTo>
                <a:lnTo>
                  <a:pt x="101" y="1618"/>
                </a:lnTo>
                <a:lnTo>
                  <a:pt x="101" y="1541"/>
                </a:lnTo>
                <a:lnTo>
                  <a:pt x="63" y="1541"/>
                </a:lnTo>
                <a:lnTo>
                  <a:pt x="53" y="1539"/>
                </a:lnTo>
                <a:lnTo>
                  <a:pt x="44" y="1532"/>
                </a:lnTo>
                <a:lnTo>
                  <a:pt x="38" y="1524"/>
                </a:lnTo>
                <a:lnTo>
                  <a:pt x="36" y="1513"/>
                </a:lnTo>
                <a:lnTo>
                  <a:pt x="38" y="1502"/>
                </a:lnTo>
                <a:lnTo>
                  <a:pt x="44" y="1492"/>
                </a:lnTo>
                <a:lnTo>
                  <a:pt x="53" y="1487"/>
                </a:lnTo>
                <a:lnTo>
                  <a:pt x="63" y="1485"/>
                </a:lnTo>
                <a:lnTo>
                  <a:pt x="101" y="1485"/>
                </a:lnTo>
                <a:lnTo>
                  <a:pt x="101" y="1459"/>
                </a:lnTo>
                <a:lnTo>
                  <a:pt x="63" y="1459"/>
                </a:lnTo>
                <a:lnTo>
                  <a:pt x="53" y="1457"/>
                </a:lnTo>
                <a:lnTo>
                  <a:pt x="44" y="1451"/>
                </a:lnTo>
                <a:lnTo>
                  <a:pt x="38" y="1442"/>
                </a:lnTo>
                <a:lnTo>
                  <a:pt x="36" y="1431"/>
                </a:lnTo>
                <a:lnTo>
                  <a:pt x="38" y="1420"/>
                </a:lnTo>
                <a:lnTo>
                  <a:pt x="44" y="1411"/>
                </a:lnTo>
                <a:lnTo>
                  <a:pt x="53" y="1405"/>
                </a:lnTo>
                <a:lnTo>
                  <a:pt x="63" y="1403"/>
                </a:lnTo>
                <a:lnTo>
                  <a:pt x="101" y="1403"/>
                </a:lnTo>
                <a:lnTo>
                  <a:pt x="101" y="1364"/>
                </a:lnTo>
                <a:lnTo>
                  <a:pt x="23" y="1364"/>
                </a:lnTo>
                <a:lnTo>
                  <a:pt x="12" y="1361"/>
                </a:lnTo>
                <a:lnTo>
                  <a:pt x="4" y="1355"/>
                </a:lnTo>
                <a:lnTo>
                  <a:pt x="0" y="1344"/>
                </a:lnTo>
                <a:lnTo>
                  <a:pt x="0" y="1333"/>
                </a:lnTo>
                <a:lnTo>
                  <a:pt x="6" y="1325"/>
                </a:lnTo>
                <a:lnTo>
                  <a:pt x="15" y="1318"/>
                </a:lnTo>
                <a:lnTo>
                  <a:pt x="717" y="1094"/>
                </a:lnTo>
                <a:lnTo>
                  <a:pt x="689" y="714"/>
                </a:lnTo>
                <a:lnTo>
                  <a:pt x="560" y="714"/>
                </a:lnTo>
                <a:lnTo>
                  <a:pt x="560" y="762"/>
                </a:lnTo>
                <a:lnTo>
                  <a:pt x="603" y="762"/>
                </a:lnTo>
                <a:lnTo>
                  <a:pt x="613" y="764"/>
                </a:lnTo>
                <a:lnTo>
                  <a:pt x="623" y="770"/>
                </a:lnTo>
                <a:lnTo>
                  <a:pt x="629" y="779"/>
                </a:lnTo>
                <a:lnTo>
                  <a:pt x="631" y="790"/>
                </a:lnTo>
                <a:lnTo>
                  <a:pt x="629" y="801"/>
                </a:lnTo>
                <a:lnTo>
                  <a:pt x="623" y="809"/>
                </a:lnTo>
                <a:lnTo>
                  <a:pt x="613" y="816"/>
                </a:lnTo>
                <a:lnTo>
                  <a:pt x="603" y="818"/>
                </a:lnTo>
                <a:lnTo>
                  <a:pt x="560" y="818"/>
                </a:lnTo>
                <a:lnTo>
                  <a:pt x="560" y="844"/>
                </a:lnTo>
                <a:lnTo>
                  <a:pt x="603" y="844"/>
                </a:lnTo>
                <a:lnTo>
                  <a:pt x="613" y="846"/>
                </a:lnTo>
                <a:lnTo>
                  <a:pt x="623" y="852"/>
                </a:lnTo>
                <a:lnTo>
                  <a:pt x="629" y="861"/>
                </a:lnTo>
                <a:lnTo>
                  <a:pt x="631" y="872"/>
                </a:lnTo>
                <a:lnTo>
                  <a:pt x="629" y="883"/>
                </a:lnTo>
                <a:lnTo>
                  <a:pt x="623" y="891"/>
                </a:lnTo>
                <a:lnTo>
                  <a:pt x="613" y="898"/>
                </a:lnTo>
                <a:lnTo>
                  <a:pt x="603" y="900"/>
                </a:lnTo>
                <a:lnTo>
                  <a:pt x="560" y="900"/>
                </a:lnTo>
                <a:lnTo>
                  <a:pt x="560" y="977"/>
                </a:lnTo>
                <a:lnTo>
                  <a:pt x="558" y="987"/>
                </a:lnTo>
                <a:lnTo>
                  <a:pt x="551" y="993"/>
                </a:lnTo>
                <a:lnTo>
                  <a:pt x="541" y="997"/>
                </a:lnTo>
                <a:lnTo>
                  <a:pt x="448" y="997"/>
                </a:lnTo>
                <a:lnTo>
                  <a:pt x="438" y="993"/>
                </a:lnTo>
                <a:lnTo>
                  <a:pt x="432" y="987"/>
                </a:lnTo>
                <a:lnTo>
                  <a:pt x="428" y="977"/>
                </a:lnTo>
                <a:lnTo>
                  <a:pt x="428" y="900"/>
                </a:lnTo>
                <a:lnTo>
                  <a:pt x="392" y="900"/>
                </a:lnTo>
                <a:lnTo>
                  <a:pt x="381" y="898"/>
                </a:lnTo>
                <a:lnTo>
                  <a:pt x="372" y="891"/>
                </a:lnTo>
                <a:lnTo>
                  <a:pt x="366" y="883"/>
                </a:lnTo>
                <a:lnTo>
                  <a:pt x="364" y="872"/>
                </a:lnTo>
                <a:lnTo>
                  <a:pt x="366" y="861"/>
                </a:lnTo>
                <a:lnTo>
                  <a:pt x="372" y="852"/>
                </a:lnTo>
                <a:lnTo>
                  <a:pt x="381" y="846"/>
                </a:lnTo>
                <a:lnTo>
                  <a:pt x="392" y="844"/>
                </a:lnTo>
                <a:lnTo>
                  <a:pt x="428" y="844"/>
                </a:lnTo>
                <a:lnTo>
                  <a:pt x="428" y="818"/>
                </a:lnTo>
                <a:lnTo>
                  <a:pt x="392" y="818"/>
                </a:lnTo>
                <a:lnTo>
                  <a:pt x="381" y="816"/>
                </a:lnTo>
                <a:lnTo>
                  <a:pt x="372" y="809"/>
                </a:lnTo>
                <a:lnTo>
                  <a:pt x="366" y="801"/>
                </a:lnTo>
                <a:lnTo>
                  <a:pt x="364" y="790"/>
                </a:lnTo>
                <a:lnTo>
                  <a:pt x="366" y="779"/>
                </a:lnTo>
                <a:lnTo>
                  <a:pt x="372" y="770"/>
                </a:lnTo>
                <a:lnTo>
                  <a:pt x="381" y="764"/>
                </a:lnTo>
                <a:lnTo>
                  <a:pt x="392" y="762"/>
                </a:lnTo>
                <a:lnTo>
                  <a:pt x="428" y="762"/>
                </a:lnTo>
                <a:lnTo>
                  <a:pt x="428" y="714"/>
                </a:lnTo>
                <a:lnTo>
                  <a:pt x="337" y="714"/>
                </a:lnTo>
                <a:lnTo>
                  <a:pt x="327" y="711"/>
                </a:lnTo>
                <a:lnTo>
                  <a:pt x="320" y="706"/>
                </a:lnTo>
                <a:lnTo>
                  <a:pt x="314" y="697"/>
                </a:lnTo>
                <a:lnTo>
                  <a:pt x="313" y="688"/>
                </a:lnTo>
                <a:lnTo>
                  <a:pt x="316" y="679"/>
                </a:lnTo>
                <a:lnTo>
                  <a:pt x="323" y="672"/>
                </a:lnTo>
                <a:lnTo>
                  <a:pt x="674" y="413"/>
                </a:lnTo>
                <a:lnTo>
                  <a:pt x="674" y="412"/>
                </a:lnTo>
                <a:lnTo>
                  <a:pt x="676" y="412"/>
                </a:lnTo>
                <a:lnTo>
                  <a:pt x="955" y="9"/>
                </a:lnTo>
                <a:lnTo>
                  <a:pt x="957" y="6"/>
                </a:lnTo>
                <a:lnTo>
                  <a:pt x="961" y="3"/>
                </a:lnTo>
                <a:lnTo>
                  <a:pt x="965" y="1"/>
                </a:lnTo>
                <a:lnTo>
                  <a:pt x="9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122"/>
          <p:cNvSpPr>
            <a:spLocks noEditPoints="1"/>
          </p:cNvSpPr>
          <p:nvPr/>
        </p:nvSpPr>
        <p:spPr bwMode="auto">
          <a:xfrm>
            <a:off x="10143141" y="4222750"/>
            <a:ext cx="315913" cy="569913"/>
          </a:xfrm>
          <a:custGeom>
            <a:avLst/>
            <a:gdLst>
              <a:gd name="T0" fmla="*/ 868 w 1990"/>
              <a:gd name="T1" fmla="*/ 2985 h 3592"/>
              <a:gd name="T2" fmla="*/ 703 w 1990"/>
              <a:gd name="T3" fmla="*/ 2682 h 3592"/>
              <a:gd name="T4" fmla="*/ 1257 w 1990"/>
              <a:gd name="T5" fmla="*/ 2652 h 3592"/>
              <a:gd name="T6" fmla="*/ 760 w 1990"/>
              <a:gd name="T7" fmla="*/ 2440 h 3592"/>
              <a:gd name="T8" fmla="*/ 811 w 1990"/>
              <a:gd name="T9" fmla="*/ 2214 h 3592"/>
              <a:gd name="T10" fmla="*/ 847 w 1990"/>
              <a:gd name="T11" fmla="*/ 2061 h 3592"/>
              <a:gd name="T12" fmla="*/ 1009 w 1990"/>
              <a:gd name="T13" fmla="*/ 1782 h 3592"/>
              <a:gd name="T14" fmla="*/ 980 w 1990"/>
              <a:gd name="T15" fmla="*/ 1782 h 3592"/>
              <a:gd name="T16" fmla="*/ 1265 w 1990"/>
              <a:gd name="T17" fmla="*/ 1689 h 3592"/>
              <a:gd name="T18" fmla="*/ 1373 w 1990"/>
              <a:gd name="T19" fmla="*/ 1341 h 3592"/>
              <a:gd name="T20" fmla="*/ 1739 w 1990"/>
              <a:gd name="T21" fmla="*/ 1014 h 3592"/>
              <a:gd name="T22" fmla="*/ 1960 w 1990"/>
              <a:gd name="T23" fmla="*/ 1031 h 3592"/>
              <a:gd name="T24" fmla="*/ 882 w 1990"/>
              <a:gd name="T25" fmla="*/ 1013 h 3592"/>
              <a:gd name="T26" fmla="*/ 1096 w 1990"/>
              <a:gd name="T27" fmla="*/ 1032 h 3592"/>
              <a:gd name="T28" fmla="*/ 882 w 1990"/>
              <a:gd name="T29" fmla="*/ 1013 h 3592"/>
              <a:gd name="T30" fmla="*/ 65 w 1990"/>
              <a:gd name="T31" fmla="*/ 1032 h 3592"/>
              <a:gd name="T32" fmla="*/ 279 w 1990"/>
              <a:gd name="T33" fmla="*/ 1013 h 3592"/>
              <a:gd name="T34" fmla="*/ 1739 w 1990"/>
              <a:gd name="T35" fmla="*/ 947 h 3592"/>
              <a:gd name="T36" fmla="*/ 1960 w 1990"/>
              <a:gd name="T37" fmla="*/ 930 h 3592"/>
              <a:gd name="T38" fmla="*/ 876 w 1990"/>
              <a:gd name="T39" fmla="*/ 946 h 3592"/>
              <a:gd name="T40" fmla="*/ 1103 w 1990"/>
              <a:gd name="T41" fmla="*/ 932 h 3592"/>
              <a:gd name="T42" fmla="*/ 56 w 1990"/>
              <a:gd name="T43" fmla="*/ 943 h 3592"/>
              <a:gd name="T44" fmla="*/ 288 w 1990"/>
              <a:gd name="T45" fmla="*/ 935 h 3592"/>
              <a:gd name="T46" fmla="*/ 840 w 1990"/>
              <a:gd name="T47" fmla="*/ 871 h 3592"/>
              <a:gd name="T48" fmla="*/ 1096 w 1990"/>
              <a:gd name="T49" fmla="*/ 910 h 3592"/>
              <a:gd name="T50" fmla="*/ 1052 w 1990"/>
              <a:gd name="T51" fmla="*/ 967 h 3592"/>
              <a:gd name="T52" fmla="*/ 1108 w 1990"/>
              <a:gd name="T53" fmla="*/ 1049 h 3592"/>
              <a:gd name="T54" fmla="*/ 922 w 1990"/>
              <a:gd name="T55" fmla="*/ 1140 h 3592"/>
              <a:gd name="T56" fmla="*/ 862 w 1990"/>
              <a:gd name="T57" fmla="*/ 1002 h 3592"/>
              <a:gd name="T58" fmla="*/ 853 w 1990"/>
              <a:gd name="T59" fmla="*/ 938 h 3592"/>
              <a:gd name="T60" fmla="*/ 578 w 1990"/>
              <a:gd name="T61" fmla="*/ 1210 h 3592"/>
              <a:gd name="T62" fmla="*/ 1877 w 1990"/>
              <a:gd name="T63" fmla="*/ 823 h 3592"/>
              <a:gd name="T64" fmla="*/ 1551 w 1990"/>
              <a:gd name="T65" fmla="*/ 638 h 3592"/>
              <a:gd name="T66" fmla="*/ 1182 w 1990"/>
              <a:gd name="T67" fmla="*/ 823 h 3592"/>
              <a:gd name="T68" fmla="*/ 670 w 1990"/>
              <a:gd name="T69" fmla="*/ 496 h 3592"/>
              <a:gd name="T70" fmla="*/ 1210 w 1990"/>
              <a:gd name="T71" fmla="*/ 426 h 3592"/>
              <a:gd name="T72" fmla="*/ 685 w 1990"/>
              <a:gd name="T73" fmla="*/ 431 h 3592"/>
              <a:gd name="T74" fmla="*/ 634 w 1990"/>
              <a:gd name="T75" fmla="*/ 287 h 3592"/>
              <a:gd name="T76" fmla="*/ 627 w 1990"/>
              <a:gd name="T77" fmla="*/ 234 h 3592"/>
              <a:gd name="T78" fmla="*/ 1484 w 1990"/>
              <a:gd name="T79" fmla="*/ 1 h 3592"/>
              <a:gd name="T80" fmla="*/ 1986 w 1990"/>
              <a:gd name="T81" fmla="*/ 833 h 3592"/>
              <a:gd name="T82" fmla="*/ 1967 w 1990"/>
              <a:gd name="T83" fmla="*/ 912 h 3592"/>
              <a:gd name="T84" fmla="*/ 1913 w 1990"/>
              <a:gd name="T85" fmla="*/ 993 h 3592"/>
              <a:gd name="T86" fmla="*/ 1956 w 1990"/>
              <a:gd name="T87" fmla="*/ 1052 h 3592"/>
              <a:gd name="T88" fmla="*/ 1779 w 1990"/>
              <a:gd name="T89" fmla="*/ 1130 h 3592"/>
              <a:gd name="T90" fmla="*/ 1731 w 1990"/>
              <a:gd name="T91" fmla="*/ 996 h 3592"/>
              <a:gd name="T92" fmla="*/ 1716 w 1990"/>
              <a:gd name="T93" fmla="*/ 927 h 3592"/>
              <a:gd name="T94" fmla="*/ 1630 w 1990"/>
              <a:gd name="T95" fmla="*/ 3511 h 3592"/>
              <a:gd name="T96" fmla="*/ 926 w 1990"/>
              <a:gd name="T97" fmla="*/ 2985 h 3592"/>
              <a:gd name="T98" fmla="*/ 591 w 1990"/>
              <a:gd name="T99" fmla="*/ 2954 h 3592"/>
              <a:gd name="T100" fmla="*/ 308 w 1990"/>
              <a:gd name="T101" fmla="*/ 938 h 3592"/>
              <a:gd name="T102" fmla="*/ 300 w 1990"/>
              <a:gd name="T103" fmla="*/ 1002 h 3592"/>
              <a:gd name="T104" fmla="*/ 233 w 1990"/>
              <a:gd name="T105" fmla="*/ 1140 h 3592"/>
              <a:gd name="T106" fmla="*/ 54 w 1990"/>
              <a:gd name="T107" fmla="*/ 1048 h 3592"/>
              <a:gd name="T108" fmla="*/ 103 w 1990"/>
              <a:gd name="T109" fmla="*/ 967 h 3592"/>
              <a:gd name="T110" fmla="*/ 65 w 1990"/>
              <a:gd name="T111" fmla="*/ 910 h 3592"/>
              <a:gd name="T112" fmla="*/ 11 w 1990"/>
              <a:gd name="T113" fmla="*/ 826 h 3592"/>
              <a:gd name="T114" fmla="*/ 518 w 1990"/>
              <a:gd name="T115" fmla="*/ 8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0" h="3592">
                <a:moveTo>
                  <a:pt x="1111" y="2985"/>
                </a:moveTo>
                <a:lnTo>
                  <a:pt x="1465" y="3497"/>
                </a:lnTo>
                <a:lnTo>
                  <a:pt x="1572" y="3497"/>
                </a:lnTo>
                <a:lnTo>
                  <a:pt x="1351" y="2985"/>
                </a:lnTo>
                <a:lnTo>
                  <a:pt x="1111" y="2985"/>
                </a:lnTo>
                <a:close/>
                <a:moveTo>
                  <a:pt x="630" y="2985"/>
                </a:moveTo>
                <a:lnTo>
                  <a:pt x="407" y="3497"/>
                </a:lnTo>
                <a:lnTo>
                  <a:pt x="511" y="3497"/>
                </a:lnTo>
                <a:lnTo>
                  <a:pt x="868" y="2985"/>
                </a:lnTo>
                <a:lnTo>
                  <a:pt x="630" y="2985"/>
                </a:lnTo>
                <a:close/>
                <a:moveTo>
                  <a:pt x="988" y="2816"/>
                </a:moveTo>
                <a:lnTo>
                  <a:pt x="720" y="2937"/>
                </a:lnTo>
                <a:lnTo>
                  <a:pt x="1243" y="2937"/>
                </a:lnTo>
                <a:lnTo>
                  <a:pt x="988" y="2816"/>
                </a:lnTo>
                <a:close/>
                <a:moveTo>
                  <a:pt x="703" y="2682"/>
                </a:moveTo>
                <a:lnTo>
                  <a:pt x="646" y="2929"/>
                </a:lnTo>
                <a:lnTo>
                  <a:pt x="943" y="2795"/>
                </a:lnTo>
                <a:lnTo>
                  <a:pt x="703" y="2682"/>
                </a:lnTo>
                <a:close/>
                <a:moveTo>
                  <a:pt x="1285" y="2681"/>
                </a:moveTo>
                <a:lnTo>
                  <a:pt x="1034" y="2795"/>
                </a:lnTo>
                <a:lnTo>
                  <a:pt x="1331" y="2937"/>
                </a:lnTo>
                <a:lnTo>
                  <a:pt x="1337" y="2937"/>
                </a:lnTo>
                <a:lnTo>
                  <a:pt x="1285" y="2681"/>
                </a:lnTo>
                <a:close/>
                <a:moveTo>
                  <a:pt x="999" y="2542"/>
                </a:moveTo>
                <a:lnTo>
                  <a:pt x="732" y="2653"/>
                </a:lnTo>
                <a:lnTo>
                  <a:pt x="988" y="2774"/>
                </a:lnTo>
                <a:lnTo>
                  <a:pt x="1257" y="2652"/>
                </a:lnTo>
                <a:lnTo>
                  <a:pt x="999" y="2542"/>
                </a:lnTo>
                <a:close/>
                <a:moveTo>
                  <a:pt x="1237" y="2442"/>
                </a:moveTo>
                <a:lnTo>
                  <a:pt x="1048" y="2521"/>
                </a:lnTo>
                <a:lnTo>
                  <a:pt x="1272" y="2618"/>
                </a:lnTo>
                <a:lnTo>
                  <a:pt x="1237" y="2442"/>
                </a:lnTo>
                <a:close/>
                <a:moveTo>
                  <a:pt x="760" y="2440"/>
                </a:moveTo>
                <a:lnTo>
                  <a:pt x="718" y="2618"/>
                </a:lnTo>
                <a:lnTo>
                  <a:pt x="949" y="2521"/>
                </a:lnTo>
                <a:lnTo>
                  <a:pt x="760" y="2440"/>
                </a:lnTo>
                <a:close/>
                <a:moveTo>
                  <a:pt x="1001" y="2309"/>
                </a:moveTo>
                <a:lnTo>
                  <a:pt x="793" y="2412"/>
                </a:lnTo>
                <a:lnTo>
                  <a:pt x="999" y="2500"/>
                </a:lnTo>
                <a:lnTo>
                  <a:pt x="1210" y="2412"/>
                </a:lnTo>
                <a:lnTo>
                  <a:pt x="1001" y="2309"/>
                </a:lnTo>
                <a:close/>
                <a:moveTo>
                  <a:pt x="811" y="2214"/>
                </a:moveTo>
                <a:lnTo>
                  <a:pt x="773" y="2379"/>
                </a:lnTo>
                <a:lnTo>
                  <a:pt x="958" y="2287"/>
                </a:lnTo>
                <a:lnTo>
                  <a:pt x="811" y="2214"/>
                </a:lnTo>
                <a:close/>
                <a:moveTo>
                  <a:pt x="1191" y="2213"/>
                </a:moveTo>
                <a:lnTo>
                  <a:pt x="1043" y="2287"/>
                </a:lnTo>
                <a:lnTo>
                  <a:pt x="1224" y="2377"/>
                </a:lnTo>
                <a:lnTo>
                  <a:pt x="1191" y="2213"/>
                </a:lnTo>
                <a:close/>
                <a:moveTo>
                  <a:pt x="876" y="2204"/>
                </a:moveTo>
                <a:lnTo>
                  <a:pt x="1001" y="2266"/>
                </a:lnTo>
                <a:lnTo>
                  <a:pt x="1124" y="2204"/>
                </a:lnTo>
                <a:lnTo>
                  <a:pt x="876" y="2204"/>
                </a:lnTo>
                <a:close/>
                <a:moveTo>
                  <a:pt x="847" y="2061"/>
                </a:moveTo>
                <a:lnTo>
                  <a:pt x="823" y="2166"/>
                </a:lnTo>
                <a:lnTo>
                  <a:pt x="1181" y="2166"/>
                </a:lnTo>
                <a:lnTo>
                  <a:pt x="1161" y="2061"/>
                </a:lnTo>
                <a:lnTo>
                  <a:pt x="847" y="2061"/>
                </a:lnTo>
                <a:close/>
                <a:moveTo>
                  <a:pt x="937" y="1728"/>
                </a:moveTo>
                <a:lnTo>
                  <a:pt x="862" y="2014"/>
                </a:lnTo>
                <a:lnTo>
                  <a:pt x="1136" y="2014"/>
                </a:lnTo>
                <a:lnTo>
                  <a:pt x="1053" y="1729"/>
                </a:lnTo>
                <a:lnTo>
                  <a:pt x="1009" y="1782"/>
                </a:lnTo>
                <a:lnTo>
                  <a:pt x="1006" y="1785"/>
                </a:lnTo>
                <a:lnTo>
                  <a:pt x="1003" y="1788"/>
                </a:lnTo>
                <a:lnTo>
                  <a:pt x="1000" y="1789"/>
                </a:lnTo>
                <a:lnTo>
                  <a:pt x="995" y="1790"/>
                </a:lnTo>
                <a:lnTo>
                  <a:pt x="995" y="1790"/>
                </a:lnTo>
                <a:lnTo>
                  <a:pt x="991" y="1789"/>
                </a:lnTo>
                <a:lnTo>
                  <a:pt x="986" y="1788"/>
                </a:lnTo>
                <a:lnTo>
                  <a:pt x="983" y="1785"/>
                </a:lnTo>
                <a:lnTo>
                  <a:pt x="980" y="1782"/>
                </a:lnTo>
                <a:lnTo>
                  <a:pt x="937" y="1728"/>
                </a:lnTo>
                <a:close/>
                <a:moveTo>
                  <a:pt x="737" y="1690"/>
                </a:moveTo>
                <a:lnTo>
                  <a:pt x="832" y="1975"/>
                </a:lnTo>
                <a:lnTo>
                  <a:pt x="899" y="1726"/>
                </a:lnTo>
                <a:lnTo>
                  <a:pt x="737" y="1690"/>
                </a:lnTo>
                <a:close/>
                <a:moveTo>
                  <a:pt x="1265" y="1689"/>
                </a:moveTo>
                <a:lnTo>
                  <a:pt x="1092" y="1725"/>
                </a:lnTo>
                <a:lnTo>
                  <a:pt x="1170" y="1992"/>
                </a:lnTo>
                <a:lnTo>
                  <a:pt x="1265" y="1689"/>
                </a:lnTo>
                <a:close/>
                <a:moveTo>
                  <a:pt x="755" y="1498"/>
                </a:moveTo>
                <a:lnTo>
                  <a:pt x="736" y="1650"/>
                </a:lnTo>
                <a:lnTo>
                  <a:pt x="905" y="1687"/>
                </a:lnTo>
                <a:lnTo>
                  <a:pt x="755" y="1498"/>
                </a:lnTo>
                <a:close/>
                <a:moveTo>
                  <a:pt x="1259" y="1478"/>
                </a:moveTo>
                <a:lnTo>
                  <a:pt x="1088" y="1686"/>
                </a:lnTo>
                <a:lnTo>
                  <a:pt x="1273" y="1648"/>
                </a:lnTo>
                <a:lnTo>
                  <a:pt x="1259" y="1478"/>
                </a:lnTo>
                <a:close/>
                <a:moveTo>
                  <a:pt x="1373" y="1341"/>
                </a:moveTo>
                <a:lnTo>
                  <a:pt x="1294" y="1437"/>
                </a:lnTo>
                <a:lnTo>
                  <a:pt x="1304" y="1560"/>
                </a:lnTo>
                <a:lnTo>
                  <a:pt x="1373" y="1341"/>
                </a:lnTo>
                <a:close/>
                <a:moveTo>
                  <a:pt x="614" y="1320"/>
                </a:moveTo>
                <a:lnTo>
                  <a:pt x="705" y="1592"/>
                </a:lnTo>
                <a:lnTo>
                  <a:pt x="723" y="1456"/>
                </a:lnTo>
                <a:lnTo>
                  <a:pt x="614" y="1320"/>
                </a:lnTo>
                <a:close/>
                <a:moveTo>
                  <a:pt x="1742" y="1013"/>
                </a:moveTo>
                <a:lnTo>
                  <a:pt x="1739" y="1014"/>
                </a:lnTo>
                <a:lnTo>
                  <a:pt x="1735" y="1015"/>
                </a:lnTo>
                <a:lnTo>
                  <a:pt x="1733" y="1019"/>
                </a:lnTo>
                <a:lnTo>
                  <a:pt x="1733" y="1023"/>
                </a:lnTo>
                <a:lnTo>
                  <a:pt x="1733" y="1026"/>
                </a:lnTo>
                <a:lnTo>
                  <a:pt x="1735" y="1030"/>
                </a:lnTo>
                <a:lnTo>
                  <a:pt x="1739" y="1031"/>
                </a:lnTo>
                <a:lnTo>
                  <a:pt x="1742" y="1032"/>
                </a:lnTo>
                <a:lnTo>
                  <a:pt x="1956" y="1032"/>
                </a:lnTo>
                <a:lnTo>
                  <a:pt x="1960" y="1031"/>
                </a:lnTo>
                <a:lnTo>
                  <a:pt x="1963" y="1030"/>
                </a:lnTo>
                <a:lnTo>
                  <a:pt x="1965" y="1026"/>
                </a:lnTo>
                <a:lnTo>
                  <a:pt x="1966" y="1023"/>
                </a:lnTo>
                <a:lnTo>
                  <a:pt x="1965" y="1019"/>
                </a:lnTo>
                <a:lnTo>
                  <a:pt x="1963" y="1015"/>
                </a:lnTo>
                <a:lnTo>
                  <a:pt x="1960" y="1014"/>
                </a:lnTo>
                <a:lnTo>
                  <a:pt x="1956" y="1013"/>
                </a:lnTo>
                <a:lnTo>
                  <a:pt x="1742" y="1013"/>
                </a:lnTo>
                <a:close/>
                <a:moveTo>
                  <a:pt x="882" y="1013"/>
                </a:moveTo>
                <a:lnTo>
                  <a:pt x="878" y="1014"/>
                </a:lnTo>
                <a:lnTo>
                  <a:pt x="876" y="1015"/>
                </a:lnTo>
                <a:lnTo>
                  <a:pt x="874" y="1019"/>
                </a:lnTo>
                <a:lnTo>
                  <a:pt x="873" y="1023"/>
                </a:lnTo>
                <a:lnTo>
                  <a:pt x="874" y="1026"/>
                </a:lnTo>
                <a:lnTo>
                  <a:pt x="876" y="1030"/>
                </a:lnTo>
                <a:lnTo>
                  <a:pt x="878" y="1031"/>
                </a:lnTo>
                <a:lnTo>
                  <a:pt x="882" y="1032"/>
                </a:lnTo>
                <a:lnTo>
                  <a:pt x="1096" y="1032"/>
                </a:lnTo>
                <a:lnTo>
                  <a:pt x="1100" y="1031"/>
                </a:lnTo>
                <a:lnTo>
                  <a:pt x="1103" y="1030"/>
                </a:lnTo>
                <a:lnTo>
                  <a:pt x="1105" y="1026"/>
                </a:lnTo>
                <a:lnTo>
                  <a:pt x="1106" y="1023"/>
                </a:lnTo>
                <a:lnTo>
                  <a:pt x="1105" y="1019"/>
                </a:lnTo>
                <a:lnTo>
                  <a:pt x="1103" y="1015"/>
                </a:lnTo>
                <a:lnTo>
                  <a:pt x="1100" y="1014"/>
                </a:lnTo>
                <a:lnTo>
                  <a:pt x="1096" y="1013"/>
                </a:lnTo>
                <a:lnTo>
                  <a:pt x="882" y="1013"/>
                </a:lnTo>
                <a:close/>
                <a:moveTo>
                  <a:pt x="65" y="1013"/>
                </a:moveTo>
                <a:lnTo>
                  <a:pt x="61" y="1014"/>
                </a:lnTo>
                <a:lnTo>
                  <a:pt x="58" y="1015"/>
                </a:lnTo>
                <a:lnTo>
                  <a:pt x="56" y="1019"/>
                </a:lnTo>
                <a:lnTo>
                  <a:pt x="56" y="1023"/>
                </a:lnTo>
                <a:lnTo>
                  <a:pt x="56" y="1026"/>
                </a:lnTo>
                <a:lnTo>
                  <a:pt x="58" y="1030"/>
                </a:lnTo>
                <a:lnTo>
                  <a:pt x="61" y="1031"/>
                </a:lnTo>
                <a:lnTo>
                  <a:pt x="65" y="1032"/>
                </a:lnTo>
                <a:lnTo>
                  <a:pt x="279" y="1032"/>
                </a:lnTo>
                <a:lnTo>
                  <a:pt x="284" y="1031"/>
                </a:lnTo>
                <a:lnTo>
                  <a:pt x="286" y="1030"/>
                </a:lnTo>
                <a:lnTo>
                  <a:pt x="288" y="1026"/>
                </a:lnTo>
                <a:lnTo>
                  <a:pt x="289" y="1023"/>
                </a:lnTo>
                <a:lnTo>
                  <a:pt x="288" y="1019"/>
                </a:lnTo>
                <a:lnTo>
                  <a:pt x="286" y="1015"/>
                </a:lnTo>
                <a:lnTo>
                  <a:pt x="284" y="1014"/>
                </a:lnTo>
                <a:lnTo>
                  <a:pt x="279" y="1013"/>
                </a:lnTo>
                <a:lnTo>
                  <a:pt x="65" y="1013"/>
                </a:lnTo>
                <a:close/>
                <a:moveTo>
                  <a:pt x="1742" y="930"/>
                </a:moveTo>
                <a:lnTo>
                  <a:pt x="1739" y="930"/>
                </a:lnTo>
                <a:lnTo>
                  <a:pt x="1735" y="932"/>
                </a:lnTo>
                <a:lnTo>
                  <a:pt x="1733" y="935"/>
                </a:lnTo>
                <a:lnTo>
                  <a:pt x="1733" y="938"/>
                </a:lnTo>
                <a:lnTo>
                  <a:pt x="1733" y="943"/>
                </a:lnTo>
                <a:lnTo>
                  <a:pt x="1735" y="946"/>
                </a:lnTo>
                <a:lnTo>
                  <a:pt x="1739" y="947"/>
                </a:lnTo>
                <a:lnTo>
                  <a:pt x="1742" y="948"/>
                </a:lnTo>
                <a:lnTo>
                  <a:pt x="1956" y="948"/>
                </a:lnTo>
                <a:lnTo>
                  <a:pt x="1960" y="947"/>
                </a:lnTo>
                <a:lnTo>
                  <a:pt x="1963" y="946"/>
                </a:lnTo>
                <a:lnTo>
                  <a:pt x="1965" y="943"/>
                </a:lnTo>
                <a:lnTo>
                  <a:pt x="1966" y="938"/>
                </a:lnTo>
                <a:lnTo>
                  <a:pt x="1965" y="935"/>
                </a:lnTo>
                <a:lnTo>
                  <a:pt x="1963" y="932"/>
                </a:lnTo>
                <a:lnTo>
                  <a:pt x="1960" y="930"/>
                </a:lnTo>
                <a:lnTo>
                  <a:pt x="1956" y="930"/>
                </a:lnTo>
                <a:lnTo>
                  <a:pt x="1742" y="930"/>
                </a:lnTo>
                <a:close/>
                <a:moveTo>
                  <a:pt x="882" y="930"/>
                </a:moveTo>
                <a:lnTo>
                  <a:pt x="878" y="930"/>
                </a:lnTo>
                <a:lnTo>
                  <a:pt x="876" y="932"/>
                </a:lnTo>
                <a:lnTo>
                  <a:pt x="874" y="935"/>
                </a:lnTo>
                <a:lnTo>
                  <a:pt x="873" y="938"/>
                </a:lnTo>
                <a:lnTo>
                  <a:pt x="874" y="943"/>
                </a:lnTo>
                <a:lnTo>
                  <a:pt x="876" y="946"/>
                </a:lnTo>
                <a:lnTo>
                  <a:pt x="878" y="947"/>
                </a:lnTo>
                <a:lnTo>
                  <a:pt x="882" y="948"/>
                </a:lnTo>
                <a:lnTo>
                  <a:pt x="1096" y="948"/>
                </a:lnTo>
                <a:lnTo>
                  <a:pt x="1100" y="947"/>
                </a:lnTo>
                <a:lnTo>
                  <a:pt x="1103" y="946"/>
                </a:lnTo>
                <a:lnTo>
                  <a:pt x="1105" y="943"/>
                </a:lnTo>
                <a:lnTo>
                  <a:pt x="1106" y="938"/>
                </a:lnTo>
                <a:lnTo>
                  <a:pt x="1105" y="935"/>
                </a:lnTo>
                <a:lnTo>
                  <a:pt x="1103" y="932"/>
                </a:lnTo>
                <a:lnTo>
                  <a:pt x="1100" y="930"/>
                </a:lnTo>
                <a:lnTo>
                  <a:pt x="1096" y="930"/>
                </a:lnTo>
                <a:lnTo>
                  <a:pt x="882" y="930"/>
                </a:lnTo>
                <a:close/>
                <a:moveTo>
                  <a:pt x="65" y="930"/>
                </a:moveTo>
                <a:lnTo>
                  <a:pt x="61" y="930"/>
                </a:lnTo>
                <a:lnTo>
                  <a:pt x="58" y="932"/>
                </a:lnTo>
                <a:lnTo>
                  <a:pt x="56" y="935"/>
                </a:lnTo>
                <a:lnTo>
                  <a:pt x="56" y="938"/>
                </a:lnTo>
                <a:lnTo>
                  <a:pt x="56" y="943"/>
                </a:lnTo>
                <a:lnTo>
                  <a:pt x="58" y="946"/>
                </a:lnTo>
                <a:lnTo>
                  <a:pt x="61" y="947"/>
                </a:lnTo>
                <a:lnTo>
                  <a:pt x="65" y="948"/>
                </a:lnTo>
                <a:lnTo>
                  <a:pt x="279" y="948"/>
                </a:lnTo>
                <a:lnTo>
                  <a:pt x="284" y="947"/>
                </a:lnTo>
                <a:lnTo>
                  <a:pt x="286" y="946"/>
                </a:lnTo>
                <a:lnTo>
                  <a:pt x="288" y="943"/>
                </a:lnTo>
                <a:lnTo>
                  <a:pt x="289" y="938"/>
                </a:lnTo>
                <a:lnTo>
                  <a:pt x="288" y="935"/>
                </a:lnTo>
                <a:lnTo>
                  <a:pt x="286" y="932"/>
                </a:lnTo>
                <a:lnTo>
                  <a:pt x="284" y="930"/>
                </a:lnTo>
                <a:lnTo>
                  <a:pt x="279" y="930"/>
                </a:lnTo>
                <a:lnTo>
                  <a:pt x="65" y="930"/>
                </a:lnTo>
                <a:close/>
                <a:moveTo>
                  <a:pt x="1190" y="871"/>
                </a:moveTo>
                <a:lnTo>
                  <a:pt x="1418" y="1196"/>
                </a:lnTo>
                <a:lnTo>
                  <a:pt x="1519" y="871"/>
                </a:lnTo>
                <a:lnTo>
                  <a:pt x="1190" y="871"/>
                </a:lnTo>
                <a:close/>
                <a:moveTo>
                  <a:pt x="840" y="871"/>
                </a:moveTo>
                <a:lnTo>
                  <a:pt x="601" y="1243"/>
                </a:lnTo>
                <a:lnTo>
                  <a:pt x="758" y="1439"/>
                </a:lnTo>
                <a:lnTo>
                  <a:pt x="995" y="1739"/>
                </a:lnTo>
                <a:lnTo>
                  <a:pt x="1403" y="1244"/>
                </a:lnTo>
                <a:lnTo>
                  <a:pt x="1404" y="1242"/>
                </a:lnTo>
                <a:lnTo>
                  <a:pt x="1143" y="871"/>
                </a:lnTo>
                <a:lnTo>
                  <a:pt x="1052" y="871"/>
                </a:lnTo>
                <a:lnTo>
                  <a:pt x="1052" y="910"/>
                </a:lnTo>
                <a:lnTo>
                  <a:pt x="1096" y="910"/>
                </a:lnTo>
                <a:lnTo>
                  <a:pt x="1108" y="912"/>
                </a:lnTo>
                <a:lnTo>
                  <a:pt x="1117" y="919"/>
                </a:lnTo>
                <a:lnTo>
                  <a:pt x="1122" y="927"/>
                </a:lnTo>
                <a:lnTo>
                  <a:pt x="1124" y="938"/>
                </a:lnTo>
                <a:lnTo>
                  <a:pt x="1122" y="949"/>
                </a:lnTo>
                <a:lnTo>
                  <a:pt x="1117" y="959"/>
                </a:lnTo>
                <a:lnTo>
                  <a:pt x="1108" y="965"/>
                </a:lnTo>
                <a:lnTo>
                  <a:pt x="1096" y="967"/>
                </a:lnTo>
                <a:lnTo>
                  <a:pt x="1052" y="967"/>
                </a:lnTo>
                <a:lnTo>
                  <a:pt x="1052" y="993"/>
                </a:lnTo>
                <a:lnTo>
                  <a:pt x="1096" y="993"/>
                </a:lnTo>
                <a:lnTo>
                  <a:pt x="1108" y="996"/>
                </a:lnTo>
                <a:lnTo>
                  <a:pt x="1117" y="1002"/>
                </a:lnTo>
                <a:lnTo>
                  <a:pt x="1122" y="1011"/>
                </a:lnTo>
                <a:lnTo>
                  <a:pt x="1124" y="1022"/>
                </a:lnTo>
                <a:lnTo>
                  <a:pt x="1122" y="1034"/>
                </a:lnTo>
                <a:lnTo>
                  <a:pt x="1117" y="1043"/>
                </a:lnTo>
                <a:lnTo>
                  <a:pt x="1108" y="1049"/>
                </a:lnTo>
                <a:lnTo>
                  <a:pt x="1096" y="1052"/>
                </a:lnTo>
                <a:lnTo>
                  <a:pt x="1052" y="1052"/>
                </a:lnTo>
                <a:lnTo>
                  <a:pt x="1052" y="1130"/>
                </a:lnTo>
                <a:lnTo>
                  <a:pt x="1050" y="1140"/>
                </a:lnTo>
                <a:lnTo>
                  <a:pt x="1043" y="1146"/>
                </a:lnTo>
                <a:lnTo>
                  <a:pt x="1034" y="1150"/>
                </a:lnTo>
                <a:lnTo>
                  <a:pt x="938" y="1150"/>
                </a:lnTo>
                <a:lnTo>
                  <a:pt x="928" y="1146"/>
                </a:lnTo>
                <a:lnTo>
                  <a:pt x="922" y="1140"/>
                </a:lnTo>
                <a:lnTo>
                  <a:pt x="920" y="1130"/>
                </a:lnTo>
                <a:lnTo>
                  <a:pt x="920" y="1052"/>
                </a:lnTo>
                <a:lnTo>
                  <a:pt x="882" y="1052"/>
                </a:lnTo>
                <a:lnTo>
                  <a:pt x="872" y="1049"/>
                </a:lnTo>
                <a:lnTo>
                  <a:pt x="862" y="1043"/>
                </a:lnTo>
                <a:lnTo>
                  <a:pt x="856" y="1034"/>
                </a:lnTo>
                <a:lnTo>
                  <a:pt x="853" y="1022"/>
                </a:lnTo>
                <a:lnTo>
                  <a:pt x="856" y="1011"/>
                </a:lnTo>
                <a:lnTo>
                  <a:pt x="862" y="1002"/>
                </a:lnTo>
                <a:lnTo>
                  <a:pt x="872" y="996"/>
                </a:lnTo>
                <a:lnTo>
                  <a:pt x="882" y="993"/>
                </a:lnTo>
                <a:lnTo>
                  <a:pt x="920" y="993"/>
                </a:lnTo>
                <a:lnTo>
                  <a:pt x="920" y="967"/>
                </a:lnTo>
                <a:lnTo>
                  <a:pt x="882" y="967"/>
                </a:lnTo>
                <a:lnTo>
                  <a:pt x="872" y="965"/>
                </a:lnTo>
                <a:lnTo>
                  <a:pt x="862" y="959"/>
                </a:lnTo>
                <a:lnTo>
                  <a:pt x="856" y="949"/>
                </a:lnTo>
                <a:lnTo>
                  <a:pt x="853" y="938"/>
                </a:lnTo>
                <a:lnTo>
                  <a:pt x="856" y="927"/>
                </a:lnTo>
                <a:lnTo>
                  <a:pt x="862" y="919"/>
                </a:lnTo>
                <a:lnTo>
                  <a:pt x="872" y="912"/>
                </a:lnTo>
                <a:lnTo>
                  <a:pt x="882" y="910"/>
                </a:lnTo>
                <a:lnTo>
                  <a:pt x="920" y="910"/>
                </a:lnTo>
                <a:lnTo>
                  <a:pt x="920" y="871"/>
                </a:lnTo>
                <a:lnTo>
                  <a:pt x="840" y="871"/>
                </a:lnTo>
                <a:close/>
                <a:moveTo>
                  <a:pt x="464" y="871"/>
                </a:moveTo>
                <a:lnTo>
                  <a:pt x="578" y="1210"/>
                </a:lnTo>
                <a:lnTo>
                  <a:pt x="794" y="871"/>
                </a:lnTo>
                <a:lnTo>
                  <a:pt x="464" y="871"/>
                </a:lnTo>
                <a:close/>
                <a:moveTo>
                  <a:pt x="353" y="684"/>
                </a:moveTo>
                <a:lnTo>
                  <a:pt x="113" y="823"/>
                </a:lnTo>
                <a:lnTo>
                  <a:pt x="399" y="823"/>
                </a:lnTo>
                <a:lnTo>
                  <a:pt x="353" y="684"/>
                </a:lnTo>
                <a:close/>
                <a:moveTo>
                  <a:pt x="1628" y="682"/>
                </a:moveTo>
                <a:lnTo>
                  <a:pt x="1583" y="823"/>
                </a:lnTo>
                <a:lnTo>
                  <a:pt x="1877" y="823"/>
                </a:lnTo>
                <a:lnTo>
                  <a:pt x="1628" y="682"/>
                </a:lnTo>
                <a:close/>
                <a:moveTo>
                  <a:pt x="584" y="548"/>
                </a:moveTo>
                <a:lnTo>
                  <a:pt x="395" y="661"/>
                </a:lnTo>
                <a:lnTo>
                  <a:pt x="439" y="794"/>
                </a:lnTo>
                <a:lnTo>
                  <a:pt x="584" y="548"/>
                </a:lnTo>
                <a:close/>
                <a:moveTo>
                  <a:pt x="1383" y="539"/>
                </a:moveTo>
                <a:lnTo>
                  <a:pt x="1538" y="810"/>
                </a:lnTo>
                <a:lnTo>
                  <a:pt x="1585" y="658"/>
                </a:lnTo>
                <a:lnTo>
                  <a:pt x="1551" y="638"/>
                </a:lnTo>
                <a:lnTo>
                  <a:pt x="1549" y="637"/>
                </a:lnTo>
                <a:lnTo>
                  <a:pt x="1548" y="636"/>
                </a:lnTo>
                <a:lnTo>
                  <a:pt x="1383" y="539"/>
                </a:lnTo>
                <a:close/>
                <a:moveTo>
                  <a:pt x="642" y="524"/>
                </a:moveTo>
                <a:lnTo>
                  <a:pt x="466" y="823"/>
                </a:lnTo>
                <a:lnTo>
                  <a:pt x="798" y="823"/>
                </a:lnTo>
                <a:lnTo>
                  <a:pt x="642" y="524"/>
                </a:lnTo>
                <a:close/>
                <a:moveTo>
                  <a:pt x="1328" y="520"/>
                </a:moveTo>
                <a:lnTo>
                  <a:pt x="1182" y="823"/>
                </a:lnTo>
                <a:lnTo>
                  <a:pt x="1501" y="823"/>
                </a:lnTo>
                <a:lnTo>
                  <a:pt x="1328" y="520"/>
                </a:lnTo>
                <a:close/>
                <a:moveTo>
                  <a:pt x="1002" y="499"/>
                </a:moveTo>
                <a:lnTo>
                  <a:pt x="846" y="823"/>
                </a:lnTo>
                <a:lnTo>
                  <a:pt x="1120" y="823"/>
                </a:lnTo>
                <a:lnTo>
                  <a:pt x="1002" y="499"/>
                </a:lnTo>
                <a:close/>
                <a:moveTo>
                  <a:pt x="971" y="475"/>
                </a:moveTo>
                <a:lnTo>
                  <a:pt x="704" y="475"/>
                </a:lnTo>
                <a:lnTo>
                  <a:pt x="670" y="496"/>
                </a:lnTo>
                <a:lnTo>
                  <a:pt x="822" y="785"/>
                </a:lnTo>
                <a:lnTo>
                  <a:pt x="971" y="475"/>
                </a:lnTo>
                <a:close/>
                <a:moveTo>
                  <a:pt x="1270" y="474"/>
                </a:moveTo>
                <a:lnTo>
                  <a:pt x="1034" y="474"/>
                </a:lnTo>
                <a:lnTo>
                  <a:pt x="1152" y="798"/>
                </a:lnTo>
                <a:lnTo>
                  <a:pt x="1300" y="491"/>
                </a:lnTo>
                <a:lnTo>
                  <a:pt x="1270" y="474"/>
                </a:lnTo>
                <a:close/>
                <a:moveTo>
                  <a:pt x="1298" y="306"/>
                </a:moveTo>
                <a:lnTo>
                  <a:pt x="1210" y="426"/>
                </a:lnTo>
                <a:lnTo>
                  <a:pt x="1277" y="426"/>
                </a:lnTo>
                <a:lnTo>
                  <a:pt x="1277" y="426"/>
                </a:lnTo>
                <a:lnTo>
                  <a:pt x="1282" y="427"/>
                </a:lnTo>
                <a:lnTo>
                  <a:pt x="1288" y="429"/>
                </a:lnTo>
                <a:lnTo>
                  <a:pt x="1365" y="474"/>
                </a:lnTo>
                <a:lnTo>
                  <a:pt x="1298" y="306"/>
                </a:lnTo>
                <a:close/>
                <a:moveTo>
                  <a:pt x="679" y="304"/>
                </a:moveTo>
                <a:lnTo>
                  <a:pt x="610" y="476"/>
                </a:lnTo>
                <a:lnTo>
                  <a:pt x="685" y="431"/>
                </a:lnTo>
                <a:lnTo>
                  <a:pt x="690" y="429"/>
                </a:lnTo>
                <a:lnTo>
                  <a:pt x="694" y="428"/>
                </a:lnTo>
                <a:lnTo>
                  <a:pt x="697" y="428"/>
                </a:lnTo>
                <a:lnTo>
                  <a:pt x="770" y="427"/>
                </a:lnTo>
                <a:lnTo>
                  <a:pt x="679" y="304"/>
                </a:lnTo>
                <a:close/>
                <a:moveTo>
                  <a:pt x="530" y="249"/>
                </a:moveTo>
                <a:lnTo>
                  <a:pt x="530" y="525"/>
                </a:lnTo>
                <a:lnTo>
                  <a:pt x="543" y="517"/>
                </a:lnTo>
                <a:lnTo>
                  <a:pt x="634" y="287"/>
                </a:lnTo>
                <a:lnTo>
                  <a:pt x="530" y="249"/>
                </a:lnTo>
                <a:close/>
                <a:moveTo>
                  <a:pt x="1452" y="235"/>
                </a:moveTo>
                <a:lnTo>
                  <a:pt x="1339" y="278"/>
                </a:lnTo>
                <a:lnTo>
                  <a:pt x="1432" y="513"/>
                </a:lnTo>
                <a:lnTo>
                  <a:pt x="1452" y="525"/>
                </a:lnTo>
                <a:lnTo>
                  <a:pt x="1452" y="235"/>
                </a:lnTo>
                <a:close/>
                <a:moveTo>
                  <a:pt x="530" y="101"/>
                </a:moveTo>
                <a:lnTo>
                  <a:pt x="530" y="197"/>
                </a:lnTo>
                <a:lnTo>
                  <a:pt x="627" y="234"/>
                </a:lnTo>
                <a:lnTo>
                  <a:pt x="530" y="101"/>
                </a:lnTo>
                <a:close/>
                <a:moveTo>
                  <a:pt x="1452" y="97"/>
                </a:moveTo>
                <a:lnTo>
                  <a:pt x="1363" y="218"/>
                </a:lnTo>
                <a:lnTo>
                  <a:pt x="1448" y="186"/>
                </a:lnTo>
                <a:lnTo>
                  <a:pt x="1451" y="186"/>
                </a:lnTo>
                <a:lnTo>
                  <a:pt x="1452" y="185"/>
                </a:lnTo>
                <a:lnTo>
                  <a:pt x="1452" y="97"/>
                </a:lnTo>
                <a:close/>
                <a:moveTo>
                  <a:pt x="1474" y="0"/>
                </a:moveTo>
                <a:lnTo>
                  <a:pt x="1484" y="1"/>
                </a:lnTo>
                <a:lnTo>
                  <a:pt x="1492" y="7"/>
                </a:lnTo>
                <a:lnTo>
                  <a:pt x="1498" y="14"/>
                </a:lnTo>
                <a:lnTo>
                  <a:pt x="1500" y="24"/>
                </a:lnTo>
                <a:lnTo>
                  <a:pt x="1500" y="552"/>
                </a:lnTo>
                <a:lnTo>
                  <a:pt x="1626" y="625"/>
                </a:lnTo>
                <a:lnTo>
                  <a:pt x="1626" y="626"/>
                </a:lnTo>
                <a:lnTo>
                  <a:pt x="1627" y="626"/>
                </a:lnTo>
                <a:lnTo>
                  <a:pt x="1978" y="826"/>
                </a:lnTo>
                <a:lnTo>
                  <a:pt x="1986" y="833"/>
                </a:lnTo>
                <a:lnTo>
                  <a:pt x="1990" y="843"/>
                </a:lnTo>
                <a:lnTo>
                  <a:pt x="1990" y="853"/>
                </a:lnTo>
                <a:lnTo>
                  <a:pt x="1985" y="862"/>
                </a:lnTo>
                <a:lnTo>
                  <a:pt x="1977" y="868"/>
                </a:lnTo>
                <a:lnTo>
                  <a:pt x="1967" y="871"/>
                </a:lnTo>
                <a:lnTo>
                  <a:pt x="1913" y="871"/>
                </a:lnTo>
                <a:lnTo>
                  <a:pt x="1913" y="910"/>
                </a:lnTo>
                <a:lnTo>
                  <a:pt x="1956" y="910"/>
                </a:lnTo>
                <a:lnTo>
                  <a:pt x="1967" y="912"/>
                </a:lnTo>
                <a:lnTo>
                  <a:pt x="1976" y="919"/>
                </a:lnTo>
                <a:lnTo>
                  <a:pt x="1983" y="927"/>
                </a:lnTo>
                <a:lnTo>
                  <a:pt x="1985" y="938"/>
                </a:lnTo>
                <a:lnTo>
                  <a:pt x="1983" y="949"/>
                </a:lnTo>
                <a:lnTo>
                  <a:pt x="1976" y="959"/>
                </a:lnTo>
                <a:lnTo>
                  <a:pt x="1967" y="965"/>
                </a:lnTo>
                <a:lnTo>
                  <a:pt x="1956" y="967"/>
                </a:lnTo>
                <a:lnTo>
                  <a:pt x="1913" y="967"/>
                </a:lnTo>
                <a:lnTo>
                  <a:pt x="1913" y="993"/>
                </a:lnTo>
                <a:lnTo>
                  <a:pt x="1956" y="993"/>
                </a:lnTo>
                <a:lnTo>
                  <a:pt x="1967" y="996"/>
                </a:lnTo>
                <a:lnTo>
                  <a:pt x="1976" y="1002"/>
                </a:lnTo>
                <a:lnTo>
                  <a:pt x="1983" y="1011"/>
                </a:lnTo>
                <a:lnTo>
                  <a:pt x="1985" y="1022"/>
                </a:lnTo>
                <a:lnTo>
                  <a:pt x="1983" y="1034"/>
                </a:lnTo>
                <a:lnTo>
                  <a:pt x="1976" y="1043"/>
                </a:lnTo>
                <a:lnTo>
                  <a:pt x="1967" y="1048"/>
                </a:lnTo>
                <a:lnTo>
                  <a:pt x="1956" y="1052"/>
                </a:lnTo>
                <a:lnTo>
                  <a:pt x="1913" y="1052"/>
                </a:lnTo>
                <a:lnTo>
                  <a:pt x="1913" y="1130"/>
                </a:lnTo>
                <a:lnTo>
                  <a:pt x="1911" y="1140"/>
                </a:lnTo>
                <a:lnTo>
                  <a:pt x="1904" y="1146"/>
                </a:lnTo>
                <a:lnTo>
                  <a:pt x="1894" y="1150"/>
                </a:lnTo>
                <a:lnTo>
                  <a:pt x="1799" y="1150"/>
                </a:lnTo>
                <a:lnTo>
                  <a:pt x="1789" y="1146"/>
                </a:lnTo>
                <a:lnTo>
                  <a:pt x="1782" y="1140"/>
                </a:lnTo>
                <a:lnTo>
                  <a:pt x="1779" y="1130"/>
                </a:lnTo>
                <a:lnTo>
                  <a:pt x="1779" y="1052"/>
                </a:lnTo>
                <a:lnTo>
                  <a:pt x="1742" y="1052"/>
                </a:lnTo>
                <a:lnTo>
                  <a:pt x="1731" y="1048"/>
                </a:lnTo>
                <a:lnTo>
                  <a:pt x="1722" y="1043"/>
                </a:lnTo>
                <a:lnTo>
                  <a:pt x="1716" y="1034"/>
                </a:lnTo>
                <a:lnTo>
                  <a:pt x="1713" y="1022"/>
                </a:lnTo>
                <a:lnTo>
                  <a:pt x="1716" y="1011"/>
                </a:lnTo>
                <a:lnTo>
                  <a:pt x="1722" y="1002"/>
                </a:lnTo>
                <a:lnTo>
                  <a:pt x="1731" y="996"/>
                </a:lnTo>
                <a:lnTo>
                  <a:pt x="1742" y="993"/>
                </a:lnTo>
                <a:lnTo>
                  <a:pt x="1779" y="993"/>
                </a:lnTo>
                <a:lnTo>
                  <a:pt x="1779" y="967"/>
                </a:lnTo>
                <a:lnTo>
                  <a:pt x="1742" y="967"/>
                </a:lnTo>
                <a:lnTo>
                  <a:pt x="1731" y="965"/>
                </a:lnTo>
                <a:lnTo>
                  <a:pt x="1722" y="959"/>
                </a:lnTo>
                <a:lnTo>
                  <a:pt x="1716" y="949"/>
                </a:lnTo>
                <a:lnTo>
                  <a:pt x="1713" y="938"/>
                </a:lnTo>
                <a:lnTo>
                  <a:pt x="1716" y="927"/>
                </a:lnTo>
                <a:lnTo>
                  <a:pt x="1722" y="919"/>
                </a:lnTo>
                <a:lnTo>
                  <a:pt x="1731" y="912"/>
                </a:lnTo>
                <a:lnTo>
                  <a:pt x="1742" y="910"/>
                </a:lnTo>
                <a:lnTo>
                  <a:pt x="1779" y="910"/>
                </a:lnTo>
                <a:lnTo>
                  <a:pt x="1779" y="871"/>
                </a:lnTo>
                <a:lnTo>
                  <a:pt x="1569" y="871"/>
                </a:lnTo>
                <a:lnTo>
                  <a:pt x="1205" y="2039"/>
                </a:lnTo>
                <a:lnTo>
                  <a:pt x="1389" y="2954"/>
                </a:lnTo>
                <a:lnTo>
                  <a:pt x="1630" y="3511"/>
                </a:lnTo>
                <a:lnTo>
                  <a:pt x="1632" y="3516"/>
                </a:lnTo>
                <a:lnTo>
                  <a:pt x="1632" y="3521"/>
                </a:lnTo>
                <a:lnTo>
                  <a:pt x="1698" y="3521"/>
                </a:lnTo>
                <a:lnTo>
                  <a:pt x="1698" y="3592"/>
                </a:lnTo>
                <a:lnTo>
                  <a:pt x="1341" y="3592"/>
                </a:lnTo>
                <a:lnTo>
                  <a:pt x="1341" y="3521"/>
                </a:lnTo>
                <a:lnTo>
                  <a:pt x="1423" y="3521"/>
                </a:lnTo>
                <a:lnTo>
                  <a:pt x="1053" y="2985"/>
                </a:lnTo>
                <a:lnTo>
                  <a:pt x="926" y="2985"/>
                </a:lnTo>
                <a:lnTo>
                  <a:pt x="553" y="3521"/>
                </a:lnTo>
                <a:lnTo>
                  <a:pt x="637" y="3521"/>
                </a:lnTo>
                <a:lnTo>
                  <a:pt x="637" y="3592"/>
                </a:lnTo>
                <a:lnTo>
                  <a:pt x="280" y="3592"/>
                </a:lnTo>
                <a:lnTo>
                  <a:pt x="280" y="3521"/>
                </a:lnTo>
                <a:lnTo>
                  <a:pt x="347" y="3521"/>
                </a:lnTo>
                <a:lnTo>
                  <a:pt x="348" y="3516"/>
                </a:lnTo>
                <a:lnTo>
                  <a:pt x="349" y="3511"/>
                </a:lnTo>
                <a:lnTo>
                  <a:pt x="591" y="2954"/>
                </a:lnTo>
                <a:lnTo>
                  <a:pt x="804" y="2039"/>
                </a:lnTo>
                <a:lnTo>
                  <a:pt x="415" y="871"/>
                </a:lnTo>
                <a:lnTo>
                  <a:pt x="235" y="871"/>
                </a:lnTo>
                <a:lnTo>
                  <a:pt x="235" y="910"/>
                </a:lnTo>
                <a:lnTo>
                  <a:pt x="279" y="910"/>
                </a:lnTo>
                <a:lnTo>
                  <a:pt x="290" y="912"/>
                </a:lnTo>
                <a:lnTo>
                  <a:pt x="300" y="919"/>
                </a:lnTo>
                <a:lnTo>
                  <a:pt x="305" y="927"/>
                </a:lnTo>
                <a:lnTo>
                  <a:pt x="308" y="938"/>
                </a:lnTo>
                <a:lnTo>
                  <a:pt x="305" y="949"/>
                </a:lnTo>
                <a:lnTo>
                  <a:pt x="300" y="959"/>
                </a:lnTo>
                <a:lnTo>
                  <a:pt x="290" y="965"/>
                </a:lnTo>
                <a:lnTo>
                  <a:pt x="279" y="967"/>
                </a:lnTo>
                <a:lnTo>
                  <a:pt x="235" y="967"/>
                </a:lnTo>
                <a:lnTo>
                  <a:pt x="235" y="993"/>
                </a:lnTo>
                <a:lnTo>
                  <a:pt x="279" y="993"/>
                </a:lnTo>
                <a:lnTo>
                  <a:pt x="290" y="996"/>
                </a:lnTo>
                <a:lnTo>
                  <a:pt x="300" y="1002"/>
                </a:lnTo>
                <a:lnTo>
                  <a:pt x="305" y="1011"/>
                </a:lnTo>
                <a:lnTo>
                  <a:pt x="308" y="1022"/>
                </a:lnTo>
                <a:lnTo>
                  <a:pt x="305" y="1034"/>
                </a:lnTo>
                <a:lnTo>
                  <a:pt x="300" y="1043"/>
                </a:lnTo>
                <a:lnTo>
                  <a:pt x="290" y="1048"/>
                </a:lnTo>
                <a:lnTo>
                  <a:pt x="279" y="1052"/>
                </a:lnTo>
                <a:lnTo>
                  <a:pt x="235" y="1052"/>
                </a:lnTo>
                <a:lnTo>
                  <a:pt x="235" y="1130"/>
                </a:lnTo>
                <a:lnTo>
                  <a:pt x="233" y="1140"/>
                </a:lnTo>
                <a:lnTo>
                  <a:pt x="227" y="1146"/>
                </a:lnTo>
                <a:lnTo>
                  <a:pt x="217" y="1150"/>
                </a:lnTo>
                <a:lnTo>
                  <a:pt x="122" y="1150"/>
                </a:lnTo>
                <a:lnTo>
                  <a:pt x="112" y="1146"/>
                </a:lnTo>
                <a:lnTo>
                  <a:pt x="105" y="1140"/>
                </a:lnTo>
                <a:lnTo>
                  <a:pt x="103" y="1130"/>
                </a:lnTo>
                <a:lnTo>
                  <a:pt x="103" y="1052"/>
                </a:lnTo>
                <a:lnTo>
                  <a:pt x="65" y="1052"/>
                </a:lnTo>
                <a:lnTo>
                  <a:pt x="54" y="1048"/>
                </a:lnTo>
                <a:lnTo>
                  <a:pt x="45" y="1043"/>
                </a:lnTo>
                <a:lnTo>
                  <a:pt x="38" y="1034"/>
                </a:lnTo>
                <a:lnTo>
                  <a:pt x="36" y="1022"/>
                </a:lnTo>
                <a:lnTo>
                  <a:pt x="38" y="1011"/>
                </a:lnTo>
                <a:lnTo>
                  <a:pt x="45" y="1002"/>
                </a:lnTo>
                <a:lnTo>
                  <a:pt x="54" y="996"/>
                </a:lnTo>
                <a:lnTo>
                  <a:pt x="65" y="993"/>
                </a:lnTo>
                <a:lnTo>
                  <a:pt x="103" y="993"/>
                </a:lnTo>
                <a:lnTo>
                  <a:pt x="103" y="967"/>
                </a:lnTo>
                <a:lnTo>
                  <a:pt x="65" y="967"/>
                </a:lnTo>
                <a:lnTo>
                  <a:pt x="54" y="965"/>
                </a:lnTo>
                <a:lnTo>
                  <a:pt x="45" y="959"/>
                </a:lnTo>
                <a:lnTo>
                  <a:pt x="38" y="949"/>
                </a:lnTo>
                <a:lnTo>
                  <a:pt x="36" y="938"/>
                </a:lnTo>
                <a:lnTo>
                  <a:pt x="38" y="927"/>
                </a:lnTo>
                <a:lnTo>
                  <a:pt x="45" y="919"/>
                </a:lnTo>
                <a:lnTo>
                  <a:pt x="54" y="912"/>
                </a:lnTo>
                <a:lnTo>
                  <a:pt x="65" y="910"/>
                </a:lnTo>
                <a:lnTo>
                  <a:pt x="103" y="910"/>
                </a:lnTo>
                <a:lnTo>
                  <a:pt x="103" y="871"/>
                </a:lnTo>
                <a:lnTo>
                  <a:pt x="23" y="871"/>
                </a:lnTo>
                <a:lnTo>
                  <a:pt x="13" y="868"/>
                </a:lnTo>
                <a:lnTo>
                  <a:pt x="5" y="862"/>
                </a:lnTo>
                <a:lnTo>
                  <a:pt x="0" y="853"/>
                </a:lnTo>
                <a:lnTo>
                  <a:pt x="0" y="843"/>
                </a:lnTo>
                <a:lnTo>
                  <a:pt x="3" y="833"/>
                </a:lnTo>
                <a:lnTo>
                  <a:pt x="11" y="826"/>
                </a:lnTo>
                <a:lnTo>
                  <a:pt x="416" y="593"/>
                </a:lnTo>
                <a:lnTo>
                  <a:pt x="417" y="592"/>
                </a:lnTo>
                <a:lnTo>
                  <a:pt x="483" y="553"/>
                </a:lnTo>
                <a:lnTo>
                  <a:pt x="483" y="29"/>
                </a:lnTo>
                <a:lnTo>
                  <a:pt x="484" y="19"/>
                </a:lnTo>
                <a:lnTo>
                  <a:pt x="490" y="11"/>
                </a:lnTo>
                <a:lnTo>
                  <a:pt x="498" y="6"/>
                </a:lnTo>
                <a:lnTo>
                  <a:pt x="509" y="4"/>
                </a:lnTo>
                <a:lnTo>
                  <a:pt x="518" y="8"/>
                </a:lnTo>
                <a:lnTo>
                  <a:pt x="526" y="14"/>
                </a:lnTo>
                <a:lnTo>
                  <a:pt x="829" y="427"/>
                </a:lnTo>
                <a:lnTo>
                  <a:pt x="1151" y="427"/>
                </a:lnTo>
                <a:lnTo>
                  <a:pt x="1456" y="10"/>
                </a:lnTo>
                <a:lnTo>
                  <a:pt x="1464" y="3"/>
                </a:lnTo>
                <a:lnTo>
                  <a:pt x="14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27"/>
          <p:cNvSpPr>
            <a:spLocks noEditPoints="1"/>
          </p:cNvSpPr>
          <p:nvPr/>
        </p:nvSpPr>
        <p:spPr bwMode="auto">
          <a:xfrm>
            <a:off x="10949259" y="4241800"/>
            <a:ext cx="574675" cy="534988"/>
          </a:xfrm>
          <a:custGeom>
            <a:avLst/>
            <a:gdLst>
              <a:gd name="T0" fmla="*/ 2093 w 3617"/>
              <a:gd name="T1" fmla="*/ 3064 h 3374"/>
              <a:gd name="T2" fmla="*/ 2893 w 3617"/>
              <a:gd name="T3" fmla="*/ 3145 h 3374"/>
              <a:gd name="T4" fmla="*/ 3070 w 3617"/>
              <a:gd name="T5" fmla="*/ 3163 h 3374"/>
              <a:gd name="T6" fmla="*/ 2203 w 3617"/>
              <a:gd name="T7" fmla="*/ 3263 h 3374"/>
              <a:gd name="T8" fmla="*/ 1866 w 3617"/>
              <a:gd name="T9" fmla="*/ 3333 h 3374"/>
              <a:gd name="T10" fmla="*/ 2202 w 3617"/>
              <a:gd name="T11" fmla="*/ 2730 h 3374"/>
              <a:gd name="T12" fmla="*/ 2159 w 3617"/>
              <a:gd name="T13" fmla="*/ 2577 h 3374"/>
              <a:gd name="T14" fmla="*/ 2626 w 3617"/>
              <a:gd name="T15" fmla="*/ 2620 h 3374"/>
              <a:gd name="T16" fmla="*/ 2874 w 3617"/>
              <a:gd name="T17" fmla="*/ 2618 h 3374"/>
              <a:gd name="T18" fmla="*/ 2144 w 3617"/>
              <a:gd name="T19" fmla="*/ 2380 h 3374"/>
              <a:gd name="T20" fmla="*/ 2237 w 3617"/>
              <a:gd name="T21" fmla="*/ 2401 h 3374"/>
              <a:gd name="T22" fmla="*/ 2273 w 3617"/>
              <a:gd name="T23" fmla="*/ 2335 h 3374"/>
              <a:gd name="T24" fmla="*/ 2285 w 3617"/>
              <a:gd name="T25" fmla="*/ 2546 h 3374"/>
              <a:gd name="T26" fmla="*/ 2245 w 3617"/>
              <a:gd name="T27" fmla="*/ 2788 h 3374"/>
              <a:gd name="T28" fmla="*/ 2753 w 3617"/>
              <a:gd name="T29" fmla="*/ 2312 h 3374"/>
              <a:gd name="T30" fmla="*/ 2952 w 3617"/>
              <a:gd name="T31" fmla="*/ 2666 h 3374"/>
              <a:gd name="T32" fmla="*/ 2576 w 3617"/>
              <a:gd name="T33" fmla="*/ 2721 h 3374"/>
              <a:gd name="T34" fmla="*/ 2714 w 3617"/>
              <a:gd name="T35" fmla="*/ 2316 h 3374"/>
              <a:gd name="T36" fmla="*/ 488 w 3617"/>
              <a:gd name="T37" fmla="*/ 2261 h 3374"/>
              <a:gd name="T38" fmla="*/ 850 w 3617"/>
              <a:gd name="T39" fmla="*/ 2581 h 3374"/>
              <a:gd name="T40" fmla="*/ 1145 w 3617"/>
              <a:gd name="T41" fmla="*/ 2444 h 3374"/>
              <a:gd name="T42" fmla="*/ 1361 w 3617"/>
              <a:gd name="T43" fmla="*/ 2787 h 3374"/>
              <a:gd name="T44" fmla="*/ 728 w 3617"/>
              <a:gd name="T45" fmla="*/ 2715 h 3374"/>
              <a:gd name="T46" fmla="*/ 413 w 3617"/>
              <a:gd name="T47" fmla="*/ 2242 h 3374"/>
              <a:gd name="T48" fmla="*/ 2908 w 3617"/>
              <a:gd name="T49" fmla="*/ 1787 h 3374"/>
              <a:gd name="T50" fmla="*/ 3365 w 3617"/>
              <a:gd name="T51" fmla="*/ 2578 h 3374"/>
              <a:gd name="T52" fmla="*/ 3279 w 3617"/>
              <a:gd name="T53" fmla="*/ 2831 h 3374"/>
              <a:gd name="T54" fmla="*/ 3070 w 3617"/>
              <a:gd name="T55" fmla="*/ 2423 h 3374"/>
              <a:gd name="T56" fmla="*/ 3071 w 3617"/>
              <a:gd name="T57" fmla="*/ 2051 h 3374"/>
              <a:gd name="T58" fmla="*/ 2658 w 3617"/>
              <a:gd name="T59" fmla="*/ 1729 h 3374"/>
              <a:gd name="T60" fmla="*/ 2213 w 3617"/>
              <a:gd name="T61" fmla="*/ 2191 h 3374"/>
              <a:gd name="T62" fmla="*/ 2023 w 3617"/>
              <a:gd name="T63" fmla="*/ 2031 h 3374"/>
              <a:gd name="T64" fmla="*/ 1752 w 3617"/>
              <a:gd name="T65" fmla="*/ 2793 h 3374"/>
              <a:gd name="T66" fmla="*/ 1636 w 3617"/>
              <a:gd name="T67" fmla="*/ 2451 h 3374"/>
              <a:gd name="T68" fmla="*/ 2033 w 3617"/>
              <a:gd name="T69" fmla="*/ 1705 h 3374"/>
              <a:gd name="T70" fmla="*/ 1091 w 3617"/>
              <a:gd name="T71" fmla="*/ 1852 h 3374"/>
              <a:gd name="T72" fmla="*/ 1117 w 3617"/>
              <a:gd name="T73" fmla="*/ 1527 h 3374"/>
              <a:gd name="T74" fmla="*/ 1617 w 3617"/>
              <a:gd name="T75" fmla="*/ 1134 h 3374"/>
              <a:gd name="T76" fmla="*/ 1167 w 3617"/>
              <a:gd name="T77" fmla="*/ 1171 h 3374"/>
              <a:gd name="T78" fmla="*/ 684 w 3617"/>
              <a:gd name="T79" fmla="*/ 1099 h 3374"/>
              <a:gd name="T80" fmla="*/ 1470 w 3617"/>
              <a:gd name="T81" fmla="*/ 1029 h 3374"/>
              <a:gd name="T82" fmla="*/ 950 w 3617"/>
              <a:gd name="T83" fmla="*/ 1048 h 3374"/>
              <a:gd name="T84" fmla="*/ 1025 w 3617"/>
              <a:gd name="T85" fmla="*/ 978 h 3374"/>
              <a:gd name="T86" fmla="*/ 699 w 3617"/>
              <a:gd name="T87" fmla="*/ 1000 h 3374"/>
              <a:gd name="T88" fmla="*/ 1309 w 3617"/>
              <a:gd name="T89" fmla="*/ 1087 h 3374"/>
              <a:gd name="T90" fmla="*/ 1522 w 3617"/>
              <a:gd name="T91" fmla="*/ 962 h 3374"/>
              <a:gd name="T92" fmla="*/ 241 w 3617"/>
              <a:gd name="T93" fmla="*/ 999 h 3374"/>
              <a:gd name="T94" fmla="*/ 539 w 3617"/>
              <a:gd name="T95" fmla="*/ 829 h 3374"/>
              <a:gd name="T96" fmla="*/ 684 w 3617"/>
              <a:gd name="T97" fmla="*/ 216 h 3374"/>
              <a:gd name="T98" fmla="*/ 437 w 3617"/>
              <a:gd name="T99" fmla="*/ 1088 h 3374"/>
              <a:gd name="T100" fmla="*/ 605 w 3617"/>
              <a:gd name="T101" fmla="*/ 1195 h 3374"/>
              <a:gd name="T102" fmla="*/ 921 w 3617"/>
              <a:gd name="T103" fmla="*/ 863 h 3374"/>
              <a:gd name="T104" fmla="*/ 1268 w 3617"/>
              <a:gd name="T105" fmla="*/ 851 h 3374"/>
              <a:gd name="T106" fmla="*/ 1711 w 3617"/>
              <a:gd name="T107" fmla="*/ 965 h 3374"/>
              <a:gd name="T108" fmla="*/ 1669 w 3617"/>
              <a:gd name="T109" fmla="*/ 1209 h 3374"/>
              <a:gd name="T110" fmla="*/ 1157 w 3617"/>
              <a:gd name="T111" fmla="*/ 1594 h 3374"/>
              <a:gd name="T112" fmla="*/ 1167 w 3617"/>
              <a:gd name="T113" fmla="*/ 1828 h 3374"/>
              <a:gd name="T114" fmla="*/ 605 w 3617"/>
              <a:gd name="T115" fmla="*/ 1327 h 3374"/>
              <a:gd name="T116" fmla="*/ 303 w 3617"/>
              <a:gd name="T117" fmla="*/ 1103 h 3374"/>
              <a:gd name="T118" fmla="*/ 12 w 3617"/>
              <a:gd name="T119" fmla="*/ 243 h 3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17" h="3374">
                <a:moveTo>
                  <a:pt x="1935" y="2906"/>
                </a:moveTo>
                <a:lnTo>
                  <a:pt x="2291" y="2919"/>
                </a:lnTo>
                <a:lnTo>
                  <a:pt x="2309" y="2922"/>
                </a:lnTo>
                <a:lnTo>
                  <a:pt x="2324" y="2931"/>
                </a:lnTo>
                <a:lnTo>
                  <a:pt x="2335" y="2943"/>
                </a:lnTo>
                <a:lnTo>
                  <a:pt x="2343" y="2959"/>
                </a:lnTo>
                <a:lnTo>
                  <a:pt x="2345" y="2977"/>
                </a:lnTo>
                <a:lnTo>
                  <a:pt x="2342" y="2993"/>
                </a:lnTo>
                <a:lnTo>
                  <a:pt x="2333" y="3009"/>
                </a:lnTo>
                <a:lnTo>
                  <a:pt x="2321" y="3021"/>
                </a:lnTo>
                <a:lnTo>
                  <a:pt x="2306" y="3027"/>
                </a:lnTo>
                <a:lnTo>
                  <a:pt x="2288" y="3030"/>
                </a:lnTo>
                <a:lnTo>
                  <a:pt x="2046" y="3021"/>
                </a:lnTo>
                <a:lnTo>
                  <a:pt x="2093" y="3064"/>
                </a:lnTo>
                <a:lnTo>
                  <a:pt x="2144" y="3101"/>
                </a:lnTo>
                <a:lnTo>
                  <a:pt x="2196" y="3134"/>
                </a:lnTo>
                <a:lnTo>
                  <a:pt x="2251" y="3163"/>
                </a:lnTo>
                <a:lnTo>
                  <a:pt x="2307" y="3186"/>
                </a:lnTo>
                <a:lnTo>
                  <a:pt x="2364" y="3203"/>
                </a:lnTo>
                <a:lnTo>
                  <a:pt x="2423" y="3216"/>
                </a:lnTo>
                <a:lnTo>
                  <a:pt x="2483" y="3225"/>
                </a:lnTo>
                <a:lnTo>
                  <a:pt x="2542" y="3229"/>
                </a:lnTo>
                <a:lnTo>
                  <a:pt x="2603" y="3227"/>
                </a:lnTo>
                <a:lnTo>
                  <a:pt x="2662" y="3221"/>
                </a:lnTo>
                <a:lnTo>
                  <a:pt x="2721" y="3210"/>
                </a:lnTo>
                <a:lnTo>
                  <a:pt x="2780" y="3193"/>
                </a:lnTo>
                <a:lnTo>
                  <a:pt x="2837" y="3171"/>
                </a:lnTo>
                <a:lnTo>
                  <a:pt x="2893" y="3145"/>
                </a:lnTo>
                <a:lnTo>
                  <a:pt x="2947" y="3114"/>
                </a:lnTo>
                <a:lnTo>
                  <a:pt x="2998" y="3078"/>
                </a:lnTo>
                <a:lnTo>
                  <a:pt x="3047" y="3036"/>
                </a:lnTo>
                <a:lnTo>
                  <a:pt x="3061" y="3026"/>
                </a:lnTo>
                <a:lnTo>
                  <a:pt x="3078" y="3022"/>
                </a:lnTo>
                <a:lnTo>
                  <a:pt x="3095" y="3022"/>
                </a:lnTo>
                <a:lnTo>
                  <a:pt x="3111" y="3029"/>
                </a:lnTo>
                <a:lnTo>
                  <a:pt x="3125" y="3038"/>
                </a:lnTo>
                <a:lnTo>
                  <a:pt x="3135" y="3054"/>
                </a:lnTo>
                <a:lnTo>
                  <a:pt x="3139" y="3070"/>
                </a:lnTo>
                <a:lnTo>
                  <a:pt x="3139" y="3087"/>
                </a:lnTo>
                <a:lnTo>
                  <a:pt x="3134" y="3103"/>
                </a:lnTo>
                <a:lnTo>
                  <a:pt x="3123" y="3118"/>
                </a:lnTo>
                <a:lnTo>
                  <a:pt x="3070" y="3163"/>
                </a:lnTo>
                <a:lnTo>
                  <a:pt x="3015" y="3202"/>
                </a:lnTo>
                <a:lnTo>
                  <a:pt x="2958" y="3236"/>
                </a:lnTo>
                <a:lnTo>
                  <a:pt x="2899" y="3266"/>
                </a:lnTo>
                <a:lnTo>
                  <a:pt x="2837" y="3291"/>
                </a:lnTo>
                <a:lnTo>
                  <a:pt x="2774" y="3311"/>
                </a:lnTo>
                <a:lnTo>
                  <a:pt x="2712" y="3325"/>
                </a:lnTo>
                <a:lnTo>
                  <a:pt x="2647" y="3335"/>
                </a:lnTo>
                <a:lnTo>
                  <a:pt x="2583" y="3339"/>
                </a:lnTo>
                <a:lnTo>
                  <a:pt x="2518" y="3339"/>
                </a:lnTo>
                <a:lnTo>
                  <a:pt x="2453" y="3334"/>
                </a:lnTo>
                <a:lnTo>
                  <a:pt x="2389" y="3323"/>
                </a:lnTo>
                <a:lnTo>
                  <a:pt x="2327" y="3309"/>
                </a:lnTo>
                <a:lnTo>
                  <a:pt x="2264" y="3288"/>
                </a:lnTo>
                <a:lnTo>
                  <a:pt x="2203" y="3263"/>
                </a:lnTo>
                <a:lnTo>
                  <a:pt x="2145" y="3233"/>
                </a:lnTo>
                <a:lnTo>
                  <a:pt x="2089" y="3198"/>
                </a:lnTo>
                <a:lnTo>
                  <a:pt x="2034" y="3158"/>
                </a:lnTo>
                <a:lnTo>
                  <a:pt x="1982" y="3114"/>
                </a:lnTo>
                <a:lnTo>
                  <a:pt x="1976" y="3320"/>
                </a:lnTo>
                <a:lnTo>
                  <a:pt x="1971" y="3337"/>
                </a:lnTo>
                <a:lnTo>
                  <a:pt x="1964" y="3353"/>
                </a:lnTo>
                <a:lnTo>
                  <a:pt x="1950" y="3364"/>
                </a:lnTo>
                <a:lnTo>
                  <a:pt x="1935" y="3371"/>
                </a:lnTo>
                <a:lnTo>
                  <a:pt x="1917" y="3374"/>
                </a:lnTo>
                <a:lnTo>
                  <a:pt x="1900" y="3370"/>
                </a:lnTo>
                <a:lnTo>
                  <a:pt x="1885" y="3361"/>
                </a:lnTo>
                <a:lnTo>
                  <a:pt x="1873" y="3349"/>
                </a:lnTo>
                <a:lnTo>
                  <a:pt x="1866" y="3333"/>
                </a:lnTo>
                <a:lnTo>
                  <a:pt x="1863" y="3315"/>
                </a:lnTo>
                <a:lnTo>
                  <a:pt x="1877" y="2959"/>
                </a:lnTo>
                <a:lnTo>
                  <a:pt x="1880" y="2945"/>
                </a:lnTo>
                <a:lnTo>
                  <a:pt x="1885" y="2932"/>
                </a:lnTo>
                <a:lnTo>
                  <a:pt x="1895" y="2921"/>
                </a:lnTo>
                <a:lnTo>
                  <a:pt x="1906" y="2912"/>
                </a:lnTo>
                <a:lnTo>
                  <a:pt x="1921" y="2907"/>
                </a:lnTo>
                <a:lnTo>
                  <a:pt x="1935" y="2906"/>
                </a:lnTo>
                <a:close/>
                <a:moveTo>
                  <a:pt x="2116" y="2577"/>
                </a:moveTo>
                <a:lnTo>
                  <a:pt x="2116" y="2732"/>
                </a:lnTo>
                <a:lnTo>
                  <a:pt x="2136" y="2733"/>
                </a:lnTo>
                <a:lnTo>
                  <a:pt x="2163" y="2733"/>
                </a:lnTo>
                <a:lnTo>
                  <a:pt x="2184" y="2732"/>
                </a:lnTo>
                <a:lnTo>
                  <a:pt x="2202" y="2730"/>
                </a:lnTo>
                <a:lnTo>
                  <a:pt x="2220" y="2724"/>
                </a:lnTo>
                <a:lnTo>
                  <a:pt x="2236" y="2715"/>
                </a:lnTo>
                <a:lnTo>
                  <a:pt x="2248" y="2704"/>
                </a:lnTo>
                <a:lnTo>
                  <a:pt x="2258" y="2691"/>
                </a:lnTo>
                <a:lnTo>
                  <a:pt x="2265" y="2674"/>
                </a:lnTo>
                <a:lnTo>
                  <a:pt x="2267" y="2654"/>
                </a:lnTo>
                <a:lnTo>
                  <a:pt x="2265" y="2635"/>
                </a:lnTo>
                <a:lnTo>
                  <a:pt x="2259" y="2619"/>
                </a:lnTo>
                <a:lnTo>
                  <a:pt x="2250" y="2606"/>
                </a:lnTo>
                <a:lnTo>
                  <a:pt x="2236" y="2595"/>
                </a:lnTo>
                <a:lnTo>
                  <a:pt x="2220" y="2587"/>
                </a:lnTo>
                <a:lnTo>
                  <a:pt x="2202" y="2581"/>
                </a:lnTo>
                <a:lnTo>
                  <a:pt x="2181" y="2578"/>
                </a:lnTo>
                <a:lnTo>
                  <a:pt x="2159" y="2577"/>
                </a:lnTo>
                <a:lnTo>
                  <a:pt x="2116" y="2577"/>
                </a:lnTo>
                <a:close/>
                <a:moveTo>
                  <a:pt x="2751" y="2381"/>
                </a:moveTo>
                <a:lnTo>
                  <a:pt x="2726" y="2385"/>
                </a:lnTo>
                <a:lnTo>
                  <a:pt x="2704" y="2391"/>
                </a:lnTo>
                <a:lnTo>
                  <a:pt x="2684" y="2401"/>
                </a:lnTo>
                <a:lnTo>
                  <a:pt x="2668" y="2417"/>
                </a:lnTo>
                <a:lnTo>
                  <a:pt x="2653" y="2434"/>
                </a:lnTo>
                <a:lnTo>
                  <a:pt x="2641" y="2455"/>
                </a:lnTo>
                <a:lnTo>
                  <a:pt x="2631" y="2478"/>
                </a:lnTo>
                <a:lnTo>
                  <a:pt x="2625" y="2503"/>
                </a:lnTo>
                <a:lnTo>
                  <a:pt x="2620" y="2531"/>
                </a:lnTo>
                <a:lnTo>
                  <a:pt x="2619" y="2559"/>
                </a:lnTo>
                <a:lnTo>
                  <a:pt x="2621" y="2590"/>
                </a:lnTo>
                <a:lnTo>
                  <a:pt x="2626" y="2620"/>
                </a:lnTo>
                <a:lnTo>
                  <a:pt x="2635" y="2646"/>
                </a:lnTo>
                <a:lnTo>
                  <a:pt x="2647" y="2670"/>
                </a:lnTo>
                <a:lnTo>
                  <a:pt x="2662" y="2691"/>
                </a:lnTo>
                <a:lnTo>
                  <a:pt x="2680" y="2709"/>
                </a:lnTo>
                <a:lnTo>
                  <a:pt x="2701" y="2721"/>
                </a:lnTo>
                <a:lnTo>
                  <a:pt x="2725" y="2730"/>
                </a:lnTo>
                <a:lnTo>
                  <a:pt x="2751" y="2732"/>
                </a:lnTo>
                <a:lnTo>
                  <a:pt x="2778" y="2730"/>
                </a:lnTo>
                <a:lnTo>
                  <a:pt x="2801" y="2721"/>
                </a:lnTo>
                <a:lnTo>
                  <a:pt x="2822" y="2709"/>
                </a:lnTo>
                <a:lnTo>
                  <a:pt x="2840" y="2691"/>
                </a:lnTo>
                <a:lnTo>
                  <a:pt x="2855" y="2670"/>
                </a:lnTo>
                <a:lnTo>
                  <a:pt x="2867" y="2645"/>
                </a:lnTo>
                <a:lnTo>
                  <a:pt x="2874" y="2618"/>
                </a:lnTo>
                <a:lnTo>
                  <a:pt x="2880" y="2588"/>
                </a:lnTo>
                <a:lnTo>
                  <a:pt x="2882" y="2555"/>
                </a:lnTo>
                <a:lnTo>
                  <a:pt x="2880" y="2529"/>
                </a:lnTo>
                <a:lnTo>
                  <a:pt x="2877" y="2503"/>
                </a:lnTo>
                <a:lnTo>
                  <a:pt x="2870" y="2479"/>
                </a:lnTo>
                <a:lnTo>
                  <a:pt x="2860" y="2456"/>
                </a:lnTo>
                <a:lnTo>
                  <a:pt x="2849" y="2435"/>
                </a:lnTo>
                <a:lnTo>
                  <a:pt x="2835" y="2418"/>
                </a:lnTo>
                <a:lnTo>
                  <a:pt x="2817" y="2402"/>
                </a:lnTo>
                <a:lnTo>
                  <a:pt x="2797" y="2391"/>
                </a:lnTo>
                <a:lnTo>
                  <a:pt x="2775" y="2385"/>
                </a:lnTo>
                <a:lnTo>
                  <a:pt x="2751" y="2381"/>
                </a:lnTo>
                <a:close/>
                <a:moveTo>
                  <a:pt x="2166" y="2380"/>
                </a:moveTo>
                <a:lnTo>
                  <a:pt x="2144" y="2380"/>
                </a:lnTo>
                <a:lnTo>
                  <a:pt x="2129" y="2383"/>
                </a:lnTo>
                <a:lnTo>
                  <a:pt x="2116" y="2384"/>
                </a:lnTo>
                <a:lnTo>
                  <a:pt x="2116" y="2513"/>
                </a:lnTo>
                <a:lnTo>
                  <a:pt x="2162" y="2513"/>
                </a:lnTo>
                <a:lnTo>
                  <a:pt x="2186" y="2512"/>
                </a:lnTo>
                <a:lnTo>
                  <a:pt x="2206" y="2507"/>
                </a:lnTo>
                <a:lnTo>
                  <a:pt x="2223" y="2499"/>
                </a:lnTo>
                <a:lnTo>
                  <a:pt x="2236" y="2489"/>
                </a:lnTo>
                <a:lnTo>
                  <a:pt x="2246" y="2476"/>
                </a:lnTo>
                <a:lnTo>
                  <a:pt x="2253" y="2462"/>
                </a:lnTo>
                <a:lnTo>
                  <a:pt x="2255" y="2445"/>
                </a:lnTo>
                <a:lnTo>
                  <a:pt x="2253" y="2428"/>
                </a:lnTo>
                <a:lnTo>
                  <a:pt x="2247" y="2413"/>
                </a:lnTo>
                <a:lnTo>
                  <a:pt x="2237" y="2401"/>
                </a:lnTo>
                <a:lnTo>
                  <a:pt x="2224" y="2392"/>
                </a:lnTo>
                <a:lnTo>
                  <a:pt x="2208" y="2386"/>
                </a:lnTo>
                <a:lnTo>
                  <a:pt x="2188" y="2381"/>
                </a:lnTo>
                <a:lnTo>
                  <a:pt x="2166" y="2380"/>
                </a:lnTo>
                <a:close/>
                <a:moveTo>
                  <a:pt x="2401" y="2320"/>
                </a:moveTo>
                <a:lnTo>
                  <a:pt x="2488" y="2320"/>
                </a:lnTo>
                <a:lnTo>
                  <a:pt x="2488" y="2795"/>
                </a:lnTo>
                <a:lnTo>
                  <a:pt x="2401" y="2795"/>
                </a:lnTo>
                <a:lnTo>
                  <a:pt x="2401" y="2320"/>
                </a:lnTo>
                <a:close/>
                <a:moveTo>
                  <a:pt x="2157" y="2317"/>
                </a:moveTo>
                <a:lnTo>
                  <a:pt x="2192" y="2318"/>
                </a:lnTo>
                <a:lnTo>
                  <a:pt x="2223" y="2321"/>
                </a:lnTo>
                <a:lnTo>
                  <a:pt x="2250" y="2327"/>
                </a:lnTo>
                <a:lnTo>
                  <a:pt x="2273" y="2335"/>
                </a:lnTo>
                <a:lnTo>
                  <a:pt x="2292" y="2346"/>
                </a:lnTo>
                <a:lnTo>
                  <a:pt x="2309" y="2358"/>
                </a:lnTo>
                <a:lnTo>
                  <a:pt x="2323" y="2374"/>
                </a:lnTo>
                <a:lnTo>
                  <a:pt x="2333" y="2392"/>
                </a:lnTo>
                <a:lnTo>
                  <a:pt x="2340" y="2412"/>
                </a:lnTo>
                <a:lnTo>
                  <a:pt x="2342" y="2435"/>
                </a:lnTo>
                <a:lnTo>
                  <a:pt x="2340" y="2457"/>
                </a:lnTo>
                <a:lnTo>
                  <a:pt x="2333" y="2477"/>
                </a:lnTo>
                <a:lnTo>
                  <a:pt x="2322" y="2496"/>
                </a:lnTo>
                <a:lnTo>
                  <a:pt x="2307" y="2512"/>
                </a:lnTo>
                <a:lnTo>
                  <a:pt x="2287" y="2526"/>
                </a:lnTo>
                <a:lnTo>
                  <a:pt x="2263" y="2537"/>
                </a:lnTo>
                <a:lnTo>
                  <a:pt x="2263" y="2540"/>
                </a:lnTo>
                <a:lnTo>
                  <a:pt x="2285" y="2546"/>
                </a:lnTo>
                <a:lnTo>
                  <a:pt x="2305" y="2557"/>
                </a:lnTo>
                <a:lnTo>
                  <a:pt x="2322" y="2570"/>
                </a:lnTo>
                <a:lnTo>
                  <a:pt x="2338" y="2587"/>
                </a:lnTo>
                <a:lnTo>
                  <a:pt x="2349" y="2607"/>
                </a:lnTo>
                <a:lnTo>
                  <a:pt x="2356" y="2630"/>
                </a:lnTo>
                <a:lnTo>
                  <a:pt x="2360" y="2657"/>
                </a:lnTo>
                <a:lnTo>
                  <a:pt x="2357" y="2681"/>
                </a:lnTo>
                <a:lnTo>
                  <a:pt x="2351" y="2703"/>
                </a:lnTo>
                <a:lnTo>
                  <a:pt x="2341" y="2722"/>
                </a:lnTo>
                <a:lnTo>
                  <a:pt x="2329" y="2740"/>
                </a:lnTo>
                <a:lnTo>
                  <a:pt x="2313" y="2755"/>
                </a:lnTo>
                <a:lnTo>
                  <a:pt x="2295" y="2768"/>
                </a:lnTo>
                <a:lnTo>
                  <a:pt x="2272" y="2779"/>
                </a:lnTo>
                <a:lnTo>
                  <a:pt x="2245" y="2788"/>
                </a:lnTo>
                <a:lnTo>
                  <a:pt x="2214" y="2793"/>
                </a:lnTo>
                <a:lnTo>
                  <a:pt x="2178" y="2798"/>
                </a:lnTo>
                <a:lnTo>
                  <a:pt x="2137" y="2799"/>
                </a:lnTo>
                <a:lnTo>
                  <a:pt x="2103" y="2798"/>
                </a:lnTo>
                <a:lnTo>
                  <a:pt x="2075" y="2797"/>
                </a:lnTo>
                <a:lnTo>
                  <a:pt x="2050" y="2795"/>
                </a:lnTo>
                <a:lnTo>
                  <a:pt x="2031" y="2792"/>
                </a:lnTo>
                <a:lnTo>
                  <a:pt x="2031" y="2327"/>
                </a:lnTo>
                <a:lnTo>
                  <a:pt x="2050" y="2323"/>
                </a:lnTo>
                <a:lnTo>
                  <a:pt x="2074" y="2320"/>
                </a:lnTo>
                <a:lnTo>
                  <a:pt x="2100" y="2319"/>
                </a:lnTo>
                <a:lnTo>
                  <a:pt x="2127" y="2317"/>
                </a:lnTo>
                <a:lnTo>
                  <a:pt x="2157" y="2317"/>
                </a:lnTo>
                <a:close/>
                <a:moveTo>
                  <a:pt x="2753" y="2312"/>
                </a:moveTo>
                <a:lnTo>
                  <a:pt x="2790" y="2314"/>
                </a:lnTo>
                <a:lnTo>
                  <a:pt x="2823" y="2322"/>
                </a:lnTo>
                <a:lnTo>
                  <a:pt x="2853" y="2334"/>
                </a:lnTo>
                <a:lnTo>
                  <a:pt x="2880" y="2351"/>
                </a:lnTo>
                <a:lnTo>
                  <a:pt x="2904" y="2370"/>
                </a:lnTo>
                <a:lnTo>
                  <a:pt x="2925" y="2394"/>
                </a:lnTo>
                <a:lnTo>
                  <a:pt x="2941" y="2420"/>
                </a:lnTo>
                <a:lnTo>
                  <a:pt x="2956" y="2450"/>
                </a:lnTo>
                <a:lnTo>
                  <a:pt x="2966" y="2481"/>
                </a:lnTo>
                <a:lnTo>
                  <a:pt x="2971" y="2517"/>
                </a:lnTo>
                <a:lnTo>
                  <a:pt x="2973" y="2552"/>
                </a:lnTo>
                <a:lnTo>
                  <a:pt x="2971" y="2594"/>
                </a:lnTo>
                <a:lnTo>
                  <a:pt x="2965" y="2632"/>
                </a:lnTo>
                <a:lnTo>
                  <a:pt x="2952" y="2666"/>
                </a:lnTo>
                <a:lnTo>
                  <a:pt x="2938" y="2697"/>
                </a:lnTo>
                <a:lnTo>
                  <a:pt x="2919" y="2724"/>
                </a:lnTo>
                <a:lnTo>
                  <a:pt x="2897" y="2747"/>
                </a:lnTo>
                <a:lnTo>
                  <a:pt x="2872" y="2767"/>
                </a:lnTo>
                <a:lnTo>
                  <a:pt x="2844" y="2781"/>
                </a:lnTo>
                <a:lnTo>
                  <a:pt x="2814" y="2792"/>
                </a:lnTo>
                <a:lnTo>
                  <a:pt x="2781" y="2799"/>
                </a:lnTo>
                <a:lnTo>
                  <a:pt x="2746" y="2801"/>
                </a:lnTo>
                <a:lnTo>
                  <a:pt x="2710" y="2799"/>
                </a:lnTo>
                <a:lnTo>
                  <a:pt x="2677" y="2792"/>
                </a:lnTo>
                <a:lnTo>
                  <a:pt x="2648" y="2780"/>
                </a:lnTo>
                <a:lnTo>
                  <a:pt x="2621" y="2765"/>
                </a:lnTo>
                <a:lnTo>
                  <a:pt x="2597" y="2745"/>
                </a:lnTo>
                <a:lnTo>
                  <a:pt x="2576" y="2721"/>
                </a:lnTo>
                <a:lnTo>
                  <a:pt x="2560" y="2695"/>
                </a:lnTo>
                <a:lnTo>
                  <a:pt x="2545" y="2665"/>
                </a:lnTo>
                <a:lnTo>
                  <a:pt x="2536" y="2632"/>
                </a:lnTo>
                <a:lnTo>
                  <a:pt x="2530" y="2598"/>
                </a:lnTo>
                <a:lnTo>
                  <a:pt x="2528" y="2561"/>
                </a:lnTo>
                <a:lnTo>
                  <a:pt x="2530" y="2518"/>
                </a:lnTo>
                <a:lnTo>
                  <a:pt x="2538" y="2479"/>
                </a:lnTo>
                <a:lnTo>
                  <a:pt x="2551" y="2443"/>
                </a:lnTo>
                <a:lnTo>
                  <a:pt x="2569" y="2410"/>
                </a:lnTo>
                <a:lnTo>
                  <a:pt x="2591" y="2381"/>
                </a:lnTo>
                <a:lnTo>
                  <a:pt x="2616" y="2357"/>
                </a:lnTo>
                <a:lnTo>
                  <a:pt x="2646" y="2339"/>
                </a:lnTo>
                <a:lnTo>
                  <a:pt x="2679" y="2324"/>
                </a:lnTo>
                <a:lnTo>
                  <a:pt x="2714" y="2316"/>
                </a:lnTo>
                <a:lnTo>
                  <a:pt x="2753" y="2312"/>
                </a:lnTo>
                <a:close/>
                <a:moveTo>
                  <a:pt x="360" y="1997"/>
                </a:moveTo>
                <a:lnTo>
                  <a:pt x="361" y="1999"/>
                </a:lnTo>
                <a:lnTo>
                  <a:pt x="363" y="2006"/>
                </a:lnTo>
                <a:lnTo>
                  <a:pt x="366" y="2017"/>
                </a:lnTo>
                <a:lnTo>
                  <a:pt x="371" y="2031"/>
                </a:lnTo>
                <a:lnTo>
                  <a:pt x="378" y="2049"/>
                </a:lnTo>
                <a:lnTo>
                  <a:pt x="385" y="2066"/>
                </a:lnTo>
                <a:lnTo>
                  <a:pt x="393" y="2086"/>
                </a:lnTo>
                <a:lnTo>
                  <a:pt x="403" y="2107"/>
                </a:lnTo>
                <a:lnTo>
                  <a:pt x="419" y="2142"/>
                </a:lnTo>
                <a:lnTo>
                  <a:pt x="439" y="2179"/>
                </a:lnTo>
                <a:lnTo>
                  <a:pt x="462" y="2219"/>
                </a:lnTo>
                <a:lnTo>
                  <a:pt x="488" y="2261"/>
                </a:lnTo>
                <a:lnTo>
                  <a:pt x="507" y="2289"/>
                </a:lnTo>
                <a:lnTo>
                  <a:pt x="528" y="2317"/>
                </a:lnTo>
                <a:lnTo>
                  <a:pt x="550" y="2345"/>
                </a:lnTo>
                <a:lnTo>
                  <a:pt x="574" y="2373"/>
                </a:lnTo>
                <a:lnTo>
                  <a:pt x="598" y="2400"/>
                </a:lnTo>
                <a:lnTo>
                  <a:pt x="625" y="2427"/>
                </a:lnTo>
                <a:lnTo>
                  <a:pt x="652" y="2452"/>
                </a:lnTo>
                <a:lnTo>
                  <a:pt x="681" y="2476"/>
                </a:lnTo>
                <a:lnTo>
                  <a:pt x="711" y="2498"/>
                </a:lnTo>
                <a:lnTo>
                  <a:pt x="733" y="2514"/>
                </a:lnTo>
                <a:lnTo>
                  <a:pt x="756" y="2530"/>
                </a:lnTo>
                <a:lnTo>
                  <a:pt x="803" y="2557"/>
                </a:lnTo>
                <a:lnTo>
                  <a:pt x="826" y="2570"/>
                </a:lnTo>
                <a:lnTo>
                  <a:pt x="850" y="2581"/>
                </a:lnTo>
                <a:lnTo>
                  <a:pt x="875" y="2591"/>
                </a:lnTo>
                <a:lnTo>
                  <a:pt x="898" y="2601"/>
                </a:lnTo>
                <a:lnTo>
                  <a:pt x="920" y="2611"/>
                </a:lnTo>
                <a:lnTo>
                  <a:pt x="944" y="2617"/>
                </a:lnTo>
                <a:lnTo>
                  <a:pt x="989" y="2630"/>
                </a:lnTo>
                <a:lnTo>
                  <a:pt x="1020" y="2637"/>
                </a:lnTo>
                <a:lnTo>
                  <a:pt x="1049" y="2642"/>
                </a:lnTo>
                <a:lnTo>
                  <a:pt x="1087" y="2362"/>
                </a:lnTo>
                <a:lnTo>
                  <a:pt x="1091" y="2365"/>
                </a:lnTo>
                <a:lnTo>
                  <a:pt x="1098" y="2373"/>
                </a:lnTo>
                <a:lnTo>
                  <a:pt x="1107" y="2386"/>
                </a:lnTo>
                <a:lnTo>
                  <a:pt x="1118" y="2401"/>
                </a:lnTo>
                <a:lnTo>
                  <a:pt x="1131" y="2421"/>
                </a:lnTo>
                <a:lnTo>
                  <a:pt x="1145" y="2444"/>
                </a:lnTo>
                <a:lnTo>
                  <a:pt x="1162" y="2468"/>
                </a:lnTo>
                <a:lnTo>
                  <a:pt x="1178" y="2495"/>
                </a:lnTo>
                <a:lnTo>
                  <a:pt x="1197" y="2523"/>
                </a:lnTo>
                <a:lnTo>
                  <a:pt x="1214" y="2552"/>
                </a:lnTo>
                <a:lnTo>
                  <a:pt x="1233" y="2581"/>
                </a:lnTo>
                <a:lnTo>
                  <a:pt x="1252" y="2611"/>
                </a:lnTo>
                <a:lnTo>
                  <a:pt x="1269" y="2640"/>
                </a:lnTo>
                <a:lnTo>
                  <a:pt x="1287" y="2667"/>
                </a:lnTo>
                <a:lnTo>
                  <a:pt x="1304" y="2693"/>
                </a:lnTo>
                <a:lnTo>
                  <a:pt x="1318" y="2718"/>
                </a:lnTo>
                <a:lnTo>
                  <a:pt x="1332" y="2740"/>
                </a:lnTo>
                <a:lnTo>
                  <a:pt x="1343" y="2759"/>
                </a:lnTo>
                <a:lnTo>
                  <a:pt x="1353" y="2775"/>
                </a:lnTo>
                <a:lnTo>
                  <a:pt x="1361" y="2787"/>
                </a:lnTo>
                <a:lnTo>
                  <a:pt x="1365" y="2793"/>
                </a:lnTo>
                <a:lnTo>
                  <a:pt x="1366" y="2797"/>
                </a:lnTo>
                <a:lnTo>
                  <a:pt x="978" y="3179"/>
                </a:lnTo>
                <a:lnTo>
                  <a:pt x="1018" y="2879"/>
                </a:lnTo>
                <a:lnTo>
                  <a:pt x="1011" y="2876"/>
                </a:lnTo>
                <a:lnTo>
                  <a:pt x="978" y="2864"/>
                </a:lnTo>
                <a:lnTo>
                  <a:pt x="945" y="2851"/>
                </a:lnTo>
                <a:lnTo>
                  <a:pt x="911" y="2833"/>
                </a:lnTo>
                <a:lnTo>
                  <a:pt x="858" y="2804"/>
                </a:lnTo>
                <a:lnTo>
                  <a:pt x="832" y="2790"/>
                </a:lnTo>
                <a:lnTo>
                  <a:pt x="806" y="2773"/>
                </a:lnTo>
                <a:lnTo>
                  <a:pt x="780" y="2754"/>
                </a:lnTo>
                <a:lnTo>
                  <a:pt x="755" y="2735"/>
                </a:lnTo>
                <a:lnTo>
                  <a:pt x="728" y="2715"/>
                </a:lnTo>
                <a:lnTo>
                  <a:pt x="704" y="2693"/>
                </a:lnTo>
                <a:lnTo>
                  <a:pt x="657" y="2650"/>
                </a:lnTo>
                <a:lnTo>
                  <a:pt x="635" y="2625"/>
                </a:lnTo>
                <a:lnTo>
                  <a:pt x="613" y="2601"/>
                </a:lnTo>
                <a:lnTo>
                  <a:pt x="585" y="2568"/>
                </a:lnTo>
                <a:lnTo>
                  <a:pt x="560" y="2534"/>
                </a:lnTo>
                <a:lnTo>
                  <a:pt x="536" y="2499"/>
                </a:lnTo>
                <a:lnTo>
                  <a:pt x="514" y="2464"/>
                </a:lnTo>
                <a:lnTo>
                  <a:pt x="493" y="2429"/>
                </a:lnTo>
                <a:lnTo>
                  <a:pt x="474" y="2394"/>
                </a:lnTo>
                <a:lnTo>
                  <a:pt x="458" y="2358"/>
                </a:lnTo>
                <a:lnTo>
                  <a:pt x="442" y="2324"/>
                </a:lnTo>
                <a:lnTo>
                  <a:pt x="429" y="2290"/>
                </a:lnTo>
                <a:lnTo>
                  <a:pt x="413" y="2242"/>
                </a:lnTo>
                <a:lnTo>
                  <a:pt x="398" y="2196"/>
                </a:lnTo>
                <a:lnTo>
                  <a:pt x="386" y="2153"/>
                </a:lnTo>
                <a:lnTo>
                  <a:pt x="377" y="2114"/>
                </a:lnTo>
                <a:lnTo>
                  <a:pt x="371" y="2080"/>
                </a:lnTo>
                <a:lnTo>
                  <a:pt x="366" y="2052"/>
                </a:lnTo>
                <a:lnTo>
                  <a:pt x="363" y="2029"/>
                </a:lnTo>
                <a:lnTo>
                  <a:pt x="361" y="2011"/>
                </a:lnTo>
                <a:lnTo>
                  <a:pt x="360" y="2000"/>
                </a:lnTo>
                <a:lnTo>
                  <a:pt x="360" y="1997"/>
                </a:lnTo>
                <a:close/>
                <a:moveTo>
                  <a:pt x="2688" y="1716"/>
                </a:moveTo>
                <a:lnTo>
                  <a:pt x="2706" y="1716"/>
                </a:lnTo>
                <a:lnTo>
                  <a:pt x="2776" y="1734"/>
                </a:lnTo>
                <a:lnTo>
                  <a:pt x="2844" y="1759"/>
                </a:lnTo>
                <a:lnTo>
                  <a:pt x="2908" y="1787"/>
                </a:lnTo>
                <a:lnTo>
                  <a:pt x="2969" y="1821"/>
                </a:lnTo>
                <a:lnTo>
                  <a:pt x="3027" y="1861"/>
                </a:lnTo>
                <a:lnTo>
                  <a:pt x="3080" y="1904"/>
                </a:lnTo>
                <a:lnTo>
                  <a:pt x="3131" y="1951"/>
                </a:lnTo>
                <a:lnTo>
                  <a:pt x="3176" y="2001"/>
                </a:lnTo>
                <a:lnTo>
                  <a:pt x="3216" y="2056"/>
                </a:lnTo>
                <a:lnTo>
                  <a:pt x="3254" y="2113"/>
                </a:lnTo>
                <a:lnTo>
                  <a:pt x="3286" y="2174"/>
                </a:lnTo>
                <a:lnTo>
                  <a:pt x="3312" y="2236"/>
                </a:lnTo>
                <a:lnTo>
                  <a:pt x="3334" y="2302"/>
                </a:lnTo>
                <a:lnTo>
                  <a:pt x="3351" y="2369"/>
                </a:lnTo>
                <a:lnTo>
                  <a:pt x="3362" y="2437"/>
                </a:lnTo>
                <a:lnTo>
                  <a:pt x="3366" y="2508"/>
                </a:lnTo>
                <a:lnTo>
                  <a:pt x="3365" y="2578"/>
                </a:lnTo>
                <a:lnTo>
                  <a:pt x="3358" y="2650"/>
                </a:lnTo>
                <a:lnTo>
                  <a:pt x="3531" y="2537"/>
                </a:lnTo>
                <a:lnTo>
                  <a:pt x="3548" y="2531"/>
                </a:lnTo>
                <a:lnTo>
                  <a:pt x="3564" y="2529"/>
                </a:lnTo>
                <a:lnTo>
                  <a:pt x="3582" y="2532"/>
                </a:lnTo>
                <a:lnTo>
                  <a:pt x="3596" y="2541"/>
                </a:lnTo>
                <a:lnTo>
                  <a:pt x="3608" y="2554"/>
                </a:lnTo>
                <a:lnTo>
                  <a:pt x="3616" y="2570"/>
                </a:lnTo>
                <a:lnTo>
                  <a:pt x="3617" y="2587"/>
                </a:lnTo>
                <a:lnTo>
                  <a:pt x="3614" y="2603"/>
                </a:lnTo>
                <a:lnTo>
                  <a:pt x="3605" y="2619"/>
                </a:lnTo>
                <a:lnTo>
                  <a:pt x="3592" y="2631"/>
                </a:lnTo>
                <a:lnTo>
                  <a:pt x="3292" y="2825"/>
                </a:lnTo>
                <a:lnTo>
                  <a:pt x="3279" y="2831"/>
                </a:lnTo>
                <a:lnTo>
                  <a:pt x="3265" y="2834"/>
                </a:lnTo>
                <a:lnTo>
                  <a:pt x="3251" y="2833"/>
                </a:lnTo>
                <a:lnTo>
                  <a:pt x="3236" y="2828"/>
                </a:lnTo>
                <a:lnTo>
                  <a:pt x="3224" y="2820"/>
                </a:lnTo>
                <a:lnTo>
                  <a:pt x="3215" y="2809"/>
                </a:lnTo>
                <a:lnTo>
                  <a:pt x="3021" y="2509"/>
                </a:lnTo>
                <a:lnTo>
                  <a:pt x="3014" y="2496"/>
                </a:lnTo>
                <a:lnTo>
                  <a:pt x="3012" y="2481"/>
                </a:lnTo>
                <a:lnTo>
                  <a:pt x="3013" y="2467"/>
                </a:lnTo>
                <a:lnTo>
                  <a:pt x="3017" y="2454"/>
                </a:lnTo>
                <a:lnTo>
                  <a:pt x="3026" y="2442"/>
                </a:lnTo>
                <a:lnTo>
                  <a:pt x="3037" y="2432"/>
                </a:lnTo>
                <a:lnTo>
                  <a:pt x="3054" y="2425"/>
                </a:lnTo>
                <a:lnTo>
                  <a:pt x="3070" y="2423"/>
                </a:lnTo>
                <a:lnTo>
                  <a:pt x="3087" y="2427"/>
                </a:lnTo>
                <a:lnTo>
                  <a:pt x="3102" y="2435"/>
                </a:lnTo>
                <a:lnTo>
                  <a:pt x="3114" y="2448"/>
                </a:lnTo>
                <a:lnTo>
                  <a:pt x="3245" y="2651"/>
                </a:lnTo>
                <a:lnTo>
                  <a:pt x="3254" y="2585"/>
                </a:lnTo>
                <a:lnTo>
                  <a:pt x="3255" y="2518"/>
                </a:lnTo>
                <a:lnTo>
                  <a:pt x="3251" y="2453"/>
                </a:lnTo>
                <a:lnTo>
                  <a:pt x="3241" y="2389"/>
                </a:lnTo>
                <a:lnTo>
                  <a:pt x="3225" y="2327"/>
                </a:lnTo>
                <a:lnTo>
                  <a:pt x="3204" y="2266"/>
                </a:lnTo>
                <a:lnTo>
                  <a:pt x="3179" y="2208"/>
                </a:lnTo>
                <a:lnTo>
                  <a:pt x="3147" y="2153"/>
                </a:lnTo>
                <a:lnTo>
                  <a:pt x="3112" y="2100"/>
                </a:lnTo>
                <a:lnTo>
                  <a:pt x="3071" y="2051"/>
                </a:lnTo>
                <a:lnTo>
                  <a:pt x="3027" y="2005"/>
                </a:lnTo>
                <a:lnTo>
                  <a:pt x="2979" y="1963"/>
                </a:lnTo>
                <a:lnTo>
                  <a:pt x="2926" y="1926"/>
                </a:lnTo>
                <a:lnTo>
                  <a:pt x="2870" y="1893"/>
                </a:lnTo>
                <a:lnTo>
                  <a:pt x="2811" y="1865"/>
                </a:lnTo>
                <a:lnTo>
                  <a:pt x="2748" y="1842"/>
                </a:lnTo>
                <a:lnTo>
                  <a:pt x="2683" y="1824"/>
                </a:lnTo>
                <a:lnTo>
                  <a:pt x="2666" y="1819"/>
                </a:lnTo>
                <a:lnTo>
                  <a:pt x="2653" y="1808"/>
                </a:lnTo>
                <a:lnTo>
                  <a:pt x="2643" y="1794"/>
                </a:lnTo>
                <a:lnTo>
                  <a:pt x="2639" y="1776"/>
                </a:lnTo>
                <a:lnTo>
                  <a:pt x="2640" y="1759"/>
                </a:lnTo>
                <a:lnTo>
                  <a:pt x="2647" y="1742"/>
                </a:lnTo>
                <a:lnTo>
                  <a:pt x="2658" y="1729"/>
                </a:lnTo>
                <a:lnTo>
                  <a:pt x="2672" y="1720"/>
                </a:lnTo>
                <a:lnTo>
                  <a:pt x="2688" y="1716"/>
                </a:lnTo>
                <a:close/>
                <a:moveTo>
                  <a:pt x="2057" y="1603"/>
                </a:moveTo>
                <a:lnTo>
                  <a:pt x="2075" y="1604"/>
                </a:lnTo>
                <a:lnTo>
                  <a:pt x="2091" y="1610"/>
                </a:lnTo>
                <a:lnTo>
                  <a:pt x="2395" y="1798"/>
                </a:lnTo>
                <a:lnTo>
                  <a:pt x="2406" y="1807"/>
                </a:lnTo>
                <a:lnTo>
                  <a:pt x="2415" y="1819"/>
                </a:lnTo>
                <a:lnTo>
                  <a:pt x="2420" y="1832"/>
                </a:lnTo>
                <a:lnTo>
                  <a:pt x="2421" y="1848"/>
                </a:lnTo>
                <a:lnTo>
                  <a:pt x="2419" y="1862"/>
                </a:lnTo>
                <a:lnTo>
                  <a:pt x="2413" y="1875"/>
                </a:lnTo>
                <a:lnTo>
                  <a:pt x="2225" y="2178"/>
                </a:lnTo>
                <a:lnTo>
                  <a:pt x="2213" y="2191"/>
                </a:lnTo>
                <a:lnTo>
                  <a:pt x="2199" y="2200"/>
                </a:lnTo>
                <a:lnTo>
                  <a:pt x="2182" y="2205"/>
                </a:lnTo>
                <a:lnTo>
                  <a:pt x="2165" y="2203"/>
                </a:lnTo>
                <a:lnTo>
                  <a:pt x="2148" y="2196"/>
                </a:lnTo>
                <a:lnTo>
                  <a:pt x="2135" y="2185"/>
                </a:lnTo>
                <a:lnTo>
                  <a:pt x="2126" y="2169"/>
                </a:lnTo>
                <a:lnTo>
                  <a:pt x="2123" y="2153"/>
                </a:lnTo>
                <a:lnTo>
                  <a:pt x="2124" y="2136"/>
                </a:lnTo>
                <a:lnTo>
                  <a:pt x="2131" y="2120"/>
                </a:lnTo>
                <a:lnTo>
                  <a:pt x="2257" y="1915"/>
                </a:lnTo>
                <a:lnTo>
                  <a:pt x="2193" y="1935"/>
                </a:lnTo>
                <a:lnTo>
                  <a:pt x="2133" y="1963"/>
                </a:lnTo>
                <a:lnTo>
                  <a:pt x="2076" y="1994"/>
                </a:lnTo>
                <a:lnTo>
                  <a:pt x="2023" y="2031"/>
                </a:lnTo>
                <a:lnTo>
                  <a:pt x="1972" y="2072"/>
                </a:lnTo>
                <a:lnTo>
                  <a:pt x="1927" y="2116"/>
                </a:lnTo>
                <a:lnTo>
                  <a:pt x="1885" y="2164"/>
                </a:lnTo>
                <a:lnTo>
                  <a:pt x="1849" y="2216"/>
                </a:lnTo>
                <a:lnTo>
                  <a:pt x="1816" y="2270"/>
                </a:lnTo>
                <a:lnTo>
                  <a:pt x="1789" y="2329"/>
                </a:lnTo>
                <a:lnTo>
                  <a:pt x="1767" y="2388"/>
                </a:lnTo>
                <a:lnTo>
                  <a:pt x="1749" y="2450"/>
                </a:lnTo>
                <a:lnTo>
                  <a:pt x="1738" y="2513"/>
                </a:lnTo>
                <a:lnTo>
                  <a:pt x="1733" y="2578"/>
                </a:lnTo>
                <a:lnTo>
                  <a:pt x="1733" y="2643"/>
                </a:lnTo>
                <a:lnTo>
                  <a:pt x="1738" y="2710"/>
                </a:lnTo>
                <a:lnTo>
                  <a:pt x="1751" y="2776"/>
                </a:lnTo>
                <a:lnTo>
                  <a:pt x="1752" y="2793"/>
                </a:lnTo>
                <a:lnTo>
                  <a:pt x="1748" y="2811"/>
                </a:lnTo>
                <a:lnTo>
                  <a:pt x="1739" y="2825"/>
                </a:lnTo>
                <a:lnTo>
                  <a:pt x="1726" y="2836"/>
                </a:lnTo>
                <a:lnTo>
                  <a:pt x="1709" y="2843"/>
                </a:lnTo>
                <a:lnTo>
                  <a:pt x="1692" y="2844"/>
                </a:lnTo>
                <a:lnTo>
                  <a:pt x="1675" y="2841"/>
                </a:lnTo>
                <a:lnTo>
                  <a:pt x="1660" y="2831"/>
                </a:lnTo>
                <a:lnTo>
                  <a:pt x="1649" y="2819"/>
                </a:lnTo>
                <a:lnTo>
                  <a:pt x="1642" y="2802"/>
                </a:lnTo>
                <a:lnTo>
                  <a:pt x="1629" y="2731"/>
                </a:lnTo>
                <a:lnTo>
                  <a:pt x="1621" y="2659"/>
                </a:lnTo>
                <a:lnTo>
                  <a:pt x="1620" y="2589"/>
                </a:lnTo>
                <a:lnTo>
                  <a:pt x="1625" y="2519"/>
                </a:lnTo>
                <a:lnTo>
                  <a:pt x="1636" y="2451"/>
                </a:lnTo>
                <a:lnTo>
                  <a:pt x="1651" y="2384"/>
                </a:lnTo>
                <a:lnTo>
                  <a:pt x="1673" y="2319"/>
                </a:lnTo>
                <a:lnTo>
                  <a:pt x="1700" y="2255"/>
                </a:lnTo>
                <a:lnTo>
                  <a:pt x="1731" y="2195"/>
                </a:lnTo>
                <a:lnTo>
                  <a:pt x="1768" y="2138"/>
                </a:lnTo>
                <a:lnTo>
                  <a:pt x="1808" y="2083"/>
                </a:lnTo>
                <a:lnTo>
                  <a:pt x="1855" y="2031"/>
                </a:lnTo>
                <a:lnTo>
                  <a:pt x="1904" y="1984"/>
                </a:lnTo>
                <a:lnTo>
                  <a:pt x="1957" y="1941"/>
                </a:lnTo>
                <a:lnTo>
                  <a:pt x="2015" y="1901"/>
                </a:lnTo>
                <a:lnTo>
                  <a:pt x="2076" y="1867"/>
                </a:lnTo>
                <a:lnTo>
                  <a:pt x="2141" y="1838"/>
                </a:lnTo>
                <a:lnTo>
                  <a:pt x="2208" y="1813"/>
                </a:lnTo>
                <a:lnTo>
                  <a:pt x="2033" y="1705"/>
                </a:lnTo>
                <a:lnTo>
                  <a:pt x="2019" y="1694"/>
                </a:lnTo>
                <a:lnTo>
                  <a:pt x="2010" y="1678"/>
                </a:lnTo>
                <a:lnTo>
                  <a:pt x="2006" y="1662"/>
                </a:lnTo>
                <a:lnTo>
                  <a:pt x="2008" y="1645"/>
                </a:lnTo>
                <a:lnTo>
                  <a:pt x="2014" y="1629"/>
                </a:lnTo>
                <a:lnTo>
                  <a:pt x="2026" y="1616"/>
                </a:lnTo>
                <a:lnTo>
                  <a:pt x="2041" y="1607"/>
                </a:lnTo>
                <a:lnTo>
                  <a:pt x="2057" y="1603"/>
                </a:lnTo>
                <a:close/>
                <a:moveTo>
                  <a:pt x="684" y="1099"/>
                </a:moveTo>
                <a:lnTo>
                  <a:pt x="684" y="1896"/>
                </a:lnTo>
                <a:lnTo>
                  <a:pt x="1081" y="1896"/>
                </a:lnTo>
                <a:lnTo>
                  <a:pt x="1089" y="1882"/>
                </a:lnTo>
                <a:lnTo>
                  <a:pt x="1092" y="1867"/>
                </a:lnTo>
                <a:lnTo>
                  <a:pt x="1091" y="1852"/>
                </a:lnTo>
                <a:lnTo>
                  <a:pt x="1086" y="1834"/>
                </a:lnTo>
                <a:lnTo>
                  <a:pt x="1076" y="1813"/>
                </a:lnTo>
                <a:lnTo>
                  <a:pt x="1064" y="1789"/>
                </a:lnTo>
                <a:lnTo>
                  <a:pt x="1053" y="1770"/>
                </a:lnTo>
                <a:lnTo>
                  <a:pt x="1042" y="1749"/>
                </a:lnTo>
                <a:lnTo>
                  <a:pt x="1033" y="1726"/>
                </a:lnTo>
                <a:lnTo>
                  <a:pt x="1026" y="1702"/>
                </a:lnTo>
                <a:lnTo>
                  <a:pt x="1023" y="1678"/>
                </a:lnTo>
                <a:lnTo>
                  <a:pt x="1024" y="1653"/>
                </a:lnTo>
                <a:lnTo>
                  <a:pt x="1030" y="1627"/>
                </a:lnTo>
                <a:lnTo>
                  <a:pt x="1043" y="1600"/>
                </a:lnTo>
                <a:lnTo>
                  <a:pt x="1060" y="1575"/>
                </a:lnTo>
                <a:lnTo>
                  <a:pt x="1086" y="1550"/>
                </a:lnTo>
                <a:lnTo>
                  <a:pt x="1117" y="1527"/>
                </a:lnTo>
                <a:lnTo>
                  <a:pt x="1154" y="1503"/>
                </a:lnTo>
                <a:lnTo>
                  <a:pt x="1198" y="1479"/>
                </a:lnTo>
                <a:lnTo>
                  <a:pt x="1250" y="1457"/>
                </a:lnTo>
                <a:lnTo>
                  <a:pt x="1309" y="1430"/>
                </a:lnTo>
                <a:lnTo>
                  <a:pt x="1362" y="1401"/>
                </a:lnTo>
                <a:lnTo>
                  <a:pt x="1409" y="1373"/>
                </a:lnTo>
                <a:lnTo>
                  <a:pt x="1451" y="1342"/>
                </a:lnTo>
                <a:lnTo>
                  <a:pt x="1488" y="1311"/>
                </a:lnTo>
                <a:lnTo>
                  <a:pt x="1519" y="1281"/>
                </a:lnTo>
                <a:lnTo>
                  <a:pt x="1547" y="1250"/>
                </a:lnTo>
                <a:lnTo>
                  <a:pt x="1570" y="1219"/>
                </a:lnTo>
                <a:lnTo>
                  <a:pt x="1590" y="1189"/>
                </a:lnTo>
                <a:lnTo>
                  <a:pt x="1605" y="1161"/>
                </a:lnTo>
                <a:lnTo>
                  <a:pt x="1617" y="1134"/>
                </a:lnTo>
                <a:lnTo>
                  <a:pt x="1627" y="1109"/>
                </a:lnTo>
                <a:lnTo>
                  <a:pt x="1591" y="1122"/>
                </a:lnTo>
                <a:lnTo>
                  <a:pt x="1551" y="1132"/>
                </a:lnTo>
                <a:lnTo>
                  <a:pt x="1509" y="1142"/>
                </a:lnTo>
                <a:lnTo>
                  <a:pt x="1465" y="1150"/>
                </a:lnTo>
                <a:lnTo>
                  <a:pt x="1421" y="1155"/>
                </a:lnTo>
                <a:lnTo>
                  <a:pt x="1377" y="1160"/>
                </a:lnTo>
                <a:lnTo>
                  <a:pt x="1335" y="1164"/>
                </a:lnTo>
                <a:lnTo>
                  <a:pt x="1296" y="1166"/>
                </a:lnTo>
                <a:lnTo>
                  <a:pt x="1260" y="1169"/>
                </a:lnTo>
                <a:lnTo>
                  <a:pt x="1228" y="1170"/>
                </a:lnTo>
                <a:lnTo>
                  <a:pt x="1200" y="1171"/>
                </a:lnTo>
                <a:lnTo>
                  <a:pt x="1180" y="1171"/>
                </a:lnTo>
                <a:lnTo>
                  <a:pt x="1167" y="1171"/>
                </a:lnTo>
                <a:lnTo>
                  <a:pt x="1154" y="1171"/>
                </a:lnTo>
                <a:lnTo>
                  <a:pt x="1134" y="1171"/>
                </a:lnTo>
                <a:lnTo>
                  <a:pt x="1108" y="1170"/>
                </a:lnTo>
                <a:lnTo>
                  <a:pt x="1077" y="1169"/>
                </a:lnTo>
                <a:lnTo>
                  <a:pt x="1042" y="1166"/>
                </a:lnTo>
                <a:lnTo>
                  <a:pt x="1003" y="1164"/>
                </a:lnTo>
                <a:lnTo>
                  <a:pt x="963" y="1161"/>
                </a:lnTo>
                <a:lnTo>
                  <a:pt x="921" y="1156"/>
                </a:lnTo>
                <a:lnTo>
                  <a:pt x="878" y="1151"/>
                </a:lnTo>
                <a:lnTo>
                  <a:pt x="835" y="1143"/>
                </a:lnTo>
                <a:lnTo>
                  <a:pt x="793" y="1136"/>
                </a:lnTo>
                <a:lnTo>
                  <a:pt x="754" y="1126"/>
                </a:lnTo>
                <a:lnTo>
                  <a:pt x="717" y="1114"/>
                </a:lnTo>
                <a:lnTo>
                  <a:pt x="684" y="1099"/>
                </a:lnTo>
                <a:close/>
                <a:moveTo>
                  <a:pt x="1162" y="975"/>
                </a:moveTo>
                <a:lnTo>
                  <a:pt x="1209" y="975"/>
                </a:lnTo>
                <a:lnTo>
                  <a:pt x="1254" y="976"/>
                </a:lnTo>
                <a:lnTo>
                  <a:pt x="1297" y="978"/>
                </a:lnTo>
                <a:lnTo>
                  <a:pt x="1337" y="982"/>
                </a:lnTo>
                <a:lnTo>
                  <a:pt x="1372" y="985"/>
                </a:lnTo>
                <a:lnTo>
                  <a:pt x="1404" y="989"/>
                </a:lnTo>
                <a:lnTo>
                  <a:pt x="1431" y="994"/>
                </a:lnTo>
                <a:lnTo>
                  <a:pt x="1453" y="999"/>
                </a:lnTo>
                <a:lnTo>
                  <a:pt x="1470" y="1005"/>
                </a:lnTo>
                <a:lnTo>
                  <a:pt x="1480" y="1010"/>
                </a:lnTo>
                <a:lnTo>
                  <a:pt x="1483" y="1017"/>
                </a:lnTo>
                <a:lnTo>
                  <a:pt x="1480" y="1022"/>
                </a:lnTo>
                <a:lnTo>
                  <a:pt x="1470" y="1029"/>
                </a:lnTo>
                <a:lnTo>
                  <a:pt x="1453" y="1035"/>
                </a:lnTo>
                <a:lnTo>
                  <a:pt x="1431" y="1039"/>
                </a:lnTo>
                <a:lnTo>
                  <a:pt x="1404" y="1044"/>
                </a:lnTo>
                <a:lnTo>
                  <a:pt x="1372" y="1048"/>
                </a:lnTo>
                <a:lnTo>
                  <a:pt x="1337" y="1052"/>
                </a:lnTo>
                <a:lnTo>
                  <a:pt x="1297" y="1054"/>
                </a:lnTo>
                <a:lnTo>
                  <a:pt x="1254" y="1056"/>
                </a:lnTo>
                <a:lnTo>
                  <a:pt x="1209" y="1058"/>
                </a:lnTo>
                <a:lnTo>
                  <a:pt x="1162" y="1059"/>
                </a:lnTo>
                <a:lnTo>
                  <a:pt x="1113" y="1058"/>
                </a:lnTo>
                <a:lnTo>
                  <a:pt x="1068" y="1056"/>
                </a:lnTo>
                <a:lnTo>
                  <a:pt x="1025" y="1054"/>
                </a:lnTo>
                <a:lnTo>
                  <a:pt x="986" y="1052"/>
                </a:lnTo>
                <a:lnTo>
                  <a:pt x="950" y="1048"/>
                </a:lnTo>
                <a:lnTo>
                  <a:pt x="919" y="1044"/>
                </a:lnTo>
                <a:lnTo>
                  <a:pt x="891" y="1039"/>
                </a:lnTo>
                <a:lnTo>
                  <a:pt x="869" y="1035"/>
                </a:lnTo>
                <a:lnTo>
                  <a:pt x="854" y="1029"/>
                </a:lnTo>
                <a:lnTo>
                  <a:pt x="843" y="1022"/>
                </a:lnTo>
                <a:lnTo>
                  <a:pt x="839" y="1017"/>
                </a:lnTo>
                <a:lnTo>
                  <a:pt x="843" y="1010"/>
                </a:lnTo>
                <a:lnTo>
                  <a:pt x="854" y="1005"/>
                </a:lnTo>
                <a:lnTo>
                  <a:pt x="869" y="999"/>
                </a:lnTo>
                <a:lnTo>
                  <a:pt x="891" y="994"/>
                </a:lnTo>
                <a:lnTo>
                  <a:pt x="919" y="989"/>
                </a:lnTo>
                <a:lnTo>
                  <a:pt x="950" y="985"/>
                </a:lnTo>
                <a:lnTo>
                  <a:pt x="986" y="982"/>
                </a:lnTo>
                <a:lnTo>
                  <a:pt x="1025" y="978"/>
                </a:lnTo>
                <a:lnTo>
                  <a:pt x="1068" y="976"/>
                </a:lnTo>
                <a:lnTo>
                  <a:pt x="1113" y="975"/>
                </a:lnTo>
                <a:lnTo>
                  <a:pt x="1162" y="975"/>
                </a:lnTo>
                <a:close/>
                <a:moveTo>
                  <a:pt x="1167" y="928"/>
                </a:moveTo>
                <a:lnTo>
                  <a:pt x="1092" y="929"/>
                </a:lnTo>
                <a:lnTo>
                  <a:pt x="1024" y="932"/>
                </a:lnTo>
                <a:lnTo>
                  <a:pt x="961" y="938"/>
                </a:lnTo>
                <a:lnTo>
                  <a:pt x="905" y="944"/>
                </a:lnTo>
                <a:lnTo>
                  <a:pt x="855" y="952"/>
                </a:lnTo>
                <a:lnTo>
                  <a:pt x="811" y="962"/>
                </a:lnTo>
                <a:lnTo>
                  <a:pt x="772" y="971"/>
                </a:lnTo>
                <a:lnTo>
                  <a:pt x="741" y="982"/>
                </a:lnTo>
                <a:lnTo>
                  <a:pt x="716" y="992"/>
                </a:lnTo>
                <a:lnTo>
                  <a:pt x="699" y="1000"/>
                </a:lnTo>
                <a:lnTo>
                  <a:pt x="688" y="1009"/>
                </a:lnTo>
                <a:lnTo>
                  <a:pt x="699" y="1019"/>
                </a:lnTo>
                <a:lnTo>
                  <a:pt x="716" y="1028"/>
                </a:lnTo>
                <a:lnTo>
                  <a:pt x="741" y="1038"/>
                </a:lnTo>
                <a:lnTo>
                  <a:pt x="772" y="1048"/>
                </a:lnTo>
                <a:lnTo>
                  <a:pt x="811" y="1058"/>
                </a:lnTo>
                <a:lnTo>
                  <a:pt x="855" y="1066"/>
                </a:lnTo>
                <a:lnTo>
                  <a:pt x="905" y="1075"/>
                </a:lnTo>
                <a:lnTo>
                  <a:pt x="961" y="1082"/>
                </a:lnTo>
                <a:lnTo>
                  <a:pt x="1024" y="1087"/>
                </a:lnTo>
                <a:lnTo>
                  <a:pt x="1092" y="1091"/>
                </a:lnTo>
                <a:lnTo>
                  <a:pt x="1167" y="1092"/>
                </a:lnTo>
                <a:lnTo>
                  <a:pt x="1241" y="1091"/>
                </a:lnTo>
                <a:lnTo>
                  <a:pt x="1309" y="1087"/>
                </a:lnTo>
                <a:lnTo>
                  <a:pt x="1372" y="1082"/>
                </a:lnTo>
                <a:lnTo>
                  <a:pt x="1428" y="1075"/>
                </a:lnTo>
                <a:lnTo>
                  <a:pt x="1478" y="1066"/>
                </a:lnTo>
                <a:lnTo>
                  <a:pt x="1522" y="1058"/>
                </a:lnTo>
                <a:lnTo>
                  <a:pt x="1561" y="1048"/>
                </a:lnTo>
                <a:lnTo>
                  <a:pt x="1592" y="1038"/>
                </a:lnTo>
                <a:lnTo>
                  <a:pt x="1617" y="1028"/>
                </a:lnTo>
                <a:lnTo>
                  <a:pt x="1635" y="1019"/>
                </a:lnTo>
                <a:lnTo>
                  <a:pt x="1646" y="1009"/>
                </a:lnTo>
                <a:lnTo>
                  <a:pt x="1635" y="1000"/>
                </a:lnTo>
                <a:lnTo>
                  <a:pt x="1617" y="992"/>
                </a:lnTo>
                <a:lnTo>
                  <a:pt x="1592" y="982"/>
                </a:lnTo>
                <a:lnTo>
                  <a:pt x="1561" y="971"/>
                </a:lnTo>
                <a:lnTo>
                  <a:pt x="1522" y="962"/>
                </a:lnTo>
                <a:lnTo>
                  <a:pt x="1478" y="952"/>
                </a:lnTo>
                <a:lnTo>
                  <a:pt x="1428" y="944"/>
                </a:lnTo>
                <a:lnTo>
                  <a:pt x="1372" y="938"/>
                </a:lnTo>
                <a:lnTo>
                  <a:pt x="1309" y="932"/>
                </a:lnTo>
                <a:lnTo>
                  <a:pt x="1241" y="929"/>
                </a:lnTo>
                <a:lnTo>
                  <a:pt x="1167" y="928"/>
                </a:lnTo>
                <a:close/>
                <a:moveTo>
                  <a:pt x="143" y="256"/>
                </a:moveTo>
                <a:lnTo>
                  <a:pt x="143" y="829"/>
                </a:lnTo>
                <a:lnTo>
                  <a:pt x="146" y="864"/>
                </a:lnTo>
                <a:lnTo>
                  <a:pt x="155" y="898"/>
                </a:lnTo>
                <a:lnTo>
                  <a:pt x="169" y="929"/>
                </a:lnTo>
                <a:lnTo>
                  <a:pt x="189" y="957"/>
                </a:lnTo>
                <a:lnTo>
                  <a:pt x="213" y="980"/>
                </a:lnTo>
                <a:lnTo>
                  <a:pt x="241" y="999"/>
                </a:lnTo>
                <a:lnTo>
                  <a:pt x="272" y="1014"/>
                </a:lnTo>
                <a:lnTo>
                  <a:pt x="306" y="1024"/>
                </a:lnTo>
                <a:lnTo>
                  <a:pt x="341" y="1027"/>
                </a:lnTo>
                <a:lnTo>
                  <a:pt x="350" y="1026"/>
                </a:lnTo>
                <a:lnTo>
                  <a:pt x="363" y="1024"/>
                </a:lnTo>
                <a:lnTo>
                  <a:pt x="377" y="1024"/>
                </a:lnTo>
                <a:lnTo>
                  <a:pt x="410" y="1014"/>
                </a:lnTo>
                <a:lnTo>
                  <a:pt x="441" y="999"/>
                </a:lnTo>
                <a:lnTo>
                  <a:pt x="469" y="980"/>
                </a:lnTo>
                <a:lnTo>
                  <a:pt x="493" y="955"/>
                </a:lnTo>
                <a:lnTo>
                  <a:pt x="512" y="928"/>
                </a:lnTo>
                <a:lnTo>
                  <a:pt x="527" y="897"/>
                </a:lnTo>
                <a:lnTo>
                  <a:pt x="536" y="864"/>
                </a:lnTo>
                <a:lnTo>
                  <a:pt x="539" y="829"/>
                </a:lnTo>
                <a:lnTo>
                  <a:pt x="539" y="256"/>
                </a:lnTo>
                <a:lnTo>
                  <a:pt x="143" y="256"/>
                </a:lnTo>
                <a:close/>
                <a:moveTo>
                  <a:pt x="79" y="79"/>
                </a:moveTo>
                <a:lnTo>
                  <a:pt x="79" y="176"/>
                </a:lnTo>
                <a:lnTo>
                  <a:pt x="605" y="176"/>
                </a:lnTo>
                <a:lnTo>
                  <a:pt x="605" y="79"/>
                </a:lnTo>
                <a:lnTo>
                  <a:pt x="79" y="79"/>
                </a:lnTo>
                <a:close/>
                <a:moveTo>
                  <a:pt x="40" y="0"/>
                </a:moveTo>
                <a:lnTo>
                  <a:pt x="645" y="0"/>
                </a:lnTo>
                <a:lnTo>
                  <a:pt x="660" y="3"/>
                </a:lnTo>
                <a:lnTo>
                  <a:pt x="672" y="12"/>
                </a:lnTo>
                <a:lnTo>
                  <a:pt x="681" y="24"/>
                </a:lnTo>
                <a:lnTo>
                  <a:pt x="684" y="40"/>
                </a:lnTo>
                <a:lnTo>
                  <a:pt x="684" y="216"/>
                </a:lnTo>
                <a:lnTo>
                  <a:pt x="681" y="231"/>
                </a:lnTo>
                <a:lnTo>
                  <a:pt x="672" y="245"/>
                </a:lnTo>
                <a:lnTo>
                  <a:pt x="660" y="252"/>
                </a:lnTo>
                <a:lnTo>
                  <a:pt x="645" y="256"/>
                </a:lnTo>
                <a:lnTo>
                  <a:pt x="618" y="256"/>
                </a:lnTo>
                <a:lnTo>
                  <a:pt x="618" y="829"/>
                </a:lnTo>
                <a:lnTo>
                  <a:pt x="615" y="873"/>
                </a:lnTo>
                <a:lnTo>
                  <a:pt x="605" y="914"/>
                </a:lnTo>
                <a:lnTo>
                  <a:pt x="589" y="953"/>
                </a:lnTo>
                <a:lnTo>
                  <a:pt x="567" y="988"/>
                </a:lnTo>
                <a:lnTo>
                  <a:pt x="540" y="1020"/>
                </a:lnTo>
                <a:lnTo>
                  <a:pt x="509" y="1048"/>
                </a:lnTo>
                <a:lnTo>
                  <a:pt x="475" y="1071"/>
                </a:lnTo>
                <a:lnTo>
                  <a:pt x="437" y="1088"/>
                </a:lnTo>
                <a:lnTo>
                  <a:pt x="437" y="1095"/>
                </a:lnTo>
                <a:lnTo>
                  <a:pt x="436" y="1103"/>
                </a:lnTo>
                <a:lnTo>
                  <a:pt x="435" y="1107"/>
                </a:lnTo>
                <a:lnTo>
                  <a:pt x="435" y="1116"/>
                </a:lnTo>
                <a:lnTo>
                  <a:pt x="436" y="1129"/>
                </a:lnTo>
                <a:lnTo>
                  <a:pt x="440" y="1143"/>
                </a:lnTo>
                <a:lnTo>
                  <a:pt x="449" y="1156"/>
                </a:lnTo>
                <a:lnTo>
                  <a:pt x="463" y="1170"/>
                </a:lnTo>
                <a:lnTo>
                  <a:pt x="483" y="1180"/>
                </a:lnTo>
                <a:lnTo>
                  <a:pt x="507" y="1187"/>
                </a:lnTo>
                <a:lnTo>
                  <a:pt x="536" y="1193"/>
                </a:lnTo>
                <a:lnTo>
                  <a:pt x="568" y="1195"/>
                </a:lnTo>
                <a:lnTo>
                  <a:pt x="605" y="1195"/>
                </a:lnTo>
                <a:lnTo>
                  <a:pt x="605" y="1195"/>
                </a:lnTo>
                <a:lnTo>
                  <a:pt x="605" y="1009"/>
                </a:lnTo>
                <a:lnTo>
                  <a:pt x="606" y="999"/>
                </a:lnTo>
                <a:lnTo>
                  <a:pt x="609" y="991"/>
                </a:lnTo>
                <a:lnTo>
                  <a:pt x="619" y="971"/>
                </a:lnTo>
                <a:lnTo>
                  <a:pt x="634" y="953"/>
                </a:lnTo>
                <a:lnTo>
                  <a:pt x="653" y="937"/>
                </a:lnTo>
                <a:lnTo>
                  <a:pt x="678" y="924"/>
                </a:lnTo>
                <a:lnTo>
                  <a:pt x="706" y="910"/>
                </a:lnTo>
                <a:lnTo>
                  <a:pt x="737" y="899"/>
                </a:lnTo>
                <a:lnTo>
                  <a:pt x="771" y="889"/>
                </a:lnTo>
                <a:lnTo>
                  <a:pt x="807" y="881"/>
                </a:lnTo>
                <a:lnTo>
                  <a:pt x="845" y="874"/>
                </a:lnTo>
                <a:lnTo>
                  <a:pt x="882" y="868"/>
                </a:lnTo>
                <a:lnTo>
                  <a:pt x="921" y="863"/>
                </a:lnTo>
                <a:lnTo>
                  <a:pt x="958" y="859"/>
                </a:lnTo>
                <a:lnTo>
                  <a:pt x="994" y="855"/>
                </a:lnTo>
                <a:lnTo>
                  <a:pt x="1030" y="853"/>
                </a:lnTo>
                <a:lnTo>
                  <a:pt x="1062" y="851"/>
                </a:lnTo>
                <a:lnTo>
                  <a:pt x="1091" y="850"/>
                </a:lnTo>
                <a:lnTo>
                  <a:pt x="1118" y="849"/>
                </a:lnTo>
                <a:lnTo>
                  <a:pt x="1139" y="849"/>
                </a:lnTo>
                <a:lnTo>
                  <a:pt x="1155" y="849"/>
                </a:lnTo>
                <a:lnTo>
                  <a:pt x="1167" y="849"/>
                </a:lnTo>
                <a:lnTo>
                  <a:pt x="1177" y="849"/>
                </a:lnTo>
                <a:lnTo>
                  <a:pt x="1194" y="849"/>
                </a:lnTo>
                <a:lnTo>
                  <a:pt x="1214" y="849"/>
                </a:lnTo>
                <a:lnTo>
                  <a:pt x="1240" y="850"/>
                </a:lnTo>
                <a:lnTo>
                  <a:pt x="1268" y="851"/>
                </a:lnTo>
                <a:lnTo>
                  <a:pt x="1300" y="853"/>
                </a:lnTo>
                <a:lnTo>
                  <a:pt x="1334" y="855"/>
                </a:lnTo>
                <a:lnTo>
                  <a:pt x="1371" y="859"/>
                </a:lnTo>
                <a:lnTo>
                  <a:pt x="1407" y="862"/>
                </a:lnTo>
                <a:lnTo>
                  <a:pt x="1445" y="868"/>
                </a:lnTo>
                <a:lnTo>
                  <a:pt x="1483" y="873"/>
                </a:lnTo>
                <a:lnTo>
                  <a:pt x="1519" y="880"/>
                </a:lnTo>
                <a:lnTo>
                  <a:pt x="1555" y="887"/>
                </a:lnTo>
                <a:lnTo>
                  <a:pt x="1590" y="897"/>
                </a:lnTo>
                <a:lnTo>
                  <a:pt x="1620" y="908"/>
                </a:lnTo>
                <a:lnTo>
                  <a:pt x="1649" y="920"/>
                </a:lnTo>
                <a:lnTo>
                  <a:pt x="1674" y="933"/>
                </a:lnTo>
                <a:lnTo>
                  <a:pt x="1695" y="949"/>
                </a:lnTo>
                <a:lnTo>
                  <a:pt x="1711" y="965"/>
                </a:lnTo>
                <a:lnTo>
                  <a:pt x="1722" y="984"/>
                </a:lnTo>
                <a:lnTo>
                  <a:pt x="1726" y="1005"/>
                </a:lnTo>
                <a:lnTo>
                  <a:pt x="1726" y="1009"/>
                </a:lnTo>
                <a:lnTo>
                  <a:pt x="1726" y="1009"/>
                </a:lnTo>
                <a:lnTo>
                  <a:pt x="1726" y="1015"/>
                </a:lnTo>
                <a:lnTo>
                  <a:pt x="1726" y="1025"/>
                </a:lnTo>
                <a:lnTo>
                  <a:pt x="1725" y="1038"/>
                </a:lnTo>
                <a:lnTo>
                  <a:pt x="1723" y="1054"/>
                </a:lnTo>
                <a:lnTo>
                  <a:pt x="1719" y="1074"/>
                </a:lnTo>
                <a:lnTo>
                  <a:pt x="1714" y="1097"/>
                </a:lnTo>
                <a:lnTo>
                  <a:pt x="1706" y="1122"/>
                </a:lnTo>
                <a:lnTo>
                  <a:pt x="1696" y="1149"/>
                </a:lnTo>
                <a:lnTo>
                  <a:pt x="1684" y="1178"/>
                </a:lnTo>
                <a:lnTo>
                  <a:pt x="1669" y="1209"/>
                </a:lnTo>
                <a:lnTo>
                  <a:pt x="1650" y="1241"/>
                </a:lnTo>
                <a:lnTo>
                  <a:pt x="1628" y="1274"/>
                </a:lnTo>
                <a:lnTo>
                  <a:pt x="1602" y="1307"/>
                </a:lnTo>
                <a:lnTo>
                  <a:pt x="1571" y="1341"/>
                </a:lnTo>
                <a:lnTo>
                  <a:pt x="1536" y="1374"/>
                </a:lnTo>
                <a:lnTo>
                  <a:pt x="1496" y="1408"/>
                </a:lnTo>
                <a:lnTo>
                  <a:pt x="1451" y="1440"/>
                </a:lnTo>
                <a:lnTo>
                  <a:pt x="1399" y="1472"/>
                </a:lnTo>
                <a:lnTo>
                  <a:pt x="1343" y="1501"/>
                </a:lnTo>
                <a:lnTo>
                  <a:pt x="1279" y="1530"/>
                </a:lnTo>
                <a:lnTo>
                  <a:pt x="1240" y="1548"/>
                </a:lnTo>
                <a:lnTo>
                  <a:pt x="1207" y="1564"/>
                </a:lnTo>
                <a:lnTo>
                  <a:pt x="1179" y="1579"/>
                </a:lnTo>
                <a:lnTo>
                  <a:pt x="1157" y="1594"/>
                </a:lnTo>
                <a:lnTo>
                  <a:pt x="1140" y="1608"/>
                </a:lnTo>
                <a:lnTo>
                  <a:pt x="1125" y="1621"/>
                </a:lnTo>
                <a:lnTo>
                  <a:pt x="1115" y="1632"/>
                </a:lnTo>
                <a:lnTo>
                  <a:pt x="1109" y="1643"/>
                </a:lnTo>
                <a:lnTo>
                  <a:pt x="1104" y="1652"/>
                </a:lnTo>
                <a:lnTo>
                  <a:pt x="1101" y="1670"/>
                </a:lnTo>
                <a:lnTo>
                  <a:pt x="1103" y="1687"/>
                </a:lnTo>
                <a:lnTo>
                  <a:pt x="1110" y="1706"/>
                </a:lnTo>
                <a:lnTo>
                  <a:pt x="1120" y="1727"/>
                </a:lnTo>
                <a:lnTo>
                  <a:pt x="1133" y="1752"/>
                </a:lnTo>
                <a:lnTo>
                  <a:pt x="1142" y="1768"/>
                </a:lnTo>
                <a:lnTo>
                  <a:pt x="1152" y="1787"/>
                </a:lnTo>
                <a:lnTo>
                  <a:pt x="1159" y="1807"/>
                </a:lnTo>
                <a:lnTo>
                  <a:pt x="1167" y="1828"/>
                </a:lnTo>
                <a:lnTo>
                  <a:pt x="1172" y="1849"/>
                </a:lnTo>
                <a:lnTo>
                  <a:pt x="1173" y="1871"/>
                </a:lnTo>
                <a:lnTo>
                  <a:pt x="1169" y="1894"/>
                </a:lnTo>
                <a:lnTo>
                  <a:pt x="1162" y="1917"/>
                </a:lnTo>
                <a:lnTo>
                  <a:pt x="1147" y="1940"/>
                </a:lnTo>
                <a:lnTo>
                  <a:pt x="1128" y="1963"/>
                </a:lnTo>
                <a:lnTo>
                  <a:pt x="1114" y="1972"/>
                </a:lnTo>
                <a:lnTo>
                  <a:pt x="1100" y="1975"/>
                </a:lnTo>
                <a:lnTo>
                  <a:pt x="645" y="1975"/>
                </a:lnTo>
                <a:lnTo>
                  <a:pt x="629" y="1972"/>
                </a:lnTo>
                <a:lnTo>
                  <a:pt x="616" y="1963"/>
                </a:lnTo>
                <a:lnTo>
                  <a:pt x="608" y="1951"/>
                </a:lnTo>
                <a:lnTo>
                  <a:pt x="605" y="1935"/>
                </a:lnTo>
                <a:lnTo>
                  <a:pt x="605" y="1327"/>
                </a:lnTo>
                <a:lnTo>
                  <a:pt x="584" y="1327"/>
                </a:lnTo>
                <a:lnTo>
                  <a:pt x="539" y="1326"/>
                </a:lnTo>
                <a:lnTo>
                  <a:pt x="497" y="1320"/>
                </a:lnTo>
                <a:lnTo>
                  <a:pt x="460" y="1311"/>
                </a:lnTo>
                <a:lnTo>
                  <a:pt x="426" y="1298"/>
                </a:lnTo>
                <a:lnTo>
                  <a:pt x="395" y="1283"/>
                </a:lnTo>
                <a:lnTo>
                  <a:pt x="369" y="1263"/>
                </a:lnTo>
                <a:lnTo>
                  <a:pt x="347" y="1240"/>
                </a:lnTo>
                <a:lnTo>
                  <a:pt x="329" y="1215"/>
                </a:lnTo>
                <a:lnTo>
                  <a:pt x="317" y="1189"/>
                </a:lnTo>
                <a:lnTo>
                  <a:pt x="309" y="1165"/>
                </a:lnTo>
                <a:lnTo>
                  <a:pt x="305" y="1142"/>
                </a:lnTo>
                <a:lnTo>
                  <a:pt x="303" y="1121"/>
                </a:lnTo>
                <a:lnTo>
                  <a:pt x="303" y="1103"/>
                </a:lnTo>
                <a:lnTo>
                  <a:pt x="264" y="1094"/>
                </a:lnTo>
                <a:lnTo>
                  <a:pt x="227" y="1081"/>
                </a:lnTo>
                <a:lnTo>
                  <a:pt x="191" y="1062"/>
                </a:lnTo>
                <a:lnTo>
                  <a:pt x="161" y="1039"/>
                </a:lnTo>
                <a:lnTo>
                  <a:pt x="133" y="1011"/>
                </a:lnTo>
                <a:lnTo>
                  <a:pt x="109" y="981"/>
                </a:lnTo>
                <a:lnTo>
                  <a:pt x="90" y="946"/>
                </a:lnTo>
                <a:lnTo>
                  <a:pt x="76" y="909"/>
                </a:lnTo>
                <a:lnTo>
                  <a:pt x="67" y="870"/>
                </a:lnTo>
                <a:lnTo>
                  <a:pt x="64" y="829"/>
                </a:lnTo>
                <a:lnTo>
                  <a:pt x="64" y="256"/>
                </a:lnTo>
                <a:lnTo>
                  <a:pt x="40" y="256"/>
                </a:lnTo>
                <a:lnTo>
                  <a:pt x="24" y="252"/>
                </a:lnTo>
                <a:lnTo>
                  <a:pt x="12" y="243"/>
                </a:lnTo>
                <a:lnTo>
                  <a:pt x="3" y="231"/>
                </a:lnTo>
                <a:lnTo>
                  <a:pt x="0" y="216"/>
                </a:lnTo>
                <a:lnTo>
                  <a:pt x="0" y="40"/>
                </a:lnTo>
                <a:lnTo>
                  <a:pt x="3" y="24"/>
                </a:lnTo>
                <a:lnTo>
                  <a:pt x="12" y="12"/>
                </a:lnTo>
                <a:lnTo>
                  <a:pt x="24" y="3"/>
                </a:lnTo>
                <a:lnTo>
                  <a:pt x="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4" name="Group 253"/>
          <p:cNvGrpSpPr/>
          <p:nvPr/>
        </p:nvGrpSpPr>
        <p:grpSpPr>
          <a:xfrm>
            <a:off x="1620507" y="3465513"/>
            <a:ext cx="522288" cy="542926"/>
            <a:chOff x="1600200" y="3465513"/>
            <a:chExt cx="522288" cy="542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" name="Freeform 137"/>
            <p:cNvSpPr>
              <a:spLocks noEditPoints="1"/>
            </p:cNvSpPr>
            <p:nvPr/>
          </p:nvSpPr>
          <p:spPr bwMode="auto">
            <a:xfrm>
              <a:off x="1600200" y="3727451"/>
              <a:ext cx="522288" cy="280988"/>
            </a:xfrm>
            <a:custGeom>
              <a:avLst/>
              <a:gdLst>
                <a:gd name="T0" fmla="*/ 2358 w 3287"/>
                <a:gd name="T1" fmla="*/ 1652 h 1774"/>
                <a:gd name="T2" fmla="*/ 1896 w 3287"/>
                <a:gd name="T3" fmla="*/ 1308 h 1774"/>
                <a:gd name="T4" fmla="*/ 1399 w 3287"/>
                <a:gd name="T5" fmla="*/ 1285 h 1774"/>
                <a:gd name="T6" fmla="*/ 519 w 3287"/>
                <a:gd name="T7" fmla="*/ 1267 h 1774"/>
                <a:gd name="T8" fmla="*/ 1610 w 3287"/>
                <a:gd name="T9" fmla="*/ 1156 h 1774"/>
                <a:gd name="T10" fmla="*/ 1997 w 3287"/>
                <a:gd name="T11" fmla="*/ 1048 h 1774"/>
                <a:gd name="T12" fmla="*/ 1235 w 3287"/>
                <a:gd name="T13" fmla="*/ 943 h 1774"/>
                <a:gd name="T14" fmla="*/ 1750 w 3287"/>
                <a:gd name="T15" fmla="*/ 954 h 1774"/>
                <a:gd name="T16" fmla="*/ 2650 w 3287"/>
                <a:gd name="T17" fmla="*/ 862 h 1774"/>
                <a:gd name="T18" fmla="*/ 1421 w 3287"/>
                <a:gd name="T19" fmla="*/ 894 h 1774"/>
                <a:gd name="T20" fmla="*/ 1838 w 3287"/>
                <a:gd name="T21" fmla="*/ 776 h 1774"/>
                <a:gd name="T22" fmla="*/ 649 w 3287"/>
                <a:gd name="T23" fmla="*/ 685 h 1774"/>
                <a:gd name="T24" fmla="*/ 881 w 3287"/>
                <a:gd name="T25" fmla="*/ 737 h 1774"/>
                <a:gd name="T26" fmla="*/ 1151 w 3287"/>
                <a:gd name="T27" fmla="*/ 713 h 1774"/>
                <a:gd name="T28" fmla="*/ 263 w 3287"/>
                <a:gd name="T29" fmla="*/ 669 h 1774"/>
                <a:gd name="T30" fmla="*/ 1681 w 3287"/>
                <a:gd name="T31" fmla="*/ 593 h 1774"/>
                <a:gd name="T32" fmla="*/ 1330 w 3287"/>
                <a:gd name="T33" fmla="*/ 632 h 1774"/>
                <a:gd name="T34" fmla="*/ 1484 w 3287"/>
                <a:gd name="T35" fmla="*/ 593 h 1774"/>
                <a:gd name="T36" fmla="*/ 1753 w 3287"/>
                <a:gd name="T37" fmla="*/ 505 h 1774"/>
                <a:gd name="T38" fmla="*/ 2227 w 3287"/>
                <a:gd name="T39" fmla="*/ 548 h 1774"/>
                <a:gd name="T40" fmla="*/ 1613 w 3287"/>
                <a:gd name="T41" fmla="*/ 486 h 1774"/>
                <a:gd name="T42" fmla="*/ 2838 w 3287"/>
                <a:gd name="T43" fmla="*/ 452 h 1774"/>
                <a:gd name="T44" fmla="*/ 2444 w 3287"/>
                <a:gd name="T45" fmla="*/ 472 h 1774"/>
                <a:gd name="T46" fmla="*/ 1173 w 3287"/>
                <a:gd name="T47" fmla="*/ 463 h 1774"/>
                <a:gd name="T48" fmla="*/ 2023 w 3287"/>
                <a:gd name="T49" fmla="*/ 417 h 1774"/>
                <a:gd name="T50" fmla="*/ 1463 w 3287"/>
                <a:gd name="T51" fmla="*/ 396 h 1774"/>
                <a:gd name="T52" fmla="*/ 1885 w 3287"/>
                <a:gd name="T53" fmla="*/ 432 h 1774"/>
                <a:gd name="T54" fmla="*/ 1552 w 3287"/>
                <a:gd name="T55" fmla="*/ 412 h 1774"/>
                <a:gd name="T56" fmla="*/ 1816 w 3287"/>
                <a:gd name="T57" fmla="*/ 369 h 1774"/>
                <a:gd name="T58" fmla="*/ 1612 w 3287"/>
                <a:gd name="T59" fmla="*/ 343 h 1774"/>
                <a:gd name="T60" fmla="*/ 1747 w 3287"/>
                <a:gd name="T61" fmla="*/ 363 h 1774"/>
                <a:gd name="T62" fmla="*/ 1875 w 3287"/>
                <a:gd name="T63" fmla="*/ 319 h 1774"/>
                <a:gd name="T64" fmla="*/ 1661 w 3287"/>
                <a:gd name="T65" fmla="*/ 348 h 1774"/>
                <a:gd name="T66" fmla="*/ 2329 w 3287"/>
                <a:gd name="T67" fmla="*/ 332 h 1774"/>
                <a:gd name="T68" fmla="*/ 1496 w 3287"/>
                <a:gd name="T69" fmla="*/ 285 h 1774"/>
                <a:gd name="T70" fmla="*/ 1532 w 3287"/>
                <a:gd name="T71" fmla="*/ 288 h 1774"/>
                <a:gd name="T72" fmla="*/ 1864 w 3287"/>
                <a:gd name="T73" fmla="*/ 303 h 1774"/>
                <a:gd name="T74" fmla="*/ 1612 w 3287"/>
                <a:gd name="T75" fmla="*/ 302 h 1774"/>
                <a:gd name="T76" fmla="*/ 1758 w 3287"/>
                <a:gd name="T77" fmla="*/ 247 h 1774"/>
                <a:gd name="T78" fmla="*/ 1794 w 3287"/>
                <a:gd name="T79" fmla="*/ 243 h 1774"/>
                <a:gd name="T80" fmla="*/ 499 w 3287"/>
                <a:gd name="T81" fmla="*/ 241 h 1774"/>
                <a:gd name="T82" fmla="*/ 1884 w 3287"/>
                <a:gd name="T83" fmla="*/ 228 h 1774"/>
                <a:gd name="T84" fmla="*/ 1572 w 3287"/>
                <a:gd name="T85" fmla="*/ 206 h 1774"/>
                <a:gd name="T86" fmla="*/ 1481 w 3287"/>
                <a:gd name="T87" fmla="*/ 219 h 1774"/>
                <a:gd name="T88" fmla="*/ 1127 w 3287"/>
                <a:gd name="T89" fmla="*/ 183 h 1774"/>
                <a:gd name="T90" fmla="*/ 1458 w 3287"/>
                <a:gd name="T91" fmla="*/ 184 h 1774"/>
                <a:gd name="T92" fmla="*/ 3155 w 3287"/>
                <a:gd name="T93" fmla="*/ 189 h 1774"/>
                <a:gd name="T94" fmla="*/ 2425 w 3287"/>
                <a:gd name="T95" fmla="*/ 157 h 1774"/>
                <a:gd name="T96" fmla="*/ 1920 w 3287"/>
                <a:gd name="T97" fmla="*/ 146 h 1774"/>
                <a:gd name="T98" fmla="*/ 1826 w 3287"/>
                <a:gd name="T99" fmla="*/ 142 h 1774"/>
                <a:gd name="T100" fmla="*/ 1708 w 3287"/>
                <a:gd name="T101" fmla="*/ 156 h 1774"/>
                <a:gd name="T102" fmla="*/ 1314 w 3287"/>
                <a:gd name="T103" fmla="*/ 137 h 1774"/>
                <a:gd name="T104" fmla="*/ 1491 w 3287"/>
                <a:gd name="T105" fmla="*/ 96 h 1774"/>
                <a:gd name="T106" fmla="*/ 1941 w 3287"/>
                <a:gd name="T107" fmla="*/ 123 h 1774"/>
                <a:gd name="T108" fmla="*/ 883 w 3287"/>
                <a:gd name="T109" fmla="*/ 95 h 1774"/>
                <a:gd name="T110" fmla="*/ 1884 w 3287"/>
                <a:gd name="T111" fmla="*/ 85 h 1774"/>
                <a:gd name="T112" fmla="*/ 1562 w 3287"/>
                <a:gd name="T113" fmla="*/ 91 h 1774"/>
                <a:gd name="T114" fmla="*/ 1460 w 3287"/>
                <a:gd name="T115" fmla="*/ 74 h 1774"/>
                <a:gd name="T116" fmla="*/ 1868 w 3287"/>
                <a:gd name="T117" fmla="*/ 28 h 1774"/>
                <a:gd name="T118" fmla="*/ 10 w 3287"/>
                <a:gd name="T119" fmla="*/ 43 h 1774"/>
                <a:gd name="T120" fmla="*/ 2082 w 3287"/>
                <a:gd name="T121" fmla="*/ 17 h 1774"/>
                <a:gd name="T122" fmla="*/ 1970 w 3287"/>
                <a:gd name="T123" fmla="*/ 7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87" h="1774">
                  <a:moveTo>
                    <a:pt x="1727" y="1632"/>
                  </a:moveTo>
                  <a:lnTo>
                    <a:pt x="1733" y="1633"/>
                  </a:lnTo>
                  <a:lnTo>
                    <a:pt x="1737" y="1635"/>
                  </a:lnTo>
                  <a:lnTo>
                    <a:pt x="1740" y="1639"/>
                  </a:lnTo>
                  <a:lnTo>
                    <a:pt x="1742" y="1643"/>
                  </a:lnTo>
                  <a:lnTo>
                    <a:pt x="1743" y="1647"/>
                  </a:lnTo>
                  <a:lnTo>
                    <a:pt x="1744" y="1758"/>
                  </a:lnTo>
                  <a:lnTo>
                    <a:pt x="1743" y="1762"/>
                  </a:lnTo>
                  <a:lnTo>
                    <a:pt x="1742" y="1766"/>
                  </a:lnTo>
                  <a:lnTo>
                    <a:pt x="1739" y="1769"/>
                  </a:lnTo>
                  <a:lnTo>
                    <a:pt x="1736" y="1772"/>
                  </a:lnTo>
                  <a:lnTo>
                    <a:pt x="1733" y="1773"/>
                  </a:lnTo>
                  <a:lnTo>
                    <a:pt x="1728" y="1774"/>
                  </a:lnTo>
                  <a:lnTo>
                    <a:pt x="1723" y="1773"/>
                  </a:lnTo>
                  <a:lnTo>
                    <a:pt x="1719" y="1771"/>
                  </a:lnTo>
                  <a:lnTo>
                    <a:pt x="1716" y="1768"/>
                  </a:lnTo>
                  <a:lnTo>
                    <a:pt x="1714" y="1763"/>
                  </a:lnTo>
                  <a:lnTo>
                    <a:pt x="1713" y="1758"/>
                  </a:lnTo>
                  <a:lnTo>
                    <a:pt x="1712" y="1647"/>
                  </a:lnTo>
                  <a:lnTo>
                    <a:pt x="1713" y="1643"/>
                  </a:lnTo>
                  <a:lnTo>
                    <a:pt x="1715" y="1639"/>
                  </a:lnTo>
                  <a:lnTo>
                    <a:pt x="1718" y="1635"/>
                  </a:lnTo>
                  <a:lnTo>
                    <a:pt x="1722" y="1633"/>
                  </a:lnTo>
                  <a:lnTo>
                    <a:pt x="1727" y="1632"/>
                  </a:lnTo>
                  <a:close/>
                  <a:moveTo>
                    <a:pt x="2313" y="1520"/>
                  </a:moveTo>
                  <a:lnTo>
                    <a:pt x="2320" y="1523"/>
                  </a:lnTo>
                  <a:lnTo>
                    <a:pt x="2325" y="1529"/>
                  </a:lnTo>
                  <a:lnTo>
                    <a:pt x="2369" y="1631"/>
                  </a:lnTo>
                  <a:lnTo>
                    <a:pt x="2370" y="1638"/>
                  </a:lnTo>
                  <a:lnTo>
                    <a:pt x="2368" y="1645"/>
                  </a:lnTo>
                  <a:lnTo>
                    <a:pt x="2361" y="1651"/>
                  </a:lnTo>
                  <a:lnTo>
                    <a:pt x="2358" y="1652"/>
                  </a:lnTo>
                  <a:lnTo>
                    <a:pt x="2355" y="1652"/>
                  </a:lnTo>
                  <a:lnTo>
                    <a:pt x="2351" y="1652"/>
                  </a:lnTo>
                  <a:lnTo>
                    <a:pt x="2348" y="1651"/>
                  </a:lnTo>
                  <a:lnTo>
                    <a:pt x="2344" y="1648"/>
                  </a:lnTo>
                  <a:lnTo>
                    <a:pt x="2342" y="1646"/>
                  </a:lnTo>
                  <a:lnTo>
                    <a:pt x="2340" y="1642"/>
                  </a:lnTo>
                  <a:lnTo>
                    <a:pt x="2297" y="1541"/>
                  </a:lnTo>
                  <a:lnTo>
                    <a:pt x="2295" y="1534"/>
                  </a:lnTo>
                  <a:lnTo>
                    <a:pt x="2298" y="1526"/>
                  </a:lnTo>
                  <a:lnTo>
                    <a:pt x="2304" y="1521"/>
                  </a:lnTo>
                  <a:lnTo>
                    <a:pt x="2313" y="1520"/>
                  </a:lnTo>
                  <a:close/>
                  <a:moveTo>
                    <a:pt x="1126" y="1508"/>
                  </a:moveTo>
                  <a:lnTo>
                    <a:pt x="1135" y="1509"/>
                  </a:lnTo>
                  <a:lnTo>
                    <a:pt x="1141" y="1515"/>
                  </a:lnTo>
                  <a:lnTo>
                    <a:pt x="1144" y="1522"/>
                  </a:lnTo>
                  <a:lnTo>
                    <a:pt x="1143" y="1530"/>
                  </a:lnTo>
                  <a:lnTo>
                    <a:pt x="1099" y="1632"/>
                  </a:lnTo>
                  <a:lnTo>
                    <a:pt x="1097" y="1636"/>
                  </a:lnTo>
                  <a:lnTo>
                    <a:pt x="1095" y="1638"/>
                  </a:lnTo>
                  <a:lnTo>
                    <a:pt x="1091" y="1640"/>
                  </a:lnTo>
                  <a:lnTo>
                    <a:pt x="1088" y="1641"/>
                  </a:lnTo>
                  <a:lnTo>
                    <a:pt x="1084" y="1642"/>
                  </a:lnTo>
                  <a:lnTo>
                    <a:pt x="1082" y="1641"/>
                  </a:lnTo>
                  <a:lnTo>
                    <a:pt x="1079" y="1640"/>
                  </a:lnTo>
                  <a:lnTo>
                    <a:pt x="1072" y="1635"/>
                  </a:lnTo>
                  <a:lnTo>
                    <a:pt x="1069" y="1628"/>
                  </a:lnTo>
                  <a:lnTo>
                    <a:pt x="1070" y="1620"/>
                  </a:lnTo>
                  <a:lnTo>
                    <a:pt x="1114" y="1518"/>
                  </a:lnTo>
                  <a:lnTo>
                    <a:pt x="1119" y="1511"/>
                  </a:lnTo>
                  <a:lnTo>
                    <a:pt x="1126" y="1508"/>
                  </a:lnTo>
                  <a:close/>
                  <a:moveTo>
                    <a:pt x="1888" y="1308"/>
                  </a:moveTo>
                  <a:lnTo>
                    <a:pt x="1896" y="1308"/>
                  </a:lnTo>
                  <a:lnTo>
                    <a:pt x="1903" y="1313"/>
                  </a:lnTo>
                  <a:lnTo>
                    <a:pt x="1906" y="1321"/>
                  </a:lnTo>
                  <a:lnTo>
                    <a:pt x="1919" y="1407"/>
                  </a:lnTo>
                  <a:lnTo>
                    <a:pt x="1918" y="1414"/>
                  </a:lnTo>
                  <a:lnTo>
                    <a:pt x="1913" y="1421"/>
                  </a:lnTo>
                  <a:lnTo>
                    <a:pt x="1905" y="1425"/>
                  </a:lnTo>
                  <a:lnTo>
                    <a:pt x="1903" y="1425"/>
                  </a:lnTo>
                  <a:lnTo>
                    <a:pt x="1899" y="1424"/>
                  </a:lnTo>
                  <a:lnTo>
                    <a:pt x="1894" y="1422"/>
                  </a:lnTo>
                  <a:lnTo>
                    <a:pt x="1891" y="1420"/>
                  </a:lnTo>
                  <a:lnTo>
                    <a:pt x="1889" y="1415"/>
                  </a:lnTo>
                  <a:lnTo>
                    <a:pt x="1888" y="1411"/>
                  </a:lnTo>
                  <a:lnTo>
                    <a:pt x="1875" y="1325"/>
                  </a:lnTo>
                  <a:lnTo>
                    <a:pt x="1876" y="1317"/>
                  </a:lnTo>
                  <a:lnTo>
                    <a:pt x="1881" y="1311"/>
                  </a:lnTo>
                  <a:lnTo>
                    <a:pt x="1888" y="1308"/>
                  </a:lnTo>
                  <a:close/>
                  <a:moveTo>
                    <a:pt x="1410" y="1273"/>
                  </a:moveTo>
                  <a:lnTo>
                    <a:pt x="1419" y="1273"/>
                  </a:lnTo>
                  <a:lnTo>
                    <a:pt x="1425" y="1277"/>
                  </a:lnTo>
                  <a:lnTo>
                    <a:pt x="1429" y="1285"/>
                  </a:lnTo>
                  <a:lnTo>
                    <a:pt x="1429" y="1293"/>
                  </a:lnTo>
                  <a:lnTo>
                    <a:pt x="1406" y="1376"/>
                  </a:lnTo>
                  <a:lnTo>
                    <a:pt x="1405" y="1381"/>
                  </a:lnTo>
                  <a:lnTo>
                    <a:pt x="1402" y="1384"/>
                  </a:lnTo>
                  <a:lnTo>
                    <a:pt x="1399" y="1386"/>
                  </a:lnTo>
                  <a:lnTo>
                    <a:pt x="1396" y="1388"/>
                  </a:lnTo>
                  <a:lnTo>
                    <a:pt x="1391" y="1388"/>
                  </a:lnTo>
                  <a:lnTo>
                    <a:pt x="1387" y="1388"/>
                  </a:lnTo>
                  <a:lnTo>
                    <a:pt x="1380" y="1384"/>
                  </a:lnTo>
                  <a:lnTo>
                    <a:pt x="1377" y="1376"/>
                  </a:lnTo>
                  <a:lnTo>
                    <a:pt x="1377" y="1369"/>
                  </a:lnTo>
                  <a:lnTo>
                    <a:pt x="1399" y="1285"/>
                  </a:lnTo>
                  <a:lnTo>
                    <a:pt x="1403" y="1277"/>
                  </a:lnTo>
                  <a:lnTo>
                    <a:pt x="1410" y="1273"/>
                  </a:lnTo>
                  <a:close/>
                  <a:moveTo>
                    <a:pt x="2791" y="1195"/>
                  </a:moveTo>
                  <a:lnTo>
                    <a:pt x="2799" y="1199"/>
                  </a:lnTo>
                  <a:lnTo>
                    <a:pt x="2878" y="1276"/>
                  </a:lnTo>
                  <a:lnTo>
                    <a:pt x="2881" y="1284"/>
                  </a:lnTo>
                  <a:lnTo>
                    <a:pt x="2882" y="1291"/>
                  </a:lnTo>
                  <a:lnTo>
                    <a:pt x="2878" y="1298"/>
                  </a:lnTo>
                  <a:lnTo>
                    <a:pt x="2875" y="1300"/>
                  </a:lnTo>
                  <a:lnTo>
                    <a:pt x="2871" y="1303"/>
                  </a:lnTo>
                  <a:lnTo>
                    <a:pt x="2866" y="1303"/>
                  </a:lnTo>
                  <a:lnTo>
                    <a:pt x="2862" y="1303"/>
                  </a:lnTo>
                  <a:lnTo>
                    <a:pt x="2859" y="1300"/>
                  </a:lnTo>
                  <a:lnTo>
                    <a:pt x="2856" y="1298"/>
                  </a:lnTo>
                  <a:lnTo>
                    <a:pt x="2777" y="1221"/>
                  </a:lnTo>
                  <a:lnTo>
                    <a:pt x="2772" y="1215"/>
                  </a:lnTo>
                  <a:lnTo>
                    <a:pt x="2772" y="1207"/>
                  </a:lnTo>
                  <a:lnTo>
                    <a:pt x="2777" y="1199"/>
                  </a:lnTo>
                  <a:lnTo>
                    <a:pt x="2783" y="1196"/>
                  </a:lnTo>
                  <a:lnTo>
                    <a:pt x="2791" y="1195"/>
                  </a:lnTo>
                  <a:close/>
                  <a:moveTo>
                    <a:pt x="606" y="1161"/>
                  </a:moveTo>
                  <a:lnTo>
                    <a:pt x="614" y="1161"/>
                  </a:lnTo>
                  <a:lnTo>
                    <a:pt x="621" y="1166"/>
                  </a:lnTo>
                  <a:lnTo>
                    <a:pt x="625" y="1173"/>
                  </a:lnTo>
                  <a:lnTo>
                    <a:pt x="624" y="1181"/>
                  </a:lnTo>
                  <a:lnTo>
                    <a:pt x="620" y="1188"/>
                  </a:lnTo>
                  <a:lnTo>
                    <a:pt x="538" y="1265"/>
                  </a:lnTo>
                  <a:lnTo>
                    <a:pt x="535" y="1267"/>
                  </a:lnTo>
                  <a:lnTo>
                    <a:pt x="530" y="1269"/>
                  </a:lnTo>
                  <a:lnTo>
                    <a:pt x="527" y="1269"/>
                  </a:lnTo>
                  <a:lnTo>
                    <a:pt x="523" y="1268"/>
                  </a:lnTo>
                  <a:lnTo>
                    <a:pt x="519" y="1267"/>
                  </a:lnTo>
                  <a:lnTo>
                    <a:pt x="516" y="1264"/>
                  </a:lnTo>
                  <a:lnTo>
                    <a:pt x="511" y="1256"/>
                  </a:lnTo>
                  <a:lnTo>
                    <a:pt x="512" y="1249"/>
                  </a:lnTo>
                  <a:lnTo>
                    <a:pt x="517" y="1241"/>
                  </a:lnTo>
                  <a:lnTo>
                    <a:pt x="599" y="1166"/>
                  </a:lnTo>
                  <a:lnTo>
                    <a:pt x="606" y="1161"/>
                  </a:lnTo>
                  <a:close/>
                  <a:moveTo>
                    <a:pt x="2329" y="1158"/>
                  </a:moveTo>
                  <a:lnTo>
                    <a:pt x="2337" y="1160"/>
                  </a:lnTo>
                  <a:lnTo>
                    <a:pt x="2342" y="1167"/>
                  </a:lnTo>
                  <a:lnTo>
                    <a:pt x="2388" y="1240"/>
                  </a:lnTo>
                  <a:lnTo>
                    <a:pt x="2390" y="1249"/>
                  </a:lnTo>
                  <a:lnTo>
                    <a:pt x="2388" y="1256"/>
                  </a:lnTo>
                  <a:lnTo>
                    <a:pt x="2382" y="1263"/>
                  </a:lnTo>
                  <a:lnTo>
                    <a:pt x="2378" y="1264"/>
                  </a:lnTo>
                  <a:lnTo>
                    <a:pt x="2374" y="1265"/>
                  </a:lnTo>
                  <a:lnTo>
                    <a:pt x="2370" y="1264"/>
                  </a:lnTo>
                  <a:lnTo>
                    <a:pt x="2367" y="1263"/>
                  </a:lnTo>
                  <a:lnTo>
                    <a:pt x="2363" y="1260"/>
                  </a:lnTo>
                  <a:lnTo>
                    <a:pt x="2360" y="1257"/>
                  </a:lnTo>
                  <a:lnTo>
                    <a:pt x="2316" y="1182"/>
                  </a:lnTo>
                  <a:lnTo>
                    <a:pt x="2314" y="1174"/>
                  </a:lnTo>
                  <a:lnTo>
                    <a:pt x="2316" y="1167"/>
                  </a:lnTo>
                  <a:lnTo>
                    <a:pt x="2321" y="1161"/>
                  </a:lnTo>
                  <a:lnTo>
                    <a:pt x="2329" y="1158"/>
                  </a:lnTo>
                  <a:close/>
                  <a:moveTo>
                    <a:pt x="1612" y="1060"/>
                  </a:moveTo>
                  <a:lnTo>
                    <a:pt x="1620" y="1063"/>
                  </a:lnTo>
                  <a:lnTo>
                    <a:pt x="1625" y="1068"/>
                  </a:lnTo>
                  <a:lnTo>
                    <a:pt x="1626" y="1077"/>
                  </a:lnTo>
                  <a:lnTo>
                    <a:pt x="1616" y="1145"/>
                  </a:lnTo>
                  <a:lnTo>
                    <a:pt x="1615" y="1150"/>
                  </a:lnTo>
                  <a:lnTo>
                    <a:pt x="1613" y="1153"/>
                  </a:lnTo>
                  <a:lnTo>
                    <a:pt x="1610" y="1156"/>
                  </a:lnTo>
                  <a:lnTo>
                    <a:pt x="1606" y="1158"/>
                  </a:lnTo>
                  <a:lnTo>
                    <a:pt x="1602" y="1159"/>
                  </a:lnTo>
                  <a:lnTo>
                    <a:pt x="1600" y="1159"/>
                  </a:lnTo>
                  <a:lnTo>
                    <a:pt x="1592" y="1156"/>
                  </a:lnTo>
                  <a:lnTo>
                    <a:pt x="1587" y="1150"/>
                  </a:lnTo>
                  <a:lnTo>
                    <a:pt x="1586" y="1141"/>
                  </a:lnTo>
                  <a:lnTo>
                    <a:pt x="1594" y="1073"/>
                  </a:lnTo>
                  <a:lnTo>
                    <a:pt x="1597" y="1065"/>
                  </a:lnTo>
                  <a:lnTo>
                    <a:pt x="1604" y="1061"/>
                  </a:lnTo>
                  <a:lnTo>
                    <a:pt x="1612" y="1060"/>
                  </a:lnTo>
                  <a:close/>
                  <a:moveTo>
                    <a:pt x="978" y="1056"/>
                  </a:moveTo>
                  <a:lnTo>
                    <a:pt x="986" y="1059"/>
                  </a:lnTo>
                  <a:lnTo>
                    <a:pt x="991" y="1065"/>
                  </a:lnTo>
                  <a:lnTo>
                    <a:pt x="992" y="1074"/>
                  </a:lnTo>
                  <a:lnTo>
                    <a:pt x="988" y="1081"/>
                  </a:lnTo>
                  <a:lnTo>
                    <a:pt x="933" y="1150"/>
                  </a:lnTo>
                  <a:lnTo>
                    <a:pt x="930" y="1152"/>
                  </a:lnTo>
                  <a:lnTo>
                    <a:pt x="928" y="1154"/>
                  </a:lnTo>
                  <a:lnTo>
                    <a:pt x="923" y="1155"/>
                  </a:lnTo>
                  <a:lnTo>
                    <a:pt x="920" y="1155"/>
                  </a:lnTo>
                  <a:lnTo>
                    <a:pt x="917" y="1155"/>
                  </a:lnTo>
                  <a:lnTo>
                    <a:pt x="914" y="1154"/>
                  </a:lnTo>
                  <a:lnTo>
                    <a:pt x="911" y="1152"/>
                  </a:lnTo>
                  <a:lnTo>
                    <a:pt x="905" y="1145"/>
                  </a:lnTo>
                  <a:lnTo>
                    <a:pt x="905" y="1137"/>
                  </a:lnTo>
                  <a:lnTo>
                    <a:pt x="909" y="1130"/>
                  </a:lnTo>
                  <a:lnTo>
                    <a:pt x="964" y="1061"/>
                  </a:lnTo>
                  <a:lnTo>
                    <a:pt x="971" y="1057"/>
                  </a:lnTo>
                  <a:lnTo>
                    <a:pt x="978" y="1056"/>
                  </a:lnTo>
                  <a:close/>
                  <a:moveTo>
                    <a:pt x="1985" y="1037"/>
                  </a:moveTo>
                  <a:lnTo>
                    <a:pt x="1993" y="1041"/>
                  </a:lnTo>
                  <a:lnTo>
                    <a:pt x="1997" y="1048"/>
                  </a:lnTo>
                  <a:lnTo>
                    <a:pt x="2016" y="1114"/>
                  </a:lnTo>
                  <a:lnTo>
                    <a:pt x="2016" y="1122"/>
                  </a:lnTo>
                  <a:lnTo>
                    <a:pt x="2012" y="1129"/>
                  </a:lnTo>
                  <a:lnTo>
                    <a:pt x="2005" y="1133"/>
                  </a:lnTo>
                  <a:lnTo>
                    <a:pt x="2003" y="1134"/>
                  </a:lnTo>
                  <a:lnTo>
                    <a:pt x="2001" y="1134"/>
                  </a:lnTo>
                  <a:lnTo>
                    <a:pt x="1997" y="1133"/>
                  </a:lnTo>
                  <a:lnTo>
                    <a:pt x="1993" y="1132"/>
                  </a:lnTo>
                  <a:lnTo>
                    <a:pt x="1989" y="1130"/>
                  </a:lnTo>
                  <a:lnTo>
                    <a:pt x="1987" y="1126"/>
                  </a:lnTo>
                  <a:lnTo>
                    <a:pt x="1985" y="1122"/>
                  </a:lnTo>
                  <a:lnTo>
                    <a:pt x="1966" y="1057"/>
                  </a:lnTo>
                  <a:lnTo>
                    <a:pt x="1966" y="1048"/>
                  </a:lnTo>
                  <a:lnTo>
                    <a:pt x="1970" y="1041"/>
                  </a:lnTo>
                  <a:lnTo>
                    <a:pt x="1978" y="1037"/>
                  </a:lnTo>
                  <a:lnTo>
                    <a:pt x="1985" y="1037"/>
                  </a:lnTo>
                  <a:close/>
                  <a:moveTo>
                    <a:pt x="1248" y="936"/>
                  </a:moveTo>
                  <a:lnTo>
                    <a:pt x="1256" y="938"/>
                  </a:lnTo>
                  <a:lnTo>
                    <a:pt x="1261" y="943"/>
                  </a:lnTo>
                  <a:lnTo>
                    <a:pt x="1264" y="951"/>
                  </a:lnTo>
                  <a:lnTo>
                    <a:pt x="1261" y="959"/>
                  </a:lnTo>
                  <a:lnTo>
                    <a:pt x="1226" y="1018"/>
                  </a:lnTo>
                  <a:lnTo>
                    <a:pt x="1223" y="1022"/>
                  </a:lnTo>
                  <a:lnTo>
                    <a:pt x="1220" y="1024"/>
                  </a:lnTo>
                  <a:lnTo>
                    <a:pt x="1216" y="1025"/>
                  </a:lnTo>
                  <a:lnTo>
                    <a:pt x="1212" y="1026"/>
                  </a:lnTo>
                  <a:lnTo>
                    <a:pt x="1208" y="1025"/>
                  </a:lnTo>
                  <a:lnTo>
                    <a:pt x="1204" y="1024"/>
                  </a:lnTo>
                  <a:lnTo>
                    <a:pt x="1198" y="1018"/>
                  </a:lnTo>
                  <a:lnTo>
                    <a:pt x="1197" y="1010"/>
                  </a:lnTo>
                  <a:lnTo>
                    <a:pt x="1199" y="1002"/>
                  </a:lnTo>
                  <a:lnTo>
                    <a:pt x="1235" y="943"/>
                  </a:lnTo>
                  <a:lnTo>
                    <a:pt x="1240" y="938"/>
                  </a:lnTo>
                  <a:lnTo>
                    <a:pt x="1248" y="936"/>
                  </a:lnTo>
                  <a:close/>
                  <a:moveTo>
                    <a:pt x="2302" y="876"/>
                  </a:moveTo>
                  <a:lnTo>
                    <a:pt x="2311" y="877"/>
                  </a:lnTo>
                  <a:lnTo>
                    <a:pt x="2317" y="881"/>
                  </a:lnTo>
                  <a:lnTo>
                    <a:pt x="2359" y="935"/>
                  </a:lnTo>
                  <a:lnTo>
                    <a:pt x="2362" y="942"/>
                  </a:lnTo>
                  <a:lnTo>
                    <a:pt x="2362" y="950"/>
                  </a:lnTo>
                  <a:lnTo>
                    <a:pt x="2357" y="957"/>
                  </a:lnTo>
                  <a:lnTo>
                    <a:pt x="2354" y="959"/>
                  </a:lnTo>
                  <a:lnTo>
                    <a:pt x="2351" y="960"/>
                  </a:lnTo>
                  <a:lnTo>
                    <a:pt x="2348" y="960"/>
                  </a:lnTo>
                  <a:lnTo>
                    <a:pt x="2344" y="960"/>
                  </a:lnTo>
                  <a:lnTo>
                    <a:pt x="2340" y="959"/>
                  </a:lnTo>
                  <a:lnTo>
                    <a:pt x="2338" y="957"/>
                  </a:lnTo>
                  <a:lnTo>
                    <a:pt x="2335" y="955"/>
                  </a:lnTo>
                  <a:lnTo>
                    <a:pt x="2293" y="901"/>
                  </a:lnTo>
                  <a:lnTo>
                    <a:pt x="2289" y="893"/>
                  </a:lnTo>
                  <a:lnTo>
                    <a:pt x="2291" y="885"/>
                  </a:lnTo>
                  <a:lnTo>
                    <a:pt x="2295" y="879"/>
                  </a:lnTo>
                  <a:lnTo>
                    <a:pt x="2302" y="876"/>
                  </a:lnTo>
                  <a:close/>
                  <a:moveTo>
                    <a:pt x="1738" y="872"/>
                  </a:moveTo>
                  <a:lnTo>
                    <a:pt x="1738" y="872"/>
                  </a:lnTo>
                  <a:lnTo>
                    <a:pt x="1743" y="873"/>
                  </a:lnTo>
                  <a:lnTo>
                    <a:pt x="1747" y="876"/>
                  </a:lnTo>
                  <a:lnTo>
                    <a:pt x="1751" y="879"/>
                  </a:lnTo>
                  <a:lnTo>
                    <a:pt x="1753" y="883"/>
                  </a:lnTo>
                  <a:lnTo>
                    <a:pt x="1754" y="888"/>
                  </a:lnTo>
                  <a:lnTo>
                    <a:pt x="1755" y="942"/>
                  </a:lnTo>
                  <a:lnTo>
                    <a:pt x="1754" y="946"/>
                  </a:lnTo>
                  <a:lnTo>
                    <a:pt x="1753" y="950"/>
                  </a:lnTo>
                  <a:lnTo>
                    <a:pt x="1750" y="954"/>
                  </a:lnTo>
                  <a:lnTo>
                    <a:pt x="1746" y="956"/>
                  </a:lnTo>
                  <a:lnTo>
                    <a:pt x="1743" y="957"/>
                  </a:lnTo>
                  <a:lnTo>
                    <a:pt x="1739" y="958"/>
                  </a:lnTo>
                  <a:lnTo>
                    <a:pt x="1739" y="958"/>
                  </a:lnTo>
                  <a:lnTo>
                    <a:pt x="1734" y="957"/>
                  </a:lnTo>
                  <a:lnTo>
                    <a:pt x="1730" y="955"/>
                  </a:lnTo>
                  <a:lnTo>
                    <a:pt x="1726" y="951"/>
                  </a:lnTo>
                  <a:lnTo>
                    <a:pt x="1724" y="947"/>
                  </a:lnTo>
                  <a:lnTo>
                    <a:pt x="1723" y="942"/>
                  </a:lnTo>
                  <a:lnTo>
                    <a:pt x="1722" y="888"/>
                  </a:lnTo>
                  <a:lnTo>
                    <a:pt x="1723" y="884"/>
                  </a:lnTo>
                  <a:lnTo>
                    <a:pt x="1725" y="879"/>
                  </a:lnTo>
                  <a:lnTo>
                    <a:pt x="1728" y="876"/>
                  </a:lnTo>
                  <a:lnTo>
                    <a:pt x="1733" y="873"/>
                  </a:lnTo>
                  <a:lnTo>
                    <a:pt x="1738" y="872"/>
                  </a:lnTo>
                  <a:close/>
                  <a:moveTo>
                    <a:pt x="2665" y="855"/>
                  </a:moveTo>
                  <a:lnTo>
                    <a:pt x="2672" y="859"/>
                  </a:lnTo>
                  <a:lnTo>
                    <a:pt x="2742" y="910"/>
                  </a:lnTo>
                  <a:lnTo>
                    <a:pt x="2747" y="917"/>
                  </a:lnTo>
                  <a:lnTo>
                    <a:pt x="2748" y="925"/>
                  </a:lnTo>
                  <a:lnTo>
                    <a:pt x="2745" y="932"/>
                  </a:lnTo>
                  <a:lnTo>
                    <a:pt x="2742" y="936"/>
                  </a:lnTo>
                  <a:lnTo>
                    <a:pt x="2738" y="938"/>
                  </a:lnTo>
                  <a:lnTo>
                    <a:pt x="2735" y="939"/>
                  </a:lnTo>
                  <a:lnTo>
                    <a:pt x="2732" y="939"/>
                  </a:lnTo>
                  <a:lnTo>
                    <a:pt x="2729" y="939"/>
                  </a:lnTo>
                  <a:lnTo>
                    <a:pt x="2726" y="938"/>
                  </a:lnTo>
                  <a:lnTo>
                    <a:pt x="2723" y="936"/>
                  </a:lnTo>
                  <a:lnTo>
                    <a:pt x="2653" y="884"/>
                  </a:lnTo>
                  <a:lnTo>
                    <a:pt x="2649" y="878"/>
                  </a:lnTo>
                  <a:lnTo>
                    <a:pt x="2648" y="870"/>
                  </a:lnTo>
                  <a:lnTo>
                    <a:pt x="2650" y="862"/>
                  </a:lnTo>
                  <a:lnTo>
                    <a:pt x="2657" y="858"/>
                  </a:lnTo>
                  <a:lnTo>
                    <a:pt x="2665" y="855"/>
                  </a:lnTo>
                  <a:close/>
                  <a:moveTo>
                    <a:pt x="2025" y="816"/>
                  </a:moveTo>
                  <a:lnTo>
                    <a:pt x="2033" y="820"/>
                  </a:lnTo>
                  <a:lnTo>
                    <a:pt x="2037" y="826"/>
                  </a:lnTo>
                  <a:lnTo>
                    <a:pt x="2059" y="874"/>
                  </a:lnTo>
                  <a:lnTo>
                    <a:pt x="2060" y="883"/>
                  </a:lnTo>
                  <a:lnTo>
                    <a:pt x="2057" y="890"/>
                  </a:lnTo>
                  <a:lnTo>
                    <a:pt x="2051" y="896"/>
                  </a:lnTo>
                  <a:lnTo>
                    <a:pt x="2048" y="897"/>
                  </a:lnTo>
                  <a:lnTo>
                    <a:pt x="2044" y="897"/>
                  </a:lnTo>
                  <a:lnTo>
                    <a:pt x="2041" y="897"/>
                  </a:lnTo>
                  <a:lnTo>
                    <a:pt x="2038" y="896"/>
                  </a:lnTo>
                  <a:lnTo>
                    <a:pt x="2035" y="893"/>
                  </a:lnTo>
                  <a:lnTo>
                    <a:pt x="2033" y="890"/>
                  </a:lnTo>
                  <a:lnTo>
                    <a:pt x="2031" y="887"/>
                  </a:lnTo>
                  <a:lnTo>
                    <a:pt x="2008" y="838"/>
                  </a:lnTo>
                  <a:lnTo>
                    <a:pt x="2007" y="830"/>
                  </a:lnTo>
                  <a:lnTo>
                    <a:pt x="2011" y="823"/>
                  </a:lnTo>
                  <a:lnTo>
                    <a:pt x="2017" y="818"/>
                  </a:lnTo>
                  <a:lnTo>
                    <a:pt x="2025" y="816"/>
                  </a:lnTo>
                  <a:close/>
                  <a:moveTo>
                    <a:pt x="1443" y="813"/>
                  </a:moveTo>
                  <a:lnTo>
                    <a:pt x="1451" y="814"/>
                  </a:lnTo>
                  <a:lnTo>
                    <a:pt x="1458" y="820"/>
                  </a:lnTo>
                  <a:lnTo>
                    <a:pt x="1460" y="827"/>
                  </a:lnTo>
                  <a:lnTo>
                    <a:pt x="1459" y="835"/>
                  </a:lnTo>
                  <a:lnTo>
                    <a:pt x="1438" y="885"/>
                  </a:lnTo>
                  <a:lnTo>
                    <a:pt x="1436" y="889"/>
                  </a:lnTo>
                  <a:lnTo>
                    <a:pt x="1433" y="892"/>
                  </a:lnTo>
                  <a:lnTo>
                    <a:pt x="1428" y="894"/>
                  </a:lnTo>
                  <a:lnTo>
                    <a:pt x="1424" y="894"/>
                  </a:lnTo>
                  <a:lnTo>
                    <a:pt x="1421" y="894"/>
                  </a:lnTo>
                  <a:lnTo>
                    <a:pt x="1418" y="893"/>
                  </a:lnTo>
                  <a:lnTo>
                    <a:pt x="1412" y="888"/>
                  </a:lnTo>
                  <a:lnTo>
                    <a:pt x="1408" y="881"/>
                  </a:lnTo>
                  <a:lnTo>
                    <a:pt x="1409" y="873"/>
                  </a:lnTo>
                  <a:lnTo>
                    <a:pt x="1431" y="823"/>
                  </a:lnTo>
                  <a:lnTo>
                    <a:pt x="1436" y="816"/>
                  </a:lnTo>
                  <a:lnTo>
                    <a:pt x="1443" y="813"/>
                  </a:lnTo>
                  <a:close/>
                  <a:moveTo>
                    <a:pt x="3084" y="716"/>
                  </a:moveTo>
                  <a:lnTo>
                    <a:pt x="3092" y="717"/>
                  </a:lnTo>
                  <a:lnTo>
                    <a:pt x="3193" y="758"/>
                  </a:lnTo>
                  <a:lnTo>
                    <a:pt x="3199" y="763"/>
                  </a:lnTo>
                  <a:lnTo>
                    <a:pt x="3202" y="770"/>
                  </a:lnTo>
                  <a:lnTo>
                    <a:pt x="3201" y="778"/>
                  </a:lnTo>
                  <a:lnTo>
                    <a:pt x="3199" y="782"/>
                  </a:lnTo>
                  <a:lnTo>
                    <a:pt x="3197" y="785"/>
                  </a:lnTo>
                  <a:lnTo>
                    <a:pt x="3194" y="786"/>
                  </a:lnTo>
                  <a:lnTo>
                    <a:pt x="3191" y="788"/>
                  </a:lnTo>
                  <a:lnTo>
                    <a:pt x="3186" y="788"/>
                  </a:lnTo>
                  <a:lnTo>
                    <a:pt x="3183" y="788"/>
                  </a:lnTo>
                  <a:lnTo>
                    <a:pt x="3181" y="787"/>
                  </a:lnTo>
                  <a:lnTo>
                    <a:pt x="3080" y="746"/>
                  </a:lnTo>
                  <a:lnTo>
                    <a:pt x="3073" y="742"/>
                  </a:lnTo>
                  <a:lnTo>
                    <a:pt x="3070" y="734"/>
                  </a:lnTo>
                  <a:lnTo>
                    <a:pt x="3071" y="726"/>
                  </a:lnTo>
                  <a:lnTo>
                    <a:pt x="3077" y="719"/>
                  </a:lnTo>
                  <a:lnTo>
                    <a:pt x="3084" y="716"/>
                  </a:lnTo>
                  <a:close/>
                  <a:moveTo>
                    <a:pt x="1815" y="713"/>
                  </a:moveTo>
                  <a:lnTo>
                    <a:pt x="1822" y="714"/>
                  </a:lnTo>
                  <a:lnTo>
                    <a:pt x="1829" y="719"/>
                  </a:lnTo>
                  <a:lnTo>
                    <a:pt x="1833" y="727"/>
                  </a:lnTo>
                  <a:lnTo>
                    <a:pt x="1839" y="769"/>
                  </a:lnTo>
                  <a:lnTo>
                    <a:pt x="1838" y="776"/>
                  </a:lnTo>
                  <a:lnTo>
                    <a:pt x="1833" y="784"/>
                  </a:lnTo>
                  <a:lnTo>
                    <a:pt x="1826" y="787"/>
                  </a:lnTo>
                  <a:lnTo>
                    <a:pt x="1824" y="787"/>
                  </a:lnTo>
                  <a:lnTo>
                    <a:pt x="1819" y="786"/>
                  </a:lnTo>
                  <a:lnTo>
                    <a:pt x="1815" y="784"/>
                  </a:lnTo>
                  <a:lnTo>
                    <a:pt x="1812" y="782"/>
                  </a:lnTo>
                  <a:lnTo>
                    <a:pt x="1809" y="777"/>
                  </a:lnTo>
                  <a:lnTo>
                    <a:pt x="1808" y="773"/>
                  </a:lnTo>
                  <a:lnTo>
                    <a:pt x="1801" y="731"/>
                  </a:lnTo>
                  <a:lnTo>
                    <a:pt x="1802" y="723"/>
                  </a:lnTo>
                  <a:lnTo>
                    <a:pt x="1808" y="716"/>
                  </a:lnTo>
                  <a:lnTo>
                    <a:pt x="1815" y="713"/>
                  </a:lnTo>
                  <a:close/>
                  <a:moveTo>
                    <a:pt x="1589" y="698"/>
                  </a:moveTo>
                  <a:lnTo>
                    <a:pt x="1595" y="703"/>
                  </a:lnTo>
                  <a:lnTo>
                    <a:pt x="1600" y="709"/>
                  </a:lnTo>
                  <a:lnTo>
                    <a:pt x="1600" y="717"/>
                  </a:lnTo>
                  <a:lnTo>
                    <a:pt x="1588" y="758"/>
                  </a:lnTo>
                  <a:lnTo>
                    <a:pt x="1587" y="763"/>
                  </a:lnTo>
                  <a:lnTo>
                    <a:pt x="1585" y="766"/>
                  </a:lnTo>
                  <a:lnTo>
                    <a:pt x="1582" y="768"/>
                  </a:lnTo>
                  <a:lnTo>
                    <a:pt x="1577" y="769"/>
                  </a:lnTo>
                  <a:lnTo>
                    <a:pt x="1573" y="770"/>
                  </a:lnTo>
                  <a:lnTo>
                    <a:pt x="1571" y="770"/>
                  </a:lnTo>
                  <a:lnTo>
                    <a:pt x="1569" y="769"/>
                  </a:lnTo>
                  <a:lnTo>
                    <a:pt x="1563" y="766"/>
                  </a:lnTo>
                  <a:lnTo>
                    <a:pt x="1558" y="758"/>
                  </a:lnTo>
                  <a:lnTo>
                    <a:pt x="1558" y="750"/>
                  </a:lnTo>
                  <a:lnTo>
                    <a:pt x="1569" y="709"/>
                  </a:lnTo>
                  <a:lnTo>
                    <a:pt x="1573" y="703"/>
                  </a:lnTo>
                  <a:lnTo>
                    <a:pt x="1581" y="698"/>
                  </a:lnTo>
                  <a:lnTo>
                    <a:pt x="1589" y="698"/>
                  </a:lnTo>
                  <a:close/>
                  <a:moveTo>
                    <a:pt x="649" y="685"/>
                  </a:moveTo>
                  <a:lnTo>
                    <a:pt x="656" y="687"/>
                  </a:lnTo>
                  <a:lnTo>
                    <a:pt x="662" y="693"/>
                  </a:lnTo>
                  <a:lnTo>
                    <a:pt x="663" y="702"/>
                  </a:lnTo>
                  <a:lnTo>
                    <a:pt x="661" y="709"/>
                  </a:lnTo>
                  <a:lnTo>
                    <a:pt x="655" y="714"/>
                  </a:lnTo>
                  <a:lnTo>
                    <a:pt x="575" y="755"/>
                  </a:lnTo>
                  <a:lnTo>
                    <a:pt x="572" y="757"/>
                  </a:lnTo>
                  <a:lnTo>
                    <a:pt x="567" y="757"/>
                  </a:lnTo>
                  <a:lnTo>
                    <a:pt x="563" y="756"/>
                  </a:lnTo>
                  <a:lnTo>
                    <a:pt x="560" y="755"/>
                  </a:lnTo>
                  <a:lnTo>
                    <a:pt x="556" y="752"/>
                  </a:lnTo>
                  <a:lnTo>
                    <a:pt x="554" y="749"/>
                  </a:lnTo>
                  <a:lnTo>
                    <a:pt x="552" y="741"/>
                  </a:lnTo>
                  <a:lnTo>
                    <a:pt x="555" y="733"/>
                  </a:lnTo>
                  <a:lnTo>
                    <a:pt x="561" y="728"/>
                  </a:lnTo>
                  <a:lnTo>
                    <a:pt x="641" y="687"/>
                  </a:lnTo>
                  <a:lnTo>
                    <a:pt x="649" y="685"/>
                  </a:lnTo>
                  <a:close/>
                  <a:moveTo>
                    <a:pt x="953" y="680"/>
                  </a:moveTo>
                  <a:lnTo>
                    <a:pt x="961" y="681"/>
                  </a:lnTo>
                  <a:lnTo>
                    <a:pt x="968" y="687"/>
                  </a:lnTo>
                  <a:lnTo>
                    <a:pt x="970" y="694"/>
                  </a:lnTo>
                  <a:lnTo>
                    <a:pt x="969" y="703"/>
                  </a:lnTo>
                  <a:lnTo>
                    <a:pt x="964" y="709"/>
                  </a:lnTo>
                  <a:lnTo>
                    <a:pt x="905" y="749"/>
                  </a:lnTo>
                  <a:lnTo>
                    <a:pt x="903" y="751"/>
                  </a:lnTo>
                  <a:lnTo>
                    <a:pt x="900" y="752"/>
                  </a:lnTo>
                  <a:lnTo>
                    <a:pt x="897" y="752"/>
                  </a:lnTo>
                  <a:lnTo>
                    <a:pt x="893" y="752"/>
                  </a:lnTo>
                  <a:lnTo>
                    <a:pt x="890" y="750"/>
                  </a:lnTo>
                  <a:lnTo>
                    <a:pt x="886" y="748"/>
                  </a:lnTo>
                  <a:lnTo>
                    <a:pt x="884" y="746"/>
                  </a:lnTo>
                  <a:lnTo>
                    <a:pt x="881" y="737"/>
                  </a:lnTo>
                  <a:lnTo>
                    <a:pt x="882" y="730"/>
                  </a:lnTo>
                  <a:lnTo>
                    <a:pt x="887" y="724"/>
                  </a:lnTo>
                  <a:lnTo>
                    <a:pt x="946" y="683"/>
                  </a:lnTo>
                  <a:lnTo>
                    <a:pt x="953" y="680"/>
                  </a:lnTo>
                  <a:close/>
                  <a:moveTo>
                    <a:pt x="2259" y="657"/>
                  </a:moveTo>
                  <a:lnTo>
                    <a:pt x="2266" y="660"/>
                  </a:lnTo>
                  <a:lnTo>
                    <a:pt x="2305" y="698"/>
                  </a:lnTo>
                  <a:lnTo>
                    <a:pt x="2310" y="706"/>
                  </a:lnTo>
                  <a:lnTo>
                    <a:pt x="2310" y="713"/>
                  </a:lnTo>
                  <a:lnTo>
                    <a:pt x="2305" y="720"/>
                  </a:lnTo>
                  <a:lnTo>
                    <a:pt x="2302" y="723"/>
                  </a:lnTo>
                  <a:lnTo>
                    <a:pt x="2298" y="725"/>
                  </a:lnTo>
                  <a:lnTo>
                    <a:pt x="2294" y="725"/>
                  </a:lnTo>
                  <a:lnTo>
                    <a:pt x="2291" y="725"/>
                  </a:lnTo>
                  <a:lnTo>
                    <a:pt x="2286" y="724"/>
                  </a:lnTo>
                  <a:lnTo>
                    <a:pt x="2283" y="720"/>
                  </a:lnTo>
                  <a:lnTo>
                    <a:pt x="2244" y="684"/>
                  </a:lnTo>
                  <a:lnTo>
                    <a:pt x="2240" y="676"/>
                  </a:lnTo>
                  <a:lnTo>
                    <a:pt x="2240" y="669"/>
                  </a:lnTo>
                  <a:lnTo>
                    <a:pt x="2244" y="661"/>
                  </a:lnTo>
                  <a:lnTo>
                    <a:pt x="2251" y="657"/>
                  </a:lnTo>
                  <a:lnTo>
                    <a:pt x="2259" y="657"/>
                  </a:lnTo>
                  <a:close/>
                  <a:moveTo>
                    <a:pt x="1188" y="645"/>
                  </a:moveTo>
                  <a:lnTo>
                    <a:pt x="1195" y="646"/>
                  </a:lnTo>
                  <a:lnTo>
                    <a:pt x="1202" y="650"/>
                  </a:lnTo>
                  <a:lnTo>
                    <a:pt x="1207" y="657"/>
                  </a:lnTo>
                  <a:lnTo>
                    <a:pt x="1205" y="665"/>
                  </a:lnTo>
                  <a:lnTo>
                    <a:pt x="1201" y="672"/>
                  </a:lnTo>
                  <a:lnTo>
                    <a:pt x="1161" y="709"/>
                  </a:lnTo>
                  <a:lnTo>
                    <a:pt x="1158" y="712"/>
                  </a:lnTo>
                  <a:lnTo>
                    <a:pt x="1155" y="713"/>
                  </a:lnTo>
                  <a:lnTo>
                    <a:pt x="1151" y="713"/>
                  </a:lnTo>
                  <a:lnTo>
                    <a:pt x="1146" y="713"/>
                  </a:lnTo>
                  <a:lnTo>
                    <a:pt x="1142" y="711"/>
                  </a:lnTo>
                  <a:lnTo>
                    <a:pt x="1139" y="709"/>
                  </a:lnTo>
                  <a:lnTo>
                    <a:pt x="1136" y="702"/>
                  </a:lnTo>
                  <a:lnTo>
                    <a:pt x="1136" y="693"/>
                  </a:lnTo>
                  <a:lnTo>
                    <a:pt x="1140" y="687"/>
                  </a:lnTo>
                  <a:lnTo>
                    <a:pt x="1180" y="649"/>
                  </a:lnTo>
                  <a:lnTo>
                    <a:pt x="1188" y="645"/>
                  </a:lnTo>
                  <a:close/>
                  <a:moveTo>
                    <a:pt x="2031" y="639"/>
                  </a:moveTo>
                  <a:lnTo>
                    <a:pt x="2039" y="641"/>
                  </a:lnTo>
                  <a:lnTo>
                    <a:pt x="2044" y="648"/>
                  </a:lnTo>
                  <a:lnTo>
                    <a:pt x="2067" y="684"/>
                  </a:lnTo>
                  <a:lnTo>
                    <a:pt x="2069" y="691"/>
                  </a:lnTo>
                  <a:lnTo>
                    <a:pt x="2068" y="699"/>
                  </a:lnTo>
                  <a:lnTo>
                    <a:pt x="2061" y="705"/>
                  </a:lnTo>
                  <a:lnTo>
                    <a:pt x="2057" y="707"/>
                  </a:lnTo>
                  <a:lnTo>
                    <a:pt x="2053" y="708"/>
                  </a:lnTo>
                  <a:lnTo>
                    <a:pt x="2050" y="707"/>
                  </a:lnTo>
                  <a:lnTo>
                    <a:pt x="2045" y="706"/>
                  </a:lnTo>
                  <a:lnTo>
                    <a:pt x="2042" y="703"/>
                  </a:lnTo>
                  <a:lnTo>
                    <a:pt x="2040" y="699"/>
                  </a:lnTo>
                  <a:lnTo>
                    <a:pt x="2018" y="664"/>
                  </a:lnTo>
                  <a:lnTo>
                    <a:pt x="2016" y="655"/>
                  </a:lnTo>
                  <a:lnTo>
                    <a:pt x="2018" y="648"/>
                  </a:lnTo>
                  <a:lnTo>
                    <a:pt x="2023" y="641"/>
                  </a:lnTo>
                  <a:lnTo>
                    <a:pt x="2031" y="639"/>
                  </a:lnTo>
                  <a:close/>
                  <a:moveTo>
                    <a:pt x="261" y="639"/>
                  </a:moveTo>
                  <a:lnTo>
                    <a:pt x="268" y="642"/>
                  </a:lnTo>
                  <a:lnTo>
                    <a:pt x="273" y="649"/>
                  </a:lnTo>
                  <a:lnTo>
                    <a:pt x="274" y="657"/>
                  </a:lnTo>
                  <a:lnTo>
                    <a:pt x="269" y="665"/>
                  </a:lnTo>
                  <a:lnTo>
                    <a:pt x="263" y="66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48" y="708"/>
                  </a:lnTo>
                  <a:lnTo>
                    <a:pt x="145" y="708"/>
                  </a:lnTo>
                  <a:lnTo>
                    <a:pt x="142" y="707"/>
                  </a:lnTo>
                  <a:lnTo>
                    <a:pt x="138" y="705"/>
                  </a:lnTo>
                  <a:lnTo>
                    <a:pt x="135" y="702"/>
                  </a:lnTo>
                  <a:lnTo>
                    <a:pt x="133" y="697"/>
                  </a:lnTo>
                  <a:lnTo>
                    <a:pt x="133" y="690"/>
                  </a:lnTo>
                  <a:lnTo>
                    <a:pt x="136" y="683"/>
                  </a:lnTo>
                  <a:lnTo>
                    <a:pt x="144" y="678"/>
                  </a:lnTo>
                  <a:lnTo>
                    <a:pt x="253" y="639"/>
                  </a:lnTo>
                  <a:lnTo>
                    <a:pt x="261" y="639"/>
                  </a:lnTo>
                  <a:close/>
                  <a:moveTo>
                    <a:pt x="2529" y="604"/>
                  </a:moveTo>
                  <a:lnTo>
                    <a:pt x="2538" y="607"/>
                  </a:lnTo>
                  <a:lnTo>
                    <a:pt x="2597" y="639"/>
                  </a:lnTo>
                  <a:lnTo>
                    <a:pt x="2602" y="645"/>
                  </a:lnTo>
                  <a:lnTo>
                    <a:pt x="2604" y="653"/>
                  </a:lnTo>
                  <a:lnTo>
                    <a:pt x="2602" y="660"/>
                  </a:lnTo>
                  <a:lnTo>
                    <a:pt x="2600" y="664"/>
                  </a:lnTo>
                  <a:lnTo>
                    <a:pt x="2597" y="667"/>
                  </a:lnTo>
                  <a:lnTo>
                    <a:pt x="2593" y="668"/>
                  </a:lnTo>
                  <a:lnTo>
                    <a:pt x="2590" y="669"/>
                  </a:lnTo>
                  <a:lnTo>
                    <a:pt x="2585" y="668"/>
                  </a:lnTo>
                  <a:lnTo>
                    <a:pt x="2581" y="667"/>
                  </a:lnTo>
                  <a:lnTo>
                    <a:pt x="2522" y="633"/>
                  </a:lnTo>
                  <a:lnTo>
                    <a:pt x="2517" y="628"/>
                  </a:lnTo>
                  <a:lnTo>
                    <a:pt x="2515" y="620"/>
                  </a:lnTo>
                  <a:lnTo>
                    <a:pt x="2517" y="612"/>
                  </a:lnTo>
                  <a:lnTo>
                    <a:pt x="2522" y="607"/>
                  </a:lnTo>
                  <a:lnTo>
                    <a:pt x="2529" y="604"/>
                  </a:lnTo>
                  <a:close/>
                  <a:moveTo>
                    <a:pt x="1681" y="593"/>
                  </a:moveTo>
                  <a:lnTo>
                    <a:pt x="1689" y="596"/>
                  </a:lnTo>
                  <a:lnTo>
                    <a:pt x="1694" y="602"/>
                  </a:lnTo>
                  <a:lnTo>
                    <a:pt x="1695" y="611"/>
                  </a:lnTo>
                  <a:lnTo>
                    <a:pt x="1690" y="644"/>
                  </a:lnTo>
                  <a:lnTo>
                    <a:pt x="1689" y="648"/>
                  </a:lnTo>
                  <a:lnTo>
                    <a:pt x="1687" y="652"/>
                  </a:lnTo>
                  <a:lnTo>
                    <a:pt x="1684" y="655"/>
                  </a:lnTo>
                  <a:lnTo>
                    <a:pt x="1680" y="656"/>
                  </a:lnTo>
                  <a:lnTo>
                    <a:pt x="1676" y="657"/>
                  </a:lnTo>
                  <a:lnTo>
                    <a:pt x="1674" y="657"/>
                  </a:lnTo>
                  <a:lnTo>
                    <a:pt x="1666" y="654"/>
                  </a:lnTo>
                  <a:lnTo>
                    <a:pt x="1661" y="648"/>
                  </a:lnTo>
                  <a:lnTo>
                    <a:pt x="1660" y="639"/>
                  </a:lnTo>
                  <a:lnTo>
                    <a:pt x="1664" y="607"/>
                  </a:lnTo>
                  <a:lnTo>
                    <a:pt x="1667" y="599"/>
                  </a:lnTo>
                  <a:lnTo>
                    <a:pt x="1674" y="594"/>
                  </a:lnTo>
                  <a:lnTo>
                    <a:pt x="1681" y="593"/>
                  </a:lnTo>
                  <a:close/>
                  <a:moveTo>
                    <a:pt x="1372" y="593"/>
                  </a:moveTo>
                  <a:lnTo>
                    <a:pt x="1380" y="596"/>
                  </a:lnTo>
                  <a:lnTo>
                    <a:pt x="1384" y="602"/>
                  </a:lnTo>
                  <a:lnTo>
                    <a:pt x="1385" y="611"/>
                  </a:lnTo>
                  <a:lnTo>
                    <a:pt x="1382" y="618"/>
                  </a:lnTo>
                  <a:lnTo>
                    <a:pt x="1354" y="651"/>
                  </a:lnTo>
                  <a:lnTo>
                    <a:pt x="1351" y="654"/>
                  </a:lnTo>
                  <a:lnTo>
                    <a:pt x="1347" y="656"/>
                  </a:lnTo>
                  <a:lnTo>
                    <a:pt x="1343" y="657"/>
                  </a:lnTo>
                  <a:lnTo>
                    <a:pt x="1339" y="657"/>
                  </a:lnTo>
                  <a:lnTo>
                    <a:pt x="1335" y="656"/>
                  </a:lnTo>
                  <a:lnTo>
                    <a:pt x="1333" y="654"/>
                  </a:lnTo>
                  <a:lnTo>
                    <a:pt x="1328" y="647"/>
                  </a:lnTo>
                  <a:lnTo>
                    <a:pt x="1327" y="639"/>
                  </a:lnTo>
                  <a:lnTo>
                    <a:pt x="1330" y="632"/>
                  </a:lnTo>
                  <a:lnTo>
                    <a:pt x="1358" y="598"/>
                  </a:lnTo>
                  <a:lnTo>
                    <a:pt x="1364" y="593"/>
                  </a:lnTo>
                  <a:lnTo>
                    <a:pt x="1372" y="593"/>
                  </a:lnTo>
                  <a:close/>
                  <a:moveTo>
                    <a:pt x="1865" y="581"/>
                  </a:moveTo>
                  <a:lnTo>
                    <a:pt x="1872" y="586"/>
                  </a:lnTo>
                  <a:lnTo>
                    <a:pt x="1876" y="592"/>
                  </a:lnTo>
                  <a:lnTo>
                    <a:pt x="1886" y="625"/>
                  </a:lnTo>
                  <a:lnTo>
                    <a:pt x="1886" y="633"/>
                  </a:lnTo>
                  <a:lnTo>
                    <a:pt x="1882" y="639"/>
                  </a:lnTo>
                  <a:lnTo>
                    <a:pt x="1875" y="644"/>
                  </a:lnTo>
                  <a:lnTo>
                    <a:pt x="1873" y="645"/>
                  </a:lnTo>
                  <a:lnTo>
                    <a:pt x="1870" y="645"/>
                  </a:lnTo>
                  <a:lnTo>
                    <a:pt x="1867" y="644"/>
                  </a:lnTo>
                  <a:lnTo>
                    <a:pt x="1863" y="642"/>
                  </a:lnTo>
                  <a:lnTo>
                    <a:pt x="1859" y="640"/>
                  </a:lnTo>
                  <a:lnTo>
                    <a:pt x="1857" y="637"/>
                  </a:lnTo>
                  <a:lnTo>
                    <a:pt x="1855" y="633"/>
                  </a:lnTo>
                  <a:lnTo>
                    <a:pt x="1846" y="601"/>
                  </a:lnTo>
                  <a:lnTo>
                    <a:pt x="1846" y="593"/>
                  </a:lnTo>
                  <a:lnTo>
                    <a:pt x="1850" y="586"/>
                  </a:lnTo>
                  <a:lnTo>
                    <a:pt x="1856" y="581"/>
                  </a:lnTo>
                  <a:lnTo>
                    <a:pt x="1865" y="581"/>
                  </a:lnTo>
                  <a:close/>
                  <a:moveTo>
                    <a:pt x="1502" y="533"/>
                  </a:moveTo>
                  <a:lnTo>
                    <a:pt x="1511" y="535"/>
                  </a:lnTo>
                  <a:lnTo>
                    <a:pt x="1516" y="541"/>
                  </a:lnTo>
                  <a:lnTo>
                    <a:pt x="1518" y="549"/>
                  </a:lnTo>
                  <a:lnTo>
                    <a:pt x="1516" y="557"/>
                  </a:lnTo>
                  <a:lnTo>
                    <a:pt x="1498" y="586"/>
                  </a:lnTo>
                  <a:lnTo>
                    <a:pt x="1496" y="589"/>
                  </a:lnTo>
                  <a:lnTo>
                    <a:pt x="1493" y="592"/>
                  </a:lnTo>
                  <a:lnTo>
                    <a:pt x="1489" y="593"/>
                  </a:lnTo>
                  <a:lnTo>
                    <a:pt x="1484" y="593"/>
                  </a:lnTo>
                  <a:lnTo>
                    <a:pt x="1481" y="593"/>
                  </a:lnTo>
                  <a:lnTo>
                    <a:pt x="1477" y="591"/>
                  </a:lnTo>
                  <a:lnTo>
                    <a:pt x="1472" y="586"/>
                  </a:lnTo>
                  <a:lnTo>
                    <a:pt x="1470" y="577"/>
                  </a:lnTo>
                  <a:lnTo>
                    <a:pt x="1472" y="570"/>
                  </a:lnTo>
                  <a:lnTo>
                    <a:pt x="1489" y="540"/>
                  </a:lnTo>
                  <a:lnTo>
                    <a:pt x="1495" y="535"/>
                  </a:lnTo>
                  <a:lnTo>
                    <a:pt x="1502" y="533"/>
                  </a:lnTo>
                  <a:close/>
                  <a:moveTo>
                    <a:pt x="2017" y="501"/>
                  </a:moveTo>
                  <a:lnTo>
                    <a:pt x="2024" y="502"/>
                  </a:lnTo>
                  <a:lnTo>
                    <a:pt x="2031" y="507"/>
                  </a:lnTo>
                  <a:lnTo>
                    <a:pt x="2052" y="533"/>
                  </a:lnTo>
                  <a:lnTo>
                    <a:pt x="2055" y="540"/>
                  </a:lnTo>
                  <a:lnTo>
                    <a:pt x="2054" y="549"/>
                  </a:lnTo>
                  <a:lnTo>
                    <a:pt x="2050" y="555"/>
                  </a:lnTo>
                  <a:lnTo>
                    <a:pt x="2046" y="557"/>
                  </a:lnTo>
                  <a:lnTo>
                    <a:pt x="2043" y="558"/>
                  </a:lnTo>
                  <a:lnTo>
                    <a:pt x="2039" y="558"/>
                  </a:lnTo>
                  <a:lnTo>
                    <a:pt x="2036" y="558"/>
                  </a:lnTo>
                  <a:lnTo>
                    <a:pt x="2033" y="557"/>
                  </a:lnTo>
                  <a:lnTo>
                    <a:pt x="2030" y="555"/>
                  </a:lnTo>
                  <a:lnTo>
                    <a:pt x="2027" y="553"/>
                  </a:lnTo>
                  <a:lnTo>
                    <a:pt x="2006" y="526"/>
                  </a:lnTo>
                  <a:lnTo>
                    <a:pt x="2003" y="519"/>
                  </a:lnTo>
                  <a:lnTo>
                    <a:pt x="2004" y="511"/>
                  </a:lnTo>
                  <a:lnTo>
                    <a:pt x="2008" y="504"/>
                  </a:lnTo>
                  <a:lnTo>
                    <a:pt x="2017" y="501"/>
                  </a:lnTo>
                  <a:close/>
                  <a:moveTo>
                    <a:pt x="1741" y="501"/>
                  </a:moveTo>
                  <a:lnTo>
                    <a:pt x="1742" y="501"/>
                  </a:lnTo>
                  <a:lnTo>
                    <a:pt x="1745" y="502"/>
                  </a:lnTo>
                  <a:lnTo>
                    <a:pt x="1750" y="503"/>
                  </a:lnTo>
                  <a:lnTo>
                    <a:pt x="1753" y="505"/>
                  </a:lnTo>
                  <a:lnTo>
                    <a:pt x="1755" y="509"/>
                  </a:lnTo>
                  <a:lnTo>
                    <a:pt x="1757" y="513"/>
                  </a:lnTo>
                  <a:lnTo>
                    <a:pt x="1757" y="517"/>
                  </a:lnTo>
                  <a:lnTo>
                    <a:pt x="1758" y="543"/>
                  </a:lnTo>
                  <a:lnTo>
                    <a:pt x="1757" y="548"/>
                  </a:lnTo>
                  <a:lnTo>
                    <a:pt x="1755" y="552"/>
                  </a:lnTo>
                  <a:lnTo>
                    <a:pt x="1752" y="556"/>
                  </a:lnTo>
                  <a:lnTo>
                    <a:pt x="1747" y="558"/>
                  </a:lnTo>
                  <a:lnTo>
                    <a:pt x="1742" y="559"/>
                  </a:lnTo>
                  <a:lnTo>
                    <a:pt x="1742" y="559"/>
                  </a:lnTo>
                  <a:lnTo>
                    <a:pt x="1737" y="558"/>
                  </a:lnTo>
                  <a:lnTo>
                    <a:pt x="1733" y="556"/>
                  </a:lnTo>
                  <a:lnTo>
                    <a:pt x="1730" y="553"/>
                  </a:lnTo>
                  <a:lnTo>
                    <a:pt x="1727" y="549"/>
                  </a:lnTo>
                  <a:lnTo>
                    <a:pt x="1726" y="543"/>
                  </a:lnTo>
                  <a:lnTo>
                    <a:pt x="1726" y="517"/>
                  </a:lnTo>
                  <a:lnTo>
                    <a:pt x="1726" y="513"/>
                  </a:lnTo>
                  <a:lnTo>
                    <a:pt x="1728" y="510"/>
                  </a:lnTo>
                  <a:lnTo>
                    <a:pt x="1731" y="505"/>
                  </a:lnTo>
                  <a:lnTo>
                    <a:pt x="1734" y="503"/>
                  </a:lnTo>
                  <a:lnTo>
                    <a:pt x="1737" y="502"/>
                  </a:lnTo>
                  <a:lnTo>
                    <a:pt x="1741" y="501"/>
                  </a:lnTo>
                  <a:close/>
                  <a:moveTo>
                    <a:pt x="2195" y="491"/>
                  </a:moveTo>
                  <a:lnTo>
                    <a:pt x="2203" y="494"/>
                  </a:lnTo>
                  <a:lnTo>
                    <a:pt x="2237" y="519"/>
                  </a:lnTo>
                  <a:lnTo>
                    <a:pt x="2242" y="525"/>
                  </a:lnTo>
                  <a:lnTo>
                    <a:pt x="2243" y="534"/>
                  </a:lnTo>
                  <a:lnTo>
                    <a:pt x="2240" y="541"/>
                  </a:lnTo>
                  <a:lnTo>
                    <a:pt x="2238" y="543"/>
                  </a:lnTo>
                  <a:lnTo>
                    <a:pt x="2235" y="545"/>
                  </a:lnTo>
                  <a:lnTo>
                    <a:pt x="2231" y="546"/>
                  </a:lnTo>
                  <a:lnTo>
                    <a:pt x="2227" y="548"/>
                  </a:lnTo>
                  <a:lnTo>
                    <a:pt x="2224" y="546"/>
                  </a:lnTo>
                  <a:lnTo>
                    <a:pt x="2221" y="545"/>
                  </a:lnTo>
                  <a:lnTo>
                    <a:pt x="2219" y="544"/>
                  </a:lnTo>
                  <a:lnTo>
                    <a:pt x="2184" y="519"/>
                  </a:lnTo>
                  <a:lnTo>
                    <a:pt x="2180" y="513"/>
                  </a:lnTo>
                  <a:lnTo>
                    <a:pt x="2177" y="504"/>
                  </a:lnTo>
                  <a:lnTo>
                    <a:pt x="2181" y="497"/>
                  </a:lnTo>
                  <a:lnTo>
                    <a:pt x="2187" y="492"/>
                  </a:lnTo>
                  <a:lnTo>
                    <a:pt x="2195" y="491"/>
                  </a:lnTo>
                  <a:close/>
                  <a:moveTo>
                    <a:pt x="1883" y="473"/>
                  </a:moveTo>
                  <a:lnTo>
                    <a:pt x="1890" y="476"/>
                  </a:lnTo>
                  <a:lnTo>
                    <a:pt x="1895" y="482"/>
                  </a:lnTo>
                  <a:lnTo>
                    <a:pt x="1906" y="506"/>
                  </a:lnTo>
                  <a:lnTo>
                    <a:pt x="1907" y="515"/>
                  </a:lnTo>
                  <a:lnTo>
                    <a:pt x="1904" y="522"/>
                  </a:lnTo>
                  <a:lnTo>
                    <a:pt x="1898" y="528"/>
                  </a:lnTo>
                  <a:lnTo>
                    <a:pt x="1894" y="528"/>
                  </a:lnTo>
                  <a:lnTo>
                    <a:pt x="1891" y="529"/>
                  </a:lnTo>
                  <a:lnTo>
                    <a:pt x="1888" y="528"/>
                  </a:lnTo>
                  <a:lnTo>
                    <a:pt x="1885" y="526"/>
                  </a:lnTo>
                  <a:lnTo>
                    <a:pt x="1882" y="524"/>
                  </a:lnTo>
                  <a:lnTo>
                    <a:pt x="1880" y="522"/>
                  </a:lnTo>
                  <a:lnTo>
                    <a:pt x="1877" y="519"/>
                  </a:lnTo>
                  <a:lnTo>
                    <a:pt x="1867" y="495"/>
                  </a:lnTo>
                  <a:lnTo>
                    <a:pt x="1865" y="486"/>
                  </a:lnTo>
                  <a:lnTo>
                    <a:pt x="1868" y="479"/>
                  </a:lnTo>
                  <a:lnTo>
                    <a:pt x="1874" y="474"/>
                  </a:lnTo>
                  <a:lnTo>
                    <a:pt x="1883" y="473"/>
                  </a:lnTo>
                  <a:close/>
                  <a:moveTo>
                    <a:pt x="1596" y="473"/>
                  </a:moveTo>
                  <a:lnTo>
                    <a:pt x="1604" y="474"/>
                  </a:lnTo>
                  <a:lnTo>
                    <a:pt x="1611" y="479"/>
                  </a:lnTo>
                  <a:lnTo>
                    <a:pt x="1613" y="486"/>
                  </a:lnTo>
                  <a:lnTo>
                    <a:pt x="1612" y="495"/>
                  </a:lnTo>
                  <a:lnTo>
                    <a:pt x="1603" y="519"/>
                  </a:lnTo>
                  <a:lnTo>
                    <a:pt x="1601" y="522"/>
                  </a:lnTo>
                  <a:lnTo>
                    <a:pt x="1599" y="524"/>
                  </a:lnTo>
                  <a:lnTo>
                    <a:pt x="1595" y="526"/>
                  </a:lnTo>
                  <a:lnTo>
                    <a:pt x="1592" y="528"/>
                  </a:lnTo>
                  <a:lnTo>
                    <a:pt x="1588" y="529"/>
                  </a:lnTo>
                  <a:lnTo>
                    <a:pt x="1585" y="529"/>
                  </a:lnTo>
                  <a:lnTo>
                    <a:pt x="1582" y="528"/>
                  </a:lnTo>
                  <a:lnTo>
                    <a:pt x="1575" y="522"/>
                  </a:lnTo>
                  <a:lnTo>
                    <a:pt x="1572" y="515"/>
                  </a:lnTo>
                  <a:lnTo>
                    <a:pt x="1574" y="506"/>
                  </a:lnTo>
                  <a:lnTo>
                    <a:pt x="1584" y="482"/>
                  </a:lnTo>
                  <a:lnTo>
                    <a:pt x="1589" y="476"/>
                  </a:lnTo>
                  <a:lnTo>
                    <a:pt x="1596" y="473"/>
                  </a:lnTo>
                  <a:close/>
                  <a:moveTo>
                    <a:pt x="2846" y="452"/>
                  </a:moveTo>
                  <a:lnTo>
                    <a:pt x="2928" y="473"/>
                  </a:lnTo>
                  <a:lnTo>
                    <a:pt x="2935" y="477"/>
                  </a:lnTo>
                  <a:lnTo>
                    <a:pt x="2939" y="484"/>
                  </a:lnTo>
                  <a:lnTo>
                    <a:pt x="2939" y="492"/>
                  </a:lnTo>
                  <a:lnTo>
                    <a:pt x="2938" y="496"/>
                  </a:lnTo>
                  <a:lnTo>
                    <a:pt x="2935" y="499"/>
                  </a:lnTo>
                  <a:lnTo>
                    <a:pt x="2932" y="501"/>
                  </a:lnTo>
                  <a:lnTo>
                    <a:pt x="2929" y="503"/>
                  </a:lnTo>
                  <a:lnTo>
                    <a:pt x="2924" y="503"/>
                  </a:lnTo>
                  <a:lnTo>
                    <a:pt x="2920" y="503"/>
                  </a:lnTo>
                  <a:lnTo>
                    <a:pt x="2838" y="482"/>
                  </a:lnTo>
                  <a:lnTo>
                    <a:pt x="2831" y="478"/>
                  </a:lnTo>
                  <a:lnTo>
                    <a:pt x="2827" y="471"/>
                  </a:lnTo>
                  <a:lnTo>
                    <a:pt x="2827" y="463"/>
                  </a:lnTo>
                  <a:lnTo>
                    <a:pt x="2831" y="456"/>
                  </a:lnTo>
                  <a:lnTo>
                    <a:pt x="2838" y="452"/>
                  </a:lnTo>
                  <a:lnTo>
                    <a:pt x="2846" y="452"/>
                  </a:lnTo>
                  <a:close/>
                  <a:moveTo>
                    <a:pt x="1777" y="423"/>
                  </a:moveTo>
                  <a:lnTo>
                    <a:pt x="1786" y="424"/>
                  </a:lnTo>
                  <a:lnTo>
                    <a:pt x="1792" y="428"/>
                  </a:lnTo>
                  <a:lnTo>
                    <a:pt x="1795" y="436"/>
                  </a:lnTo>
                  <a:lnTo>
                    <a:pt x="1798" y="457"/>
                  </a:lnTo>
                  <a:lnTo>
                    <a:pt x="1797" y="465"/>
                  </a:lnTo>
                  <a:lnTo>
                    <a:pt x="1793" y="472"/>
                  </a:lnTo>
                  <a:lnTo>
                    <a:pt x="1786" y="475"/>
                  </a:lnTo>
                  <a:lnTo>
                    <a:pt x="1783" y="475"/>
                  </a:lnTo>
                  <a:lnTo>
                    <a:pt x="1778" y="474"/>
                  </a:lnTo>
                  <a:lnTo>
                    <a:pt x="1775" y="473"/>
                  </a:lnTo>
                  <a:lnTo>
                    <a:pt x="1772" y="470"/>
                  </a:lnTo>
                  <a:lnTo>
                    <a:pt x="1769" y="466"/>
                  </a:lnTo>
                  <a:lnTo>
                    <a:pt x="1768" y="461"/>
                  </a:lnTo>
                  <a:lnTo>
                    <a:pt x="1764" y="441"/>
                  </a:lnTo>
                  <a:lnTo>
                    <a:pt x="1765" y="433"/>
                  </a:lnTo>
                  <a:lnTo>
                    <a:pt x="1770" y="426"/>
                  </a:lnTo>
                  <a:lnTo>
                    <a:pt x="1777" y="423"/>
                  </a:lnTo>
                  <a:close/>
                  <a:moveTo>
                    <a:pt x="2398" y="422"/>
                  </a:moveTo>
                  <a:lnTo>
                    <a:pt x="2406" y="423"/>
                  </a:lnTo>
                  <a:lnTo>
                    <a:pt x="2455" y="442"/>
                  </a:lnTo>
                  <a:lnTo>
                    <a:pt x="2462" y="447"/>
                  </a:lnTo>
                  <a:lnTo>
                    <a:pt x="2465" y="455"/>
                  </a:lnTo>
                  <a:lnTo>
                    <a:pt x="2464" y="463"/>
                  </a:lnTo>
                  <a:lnTo>
                    <a:pt x="2462" y="466"/>
                  </a:lnTo>
                  <a:lnTo>
                    <a:pt x="2460" y="468"/>
                  </a:lnTo>
                  <a:lnTo>
                    <a:pt x="2456" y="471"/>
                  </a:lnTo>
                  <a:lnTo>
                    <a:pt x="2453" y="473"/>
                  </a:lnTo>
                  <a:lnTo>
                    <a:pt x="2449" y="473"/>
                  </a:lnTo>
                  <a:lnTo>
                    <a:pt x="2447" y="473"/>
                  </a:lnTo>
                  <a:lnTo>
                    <a:pt x="2444" y="472"/>
                  </a:lnTo>
                  <a:lnTo>
                    <a:pt x="2394" y="452"/>
                  </a:lnTo>
                  <a:lnTo>
                    <a:pt x="2388" y="446"/>
                  </a:lnTo>
                  <a:lnTo>
                    <a:pt x="2385" y="440"/>
                  </a:lnTo>
                  <a:lnTo>
                    <a:pt x="2386" y="432"/>
                  </a:lnTo>
                  <a:lnTo>
                    <a:pt x="2391" y="425"/>
                  </a:lnTo>
                  <a:lnTo>
                    <a:pt x="2398" y="422"/>
                  </a:lnTo>
                  <a:close/>
                  <a:moveTo>
                    <a:pt x="1662" y="417"/>
                  </a:moveTo>
                  <a:lnTo>
                    <a:pt x="1670" y="417"/>
                  </a:lnTo>
                  <a:lnTo>
                    <a:pt x="1678" y="421"/>
                  </a:lnTo>
                  <a:lnTo>
                    <a:pt x="1681" y="427"/>
                  </a:lnTo>
                  <a:lnTo>
                    <a:pt x="1681" y="436"/>
                  </a:lnTo>
                  <a:lnTo>
                    <a:pt x="1676" y="456"/>
                  </a:lnTo>
                  <a:lnTo>
                    <a:pt x="1675" y="460"/>
                  </a:lnTo>
                  <a:lnTo>
                    <a:pt x="1671" y="463"/>
                  </a:lnTo>
                  <a:lnTo>
                    <a:pt x="1668" y="465"/>
                  </a:lnTo>
                  <a:lnTo>
                    <a:pt x="1665" y="466"/>
                  </a:lnTo>
                  <a:lnTo>
                    <a:pt x="1661" y="467"/>
                  </a:lnTo>
                  <a:lnTo>
                    <a:pt x="1657" y="466"/>
                  </a:lnTo>
                  <a:lnTo>
                    <a:pt x="1649" y="463"/>
                  </a:lnTo>
                  <a:lnTo>
                    <a:pt x="1646" y="456"/>
                  </a:lnTo>
                  <a:lnTo>
                    <a:pt x="1646" y="447"/>
                  </a:lnTo>
                  <a:lnTo>
                    <a:pt x="1651" y="427"/>
                  </a:lnTo>
                  <a:lnTo>
                    <a:pt x="1656" y="420"/>
                  </a:lnTo>
                  <a:lnTo>
                    <a:pt x="1662" y="417"/>
                  </a:lnTo>
                  <a:close/>
                  <a:moveTo>
                    <a:pt x="1210" y="412"/>
                  </a:moveTo>
                  <a:lnTo>
                    <a:pt x="1217" y="415"/>
                  </a:lnTo>
                  <a:lnTo>
                    <a:pt x="1222" y="420"/>
                  </a:lnTo>
                  <a:lnTo>
                    <a:pt x="1225" y="428"/>
                  </a:lnTo>
                  <a:lnTo>
                    <a:pt x="1221" y="436"/>
                  </a:lnTo>
                  <a:lnTo>
                    <a:pt x="1216" y="441"/>
                  </a:lnTo>
                  <a:lnTo>
                    <a:pt x="1177" y="462"/>
                  </a:lnTo>
                  <a:lnTo>
                    <a:pt x="1173" y="463"/>
                  </a:lnTo>
                  <a:lnTo>
                    <a:pt x="1170" y="463"/>
                  </a:lnTo>
                  <a:lnTo>
                    <a:pt x="1165" y="463"/>
                  </a:lnTo>
                  <a:lnTo>
                    <a:pt x="1161" y="461"/>
                  </a:lnTo>
                  <a:lnTo>
                    <a:pt x="1158" y="459"/>
                  </a:lnTo>
                  <a:lnTo>
                    <a:pt x="1156" y="455"/>
                  </a:lnTo>
                  <a:lnTo>
                    <a:pt x="1154" y="447"/>
                  </a:lnTo>
                  <a:lnTo>
                    <a:pt x="1156" y="439"/>
                  </a:lnTo>
                  <a:lnTo>
                    <a:pt x="1162" y="434"/>
                  </a:lnTo>
                  <a:lnTo>
                    <a:pt x="1201" y="414"/>
                  </a:lnTo>
                  <a:lnTo>
                    <a:pt x="1210" y="412"/>
                  </a:lnTo>
                  <a:close/>
                  <a:moveTo>
                    <a:pt x="1357" y="408"/>
                  </a:moveTo>
                  <a:lnTo>
                    <a:pt x="1365" y="410"/>
                  </a:lnTo>
                  <a:lnTo>
                    <a:pt x="1371" y="416"/>
                  </a:lnTo>
                  <a:lnTo>
                    <a:pt x="1373" y="423"/>
                  </a:lnTo>
                  <a:lnTo>
                    <a:pt x="1372" y="430"/>
                  </a:lnTo>
                  <a:lnTo>
                    <a:pt x="1367" y="437"/>
                  </a:lnTo>
                  <a:lnTo>
                    <a:pt x="1340" y="457"/>
                  </a:lnTo>
                  <a:lnTo>
                    <a:pt x="1336" y="459"/>
                  </a:lnTo>
                  <a:lnTo>
                    <a:pt x="1333" y="460"/>
                  </a:lnTo>
                  <a:lnTo>
                    <a:pt x="1330" y="460"/>
                  </a:lnTo>
                  <a:lnTo>
                    <a:pt x="1326" y="460"/>
                  </a:lnTo>
                  <a:lnTo>
                    <a:pt x="1323" y="458"/>
                  </a:lnTo>
                  <a:lnTo>
                    <a:pt x="1320" y="456"/>
                  </a:lnTo>
                  <a:lnTo>
                    <a:pt x="1317" y="454"/>
                  </a:lnTo>
                  <a:lnTo>
                    <a:pt x="1314" y="445"/>
                  </a:lnTo>
                  <a:lnTo>
                    <a:pt x="1315" y="438"/>
                  </a:lnTo>
                  <a:lnTo>
                    <a:pt x="1321" y="432"/>
                  </a:lnTo>
                  <a:lnTo>
                    <a:pt x="1349" y="412"/>
                  </a:lnTo>
                  <a:lnTo>
                    <a:pt x="1357" y="408"/>
                  </a:lnTo>
                  <a:close/>
                  <a:moveTo>
                    <a:pt x="1998" y="395"/>
                  </a:moveTo>
                  <a:lnTo>
                    <a:pt x="2005" y="399"/>
                  </a:lnTo>
                  <a:lnTo>
                    <a:pt x="2023" y="417"/>
                  </a:lnTo>
                  <a:lnTo>
                    <a:pt x="2027" y="424"/>
                  </a:lnTo>
                  <a:lnTo>
                    <a:pt x="2029" y="432"/>
                  </a:lnTo>
                  <a:lnTo>
                    <a:pt x="2024" y="439"/>
                  </a:lnTo>
                  <a:lnTo>
                    <a:pt x="2021" y="442"/>
                  </a:lnTo>
                  <a:lnTo>
                    <a:pt x="2017" y="443"/>
                  </a:lnTo>
                  <a:lnTo>
                    <a:pt x="2013" y="444"/>
                  </a:lnTo>
                  <a:lnTo>
                    <a:pt x="2008" y="443"/>
                  </a:lnTo>
                  <a:lnTo>
                    <a:pt x="2005" y="442"/>
                  </a:lnTo>
                  <a:lnTo>
                    <a:pt x="2002" y="439"/>
                  </a:lnTo>
                  <a:lnTo>
                    <a:pt x="1983" y="421"/>
                  </a:lnTo>
                  <a:lnTo>
                    <a:pt x="1979" y="415"/>
                  </a:lnTo>
                  <a:lnTo>
                    <a:pt x="1979" y="406"/>
                  </a:lnTo>
                  <a:lnTo>
                    <a:pt x="1983" y="399"/>
                  </a:lnTo>
                  <a:lnTo>
                    <a:pt x="1989" y="395"/>
                  </a:lnTo>
                  <a:lnTo>
                    <a:pt x="1998" y="395"/>
                  </a:lnTo>
                  <a:close/>
                  <a:moveTo>
                    <a:pt x="1471" y="391"/>
                  </a:moveTo>
                  <a:lnTo>
                    <a:pt x="1478" y="391"/>
                  </a:lnTo>
                  <a:lnTo>
                    <a:pt x="1485" y="396"/>
                  </a:lnTo>
                  <a:lnTo>
                    <a:pt x="1489" y="403"/>
                  </a:lnTo>
                  <a:lnTo>
                    <a:pt x="1489" y="410"/>
                  </a:lnTo>
                  <a:lnTo>
                    <a:pt x="1484" y="418"/>
                  </a:lnTo>
                  <a:lnTo>
                    <a:pt x="1465" y="436"/>
                  </a:lnTo>
                  <a:lnTo>
                    <a:pt x="1461" y="439"/>
                  </a:lnTo>
                  <a:lnTo>
                    <a:pt x="1458" y="440"/>
                  </a:lnTo>
                  <a:lnTo>
                    <a:pt x="1454" y="441"/>
                  </a:lnTo>
                  <a:lnTo>
                    <a:pt x="1450" y="440"/>
                  </a:lnTo>
                  <a:lnTo>
                    <a:pt x="1446" y="438"/>
                  </a:lnTo>
                  <a:lnTo>
                    <a:pt x="1443" y="436"/>
                  </a:lnTo>
                  <a:lnTo>
                    <a:pt x="1439" y="428"/>
                  </a:lnTo>
                  <a:lnTo>
                    <a:pt x="1439" y="421"/>
                  </a:lnTo>
                  <a:lnTo>
                    <a:pt x="1443" y="414"/>
                  </a:lnTo>
                  <a:lnTo>
                    <a:pt x="1463" y="396"/>
                  </a:lnTo>
                  <a:lnTo>
                    <a:pt x="1471" y="391"/>
                  </a:lnTo>
                  <a:close/>
                  <a:moveTo>
                    <a:pt x="1021" y="390"/>
                  </a:moveTo>
                  <a:lnTo>
                    <a:pt x="1028" y="394"/>
                  </a:lnTo>
                  <a:lnTo>
                    <a:pt x="1032" y="400"/>
                  </a:lnTo>
                  <a:lnTo>
                    <a:pt x="1033" y="408"/>
                  </a:lnTo>
                  <a:lnTo>
                    <a:pt x="1030" y="416"/>
                  </a:lnTo>
                  <a:lnTo>
                    <a:pt x="1023" y="420"/>
                  </a:lnTo>
                  <a:lnTo>
                    <a:pt x="970" y="439"/>
                  </a:lnTo>
                  <a:lnTo>
                    <a:pt x="967" y="440"/>
                  </a:lnTo>
                  <a:lnTo>
                    <a:pt x="965" y="440"/>
                  </a:lnTo>
                  <a:lnTo>
                    <a:pt x="960" y="440"/>
                  </a:lnTo>
                  <a:lnTo>
                    <a:pt x="957" y="439"/>
                  </a:lnTo>
                  <a:lnTo>
                    <a:pt x="954" y="437"/>
                  </a:lnTo>
                  <a:lnTo>
                    <a:pt x="951" y="434"/>
                  </a:lnTo>
                  <a:lnTo>
                    <a:pt x="950" y="429"/>
                  </a:lnTo>
                  <a:lnTo>
                    <a:pt x="949" y="422"/>
                  </a:lnTo>
                  <a:lnTo>
                    <a:pt x="952" y="415"/>
                  </a:lnTo>
                  <a:lnTo>
                    <a:pt x="959" y="410"/>
                  </a:lnTo>
                  <a:lnTo>
                    <a:pt x="1012" y="390"/>
                  </a:lnTo>
                  <a:lnTo>
                    <a:pt x="1021" y="390"/>
                  </a:lnTo>
                  <a:close/>
                  <a:moveTo>
                    <a:pt x="1884" y="386"/>
                  </a:moveTo>
                  <a:lnTo>
                    <a:pt x="1892" y="388"/>
                  </a:lnTo>
                  <a:lnTo>
                    <a:pt x="1898" y="395"/>
                  </a:lnTo>
                  <a:lnTo>
                    <a:pt x="1908" y="412"/>
                  </a:lnTo>
                  <a:lnTo>
                    <a:pt x="1911" y="420"/>
                  </a:lnTo>
                  <a:lnTo>
                    <a:pt x="1909" y="427"/>
                  </a:lnTo>
                  <a:lnTo>
                    <a:pt x="1903" y="434"/>
                  </a:lnTo>
                  <a:lnTo>
                    <a:pt x="1900" y="435"/>
                  </a:lnTo>
                  <a:lnTo>
                    <a:pt x="1895" y="436"/>
                  </a:lnTo>
                  <a:lnTo>
                    <a:pt x="1891" y="435"/>
                  </a:lnTo>
                  <a:lnTo>
                    <a:pt x="1888" y="434"/>
                  </a:lnTo>
                  <a:lnTo>
                    <a:pt x="1885" y="432"/>
                  </a:lnTo>
                  <a:lnTo>
                    <a:pt x="1882" y="428"/>
                  </a:lnTo>
                  <a:lnTo>
                    <a:pt x="1871" y="410"/>
                  </a:lnTo>
                  <a:lnTo>
                    <a:pt x="1869" y="402"/>
                  </a:lnTo>
                  <a:lnTo>
                    <a:pt x="1871" y="395"/>
                  </a:lnTo>
                  <a:lnTo>
                    <a:pt x="1876" y="388"/>
                  </a:lnTo>
                  <a:lnTo>
                    <a:pt x="1884" y="386"/>
                  </a:lnTo>
                  <a:close/>
                  <a:moveTo>
                    <a:pt x="2128" y="368"/>
                  </a:moveTo>
                  <a:lnTo>
                    <a:pt x="2135" y="370"/>
                  </a:lnTo>
                  <a:lnTo>
                    <a:pt x="2165" y="386"/>
                  </a:lnTo>
                  <a:lnTo>
                    <a:pt x="2170" y="391"/>
                  </a:lnTo>
                  <a:lnTo>
                    <a:pt x="2172" y="400"/>
                  </a:lnTo>
                  <a:lnTo>
                    <a:pt x="2171" y="407"/>
                  </a:lnTo>
                  <a:lnTo>
                    <a:pt x="2168" y="410"/>
                  </a:lnTo>
                  <a:lnTo>
                    <a:pt x="2165" y="414"/>
                  </a:lnTo>
                  <a:lnTo>
                    <a:pt x="2161" y="415"/>
                  </a:lnTo>
                  <a:lnTo>
                    <a:pt x="2156" y="416"/>
                  </a:lnTo>
                  <a:lnTo>
                    <a:pt x="2153" y="415"/>
                  </a:lnTo>
                  <a:lnTo>
                    <a:pt x="2149" y="414"/>
                  </a:lnTo>
                  <a:lnTo>
                    <a:pt x="2120" y="398"/>
                  </a:lnTo>
                  <a:lnTo>
                    <a:pt x="2114" y="391"/>
                  </a:lnTo>
                  <a:lnTo>
                    <a:pt x="2112" y="384"/>
                  </a:lnTo>
                  <a:lnTo>
                    <a:pt x="2114" y="377"/>
                  </a:lnTo>
                  <a:lnTo>
                    <a:pt x="2120" y="370"/>
                  </a:lnTo>
                  <a:lnTo>
                    <a:pt x="2128" y="368"/>
                  </a:lnTo>
                  <a:close/>
                  <a:moveTo>
                    <a:pt x="1564" y="365"/>
                  </a:moveTo>
                  <a:lnTo>
                    <a:pt x="1571" y="368"/>
                  </a:lnTo>
                  <a:lnTo>
                    <a:pt x="1575" y="375"/>
                  </a:lnTo>
                  <a:lnTo>
                    <a:pt x="1576" y="383"/>
                  </a:lnTo>
                  <a:lnTo>
                    <a:pt x="1573" y="390"/>
                  </a:lnTo>
                  <a:lnTo>
                    <a:pt x="1560" y="407"/>
                  </a:lnTo>
                  <a:lnTo>
                    <a:pt x="1556" y="410"/>
                  </a:lnTo>
                  <a:lnTo>
                    <a:pt x="1552" y="412"/>
                  </a:lnTo>
                  <a:lnTo>
                    <a:pt x="1548" y="413"/>
                  </a:lnTo>
                  <a:lnTo>
                    <a:pt x="1545" y="413"/>
                  </a:lnTo>
                  <a:lnTo>
                    <a:pt x="1541" y="412"/>
                  </a:lnTo>
                  <a:lnTo>
                    <a:pt x="1538" y="409"/>
                  </a:lnTo>
                  <a:lnTo>
                    <a:pt x="1533" y="403"/>
                  </a:lnTo>
                  <a:lnTo>
                    <a:pt x="1532" y="395"/>
                  </a:lnTo>
                  <a:lnTo>
                    <a:pt x="1535" y="387"/>
                  </a:lnTo>
                  <a:lnTo>
                    <a:pt x="1549" y="370"/>
                  </a:lnTo>
                  <a:lnTo>
                    <a:pt x="1555" y="366"/>
                  </a:lnTo>
                  <a:lnTo>
                    <a:pt x="1564" y="365"/>
                  </a:lnTo>
                  <a:close/>
                  <a:moveTo>
                    <a:pt x="1715" y="364"/>
                  </a:moveTo>
                  <a:lnTo>
                    <a:pt x="1722" y="367"/>
                  </a:lnTo>
                  <a:lnTo>
                    <a:pt x="1726" y="374"/>
                  </a:lnTo>
                  <a:lnTo>
                    <a:pt x="1727" y="382"/>
                  </a:lnTo>
                  <a:lnTo>
                    <a:pt x="1726" y="398"/>
                  </a:lnTo>
                  <a:lnTo>
                    <a:pt x="1724" y="403"/>
                  </a:lnTo>
                  <a:lnTo>
                    <a:pt x="1722" y="406"/>
                  </a:lnTo>
                  <a:lnTo>
                    <a:pt x="1719" y="409"/>
                  </a:lnTo>
                  <a:lnTo>
                    <a:pt x="1715" y="412"/>
                  </a:lnTo>
                  <a:lnTo>
                    <a:pt x="1711" y="412"/>
                  </a:lnTo>
                  <a:lnTo>
                    <a:pt x="1709" y="412"/>
                  </a:lnTo>
                  <a:lnTo>
                    <a:pt x="1708" y="412"/>
                  </a:lnTo>
                  <a:lnTo>
                    <a:pt x="1701" y="408"/>
                  </a:lnTo>
                  <a:lnTo>
                    <a:pt x="1696" y="402"/>
                  </a:lnTo>
                  <a:lnTo>
                    <a:pt x="1695" y="395"/>
                  </a:lnTo>
                  <a:lnTo>
                    <a:pt x="1697" y="378"/>
                  </a:lnTo>
                  <a:lnTo>
                    <a:pt x="1700" y="370"/>
                  </a:lnTo>
                  <a:lnTo>
                    <a:pt x="1706" y="365"/>
                  </a:lnTo>
                  <a:lnTo>
                    <a:pt x="1715" y="364"/>
                  </a:lnTo>
                  <a:close/>
                  <a:moveTo>
                    <a:pt x="1805" y="359"/>
                  </a:moveTo>
                  <a:lnTo>
                    <a:pt x="1812" y="363"/>
                  </a:lnTo>
                  <a:lnTo>
                    <a:pt x="1816" y="369"/>
                  </a:lnTo>
                  <a:lnTo>
                    <a:pt x="1820" y="385"/>
                  </a:lnTo>
                  <a:lnTo>
                    <a:pt x="1820" y="394"/>
                  </a:lnTo>
                  <a:lnTo>
                    <a:pt x="1817" y="400"/>
                  </a:lnTo>
                  <a:lnTo>
                    <a:pt x="1810" y="404"/>
                  </a:lnTo>
                  <a:lnTo>
                    <a:pt x="1808" y="405"/>
                  </a:lnTo>
                  <a:lnTo>
                    <a:pt x="1806" y="405"/>
                  </a:lnTo>
                  <a:lnTo>
                    <a:pt x="1801" y="405"/>
                  </a:lnTo>
                  <a:lnTo>
                    <a:pt x="1798" y="403"/>
                  </a:lnTo>
                  <a:lnTo>
                    <a:pt x="1795" y="401"/>
                  </a:lnTo>
                  <a:lnTo>
                    <a:pt x="1792" y="398"/>
                  </a:lnTo>
                  <a:lnTo>
                    <a:pt x="1791" y="394"/>
                  </a:lnTo>
                  <a:lnTo>
                    <a:pt x="1786" y="378"/>
                  </a:lnTo>
                  <a:lnTo>
                    <a:pt x="1786" y="370"/>
                  </a:lnTo>
                  <a:lnTo>
                    <a:pt x="1790" y="363"/>
                  </a:lnTo>
                  <a:lnTo>
                    <a:pt x="1797" y="359"/>
                  </a:lnTo>
                  <a:lnTo>
                    <a:pt x="1805" y="359"/>
                  </a:lnTo>
                  <a:close/>
                  <a:moveTo>
                    <a:pt x="1626" y="336"/>
                  </a:moveTo>
                  <a:lnTo>
                    <a:pt x="1633" y="338"/>
                  </a:lnTo>
                  <a:lnTo>
                    <a:pt x="1640" y="344"/>
                  </a:lnTo>
                  <a:lnTo>
                    <a:pt x="1641" y="351"/>
                  </a:lnTo>
                  <a:lnTo>
                    <a:pt x="1639" y="360"/>
                  </a:lnTo>
                  <a:lnTo>
                    <a:pt x="1630" y="374"/>
                  </a:lnTo>
                  <a:lnTo>
                    <a:pt x="1628" y="377"/>
                  </a:lnTo>
                  <a:lnTo>
                    <a:pt x="1625" y="379"/>
                  </a:lnTo>
                  <a:lnTo>
                    <a:pt x="1621" y="381"/>
                  </a:lnTo>
                  <a:lnTo>
                    <a:pt x="1618" y="381"/>
                  </a:lnTo>
                  <a:lnTo>
                    <a:pt x="1613" y="381"/>
                  </a:lnTo>
                  <a:lnTo>
                    <a:pt x="1609" y="379"/>
                  </a:lnTo>
                  <a:lnTo>
                    <a:pt x="1604" y="372"/>
                  </a:lnTo>
                  <a:lnTo>
                    <a:pt x="1602" y="365"/>
                  </a:lnTo>
                  <a:lnTo>
                    <a:pt x="1604" y="358"/>
                  </a:lnTo>
                  <a:lnTo>
                    <a:pt x="1612" y="343"/>
                  </a:lnTo>
                  <a:lnTo>
                    <a:pt x="1618" y="338"/>
                  </a:lnTo>
                  <a:lnTo>
                    <a:pt x="1626" y="336"/>
                  </a:lnTo>
                  <a:close/>
                  <a:moveTo>
                    <a:pt x="775" y="331"/>
                  </a:moveTo>
                  <a:lnTo>
                    <a:pt x="784" y="331"/>
                  </a:lnTo>
                  <a:lnTo>
                    <a:pt x="790" y="336"/>
                  </a:lnTo>
                  <a:lnTo>
                    <a:pt x="795" y="343"/>
                  </a:lnTo>
                  <a:lnTo>
                    <a:pt x="795" y="351"/>
                  </a:lnTo>
                  <a:lnTo>
                    <a:pt x="789" y="358"/>
                  </a:lnTo>
                  <a:lnTo>
                    <a:pt x="783" y="362"/>
                  </a:lnTo>
                  <a:lnTo>
                    <a:pt x="711" y="377"/>
                  </a:lnTo>
                  <a:lnTo>
                    <a:pt x="708" y="377"/>
                  </a:lnTo>
                  <a:lnTo>
                    <a:pt x="704" y="376"/>
                  </a:lnTo>
                  <a:lnTo>
                    <a:pt x="699" y="375"/>
                  </a:lnTo>
                  <a:lnTo>
                    <a:pt x="696" y="371"/>
                  </a:lnTo>
                  <a:lnTo>
                    <a:pt x="694" y="368"/>
                  </a:lnTo>
                  <a:lnTo>
                    <a:pt x="693" y="364"/>
                  </a:lnTo>
                  <a:lnTo>
                    <a:pt x="693" y="357"/>
                  </a:lnTo>
                  <a:lnTo>
                    <a:pt x="697" y="349"/>
                  </a:lnTo>
                  <a:lnTo>
                    <a:pt x="705" y="346"/>
                  </a:lnTo>
                  <a:lnTo>
                    <a:pt x="775" y="331"/>
                  </a:lnTo>
                  <a:close/>
                  <a:moveTo>
                    <a:pt x="1742" y="320"/>
                  </a:moveTo>
                  <a:lnTo>
                    <a:pt x="1746" y="320"/>
                  </a:lnTo>
                  <a:lnTo>
                    <a:pt x="1751" y="322"/>
                  </a:lnTo>
                  <a:lnTo>
                    <a:pt x="1754" y="324"/>
                  </a:lnTo>
                  <a:lnTo>
                    <a:pt x="1756" y="327"/>
                  </a:lnTo>
                  <a:lnTo>
                    <a:pt x="1758" y="330"/>
                  </a:lnTo>
                  <a:lnTo>
                    <a:pt x="1758" y="335"/>
                  </a:lnTo>
                  <a:lnTo>
                    <a:pt x="1758" y="348"/>
                  </a:lnTo>
                  <a:lnTo>
                    <a:pt x="1758" y="352"/>
                  </a:lnTo>
                  <a:lnTo>
                    <a:pt x="1756" y="357"/>
                  </a:lnTo>
                  <a:lnTo>
                    <a:pt x="1752" y="361"/>
                  </a:lnTo>
                  <a:lnTo>
                    <a:pt x="1747" y="363"/>
                  </a:lnTo>
                  <a:lnTo>
                    <a:pt x="1743" y="364"/>
                  </a:lnTo>
                  <a:lnTo>
                    <a:pt x="1743" y="364"/>
                  </a:lnTo>
                  <a:lnTo>
                    <a:pt x="1738" y="363"/>
                  </a:lnTo>
                  <a:lnTo>
                    <a:pt x="1734" y="361"/>
                  </a:lnTo>
                  <a:lnTo>
                    <a:pt x="1731" y="358"/>
                  </a:lnTo>
                  <a:lnTo>
                    <a:pt x="1727" y="354"/>
                  </a:lnTo>
                  <a:lnTo>
                    <a:pt x="1727" y="348"/>
                  </a:lnTo>
                  <a:lnTo>
                    <a:pt x="1726" y="336"/>
                  </a:lnTo>
                  <a:lnTo>
                    <a:pt x="1727" y="331"/>
                  </a:lnTo>
                  <a:lnTo>
                    <a:pt x="1728" y="327"/>
                  </a:lnTo>
                  <a:lnTo>
                    <a:pt x="1732" y="324"/>
                  </a:lnTo>
                  <a:lnTo>
                    <a:pt x="1735" y="322"/>
                  </a:lnTo>
                  <a:lnTo>
                    <a:pt x="1738" y="320"/>
                  </a:lnTo>
                  <a:lnTo>
                    <a:pt x="1742" y="320"/>
                  </a:lnTo>
                  <a:close/>
                  <a:moveTo>
                    <a:pt x="1875" y="319"/>
                  </a:moveTo>
                  <a:lnTo>
                    <a:pt x="1884" y="320"/>
                  </a:lnTo>
                  <a:lnTo>
                    <a:pt x="1890" y="325"/>
                  </a:lnTo>
                  <a:lnTo>
                    <a:pt x="1901" y="338"/>
                  </a:lnTo>
                  <a:lnTo>
                    <a:pt x="1904" y="345"/>
                  </a:lnTo>
                  <a:lnTo>
                    <a:pt x="1903" y="352"/>
                  </a:lnTo>
                  <a:lnTo>
                    <a:pt x="1898" y="360"/>
                  </a:lnTo>
                  <a:lnTo>
                    <a:pt x="1894" y="361"/>
                  </a:lnTo>
                  <a:lnTo>
                    <a:pt x="1891" y="362"/>
                  </a:lnTo>
                  <a:lnTo>
                    <a:pt x="1888" y="363"/>
                  </a:lnTo>
                  <a:lnTo>
                    <a:pt x="1884" y="362"/>
                  </a:lnTo>
                  <a:lnTo>
                    <a:pt x="1880" y="360"/>
                  </a:lnTo>
                  <a:lnTo>
                    <a:pt x="1875" y="357"/>
                  </a:lnTo>
                  <a:lnTo>
                    <a:pt x="1866" y="344"/>
                  </a:lnTo>
                  <a:lnTo>
                    <a:pt x="1863" y="337"/>
                  </a:lnTo>
                  <a:lnTo>
                    <a:pt x="1863" y="329"/>
                  </a:lnTo>
                  <a:lnTo>
                    <a:pt x="1868" y="322"/>
                  </a:lnTo>
                  <a:lnTo>
                    <a:pt x="1875" y="319"/>
                  </a:lnTo>
                  <a:close/>
                  <a:moveTo>
                    <a:pt x="1965" y="313"/>
                  </a:moveTo>
                  <a:lnTo>
                    <a:pt x="1973" y="317"/>
                  </a:lnTo>
                  <a:lnTo>
                    <a:pt x="1989" y="329"/>
                  </a:lnTo>
                  <a:lnTo>
                    <a:pt x="1995" y="336"/>
                  </a:lnTo>
                  <a:lnTo>
                    <a:pt x="1996" y="343"/>
                  </a:lnTo>
                  <a:lnTo>
                    <a:pt x="1993" y="350"/>
                  </a:lnTo>
                  <a:lnTo>
                    <a:pt x="1989" y="354"/>
                  </a:lnTo>
                  <a:lnTo>
                    <a:pt x="1987" y="356"/>
                  </a:lnTo>
                  <a:lnTo>
                    <a:pt x="1983" y="357"/>
                  </a:lnTo>
                  <a:lnTo>
                    <a:pt x="1980" y="357"/>
                  </a:lnTo>
                  <a:lnTo>
                    <a:pt x="1977" y="357"/>
                  </a:lnTo>
                  <a:lnTo>
                    <a:pt x="1974" y="356"/>
                  </a:lnTo>
                  <a:lnTo>
                    <a:pt x="1970" y="354"/>
                  </a:lnTo>
                  <a:lnTo>
                    <a:pt x="1954" y="342"/>
                  </a:lnTo>
                  <a:lnTo>
                    <a:pt x="1949" y="336"/>
                  </a:lnTo>
                  <a:lnTo>
                    <a:pt x="1948" y="327"/>
                  </a:lnTo>
                  <a:lnTo>
                    <a:pt x="1950" y="320"/>
                  </a:lnTo>
                  <a:lnTo>
                    <a:pt x="1958" y="314"/>
                  </a:lnTo>
                  <a:lnTo>
                    <a:pt x="1965" y="313"/>
                  </a:lnTo>
                  <a:close/>
                  <a:moveTo>
                    <a:pt x="1670" y="306"/>
                  </a:moveTo>
                  <a:lnTo>
                    <a:pt x="1679" y="307"/>
                  </a:lnTo>
                  <a:lnTo>
                    <a:pt x="1685" y="312"/>
                  </a:lnTo>
                  <a:lnTo>
                    <a:pt x="1688" y="320"/>
                  </a:lnTo>
                  <a:lnTo>
                    <a:pt x="1687" y="327"/>
                  </a:lnTo>
                  <a:lnTo>
                    <a:pt x="1682" y="340"/>
                  </a:lnTo>
                  <a:lnTo>
                    <a:pt x="1680" y="343"/>
                  </a:lnTo>
                  <a:lnTo>
                    <a:pt x="1678" y="345"/>
                  </a:lnTo>
                  <a:lnTo>
                    <a:pt x="1675" y="347"/>
                  </a:lnTo>
                  <a:lnTo>
                    <a:pt x="1671" y="349"/>
                  </a:lnTo>
                  <a:lnTo>
                    <a:pt x="1667" y="349"/>
                  </a:lnTo>
                  <a:lnTo>
                    <a:pt x="1664" y="349"/>
                  </a:lnTo>
                  <a:lnTo>
                    <a:pt x="1661" y="348"/>
                  </a:lnTo>
                  <a:lnTo>
                    <a:pt x="1655" y="343"/>
                  </a:lnTo>
                  <a:lnTo>
                    <a:pt x="1652" y="336"/>
                  </a:lnTo>
                  <a:lnTo>
                    <a:pt x="1653" y="327"/>
                  </a:lnTo>
                  <a:lnTo>
                    <a:pt x="1658" y="316"/>
                  </a:lnTo>
                  <a:lnTo>
                    <a:pt x="1663" y="309"/>
                  </a:lnTo>
                  <a:lnTo>
                    <a:pt x="1670" y="306"/>
                  </a:lnTo>
                  <a:close/>
                  <a:moveTo>
                    <a:pt x="1812" y="305"/>
                  </a:moveTo>
                  <a:lnTo>
                    <a:pt x="1819" y="308"/>
                  </a:lnTo>
                  <a:lnTo>
                    <a:pt x="1825" y="314"/>
                  </a:lnTo>
                  <a:lnTo>
                    <a:pt x="1830" y="326"/>
                  </a:lnTo>
                  <a:lnTo>
                    <a:pt x="1831" y="335"/>
                  </a:lnTo>
                  <a:lnTo>
                    <a:pt x="1829" y="342"/>
                  </a:lnTo>
                  <a:lnTo>
                    <a:pt x="1822" y="347"/>
                  </a:lnTo>
                  <a:lnTo>
                    <a:pt x="1819" y="348"/>
                  </a:lnTo>
                  <a:lnTo>
                    <a:pt x="1815" y="348"/>
                  </a:lnTo>
                  <a:lnTo>
                    <a:pt x="1811" y="348"/>
                  </a:lnTo>
                  <a:lnTo>
                    <a:pt x="1808" y="346"/>
                  </a:lnTo>
                  <a:lnTo>
                    <a:pt x="1803" y="343"/>
                  </a:lnTo>
                  <a:lnTo>
                    <a:pt x="1801" y="340"/>
                  </a:lnTo>
                  <a:lnTo>
                    <a:pt x="1796" y="327"/>
                  </a:lnTo>
                  <a:lnTo>
                    <a:pt x="1795" y="320"/>
                  </a:lnTo>
                  <a:lnTo>
                    <a:pt x="1797" y="312"/>
                  </a:lnTo>
                  <a:lnTo>
                    <a:pt x="1803" y="307"/>
                  </a:lnTo>
                  <a:lnTo>
                    <a:pt x="1812" y="305"/>
                  </a:lnTo>
                  <a:close/>
                  <a:moveTo>
                    <a:pt x="2284" y="293"/>
                  </a:moveTo>
                  <a:lnTo>
                    <a:pt x="2324" y="304"/>
                  </a:lnTo>
                  <a:lnTo>
                    <a:pt x="2332" y="307"/>
                  </a:lnTo>
                  <a:lnTo>
                    <a:pt x="2336" y="314"/>
                  </a:lnTo>
                  <a:lnTo>
                    <a:pt x="2336" y="323"/>
                  </a:lnTo>
                  <a:lnTo>
                    <a:pt x="2334" y="326"/>
                  </a:lnTo>
                  <a:lnTo>
                    <a:pt x="2332" y="329"/>
                  </a:lnTo>
                  <a:lnTo>
                    <a:pt x="2329" y="332"/>
                  </a:lnTo>
                  <a:lnTo>
                    <a:pt x="2324" y="333"/>
                  </a:lnTo>
                  <a:lnTo>
                    <a:pt x="2320" y="335"/>
                  </a:lnTo>
                  <a:lnTo>
                    <a:pt x="2317" y="333"/>
                  </a:lnTo>
                  <a:lnTo>
                    <a:pt x="2277" y="323"/>
                  </a:lnTo>
                  <a:lnTo>
                    <a:pt x="2269" y="320"/>
                  </a:lnTo>
                  <a:lnTo>
                    <a:pt x="2265" y="312"/>
                  </a:lnTo>
                  <a:lnTo>
                    <a:pt x="2265" y="304"/>
                  </a:lnTo>
                  <a:lnTo>
                    <a:pt x="2269" y="298"/>
                  </a:lnTo>
                  <a:lnTo>
                    <a:pt x="2276" y="293"/>
                  </a:lnTo>
                  <a:lnTo>
                    <a:pt x="2284" y="293"/>
                  </a:lnTo>
                  <a:close/>
                  <a:moveTo>
                    <a:pt x="2061" y="280"/>
                  </a:moveTo>
                  <a:lnTo>
                    <a:pt x="2070" y="281"/>
                  </a:lnTo>
                  <a:lnTo>
                    <a:pt x="2094" y="290"/>
                  </a:lnTo>
                  <a:lnTo>
                    <a:pt x="2100" y="294"/>
                  </a:lnTo>
                  <a:lnTo>
                    <a:pt x="2104" y="302"/>
                  </a:lnTo>
                  <a:lnTo>
                    <a:pt x="2102" y="310"/>
                  </a:lnTo>
                  <a:lnTo>
                    <a:pt x="2101" y="313"/>
                  </a:lnTo>
                  <a:lnTo>
                    <a:pt x="2098" y="317"/>
                  </a:lnTo>
                  <a:lnTo>
                    <a:pt x="2095" y="319"/>
                  </a:lnTo>
                  <a:lnTo>
                    <a:pt x="2092" y="320"/>
                  </a:lnTo>
                  <a:lnTo>
                    <a:pt x="2088" y="320"/>
                  </a:lnTo>
                  <a:lnTo>
                    <a:pt x="2086" y="320"/>
                  </a:lnTo>
                  <a:lnTo>
                    <a:pt x="2082" y="319"/>
                  </a:lnTo>
                  <a:lnTo>
                    <a:pt x="2058" y="309"/>
                  </a:lnTo>
                  <a:lnTo>
                    <a:pt x="2052" y="304"/>
                  </a:lnTo>
                  <a:lnTo>
                    <a:pt x="2049" y="298"/>
                  </a:lnTo>
                  <a:lnTo>
                    <a:pt x="2050" y="289"/>
                  </a:lnTo>
                  <a:lnTo>
                    <a:pt x="2055" y="283"/>
                  </a:lnTo>
                  <a:lnTo>
                    <a:pt x="2061" y="280"/>
                  </a:lnTo>
                  <a:close/>
                  <a:moveTo>
                    <a:pt x="1482" y="277"/>
                  </a:moveTo>
                  <a:lnTo>
                    <a:pt x="1490" y="280"/>
                  </a:lnTo>
                  <a:lnTo>
                    <a:pt x="1496" y="285"/>
                  </a:lnTo>
                  <a:lnTo>
                    <a:pt x="1497" y="293"/>
                  </a:lnTo>
                  <a:lnTo>
                    <a:pt x="1495" y="301"/>
                  </a:lnTo>
                  <a:lnTo>
                    <a:pt x="1489" y="306"/>
                  </a:lnTo>
                  <a:lnTo>
                    <a:pt x="1470" y="317"/>
                  </a:lnTo>
                  <a:lnTo>
                    <a:pt x="1466" y="318"/>
                  </a:lnTo>
                  <a:lnTo>
                    <a:pt x="1462" y="319"/>
                  </a:lnTo>
                  <a:lnTo>
                    <a:pt x="1458" y="318"/>
                  </a:lnTo>
                  <a:lnTo>
                    <a:pt x="1455" y="316"/>
                  </a:lnTo>
                  <a:lnTo>
                    <a:pt x="1452" y="313"/>
                  </a:lnTo>
                  <a:lnTo>
                    <a:pt x="1448" y="310"/>
                  </a:lnTo>
                  <a:lnTo>
                    <a:pt x="1447" y="302"/>
                  </a:lnTo>
                  <a:lnTo>
                    <a:pt x="1450" y="294"/>
                  </a:lnTo>
                  <a:lnTo>
                    <a:pt x="1456" y="289"/>
                  </a:lnTo>
                  <a:lnTo>
                    <a:pt x="1475" y="279"/>
                  </a:lnTo>
                  <a:lnTo>
                    <a:pt x="1482" y="277"/>
                  </a:lnTo>
                  <a:close/>
                  <a:moveTo>
                    <a:pt x="1554" y="275"/>
                  </a:moveTo>
                  <a:lnTo>
                    <a:pt x="1562" y="277"/>
                  </a:lnTo>
                  <a:lnTo>
                    <a:pt x="1568" y="282"/>
                  </a:lnTo>
                  <a:lnTo>
                    <a:pt x="1571" y="289"/>
                  </a:lnTo>
                  <a:lnTo>
                    <a:pt x="1569" y="298"/>
                  </a:lnTo>
                  <a:lnTo>
                    <a:pt x="1564" y="304"/>
                  </a:lnTo>
                  <a:lnTo>
                    <a:pt x="1550" y="313"/>
                  </a:lnTo>
                  <a:lnTo>
                    <a:pt x="1548" y="314"/>
                  </a:lnTo>
                  <a:lnTo>
                    <a:pt x="1545" y="316"/>
                  </a:lnTo>
                  <a:lnTo>
                    <a:pt x="1541" y="317"/>
                  </a:lnTo>
                  <a:lnTo>
                    <a:pt x="1537" y="316"/>
                  </a:lnTo>
                  <a:lnTo>
                    <a:pt x="1534" y="314"/>
                  </a:lnTo>
                  <a:lnTo>
                    <a:pt x="1531" y="312"/>
                  </a:lnTo>
                  <a:lnTo>
                    <a:pt x="1529" y="309"/>
                  </a:lnTo>
                  <a:lnTo>
                    <a:pt x="1526" y="302"/>
                  </a:lnTo>
                  <a:lnTo>
                    <a:pt x="1527" y="294"/>
                  </a:lnTo>
                  <a:lnTo>
                    <a:pt x="1532" y="288"/>
                  </a:lnTo>
                  <a:lnTo>
                    <a:pt x="1546" y="278"/>
                  </a:lnTo>
                  <a:lnTo>
                    <a:pt x="1554" y="275"/>
                  </a:lnTo>
                  <a:close/>
                  <a:moveTo>
                    <a:pt x="2627" y="270"/>
                  </a:moveTo>
                  <a:lnTo>
                    <a:pt x="2693" y="278"/>
                  </a:lnTo>
                  <a:lnTo>
                    <a:pt x="2700" y="281"/>
                  </a:lnTo>
                  <a:lnTo>
                    <a:pt x="2705" y="287"/>
                  </a:lnTo>
                  <a:lnTo>
                    <a:pt x="2706" y="296"/>
                  </a:lnTo>
                  <a:lnTo>
                    <a:pt x="2705" y="300"/>
                  </a:lnTo>
                  <a:lnTo>
                    <a:pt x="2703" y="304"/>
                  </a:lnTo>
                  <a:lnTo>
                    <a:pt x="2699" y="306"/>
                  </a:lnTo>
                  <a:lnTo>
                    <a:pt x="2695" y="308"/>
                  </a:lnTo>
                  <a:lnTo>
                    <a:pt x="2691" y="309"/>
                  </a:lnTo>
                  <a:lnTo>
                    <a:pt x="2689" y="309"/>
                  </a:lnTo>
                  <a:lnTo>
                    <a:pt x="2623" y="301"/>
                  </a:lnTo>
                  <a:lnTo>
                    <a:pt x="2615" y="298"/>
                  </a:lnTo>
                  <a:lnTo>
                    <a:pt x="2611" y="291"/>
                  </a:lnTo>
                  <a:lnTo>
                    <a:pt x="2610" y="283"/>
                  </a:lnTo>
                  <a:lnTo>
                    <a:pt x="2613" y="275"/>
                  </a:lnTo>
                  <a:lnTo>
                    <a:pt x="2619" y="271"/>
                  </a:lnTo>
                  <a:lnTo>
                    <a:pt x="2627" y="270"/>
                  </a:lnTo>
                  <a:close/>
                  <a:moveTo>
                    <a:pt x="1869" y="267"/>
                  </a:moveTo>
                  <a:lnTo>
                    <a:pt x="1876" y="271"/>
                  </a:lnTo>
                  <a:lnTo>
                    <a:pt x="1886" y="280"/>
                  </a:lnTo>
                  <a:lnTo>
                    <a:pt x="1890" y="287"/>
                  </a:lnTo>
                  <a:lnTo>
                    <a:pt x="1890" y="294"/>
                  </a:lnTo>
                  <a:lnTo>
                    <a:pt x="1886" y="302"/>
                  </a:lnTo>
                  <a:lnTo>
                    <a:pt x="1883" y="305"/>
                  </a:lnTo>
                  <a:lnTo>
                    <a:pt x="1878" y="306"/>
                  </a:lnTo>
                  <a:lnTo>
                    <a:pt x="1875" y="307"/>
                  </a:lnTo>
                  <a:lnTo>
                    <a:pt x="1871" y="306"/>
                  </a:lnTo>
                  <a:lnTo>
                    <a:pt x="1868" y="305"/>
                  </a:lnTo>
                  <a:lnTo>
                    <a:pt x="1864" y="303"/>
                  </a:lnTo>
                  <a:lnTo>
                    <a:pt x="1855" y="294"/>
                  </a:lnTo>
                  <a:lnTo>
                    <a:pt x="1850" y="287"/>
                  </a:lnTo>
                  <a:lnTo>
                    <a:pt x="1850" y="279"/>
                  </a:lnTo>
                  <a:lnTo>
                    <a:pt x="1854" y="272"/>
                  </a:lnTo>
                  <a:lnTo>
                    <a:pt x="1861" y="267"/>
                  </a:lnTo>
                  <a:lnTo>
                    <a:pt x="1869" y="267"/>
                  </a:lnTo>
                  <a:close/>
                  <a:moveTo>
                    <a:pt x="1391" y="267"/>
                  </a:moveTo>
                  <a:lnTo>
                    <a:pt x="1399" y="270"/>
                  </a:lnTo>
                  <a:lnTo>
                    <a:pt x="1403" y="278"/>
                  </a:lnTo>
                  <a:lnTo>
                    <a:pt x="1404" y="285"/>
                  </a:lnTo>
                  <a:lnTo>
                    <a:pt x="1401" y="292"/>
                  </a:lnTo>
                  <a:lnTo>
                    <a:pt x="1394" y="298"/>
                  </a:lnTo>
                  <a:lnTo>
                    <a:pt x="1368" y="307"/>
                  </a:lnTo>
                  <a:lnTo>
                    <a:pt x="1365" y="307"/>
                  </a:lnTo>
                  <a:lnTo>
                    <a:pt x="1363" y="307"/>
                  </a:lnTo>
                  <a:lnTo>
                    <a:pt x="1359" y="307"/>
                  </a:lnTo>
                  <a:lnTo>
                    <a:pt x="1356" y="306"/>
                  </a:lnTo>
                  <a:lnTo>
                    <a:pt x="1352" y="304"/>
                  </a:lnTo>
                  <a:lnTo>
                    <a:pt x="1349" y="301"/>
                  </a:lnTo>
                  <a:lnTo>
                    <a:pt x="1348" y="298"/>
                  </a:lnTo>
                  <a:lnTo>
                    <a:pt x="1347" y="289"/>
                  </a:lnTo>
                  <a:lnTo>
                    <a:pt x="1350" y="282"/>
                  </a:lnTo>
                  <a:lnTo>
                    <a:pt x="1358" y="278"/>
                  </a:lnTo>
                  <a:lnTo>
                    <a:pt x="1383" y="268"/>
                  </a:lnTo>
                  <a:lnTo>
                    <a:pt x="1391" y="267"/>
                  </a:lnTo>
                  <a:close/>
                  <a:moveTo>
                    <a:pt x="1608" y="267"/>
                  </a:moveTo>
                  <a:lnTo>
                    <a:pt x="1615" y="267"/>
                  </a:lnTo>
                  <a:lnTo>
                    <a:pt x="1623" y="271"/>
                  </a:lnTo>
                  <a:lnTo>
                    <a:pt x="1626" y="279"/>
                  </a:lnTo>
                  <a:lnTo>
                    <a:pt x="1626" y="286"/>
                  </a:lnTo>
                  <a:lnTo>
                    <a:pt x="1622" y="293"/>
                  </a:lnTo>
                  <a:lnTo>
                    <a:pt x="1612" y="302"/>
                  </a:lnTo>
                  <a:lnTo>
                    <a:pt x="1609" y="305"/>
                  </a:lnTo>
                  <a:lnTo>
                    <a:pt x="1606" y="306"/>
                  </a:lnTo>
                  <a:lnTo>
                    <a:pt x="1602" y="306"/>
                  </a:lnTo>
                  <a:lnTo>
                    <a:pt x="1597" y="306"/>
                  </a:lnTo>
                  <a:lnTo>
                    <a:pt x="1594" y="304"/>
                  </a:lnTo>
                  <a:lnTo>
                    <a:pt x="1590" y="302"/>
                  </a:lnTo>
                  <a:lnTo>
                    <a:pt x="1587" y="294"/>
                  </a:lnTo>
                  <a:lnTo>
                    <a:pt x="1587" y="287"/>
                  </a:lnTo>
                  <a:lnTo>
                    <a:pt x="1591" y="280"/>
                  </a:lnTo>
                  <a:lnTo>
                    <a:pt x="1601" y="270"/>
                  </a:lnTo>
                  <a:lnTo>
                    <a:pt x="1608" y="267"/>
                  </a:lnTo>
                  <a:close/>
                  <a:moveTo>
                    <a:pt x="1930" y="253"/>
                  </a:moveTo>
                  <a:lnTo>
                    <a:pt x="1939" y="255"/>
                  </a:lnTo>
                  <a:lnTo>
                    <a:pt x="1952" y="264"/>
                  </a:lnTo>
                  <a:lnTo>
                    <a:pt x="1959" y="269"/>
                  </a:lnTo>
                  <a:lnTo>
                    <a:pt x="1961" y="277"/>
                  </a:lnTo>
                  <a:lnTo>
                    <a:pt x="1959" y="285"/>
                  </a:lnTo>
                  <a:lnTo>
                    <a:pt x="1957" y="288"/>
                  </a:lnTo>
                  <a:lnTo>
                    <a:pt x="1952" y="291"/>
                  </a:lnTo>
                  <a:lnTo>
                    <a:pt x="1949" y="292"/>
                  </a:lnTo>
                  <a:lnTo>
                    <a:pt x="1945" y="292"/>
                  </a:lnTo>
                  <a:lnTo>
                    <a:pt x="1941" y="292"/>
                  </a:lnTo>
                  <a:lnTo>
                    <a:pt x="1938" y="291"/>
                  </a:lnTo>
                  <a:lnTo>
                    <a:pt x="1923" y="283"/>
                  </a:lnTo>
                  <a:lnTo>
                    <a:pt x="1918" y="278"/>
                  </a:lnTo>
                  <a:lnTo>
                    <a:pt x="1915" y="270"/>
                  </a:lnTo>
                  <a:lnTo>
                    <a:pt x="1918" y="262"/>
                  </a:lnTo>
                  <a:lnTo>
                    <a:pt x="1923" y="255"/>
                  </a:lnTo>
                  <a:lnTo>
                    <a:pt x="1930" y="253"/>
                  </a:lnTo>
                  <a:close/>
                  <a:moveTo>
                    <a:pt x="1761" y="245"/>
                  </a:moveTo>
                  <a:lnTo>
                    <a:pt x="1760" y="246"/>
                  </a:lnTo>
                  <a:lnTo>
                    <a:pt x="1758" y="247"/>
                  </a:lnTo>
                  <a:lnTo>
                    <a:pt x="1758" y="252"/>
                  </a:lnTo>
                  <a:lnTo>
                    <a:pt x="1758" y="255"/>
                  </a:lnTo>
                  <a:lnTo>
                    <a:pt x="1757" y="258"/>
                  </a:lnTo>
                  <a:lnTo>
                    <a:pt x="1759" y="255"/>
                  </a:lnTo>
                  <a:lnTo>
                    <a:pt x="1761" y="253"/>
                  </a:lnTo>
                  <a:lnTo>
                    <a:pt x="1764" y="251"/>
                  </a:lnTo>
                  <a:lnTo>
                    <a:pt x="1761" y="246"/>
                  </a:lnTo>
                  <a:lnTo>
                    <a:pt x="1761" y="245"/>
                  </a:lnTo>
                  <a:close/>
                  <a:moveTo>
                    <a:pt x="1269" y="239"/>
                  </a:moveTo>
                  <a:lnTo>
                    <a:pt x="1276" y="239"/>
                  </a:lnTo>
                  <a:lnTo>
                    <a:pt x="1284" y="244"/>
                  </a:lnTo>
                  <a:lnTo>
                    <a:pt x="1287" y="251"/>
                  </a:lnTo>
                  <a:lnTo>
                    <a:pt x="1287" y="259"/>
                  </a:lnTo>
                  <a:lnTo>
                    <a:pt x="1283" y="266"/>
                  </a:lnTo>
                  <a:lnTo>
                    <a:pt x="1275" y="269"/>
                  </a:lnTo>
                  <a:lnTo>
                    <a:pt x="1240" y="277"/>
                  </a:lnTo>
                  <a:lnTo>
                    <a:pt x="1237" y="277"/>
                  </a:lnTo>
                  <a:lnTo>
                    <a:pt x="1233" y="277"/>
                  </a:lnTo>
                  <a:lnTo>
                    <a:pt x="1229" y="274"/>
                  </a:lnTo>
                  <a:lnTo>
                    <a:pt x="1226" y="272"/>
                  </a:lnTo>
                  <a:lnTo>
                    <a:pt x="1223" y="269"/>
                  </a:lnTo>
                  <a:lnTo>
                    <a:pt x="1221" y="265"/>
                  </a:lnTo>
                  <a:lnTo>
                    <a:pt x="1222" y="256"/>
                  </a:lnTo>
                  <a:lnTo>
                    <a:pt x="1227" y="250"/>
                  </a:lnTo>
                  <a:lnTo>
                    <a:pt x="1234" y="246"/>
                  </a:lnTo>
                  <a:lnTo>
                    <a:pt x="1269" y="239"/>
                  </a:lnTo>
                  <a:close/>
                  <a:moveTo>
                    <a:pt x="1792" y="232"/>
                  </a:moveTo>
                  <a:lnTo>
                    <a:pt x="1791" y="232"/>
                  </a:lnTo>
                  <a:lnTo>
                    <a:pt x="1790" y="233"/>
                  </a:lnTo>
                  <a:lnTo>
                    <a:pt x="1793" y="239"/>
                  </a:lnTo>
                  <a:lnTo>
                    <a:pt x="1793" y="241"/>
                  </a:lnTo>
                  <a:lnTo>
                    <a:pt x="1794" y="243"/>
                  </a:lnTo>
                  <a:lnTo>
                    <a:pt x="1795" y="240"/>
                  </a:lnTo>
                  <a:lnTo>
                    <a:pt x="1797" y="236"/>
                  </a:lnTo>
                  <a:lnTo>
                    <a:pt x="1792" y="232"/>
                  </a:lnTo>
                  <a:lnTo>
                    <a:pt x="1792" y="232"/>
                  </a:lnTo>
                  <a:close/>
                  <a:moveTo>
                    <a:pt x="2009" y="217"/>
                  </a:moveTo>
                  <a:lnTo>
                    <a:pt x="2029" y="222"/>
                  </a:lnTo>
                  <a:lnTo>
                    <a:pt x="2036" y="226"/>
                  </a:lnTo>
                  <a:lnTo>
                    <a:pt x="2040" y="232"/>
                  </a:lnTo>
                  <a:lnTo>
                    <a:pt x="2040" y="241"/>
                  </a:lnTo>
                  <a:lnTo>
                    <a:pt x="2038" y="245"/>
                  </a:lnTo>
                  <a:lnTo>
                    <a:pt x="2036" y="248"/>
                  </a:lnTo>
                  <a:lnTo>
                    <a:pt x="2033" y="250"/>
                  </a:lnTo>
                  <a:lnTo>
                    <a:pt x="2029" y="252"/>
                  </a:lnTo>
                  <a:lnTo>
                    <a:pt x="2025" y="252"/>
                  </a:lnTo>
                  <a:lnTo>
                    <a:pt x="2021" y="252"/>
                  </a:lnTo>
                  <a:lnTo>
                    <a:pt x="2001" y="247"/>
                  </a:lnTo>
                  <a:lnTo>
                    <a:pt x="1995" y="243"/>
                  </a:lnTo>
                  <a:lnTo>
                    <a:pt x="1990" y="236"/>
                  </a:lnTo>
                  <a:lnTo>
                    <a:pt x="1990" y="228"/>
                  </a:lnTo>
                  <a:lnTo>
                    <a:pt x="1994" y="221"/>
                  </a:lnTo>
                  <a:lnTo>
                    <a:pt x="2001" y="217"/>
                  </a:lnTo>
                  <a:lnTo>
                    <a:pt x="2009" y="217"/>
                  </a:lnTo>
                  <a:close/>
                  <a:moveTo>
                    <a:pt x="485" y="215"/>
                  </a:moveTo>
                  <a:lnTo>
                    <a:pt x="489" y="215"/>
                  </a:lnTo>
                  <a:lnTo>
                    <a:pt x="493" y="216"/>
                  </a:lnTo>
                  <a:lnTo>
                    <a:pt x="497" y="219"/>
                  </a:lnTo>
                  <a:lnTo>
                    <a:pt x="500" y="222"/>
                  </a:lnTo>
                  <a:lnTo>
                    <a:pt x="501" y="226"/>
                  </a:lnTo>
                  <a:lnTo>
                    <a:pt x="502" y="230"/>
                  </a:lnTo>
                  <a:lnTo>
                    <a:pt x="502" y="234"/>
                  </a:lnTo>
                  <a:lnTo>
                    <a:pt x="501" y="238"/>
                  </a:lnTo>
                  <a:lnTo>
                    <a:pt x="499" y="241"/>
                  </a:lnTo>
                  <a:lnTo>
                    <a:pt x="496" y="244"/>
                  </a:lnTo>
                  <a:lnTo>
                    <a:pt x="491" y="246"/>
                  </a:lnTo>
                  <a:lnTo>
                    <a:pt x="488" y="246"/>
                  </a:lnTo>
                  <a:lnTo>
                    <a:pt x="394" y="253"/>
                  </a:lnTo>
                  <a:lnTo>
                    <a:pt x="393" y="253"/>
                  </a:lnTo>
                  <a:lnTo>
                    <a:pt x="389" y="252"/>
                  </a:lnTo>
                  <a:lnTo>
                    <a:pt x="385" y="250"/>
                  </a:lnTo>
                  <a:lnTo>
                    <a:pt x="381" y="247"/>
                  </a:lnTo>
                  <a:lnTo>
                    <a:pt x="379" y="244"/>
                  </a:lnTo>
                  <a:lnTo>
                    <a:pt x="378" y="239"/>
                  </a:lnTo>
                  <a:lnTo>
                    <a:pt x="378" y="234"/>
                  </a:lnTo>
                  <a:lnTo>
                    <a:pt x="379" y="231"/>
                  </a:lnTo>
                  <a:lnTo>
                    <a:pt x="381" y="227"/>
                  </a:lnTo>
                  <a:lnTo>
                    <a:pt x="385" y="225"/>
                  </a:lnTo>
                  <a:lnTo>
                    <a:pt x="388" y="223"/>
                  </a:lnTo>
                  <a:lnTo>
                    <a:pt x="392" y="222"/>
                  </a:lnTo>
                  <a:lnTo>
                    <a:pt x="485" y="215"/>
                  </a:lnTo>
                  <a:close/>
                  <a:moveTo>
                    <a:pt x="1898" y="211"/>
                  </a:moveTo>
                  <a:lnTo>
                    <a:pt x="1905" y="211"/>
                  </a:lnTo>
                  <a:lnTo>
                    <a:pt x="1918" y="216"/>
                  </a:lnTo>
                  <a:lnTo>
                    <a:pt x="1924" y="221"/>
                  </a:lnTo>
                  <a:lnTo>
                    <a:pt x="1927" y="228"/>
                  </a:lnTo>
                  <a:lnTo>
                    <a:pt x="1926" y="236"/>
                  </a:lnTo>
                  <a:lnTo>
                    <a:pt x="1924" y="241"/>
                  </a:lnTo>
                  <a:lnTo>
                    <a:pt x="1920" y="244"/>
                  </a:lnTo>
                  <a:lnTo>
                    <a:pt x="1915" y="246"/>
                  </a:lnTo>
                  <a:lnTo>
                    <a:pt x="1911" y="246"/>
                  </a:lnTo>
                  <a:lnTo>
                    <a:pt x="1908" y="246"/>
                  </a:lnTo>
                  <a:lnTo>
                    <a:pt x="1906" y="245"/>
                  </a:lnTo>
                  <a:lnTo>
                    <a:pt x="1894" y="241"/>
                  </a:lnTo>
                  <a:lnTo>
                    <a:pt x="1887" y="235"/>
                  </a:lnTo>
                  <a:lnTo>
                    <a:pt x="1884" y="228"/>
                  </a:lnTo>
                  <a:lnTo>
                    <a:pt x="1885" y="221"/>
                  </a:lnTo>
                  <a:lnTo>
                    <a:pt x="1890" y="214"/>
                  </a:lnTo>
                  <a:lnTo>
                    <a:pt x="1898" y="211"/>
                  </a:lnTo>
                  <a:close/>
                  <a:moveTo>
                    <a:pt x="1814" y="208"/>
                  </a:moveTo>
                  <a:lnTo>
                    <a:pt x="1814" y="208"/>
                  </a:lnTo>
                  <a:lnTo>
                    <a:pt x="1813" y="209"/>
                  </a:lnTo>
                  <a:lnTo>
                    <a:pt x="1817" y="213"/>
                  </a:lnTo>
                  <a:lnTo>
                    <a:pt x="1818" y="214"/>
                  </a:lnTo>
                  <a:lnTo>
                    <a:pt x="1819" y="215"/>
                  </a:lnTo>
                  <a:lnTo>
                    <a:pt x="1819" y="212"/>
                  </a:lnTo>
                  <a:lnTo>
                    <a:pt x="1819" y="210"/>
                  </a:lnTo>
                  <a:lnTo>
                    <a:pt x="1819" y="210"/>
                  </a:lnTo>
                  <a:lnTo>
                    <a:pt x="1814" y="208"/>
                  </a:lnTo>
                  <a:close/>
                  <a:moveTo>
                    <a:pt x="1572" y="206"/>
                  </a:moveTo>
                  <a:lnTo>
                    <a:pt x="1579" y="209"/>
                  </a:lnTo>
                  <a:lnTo>
                    <a:pt x="1584" y="216"/>
                  </a:lnTo>
                  <a:lnTo>
                    <a:pt x="1585" y="224"/>
                  </a:lnTo>
                  <a:lnTo>
                    <a:pt x="1582" y="231"/>
                  </a:lnTo>
                  <a:lnTo>
                    <a:pt x="1575" y="236"/>
                  </a:lnTo>
                  <a:lnTo>
                    <a:pt x="1563" y="241"/>
                  </a:lnTo>
                  <a:lnTo>
                    <a:pt x="1559" y="242"/>
                  </a:lnTo>
                  <a:lnTo>
                    <a:pt x="1556" y="242"/>
                  </a:lnTo>
                  <a:lnTo>
                    <a:pt x="1553" y="241"/>
                  </a:lnTo>
                  <a:lnTo>
                    <a:pt x="1550" y="240"/>
                  </a:lnTo>
                  <a:lnTo>
                    <a:pt x="1547" y="238"/>
                  </a:lnTo>
                  <a:lnTo>
                    <a:pt x="1544" y="234"/>
                  </a:lnTo>
                  <a:lnTo>
                    <a:pt x="1543" y="231"/>
                  </a:lnTo>
                  <a:lnTo>
                    <a:pt x="1541" y="223"/>
                  </a:lnTo>
                  <a:lnTo>
                    <a:pt x="1545" y="216"/>
                  </a:lnTo>
                  <a:lnTo>
                    <a:pt x="1551" y="211"/>
                  </a:lnTo>
                  <a:lnTo>
                    <a:pt x="1564" y="207"/>
                  </a:lnTo>
                  <a:lnTo>
                    <a:pt x="1572" y="206"/>
                  </a:lnTo>
                  <a:close/>
                  <a:moveTo>
                    <a:pt x="2175" y="205"/>
                  </a:moveTo>
                  <a:lnTo>
                    <a:pt x="2208" y="208"/>
                  </a:lnTo>
                  <a:lnTo>
                    <a:pt x="2216" y="211"/>
                  </a:lnTo>
                  <a:lnTo>
                    <a:pt x="2220" y="217"/>
                  </a:lnTo>
                  <a:lnTo>
                    <a:pt x="2221" y="226"/>
                  </a:lnTo>
                  <a:lnTo>
                    <a:pt x="2220" y="230"/>
                  </a:lnTo>
                  <a:lnTo>
                    <a:pt x="2218" y="234"/>
                  </a:lnTo>
                  <a:lnTo>
                    <a:pt x="2214" y="238"/>
                  </a:lnTo>
                  <a:lnTo>
                    <a:pt x="2210" y="239"/>
                  </a:lnTo>
                  <a:lnTo>
                    <a:pt x="2206" y="240"/>
                  </a:lnTo>
                  <a:lnTo>
                    <a:pt x="2204" y="240"/>
                  </a:lnTo>
                  <a:lnTo>
                    <a:pt x="2172" y="235"/>
                  </a:lnTo>
                  <a:lnTo>
                    <a:pt x="2164" y="232"/>
                  </a:lnTo>
                  <a:lnTo>
                    <a:pt x="2160" y="226"/>
                  </a:lnTo>
                  <a:lnTo>
                    <a:pt x="2158" y="219"/>
                  </a:lnTo>
                  <a:lnTo>
                    <a:pt x="2162" y="211"/>
                  </a:lnTo>
                  <a:lnTo>
                    <a:pt x="2168" y="206"/>
                  </a:lnTo>
                  <a:lnTo>
                    <a:pt x="2175" y="205"/>
                  </a:lnTo>
                  <a:close/>
                  <a:moveTo>
                    <a:pt x="1509" y="192"/>
                  </a:moveTo>
                  <a:lnTo>
                    <a:pt x="1517" y="193"/>
                  </a:lnTo>
                  <a:lnTo>
                    <a:pt x="1524" y="197"/>
                  </a:lnTo>
                  <a:lnTo>
                    <a:pt x="1528" y="205"/>
                  </a:lnTo>
                  <a:lnTo>
                    <a:pt x="1528" y="212"/>
                  </a:lnTo>
                  <a:lnTo>
                    <a:pt x="1522" y="220"/>
                  </a:lnTo>
                  <a:lnTo>
                    <a:pt x="1516" y="223"/>
                  </a:lnTo>
                  <a:lnTo>
                    <a:pt x="1499" y="227"/>
                  </a:lnTo>
                  <a:lnTo>
                    <a:pt x="1497" y="227"/>
                  </a:lnTo>
                  <a:lnTo>
                    <a:pt x="1495" y="227"/>
                  </a:lnTo>
                  <a:lnTo>
                    <a:pt x="1491" y="227"/>
                  </a:lnTo>
                  <a:lnTo>
                    <a:pt x="1488" y="225"/>
                  </a:lnTo>
                  <a:lnTo>
                    <a:pt x="1484" y="222"/>
                  </a:lnTo>
                  <a:lnTo>
                    <a:pt x="1481" y="219"/>
                  </a:lnTo>
                  <a:lnTo>
                    <a:pt x="1480" y="214"/>
                  </a:lnTo>
                  <a:lnTo>
                    <a:pt x="1480" y="207"/>
                  </a:lnTo>
                  <a:lnTo>
                    <a:pt x="1484" y="200"/>
                  </a:lnTo>
                  <a:lnTo>
                    <a:pt x="1492" y="196"/>
                  </a:lnTo>
                  <a:lnTo>
                    <a:pt x="1509" y="192"/>
                  </a:lnTo>
                  <a:close/>
                  <a:moveTo>
                    <a:pt x="1127" y="183"/>
                  </a:moveTo>
                  <a:lnTo>
                    <a:pt x="1132" y="183"/>
                  </a:lnTo>
                  <a:lnTo>
                    <a:pt x="1136" y="184"/>
                  </a:lnTo>
                  <a:lnTo>
                    <a:pt x="1139" y="187"/>
                  </a:lnTo>
                  <a:lnTo>
                    <a:pt x="1141" y="189"/>
                  </a:lnTo>
                  <a:lnTo>
                    <a:pt x="1143" y="193"/>
                  </a:lnTo>
                  <a:lnTo>
                    <a:pt x="1144" y="197"/>
                  </a:lnTo>
                  <a:lnTo>
                    <a:pt x="1144" y="202"/>
                  </a:lnTo>
                  <a:lnTo>
                    <a:pt x="1142" y="205"/>
                  </a:lnTo>
                  <a:lnTo>
                    <a:pt x="1140" y="209"/>
                  </a:lnTo>
                  <a:lnTo>
                    <a:pt x="1137" y="211"/>
                  </a:lnTo>
                  <a:lnTo>
                    <a:pt x="1134" y="213"/>
                  </a:lnTo>
                  <a:lnTo>
                    <a:pt x="1129" y="214"/>
                  </a:lnTo>
                  <a:lnTo>
                    <a:pt x="1084" y="217"/>
                  </a:lnTo>
                  <a:lnTo>
                    <a:pt x="1083" y="217"/>
                  </a:lnTo>
                  <a:lnTo>
                    <a:pt x="1079" y="216"/>
                  </a:lnTo>
                  <a:lnTo>
                    <a:pt x="1074" y="214"/>
                  </a:lnTo>
                  <a:lnTo>
                    <a:pt x="1070" y="211"/>
                  </a:lnTo>
                  <a:lnTo>
                    <a:pt x="1068" y="207"/>
                  </a:lnTo>
                  <a:lnTo>
                    <a:pt x="1067" y="203"/>
                  </a:lnTo>
                  <a:lnTo>
                    <a:pt x="1067" y="198"/>
                  </a:lnTo>
                  <a:lnTo>
                    <a:pt x="1069" y="194"/>
                  </a:lnTo>
                  <a:lnTo>
                    <a:pt x="1071" y="191"/>
                  </a:lnTo>
                  <a:lnTo>
                    <a:pt x="1074" y="189"/>
                  </a:lnTo>
                  <a:lnTo>
                    <a:pt x="1078" y="187"/>
                  </a:lnTo>
                  <a:lnTo>
                    <a:pt x="1082" y="186"/>
                  </a:lnTo>
                  <a:lnTo>
                    <a:pt x="1127" y="183"/>
                  </a:lnTo>
                  <a:close/>
                  <a:moveTo>
                    <a:pt x="1830" y="176"/>
                  </a:moveTo>
                  <a:lnTo>
                    <a:pt x="1830" y="176"/>
                  </a:lnTo>
                  <a:lnTo>
                    <a:pt x="1825" y="176"/>
                  </a:lnTo>
                  <a:lnTo>
                    <a:pt x="1825" y="177"/>
                  </a:lnTo>
                  <a:lnTo>
                    <a:pt x="1825" y="178"/>
                  </a:lnTo>
                  <a:lnTo>
                    <a:pt x="1830" y="181"/>
                  </a:lnTo>
                  <a:lnTo>
                    <a:pt x="1830" y="181"/>
                  </a:lnTo>
                  <a:lnTo>
                    <a:pt x="1831" y="181"/>
                  </a:lnTo>
                  <a:lnTo>
                    <a:pt x="1830" y="176"/>
                  </a:lnTo>
                  <a:close/>
                  <a:moveTo>
                    <a:pt x="1955" y="174"/>
                  </a:moveTo>
                  <a:lnTo>
                    <a:pt x="1970" y="175"/>
                  </a:lnTo>
                  <a:lnTo>
                    <a:pt x="1978" y="178"/>
                  </a:lnTo>
                  <a:lnTo>
                    <a:pt x="1983" y="185"/>
                  </a:lnTo>
                  <a:lnTo>
                    <a:pt x="1984" y="193"/>
                  </a:lnTo>
                  <a:lnTo>
                    <a:pt x="1983" y="197"/>
                  </a:lnTo>
                  <a:lnTo>
                    <a:pt x="1981" y="202"/>
                  </a:lnTo>
                  <a:lnTo>
                    <a:pt x="1977" y="204"/>
                  </a:lnTo>
                  <a:lnTo>
                    <a:pt x="1974" y="206"/>
                  </a:lnTo>
                  <a:lnTo>
                    <a:pt x="1968" y="207"/>
                  </a:lnTo>
                  <a:lnTo>
                    <a:pt x="1967" y="207"/>
                  </a:lnTo>
                  <a:lnTo>
                    <a:pt x="1951" y="205"/>
                  </a:lnTo>
                  <a:lnTo>
                    <a:pt x="1944" y="202"/>
                  </a:lnTo>
                  <a:lnTo>
                    <a:pt x="1939" y="195"/>
                  </a:lnTo>
                  <a:lnTo>
                    <a:pt x="1938" y="187"/>
                  </a:lnTo>
                  <a:lnTo>
                    <a:pt x="1941" y="180"/>
                  </a:lnTo>
                  <a:lnTo>
                    <a:pt x="1947" y="175"/>
                  </a:lnTo>
                  <a:lnTo>
                    <a:pt x="1955" y="174"/>
                  </a:lnTo>
                  <a:close/>
                  <a:moveTo>
                    <a:pt x="1441" y="165"/>
                  </a:moveTo>
                  <a:lnTo>
                    <a:pt x="1450" y="167"/>
                  </a:lnTo>
                  <a:lnTo>
                    <a:pt x="1455" y="172"/>
                  </a:lnTo>
                  <a:lnTo>
                    <a:pt x="1458" y="180"/>
                  </a:lnTo>
                  <a:lnTo>
                    <a:pt x="1458" y="184"/>
                  </a:lnTo>
                  <a:lnTo>
                    <a:pt x="1456" y="188"/>
                  </a:lnTo>
                  <a:lnTo>
                    <a:pt x="1454" y="191"/>
                  </a:lnTo>
                  <a:lnTo>
                    <a:pt x="1452" y="193"/>
                  </a:lnTo>
                  <a:lnTo>
                    <a:pt x="1447" y="195"/>
                  </a:lnTo>
                  <a:lnTo>
                    <a:pt x="1443" y="196"/>
                  </a:lnTo>
                  <a:lnTo>
                    <a:pt x="1421" y="198"/>
                  </a:lnTo>
                  <a:lnTo>
                    <a:pt x="1420" y="198"/>
                  </a:lnTo>
                  <a:lnTo>
                    <a:pt x="1416" y="197"/>
                  </a:lnTo>
                  <a:lnTo>
                    <a:pt x="1412" y="195"/>
                  </a:lnTo>
                  <a:lnTo>
                    <a:pt x="1407" y="192"/>
                  </a:lnTo>
                  <a:lnTo>
                    <a:pt x="1405" y="188"/>
                  </a:lnTo>
                  <a:lnTo>
                    <a:pt x="1404" y="184"/>
                  </a:lnTo>
                  <a:lnTo>
                    <a:pt x="1406" y="175"/>
                  </a:lnTo>
                  <a:lnTo>
                    <a:pt x="1412" y="170"/>
                  </a:lnTo>
                  <a:lnTo>
                    <a:pt x="1419" y="167"/>
                  </a:lnTo>
                  <a:lnTo>
                    <a:pt x="1441" y="165"/>
                  </a:lnTo>
                  <a:close/>
                  <a:moveTo>
                    <a:pt x="3271" y="162"/>
                  </a:moveTo>
                  <a:lnTo>
                    <a:pt x="3276" y="163"/>
                  </a:lnTo>
                  <a:lnTo>
                    <a:pt x="3280" y="165"/>
                  </a:lnTo>
                  <a:lnTo>
                    <a:pt x="3284" y="168"/>
                  </a:lnTo>
                  <a:lnTo>
                    <a:pt x="3286" y="172"/>
                  </a:lnTo>
                  <a:lnTo>
                    <a:pt x="3287" y="177"/>
                  </a:lnTo>
                  <a:lnTo>
                    <a:pt x="3286" y="183"/>
                  </a:lnTo>
                  <a:lnTo>
                    <a:pt x="3284" y="187"/>
                  </a:lnTo>
                  <a:lnTo>
                    <a:pt x="3280" y="190"/>
                  </a:lnTo>
                  <a:lnTo>
                    <a:pt x="3276" y="192"/>
                  </a:lnTo>
                  <a:lnTo>
                    <a:pt x="3271" y="193"/>
                  </a:lnTo>
                  <a:lnTo>
                    <a:pt x="3165" y="193"/>
                  </a:lnTo>
                  <a:lnTo>
                    <a:pt x="3165" y="193"/>
                  </a:lnTo>
                  <a:lnTo>
                    <a:pt x="3161" y="193"/>
                  </a:lnTo>
                  <a:lnTo>
                    <a:pt x="3158" y="191"/>
                  </a:lnTo>
                  <a:lnTo>
                    <a:pt x="3155" y="189"/>
                  </a:lnTo>
                  <a:lnTo>
                    <a:pt x="3152" y="186"/>
                  </a:lnTo>
                  <a:lnTo>
                    <a:pt x="3151" y="182"/>
                  </a:lnTo>
                  <a:lnTo>
                    <a:pt x="3149" y="177"/>
                  </a:lnTo>
                  <a:lnTo>
                    <a:pt x="3151" y="173"/>
                  </a:lnTo>
                  <a:lnTo>
                    <a:pt x="3153" y="169"/>
                  </a:lnTo>
                  <a:lnTo>
                    <a:pt x="3156" y="165"/>
                  </a:lnTo>
                  <a:lnTo>
                    <a:pt x="3160" y="163"/>
                  </a:lnTo>
                  <a:lnTo>
                    <a:pt x="3165" y="163"/>
                  </a:lnTo>
                  <a:lnTo>
                    <a:pt x="3271" y="162"/>
                  </a:lnTo>
                  <a:close/>
                  <a:moveTo>
                    <a:pt x="2489" y="150"/>
                  </a:moveTo>
                  <a:lnTo>
                    <a:pt x="2492" y="150"/>
                  </a:lnTo>
                  <a:lnTo>
                    <a:pt x="2497" y="152"/>
                  </a:lnTo>
                  <a:lnTo>
                    <a:pt x="2500" y="154"/>
                  </a:lnTo>
                  <a:lnTo>
                    <a:pt x="2503" y="157"/>
                  </a:lnTo>
                  <a:lnTo>
                    <a:pt x="2504" y="162"/>
                  </a:lnTo>
                  <a:lnTo>
                    <a:pt x="2505" y="166"/>
                  </a:lnTo>
                  <a:lnTo>
                    <a:pt x="2504" y="170"/>
                  </a:lnTo>
                  <a:lnTo>
                    <a:pt x="2503" y="173"/>
                  </a:lnTo>
                  <a:lnTo>
                    <a:pt x="2501" y="176"/>
                  </a:lnTo>
                  <a:lnTo>
                    <a:pt x="2498" y="180"/>
                  </a:lnTo>
                  <a:lnTo>
                    <a:pt x="2493" y="181"/>
                  </a:lnTo>
                  <a:lnTo>
                    <a:pt x="2489" y="182"/>
                  </a:lnTo>
                  <a:lnTo>
                    <a:pt x="2437" y="182"/>
                  </a:lnTo>
                  <a:lnTo>
                    <a:pt x="2437" y="182"/>
                  </a:lnTo>
                  <a:lnTo>
                    <a:pt x="2433" y="182"/>
                  </a:lnTo>
                  <a:lnTo>
                    <a:pt x="2430" y="180"/>
                  </a:lnTo>
                  <a:lnTo>
                    <a:pt x="2427" y="177"/>
                  </a:lnTo>
                  <a:lnTo>
                    <a:pt x="2424" y="174"/>
                  </a:lnTo>
                  <a:lnTo>
                    <a:pt x="2423" y="170"/>
                  </a:lnTo>
                  <a:lnTo>
                    <a:pt x="2422" y="167"/>
                  </a:lnTo>
                  <a:lnTo>
                    <a:pt x="2423" y="162"/>
                  </a:lnTo>
                  <a:lnTo>
                    <a:pt x="2425" y="157"/>
                  </a:lnTo>
                  <a:lnTo>
                    <a:pt x="2428" y="154"/>
                  </a:lnTo>
                  <a:lnTo>
                    <a:pt x="2432" y="152"/>
                  </a:lnTo>
                  <a:lnTo>
                    <a:pt x="2437" y="151"/>
                  </a:lnTo>
                  <a:lnTo>
                    <a:pt x="2489" y="150"/>
                  </a:lnTo>
                  <a:close/>
                  <a:moveTo>
                    <a:pt x="2107" y="147"/>
                  </a:moveTo>
                  <a:lnTo>
                    <a:pt x="2111" y="147"/>
                  </a:lnTo>
                  <a:lnTo>
                    <a:pt x="2114" y="149"/>
                  </a:lnTo>
                  <a:lnTo>
                    <a:pt x="2117" y="151"/>
                  </a:lnTo>
                  <a:lnTo>
                    <a:pt x="2120" y="154"/>
                  </a:lnTo>
                  <a:lnTo>
                    <a:pt x="2123" y="157"/>
                  </a:lnTo>
                  <a:lnTo>
                    <a:pt x="2123" y="162"/>
                  </a:lnTo>
                  <a:lnTo>
                    <a:pt x="2123" y="166"/>
                  </a:lnTo>
                  <a:lnTo>
                    <a:pt x="2120" y="170"/>
                  </a:lnTo>
                  <a:lnTo>
                    <a:pt x="2118" y="173"/>
                  </a:lnTo>
                  <a:lnTo>
                    <a:pt x="2115" y="175"/>
                  </a:lnTo>
                  <a:lnTo>
                    <a:pt x="2111" y="177"/>
                  </a:lnTo>
                  <a:lnTo>
                    <a:pt x="2108" y="177"/>
                  </a:lnTo>
                  <a:lnTo>
                    <a:pt x="2082" y="178"/>
                  </a:lnTo>
                  <a:lnTo>
                    <a:pt x="2081" y="178"/>
                  </a:lnTo>
                  <a:lnTo>
                    <a:pt x="2077" y="177"/>
                  </a:lnTo>
                  <a:lnTo>
                    <a:pt x="2073" y="175"/>
                  </a:lnTo>
                  <a:lnTo>
                    <a:pt x="2070" y="172"/>
                  </a:lnTo>
                  <a:lnTo>
                    <a:pt x="2067" y="168"/>
                  </a:lnTo>
                  <a:lnTo>
                    <a:pt x="2067" y="163"/>
                  </a:lnTo>
                  <a:lnTo>
                    <a:pt x="2067" y="158"/>
                  </a:lnTo>
                  <a:lnTo>
                    <a:pt x="2069" y="154"/>
                  </a:lnTo>
                  <a:lnTo>
                    <a:pt x="2071" y="151"/>
                  </a:lnTo>
                  <a:lnTo>
                    <a:pt x="2074" y="149"/>
                  </a:lnTo>
                  <a:lnTo>
                    <a:pt x="2077" y="147"/>
                  </a:lnTo>
                  <a:lnTo>
                    <a:pt x="2081" y="147"/>
                  </a:lnTo>
                  <a:lnTo>
                    <a:pt x="2107" y="147"/>
                  </a:lnTo>
                  <a:close/>
                  <a:moveTo>
                    <a:pt x="1920" y="146"/>
                  </a:moveTo>
                  <a:lnTo>
                    <a:pt x="1925" y="146"/>
                  </a:lnTo>
                  <a:lnTo>
                    <a:pt x="1928" y="148"/>
                  </a:lnTo>
                  <a:lnTo>
                    <a:pt x="1931" y="150"/>
                  </a:lnTo>
                  <a:lnTo>
                    <a:pt x="1933" y="153"/>
                  </a:lnTo>
                  <a:lnTo>
                    <a:pt x="1936" y="156"/>
                  </a:lnTo>
                  <a:lnTo>
                    <a:pt x="1936" y="161"/>
                  </a:lnTo>
                  <a:lnTo>
                    <a:pt x="1936" y="166"/>
                  </a:lnTo>
                  <a:lnTo>
                    <a:pt x="1933" y="170"/>
                  </a:lnTo>
                  <a:lnTo>
                    <a:pt x="1930" y="173"/>
                  </a:lnTo>
                  <a:lnTo>
                    <a:pt x="1925" y="175"/>
                  </a:lnTo>
                  <a:lnTo>
                    <a:pt x="1921" y="176"/>
                  </a:lnTo>
                  <a:lnTo>
                    <a:pt x="1908" y="177"/>
                  </a:lnTo>
                  <a:lnTo>
                    <a:pt x="1908" y="177"/>
                  </a:lnTo>
                  <a:lnTo>
                    <a:pt x="1903" y="176"/>
                  </a:lnTo>
                  <a:lnTo>
                    <a:pt x="1899" y="174"/>
                  </a:lnTo>
                  <a:lnTo>
                    <a:pt x="1895" y="171"/>
                  </a:lnTo>
                  <a:lnTo>
                    <a:pt x="1893" y="167"/>
                  </a:lnTo>
                  <a:lnTo>
                    <a:pt x="1892" y="162"/>
                  </a:lnTo>
                  <a:lnTo>
                    <a:pt x="1893" y="156"/>
                  </a:lnTo>
                  <a:lnTo>
                    <a:pt x="1895" y="152"/>
                  </a:lnTo>
                  <a:lnTo>
                    <a:pt x="1899" y="149"/>
                  </a:lnTo>
                  <a:lnTo>
                    <a:pt x="1903" y="147"/>
                  </a:lnTo>
                  <a:lnTo>
                    <a:pt x="1908" y="146"/>
                  </a:lnTo>
                  <a:lnTo>
                    <a:pt x="1920" y="146"/>
                  </a:lnTo>
                  <a:close/>
                  <a:moveTo>
                    <a:pt x="1826" y="142"/>
                  </a:moveTo>
                  <a:lnTo>
                    <a:pt x="1822" y="144"/>
                  </a:lnTo>
                  <a:lnTo>
                    <a:pt x="1822" y="145"/>
                  </a:lnTo>
                  <a:lnTo>
                    <a:pt x="1822" y="146"/>
                  </a:lnTo>
                  <a:lnTo>
                    <a:pt x="1829" y="145"/>
                  </a:lnTo>
                  <a:lnTo>
                    <a:pt x="1829" y="145"/>
                  </a:lnTo>
                  <a:lnTo>
                    <a:pt x="1827" y="144"/>
                  </a:lnTo>
                  <a:lnTo>
                    <a:pt x="1826" y="142"/>
                  </a:lnTo>
                  <a:close/>
                  <a:moveTo>
                    <a:pt x="1541" y="133"/>
                  </a:moveTo>
                  <a:lnTo>
                    <a:pt x="1555" y="134"/>
                  </a:lnTo>
                  <a:lnTo>
                    <a:pt x="1558" y="134"/>
                  </a:lnTo>
                  <a:lnTo>
                    <a:pt x="1563" y="136"/>
                  </a:lnTo>
                  <a:lnTo>
                    <a:pt x="1566" y="138"/>
                  </a:lnTo>
                  <a:lnTo>
                    <a:pt x="1568" y="143"/>
                  </a:lnTo>
                  <a:lnTo>
                    <a:pt x="1569" y="146"/>
                  </a:lnTo>
                  <a:lnTo>
                    <a:pt x="1570" y="150"/>
                  </a:lnTo>
                  <a:lnTo>
                    <a:pt x="1569" y="155"/>
                  </a:lnTo>
                  <a:lnTo>
                    <a:pt x="1567" y="159"/>
                  </a:lnTo>
                  <a:lnTo>
                    <a:pt x="1563" y="163"/>
                  </a:lnTo>
                  <a:lnTo>
                    <a:pt x="1558" y="165"/>
                  </a:lnTo>
                  <a:lnTo>
                    <a:pt x="1554" y="165"/>
                  </a:lnTo>
                  <a:lnTo>
                    <a:pt x="1553" y="165"/>
                  </a:lnTo>
                  <a:lnTo>
                    <a:pt x="1539" y="165"/>
                  </a:lnTo>
                  <a:lnTo>
                    <a:pt x="1535" y="164"/>
                  </a:lnTo>
                  <a:lnTo>
                    <a:pt x="1532" y="162"/>
                  </a:lnTo>
                  <a:lnTo>
                    <a:pt x="1529" y="159"/>
                  </a:lnTo>
                  <a:lnTo>
                    <a:pt x="1527" y="156"/>
                  </a:lnTo>
                  <a:lnTo>
                    <a:pt x="1525" y="152"/>
                  </a:lnTo>
                  <a:lnTo>
                    <a:pt x="1525" y="148"/>
                  </a:lnTo>
                  <a:lnTo>
                    <a:pt x="1526" y="144"/>
                  </a:lnTo>
                  <a:lnTo>
                    <a:pt x="1527" y="140"/>
                  </a:lnTo>
                  <a:lnTo>
                    <a:pt x="1530" y="137"/>
                  </a:lnTo>
                  <a:lnTo>
                    <a:pt x="1533" y="135"/>
                  </a:lnTo>
                  <a:lnTo>
                    <a:pt x="1537" y="133"/>
                  </a:lnTo>
                  <a:lnTo>
                    <a:pt x="1541" y="133"/>
                  </a:lnTo>
                  <a:close/>
                  <a:moveTo>
                    <a:pt x="1742" y="122"/>
                  </a:moveTo>
                  <a:lnTo>
                    <a:pt x="1730" y="125"/>
                  </a:lnTo>
                  <a:lnTo>
                    <a:pt x="1718" y="132"/>
                  </a:lnTo>
                  <a:lnTo>
                    <a:pt x="1711" y="143"/>
                  </a:lnTo>
                  <a:lnTo>
                    <a:pt x="1708" y="156"/>
                  </a:lnTo>
                  <a:lnTo>
                    <a:pt x="1711" y="169"/>
                  </a:lnTo>
                  <a:lnTo>
                    <a:pt x="1718" y="180"/>
                  </a:lnTo>
                  <a:lnTo>
                    <a:pt x="1730" y="187"/>
                  </a:lnTo>
                  <a:lnTo>
                    <a:pt x="1742" y="190"/>
                  </a:lnTo>
                  <a:lnTo>
                    <a:pt x="1756" y="187"/>
                  </a:lnTo>
                  <a:lnTo>
                    <a:pt x="1766" y="180"/>
                  </a:lnTo>
                  <a:lnTo>
                    <a:pt x="1774" y="169"/>
                  </a:lnTo>
                  <a:lnTo>
                    <a:pt x="1777" y="156"/>
                  </a:lnTo>
                  <a:lnTo>
                    <a:pt x="1774" y="143"/>
                  </a:lnTo>
                  <a:lnTo>
                    <a:pt x="1766" y="132"/>
                  </a:lnTo>
                  <a:lnTo>
                    <a:pt x="1756" y="125"/>
                  </a:lnTo>
                  <a:lnTo>
                    <a:pt x="1742" y="122"/>
                  </a:lnTo>
                  <a:close/>
                  <a:moveTo>
                    <a:pt x="1330" y="118"/>
                  </a:moveTo>
                  <a:lnTo>
                    <a:pt x="1359" y="119"/>
                  </a:lnTo>
                  <a:lnTo>
                    <a:pt x="1363" y="120"/>
                  </a:lnTo>
                  <a:lnTo>
                    <a:pt x="1366" y="123"/>
                  </a:lnTo>
                  <a:lnTo>
                    <a:pt x="1369" y="125"/>
                  </a:lnTo>
                  <a:lnTo>
                    <a:pt x="1371" y="128"/>
                  </a:lnTo>
                  <a:lnTo>
                    <a:pt x="1373" y="132"/>
                  </a:lnTo>
                  <a:lnTo>
                    <a:pt x="1373" y="136"/>
                  </a:lnTo>
                  <a:lnTo>
                    <a:pt x="1372" y="140"/>
                  </a:lnTo>
                  <a:lnTo>
                    <a:pt x="1370" y="145"/>
                  </a:lnTo>
                  <a:lnTo>
                    <a:pt x="1367" y="148"/>
                  </a:lnTo>
                  <a:lnTo>
                    <a:pt x="1363" y="150"/>
                  </a:lnTo>
                  <a:lnTo>
                    <a:pt x="1358" y="151"/>
                  </a:lnTo>
                  <a:lnTo>
                    <a:pt x="1357" y="151"/>
                  </a:lnTo>
                  <a:lnTo>
                    <a:pt x="1328" y="149"/>
                  </a:lnTo>
                  <a:lnTo>
                    <a:pt x="1324" y="148"/>
                  </a:lnTo>
                  <a:lnTo>
                    <a:pt x="1321" y="147"/>
                  </a:lnTo>
                  <a:lnTo>
                    <a:pt x="1317" y="144"/>
                  </a:lnTo>
                  <a:lnTo>
                    <a:pt x="1315" y="140"/>
                  </a:lnTo>
                  <a:lnTo>
                    <a:pt x="1314" y="137"/>
                  </a:lnTo>
                  <a:lnTo>
                    <a:pt x="1313" y="133"/>
                  </a:lnTo>
                  <a:lnTo>
                    <a:pt x="1314" y="129"/>
                  </a:lnTo>
                  <a:lnTo>
                    <a:pt x="1316" y="125"/>
                  </a:lnTo>
                  <a:lnTo>
                    <a:pt x="1320" y="122"/>
                  </a:lnTo>
                  <a:lnTo>
                    <a:pt x="1323" y="119"/>
                  </a:lnTo>
                  <a:lnTo>
                    <a:pt x="1326" y="118"/>
                  </a:lnTo>
                  <a:lnTo>
                    <a:pt x="1330" y="118"/>
                  </a:lnTo>
                  <a:close/>
                  <a:moveTo>
                    <a:pt x="1809" y="112"/>
                  </a:moveTo>
                  <a:lnTo>
                    <a:pt x="1807" y="114"/>
                  </a:lnTo>
                  <a:lnTo>
                    <a:pt x="1809" y="116"/>
                  </a:lnTo>
                  <a:lnTo>
                    <a:pt x="1812" y="114"/>
                  </a:lnTo>
                  <a:lnTo>
                    <a:pt x="1811" y="113"/>
                  </a:lnTo>
                  <a:lnTo>
                    <a:pt x="1809" y="112"/>
                  </a:lnTo>
                  <a:close/>
                  <a:moveTo>
                    <a:pt x="2022" y="109"/>
                  </a:moveTo>
                  <a:lnTo>
                    <a:pt x="2030" y="110"/>
                  </a:lnTo>
                  <a:lnTo>
                    <a:pt x="2036" y="114"/>
                  </a:lnTo>
                  <a:lnTo>
                    <a:pt x="2040" y="122"/>
                  </a:lnTo>
                  <a:lnTo>
                    <a:pt x="2039" y="130"/>
                  </a:lnTo>
                  <a:lnTo>
                    <a:pt x="2034" y="136"/>
                  </a:lnTo>
                  <a:lnTo>
                    <a:pt x="2026" y="139"/>
                  </a:lnTo>
                  <a:lnTo>
                    <a:pt x="2007" y="143"/>
                  </a:lnTo>
                  <a:lnTo>
                    <a:pt x="2004" y="143"/>
                  </a:lnTo>
                  <a:lnTo>
                    <a:pt x="2000" y="142"/>
                  </a:lnTo>
                  <a:lnTo>
                    <a:pt x="1996" y="139"/>
                  </a:lnTo>
                  <a:lnTo>
                    <a:pt x="1993" y="137"/>
                  </a:lnTo>
                  <a:lnTo>
                    <a:pt x="1990" y="133"/>
                  </a:lnTo>
                  <a:lnTo>
                    <a:pt x="1989" y="129"/>
                  </a:lnTo>
                  <a:lnTo>
                    <a:pt x="1990" y="120"/>
                  </a:lnTo>
                  <a:lnTo>
                    <a:pt x="1995" y="114"/>
                  </a:lnTo>
                  <a:lnTo>
                    <a:pt x="2002" y="111"/>
                  </a:lnTo>
                  <a:lnTo>
                    <a:pt x="2022" y="109"/>
                  </a:lnTo>
                  <a:close/>
                  <a:moveTo>
                    <a:pt x="1491" y="96"/>
                  </a:moveTo>
                  <a:lnTo>
                    <a:pt x="1509" y="99"/>
                  </a:lnTo>
                  <a:lnTo>
                    <a:pt x="1516" y="103"/>
                  </a:lnTo>
                  <a:lnTo>
                    <a:pt x="1520" y="109"/>
                  </a:lnTo>
                  <a:lnTo>
                    <a:pt x="1521" y="117"/>
                  </a:lnTo>
                  <a:lnTo>
                    <a:pt x="1519" y="122"/>
                  </a:lnTo>
                  <a:lnTo>
                    <a:pt x="1517" y="125"/>
                  </a:lnTo>
                  <a:lnTo>
                    <a:pt x="1514" y="128"/>
                  </a:lnTo>
                  <a:lnTo>
                    <a:pt x="1510" y="130"/>
                  </a:lnTo>
                  <a:lnTo>
                    <a:pt x="1506" y="130"/>
                  </a:lnTo>
                  <a:lnTo>
                    <a:pt x="1502" y="130"/>
                  </a:lnTo>
                  <a:lnTo>
                    <a:pt x="1484" y="127"/>
                  </a:lnTo>
                  <a:lnTo>
                    <a:pt x="1478" y="123"/>
                  </a:lnTo>
                  <a:lnTo>
                    <a:pt x="1473" y="116"/>
                  </a:lnTo>
                  <a:lnTo>
                    <a:pt x="1473" y="109"/>
                  </a:lnTo>
                  <a:lnTo>
                    <a:pt x="1476" y="101"/>
                  </a:lnTo>
                  <a:lnTo>
                    <a:pt x="1482" y="96"/>
                  </a:lnTo>
                  <a:lnTo>
                    <a:pt x="1491" y="96"/>
                  </a:lnTo>
                  <a:close/>
                  <a:moveTo>
                    <a:pt x="1783" y="91"/>
                  </a:moveTo>
                  <a:lnTo>
                    <a:pt x="1782" y="93"/>
                  </a:lnTo>
                  <a:lnTo>
                    <a:pt x="1782" y="94"/>
                  </a:lnTo>
                  <a:lnTo>
                    <a:pt x="1783" y="94"/>
                  </a:lnTo>
                  <a:lnTo>
                    <a:pt x="1786" y="92"/>
                  </a:lnTo>
                  <a:lnTo>
                    <a:pt x="1783" y="91"/>
                  </a:lnTo>
                  <a:close/>
                  <a:moveTo>
                    <a:pt x="1960" y="88"/>
                  </a:moveTo>
                  <a:lnTo>
                    <a:pt x="1967" y="92"/>
                  </a:lnTo>
                  <a:lnTo>
                    <a:pt x="1970" y="98"/>
                  </a:lnTo>
                  <a:lnTo>
                    <a:pt x="1971" y="107"/>
                  </a:lnTo>
                  <a:lnTo>
                    <a:pt x="1967" y="114"/>
                  </a:lnTo>
                  <a:lnTo>
                    <a:pt x="1960" y="118"/>
                  </a:lnTo>
                  <a:lnTo>
                    <a:pt x="1945" y="123"/>
                  </a:lnTo>
                  <a:lnTo>
                    <a:pt x="1943" y="123"/>
                  </a:lnTo>
                  <a:lnTo>
                    <a:pt x="1941" y="123"/>
                  </a:lnTo>
                  <a:lnTo>
                    <a:pt x="1938" y="123"/>
                  </a:lnTo>
                  <a:lnTo>
                    <a:pt x="1933" y="120"/>
                  </a:lnTo>
                  <a:lnTo>
                    <a:pt x="1930" y="118"/>
                  </a:lnTo>
                  <a:lnTo>
                    <a:pt x="1928" y="115"/>
                  </a:lnTo>
                  <a:lnTo>
                    <a:pt x="1926" y="111"/>
                  </a:lnTo>
                  <a:lnTo>
                    <a:pt x="1926" y="104"/>
                  </a:lnTo>
                  <a:lnTo>
                    <a:pt x="1930" y="96"/>
                  </a:lnTo>
                  <a:lnTo>
                    <a:pt x="1937" y="92"/>
                  </a:lnTo>
                  <a:lnTo>
                    <a:pt x="1951" y="88"/>
                  </a:lnTo>
                  <a:lnTo>
                    <a:pt x="1960" y="88"/>
                  </a:lnTo>
                  <a:close/>
                  <a:moveTo>
                    <a:pt x="899" y="85"/>
                  </a:moveTo>
                  <a:lnTo>
                    <a:pt x="957" y="88"/>
                  </a:lnTo>
                  <a:lnTo>
                    <a:pt x="961" y="89"/>
                  </a:lnTo>
                  <a:lnTo>
                    <a:pt x="965" y="91"/>
                  </a:lnTo>
                  <a:lnTo>
                    <a:pt x="968" y="93"/>
                  </a:lnTo>
                  <a:lnTo>
                    <a:pt x="970" y="97"/>
                  </a:lnTo>
                  <a:lnTo>
                    <a:pt x="972" y="100"/>
                  </a:lnTo>
                  <a:lnTo>
                    <a:pt x="972" y="105"/>
                  </a:lnTo>
                  <a:lnTo>
                    <a:pt x="971" y="110"/>
                  </a:lnTo>
                  <a:lnTo>
                    <a:pt x="969" y="113"/>
                  </a:lnTo>
                  <a:lnTo>
                    <a:pt x="966" y="116"/>
                  </a:lnTo>
                  <a:lnTo>
                    <a:pt x="961" y="118"/>
                  </a:lnTo>
                  <a:lnTo>
                    <a:pt x="956" y="119"/>
                  </a:lnTo>
                  <a:lnTo>
                    <a:pt x="955" y="119"/>
                  </a:lnTo>
                  <a:lnTo>
                    <a:pt x="897" y="116"/>
                  </a:lnTo>
                  <a:lnTo>
                    <a:pt x="893" y="115"/>
                  </a:lnTo>
                  <a:lnTo>
                    <a:pt x="890" y="113"/>
                  </a:lnTo>
                  <a:lnTo>
                    <a:pt x="886" y="111"/>
                  </a:lnTo>
                  <a:lnTo>
                    <a:pt x="884" y="108"/>
                  </a:lnTo>
                  <a:lnTo>
                    <a:pt x="882" y="104"/>
                  </a:lnTo>
                  <a:lnTo>
                    <a:pt x="882" y="99"/>
                  </a:lnTo>
                  <a:lnTo>
                    <a:pt x="883" y="95"/>
                  </a:lnTo>
                  <a:lnTo>
                    <a:pt x="884" y="92"/>
                  </a:lnTo>
                  <a:lnTo>
                    <a:pt x="887" y="89"/>
                  </a:lnTo>
                  <a:lnTo>
                    <a:pt x="891" y="87"/>
                  </a:lnTo>
                  <a:lnTo>
                    <a:pt x="894" y="86"/>
                  </a:lnTo>
                  <a:lnTo>
                    <a:pt x="899" y="85"/>
                  </a:lnTo>
                  <a:close/>
                  <a:moveTo>
                    <a:pt x="1720" y="82"/>
                  </a:moveTo>
                  <a:lnTo>
                    <a:pt x="1719" y="84"/>
                  </a:lnTo>
                  <a:lnTo>
                    <a:pt x="1720" y="86"/>
                  </a:lnTo>
                  <a:lnTo>
                    <a:pt x="1720" y="82"/>
                  </a:lnTo>
                  <a:close/>
                  <a:moveTo>
                    <a:pt x="1753" y="80"/>
                  </a:moveTo>
                  <a:lnTo>
                    <a:pt x="1752" y="80"/>
                  </a:lnTo>
                  <a:lnTo>
                    <a:pt x="1752" y="81"/>
                  </a:lnTo>
                  <a:lnTo>
                    <a:pt x="1752" y="84"/>
                  </a:lnTo>
                  <a:lnTo>
                    <a:pt x="1753" y="84"/>
                  </a:lnTo>
                  <a:lnTo>
                    <a:pt x="1753" y="80"/>
                  </a:lnTo>
                  <a:close/>
                  <a:moveTo>
                    <a:pt x="1903" y="78"/>
                  </a:moveTo>
                  <a:lnTo>
                    <a:pt x="1910" y="80"/>
                  </a:lnTo>
                  <a:lnTo>
                    <a:pt x="1915" y="87"/>
                  </a:lnTo>
                  <a:lnTo>
                    <a:pt x="1917" y="95"/>
                  </a:lnTo>
                  <a:lnTo>
                    <a:pt x="1913" y="103"/>
                  </a:lnTo>
                  <a:lnTo>
                    <a:pt x="1907" y="108"/>
                  </a:lnTo>
                  <a:lnTo>
                    <a:pt x="1896" y="113"/>
                  </a:lnTo>
                  <a:lnTo>
                    <a:pt x="1893" y="114"/>
                  </a:lnTo>
                  <a:lnTo>
                    <a:pt x="1890" y="114"/>
                  </a:lnTo>
                  <a:lnTo>
                    <a:pt x="1887" y="114"/>
                  </a:lnTo>
                  <a:lnTo>
                    <a:pt x="1884" y="112"/>
                  </a:lnTo>
                  <a:lnTo>
                    <a:pt x="1881" y="111"/>
                  </a:lnTo>
                  <a:lnTo>
                    <a:pt x="1877" y="108"/>
                  </a:lnTo>
                  <a:lnTo>
                    <a:pt x="1875" y="105"/>
                  </a:lnTo>
                  <a:lnTo>
                    <a:pt x="1874" y="97"/>
                  </a:lnTo>
                  <a:lnTo>
                    <a:pt x="1877" y="90"/>
                  </a:lnTo>
                  <a:lnTo>
                    <a:pt x="1884" y="85"/>
                  </a:lnTo>
                  <a:lnTo>
                    <a:pt x="1894" y="79"/>
                  </a:lnTo>
                  <a:lnTo>
                    <a:pt x="1903" y="78"/>
                  </a:lnTo>
                  <a:close/>
                  <a:moveTo>
                    <a:pt x="2318" y="72"/>
                  </a:moveTo>
                  <a:lnTo>
                    <a:pt x="2325" y="72"/>
                  </a:lnTo>
                  <a:lnTo>
                    <a:pt x="2332" y="77"/>
                  </a:lnTo>
                  <a:lnTo>
                    <a:pt x="2336" y="85"/>
                  </a:lnTo>
                  <a:lnTo>
                    <a:pt x="2335" y="93"/>
                  </a:lnTo>
                  <a:lnTo>
                    <a:pt x="2330" y="99"/>
                  </a:lnTo>
                  <a:lnTo>
                    <a:pt x="2322" y="103"/>
                  </a:lnTo>
                  <a:lnTo>
                    <a:pt x="2282" y="109"/>
                  </a:lnTo>
                  <a:lnTo>
                    <a:pt x="2280" y="109"/>
                  </a:lnTo>
                  <a:lnTo>
                    <a:pt x="2276" y="108"/>
                  </a:lnTo>
                  <a:lnTo>
                    <a:pt x="2272" y="106"/>
                  </a:lnTo>
                  <a:lnTo>
                    <a:pt x="2268" y="104"/>
                  </a:lnTo>
                  <a:lnTo>
                    <a:pt x="2266" y="99"/>
                  </a:lnTo>
                  <a:lnTo>
                    <a:pt x="2264" y="95"/>
                  </a:lnTo>
                  <a:lnTo>
                    <a:pt x="2265" y="87"/>
                  </a:lnTo>
                  <a:lnTo>
                    <a:pt x="2270" y="80"/>
                  </a:lnTo>
                  <a:lnTo>
                    <a:pt x="2278" y="77"/>
                  </a:lnTo>
                  <a:lnTo>
                    <a:pt x="2318" y="72"/>
                  </a:lnTo>
                  <a:close/>
                  <a:moveTo>
                    <a:pt x="1554" y="55"/>
                  </a:moveTo>
                  <a:lnTo>
                    <a:pt x="1563" y="57"/>
                  </a:lnTo>
                  <a:lnTo>
                    <a:pt x="1575" y="62"/>
                  </a:lnTo>
                  <a:lnTo>
                    <a:pt x="1582" y="68"/>
                  </a:lnTo>
                  <a:lnTo>
                    <a:pt x="1584" y="76"/>
                  </a:lnTo>
                  <a:lnTo>
                    <a:pt x="1583" y="84"/>
                  </a:lnTo>
                  <a:lnTo>
                    <a:pt x="1581" y="88"/>
                  </a:lnTo>
                  <a:lnTo>
                    <a:pt x="1577" y="91"/>
                  </a:lnTo>
                  <a:lnTo>
                    <a:pt x="1573" y="92"/>
                  </a:lnTo>
                  <a:lnTo>
                    <a:pt x="1569" y="93"/>
                  </a:lnTo>
                  <a:lnTo>
                    <a:pt x="1565" y="92"/>
                  </a:lnTo>
                  <a:lnTo>
                    <a:pt x="1562" y="91"/>
                  </a:lnTo>
                  <a:lnTo>
                    <a:pt x="1549" y="86"/>
                  </a:lnTo>
                  <a:lnTo>
                    <a:pt x="1543" y="80"/>
                  </a:lnTo>
                  <a:lnTo>
                    <a:pt x="1540" y="72"/>
                  </a:lnTo>
                  <a:lnTo>
                    <a:pt x="1541" y="65"/>
                  </a:lnTo>
                  <a:lnTo>
                    <a:pt x="1547" y="58"/>
                  </a:lnTo>
                  <a:lnTo>
                    <a:pt x="1554" y="55"/>
                  </a:lnTo>
                  <a:close/>
                  <a:moveTo>
                    <a:pt x="1226" y="41"/>
                  </a:moveTo>
                  <a:lnTo>
                    <a:pt x="1261" y="48"/>
                  </a:lnTo>
                  <a:lnTo>
                    <a:pt x="1269" y="52"/>
                  </a:lnTo>
                  <a:lnTo>
                    <a:pt x="1273" y="58"/>
                  </a:lnTo>
                  <a:lnTo>
                    <a:pt x="1274" y="67"/>
                  </a:lnTo>
                  <a:lnTo>
                    <a:pt x="1272" y="71"/>
                  </a:lnTo>
                  <a:lnTo>
                    <a:pt x="1270" y="74"/>
                  </a:lnTo>
                  <a:lnTo>
                    <a:pt x="1267" y="76"/>
                  </a:lnTo>
                  <a:lnTo>
                    <a:pt x="1263" y="78"/>
                  </a:lnTo>
                  <a:lnTo>
                    <a:pt x="1258" y="79"/>
                  </a:lnTo>
                  <a:lnTo>
                    <a:pt x="1255" y="78"/>
                  </a:lnTo>
                  <a:lnTo>
                    <a:pt x="1219" y="72"/>
                  </a:lnTo>
                  <a:lnTo>
                    <a:pt x="1212" y="69"/>
                  </a:lnTo>
                  <a:lnTo>
                    <a:pt x="1208" y="61"/>
                  </a:lnTo>
                  <a:lnTo>
                    <a:pt x="1207" y="54"/>
                  </a:lnTo>
                  <a:lnTo>
                    <a:pt x="1211" y="47"/>
                  </a:lnTo>
                  <a:lnTo>
                    <a:pt x="1217" y="41"/>
                  </a:lnTo>
                  <a:lnTo>
                    <a:pt x="1226" y="41"/>
                  </a:lnTo>
                  <a:close/>
                  <a:moveTo>
                    <a:pt x="1424" y="40"/>
                  </a:moveTo>
                  <a:lnTo>
                    <a:pt x="1433" y="40"/>
                  </a:lnTo>
                  <a:lnTo>
                    <a:pt x="1455" y="48"/>
                  </a:lnTo>
                  <a:lnTo>
                    <a:pt x="1461" y="52"/>
                  </a:lnTo>
                  <a:lnTo>
                    <a:pt x="1465" y="59"/>
                  </a:lnTo>
                  <a:lnTo>
                    <a:pt x="1464" y="67"/>
                  </a:lnTo>
                  <a:lnTo>
                    <a:pt x="1463" y="71"/>
                  </a:lnTo>
                  <a:lnTo>
                    <a:pt x="1460" y="74"/>
                  </a:lnTo>
                  <a:lnTo>
                    <a:pt x="1457" y="76"/>
                  </a:lnTo>
                  <a:lnTo>
                    <a:pt x="1454" y="77"/>
                  </a:lnTo>
                  <a:lnTo>
                    <a:pt x="1450" y="78"/>
                  </a:lnTo>
                  <a:lnTo>
                    <a:pt x="1447" y="78"/>
                  </a:lnTo>
                  <a:lnTo>
                    <a:pt x="1445" y="77"/>
                  </a:lnTo>
                  <a:lnTo>
                    <a:pt x="1423" y="70"/>
                  </a:lnTo>
                  <a:lnTo>
                    <a:pt x="1416" y="66"/>
                  </a:lnTo>
                  <a:lnTo>
                    <a:pt x="1413" y="58"/>
                  </a:lnTo>
                  <a:lnTo>
                    <a:pt x="1413" y="51"/>
                  </a:lnTo>
                  <a:lnTo>
                    <a:pt x="1418" y="43"/>
                  </a:lnTo>
                  <a:lnTo>
                    <a:pt x="1424" y="40"/>
                  </a:lnTo>
                  <a:close/>
                  <a:moveTo>
                    <a:pt x="2185" y="29"/>
                  </a:moveTo>
                  <a:lnTo>
                    <a:pt x="2191" y="32"/>
                  </a:lnTo>
                  <a:lnTo>
                    <a:pt x="2195" y="39"/>
                  </a:lnTo>
                  <a:lnTo>
                    <a:pt x="2195" y="48"/>
                  </a:lnTo>
                  <a:lnTo>
                    <a:pt x="2192" y="54"/>
                  </a:lnTo>
                  <a:lnTo>
                    <a:pt x="2185" y="58"/>
                  </a:lnTo>
                  <a:lnTo>
                    <a:pt x="2154" y="67"/>
                  </a:lnTo>
                  <a:lnTo>
                    <a:pt x="2152" y="68"/>
                  </a:lnTo>
                  <a:lnTo>
                    <a:pt x="2150" y="68"/>
                  </a:lnTo>
                  <a:lnTo>
                    <a:pt x="2147" y="67"/>
                  </a:lnTo>
                  <a:lnTo>
                    <a:pt x="2143" y="66"/>
                  </a:lnTo>
                  <a:lnTo>
                    <a:pt x="2139" y="64"/>
                  </a:lnTo>
                  <a:lnTo>
                    <a:pt x="2137" y="60"/>
                  </a:lnTo>
                  <a:lnTo>
                    <a:pt x="2135" y="56"/>
                  </a:lnTo>
                  <a:lnTo>
                    <a:pt x="2135" y="48"/>
                  </a:lnTo>
                  <a:lnTo>
                    <a:pt x="2139" y="41"/>
                  </a:lnTo>
                  <a:lnTo>
                    <a:pt x="2146" y="37"/>
                  </a:lnTo>
                  <a:lnTo>
                    <a:pt x="2176" y="29"/>
                  </a:lnTo>
                  <a:lnTo>
                    <a:pt x="2185" y="29"/>
                  </a:lnTo>
                  <a:close/>
                  <a:moveTo>
                    <a:pt x="1861" y="23"/>
                  </a:moveTo>
                  <a:lnTo>
                    <a:pt x="1868" y="28"/>
                  </a:lnTo>
                  <a:lnTo>
                    <a:pt x="1872" y="34"/>
                  </a:lnTo>
                  <a:lnTo>
                    <a:pt x="1872" y="42"/>
                  </a:lnTo>
                  <a:lnTo>
                    <a:pt x="1869" y="49"/>
                  </a:lnTo>
                  <a:lnTo>
                    <a:pt x="1862" y="58"/>
                  </a:lnTo>
                  <a:lnTo>
                    <a:pt x="1857" y="60"/>
                  </a:lnTo>
                  <a:lnTo>
                    <a:pt x="1854" y="62"/>
                  </a:lnTo>
                  <a:lnTo>
                    <a:pt x="1850" y="64"/>
                  </a:lnTo>
                  <a:lnTo>
                    <a:pt x="1846" y="62"/>
                  </a:lnTo>
                  <a:lnTo>
                    <a:pt x="1843" y="61"/>
                  </a:lnTo>
                  <a:lnTo>
                    <a:pt x="1839" y="59"/>
                  </a:lnTo>
                  <a:lnTo>
                    <a:pt x="1834" y="52"/>
                  </a:lnTo>
                  <a:lnTo>
                    <a:pt x="1834" y="45"/>
                  </a:lnTo>
                  <a:lnTo>
                    <a:pt x="1838" y="37"/>
                  </a:lnTo>
                  <a:lnTo>
                    <a:pt x="1846" y="29"/>
                  </a:lnTo>
                  <a:lnTo>
                    <a:pt x="1853" y="23"/>
                  </a:lnTo>
                  <a:lnTo>
                    <a:pt x="1861" y="23"/>
                  </a:lnTo>
                  <a:close/>
                  <a:moveTo>
                    <a:pt x="16" y="13"/>
                  </a:moveTo>
                  <a:lnTo>
                    <a:pt x="135" y="21"/>
                  </a:lnTo>
                  <a:lnTo>
                    <a:pt x="139" y="21"/>
                  </a:lnTo>
                  <a:lnTo>
                    <a:pt x="144" y="23"/>
                  </a:lnTo>
                  <a:lnTo>
                    <a:pt x="147" y="26"/>
                  </a:lnTo>
                  <a:lnTo>
                    <a:pt x="149" y="30"/>
                  </a:lnTo>
                  <a:lnTo>
                    <a:pt x="150" y="33"/>
                  </a:lnTo>
                  <a:lnTo>
                    <a:pt x="150" y="37"/>
                  </a:lnTo>
                  <a:lnTo>
                    <a:pt x="149" y="42"/>
                  </a:lnTo>
                  <a:lnTo>
                    <a:pt x="147" y="47"/>
                  </a:lnTo>
                  <a:lnTo>
                    <a:pt x="144" y="49"/>
                  </a:lnTo>
                  <a:lnTo>
                    <a:pt x="139" y="51"/>
                  </a:lnTo>
                  <a:lnTo>
                    <a:pt x="135" y="52"/>
                  </a:lnTo>
                  <a:lnTo>
                    <a:pt x="134" y="52"/>
                  </a:lnTo>
                  <a:lnTo>
                    <a:pt x="15" y="45"/>
                  </a:lnTo>
                  <a:lnTo>
                    <a:pt x="10" y="43"/>
                  </a:lnTo>
                  <a:lnTo>
                    <a:pt x="5" y="41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3" y="14"/>
                  </a:lnTo>
                  <a:lnTo>
                    <a:pt x="16" y="13"/>
                  </a:lnTo>
                  <a:close/>
                  <a:moveTo>
                    <a:pt x="1907" y="11"/>
                  </a:moveTo>
                  <a:lnTo>
                    <a:pt x="1915" y="12"/>
                  </a:lnTo>
                  <a:lnTo>
                    <a:pt x="1922" y="16"/>
                  </a:lnTo>
                  <a:lnTo>
                    <a:pt x="1926" y="24"/>
                  </a:lnTo>
                  <a:lnTo>
                    <a:pt x="1925" y="32"/>
                  </a:lnTo>
                  <a:lnTo>
                    <a:pt x="1920" y="38"/>
                  </a:lnTo>
                  <a:lnTo>
                    <a:pt x="1908" y="48"/>
                  </a:lnTo>
                  <a:lnTo>
                    <a:pt x="1905" y="50"/>
                  </a:lnTo>
                  <a:lnTo>
                    <a:pt x="1902" y="51"/>
                  </a:lnTo>
                  <a:lnTo>
                    <a:pt x="1899" y="52"/>
                  </a:lnTo>
                  <a:lnTo>
                    <a:pt x="1895" y="51"/>
                  </a:lnTo>
                  <a:lnTo>
                    <a:pt x="1892" y="50"/>
                  </a:lnTo>
                  <a:lnTo>
                    <a:pt x="1889" y="49"/>
                  </a:lnTo>
                  <a:lnTo>
                    <a:pt x="1887" y="46"/>
                  </a:lnTo>
                  <a:lnTo>
                    <a:pt x="1883" y="38"/>
                  </a:lnTo>
                  <a:lnTo>
                    <a:pt x="1884" y="31"/>
                  </a:lnTo>
                  <a:lnTo>
                    <a:pt x="1889" y="24"/>
                  </a:lnTo>
                  <a:lnTo>
                    <a:pt x="1900" y="15"/>
                  </a:lnTo>
                  <a:lnTo>
                    <a:pt x="1907" y="11"/>
                  </a:lnTo>
                  <a:close/>
                  <a:moveTo>
                    <a:pt x="2070" y="9"/>
                  </a:moveTo>
                  <a:lnTo>
                    <a:pt x="2077" y="11"/>
                  </a:lnTo>
                  <a:lnTo>
                    <a:pt x="2082" y="17"/>
                  </a:lnTo>
                  <a:lnTo>
                    <a:pt x="2083" y="26"/>
                  </a:lnTo>
                  <a:lnTo>
                    <a:pt x="2080" y="33"/>
                  </a:lnTo>
                  <a:lnTo>
                    <a:pt x="2074" y="38"/>
                  </a:lnTo>
                  <a:lnTo>
                    <a:pt x="2052" y="48"/>
                  </a:lnTo>
                  <a:lnTo>
                    <a:pt x="2049" y="49"/>
                  </a:lnTo>
                  <a:lnTo>
                    <a:pt x="2045" y="49"/>
                  </a:lnTo>
                  <a:lnTo>
                    <a:pt x="2041" y="49"/>
                  </a:lnTo>
                  <a:lnTo>
                    <a:pt x="2037" y="47"/>
                  </a:lnTo>
                  <a:lnTo>
                    <a:pt x="2034" y="43"/>
                  </a:lnTo>
                  <a:lnTo>
                    <a:pt x="2032" y="40"/>
                  </a:lnTo>
                  <a:lnTo>
                    <a:pt x="2031" y="32"/>
                  </a:lnTo>
                  <a:lnTo>
                    <a:pt x="2033" y="24"/>
                  </a:lnTo>
                  <a:lnTo>
                    <a:pt x="2039" y="19"/>
                  </a:lnTo>
                  <a:lnTo>
                    <a:pt x="2062" y="10"/>
                  </a:lnTo>
                  <a:lnTo>
                    <a:pt x="2070" y="9"/>
                  </a:lnTo>
                  <a:close/>
                  <a:moveTo>
                    <a:pt x="1979" y="4"/>
                  </a:moveTo>
                  <a:lnTo>
                    <a:pt x="1986" y="7"/>
                  </a:lnTo>
                  <a:lnTo>
                    <a:pt x="1993" y="12"/>
                  </a:lnTo>
                  <a:lnTo>
                    <a:pt x="1995" y="20"/>
                  </a:lnTo>
                  <a:lnTo>
                    <a:pt x="1993" y="28"/>
                  </a:lnTo>
                  <a:lnTo>
                    <a:pt x="1987" y="34"/>
                  </a:lnTo>
                  <a:lnTo>
                    <a:pt x="1971" y="43"/>
                  </a:lnTo>
                  <a:lnTo>
                    <a:pt x="1967" y="46"/>
                  </a:lnTo>
                  <a:lnTo>
                    <a:pt x="1963" y="46"/>
                  </a:lnTo>
                  <a:lnTo>
                    <a:pt x="1959" y="46"/>
                  </a:lnTo>
                  <a:lnTo>
                    <a:pt x="1956" y="43"/>
                  </a:lnTo>
                  <a:lnTo>
                    <a:pt x="1952" y="41"/>
                  </a:lnTo>
                  <a:lnTo>
                    <a:pt x="1949" y="38"/>
                  </a:lnTo>
                  <a:lnTo>
                    <a:pt x="1947" y="31"/>
                  </a:lnTo>
                  <a:lnTo>
                    <a:pt x="1949" y="22"/>
                  </a:lnTo>
                  <a:lnTo>
                    <a:pt x="1955" y="17"/>
                  </a:lnTo>
                  <a:lnTo>
                    <a:pt x="1970" y="7"/>
                  </a:lnTo>
                  <a:lnTo>
                    <a:pt x="1979" y="4"/>
                  </a:lnTo>
                  <a:close/>
                  <a:moveTo>
                    <a:pt x="1521" y="0"/>
                  </a:moveTo>
                  <a:lnTo>
                    <a:pt x="1530" y="3"/>
                  </a:lnTo>
                  <a:lnTo>
                    <a:pt x="1545" y="13"/>
                  </a:lnTo>
                  <a:lnTo>
                    <a:pt x="1550" y="19"/>
                  </a:lnTo>
                  <a:lnTo>
                    <a:pt x="1552" y="27"/>
                  </a:lnTo>
                  <a:lnTo>
                    <a:pt x="1550" y="35"/>
                  </a:lnTo>
                  <a:lnTo>
                    <a:pt x="1547" y="37"/>
                  </a:lnTo>
                  <a:lnTo>
                    <a:pt x="1544" y="40"/>
                  </a:lnTo>
                  <a:lnTo>
                    <a:pt x="1540" y="41"/>
                  </a:lnTo>
                  <a:lnTo>
                    <a:pt x="1536" y="41"/>
                  </a:lnTo>
                  <a:lnTo>
                    <a:pt x="1532" y="41"/>
                  </a:lnTo>
                  <a:lnTo>
                    <a:pt x="1528" y="39"/>
                  </a:lnTo>
                  <a:lnTo>
                    <a:pt x="1513" y="30"/>
                  </a:lnTo>
                  <a:lnTo>
                    <a:pt x="1507" y="23"/>
                  </a:lnTo>
                  <a:lnTo>
                    <a:pt x="1506" y="16"/>
                  </a:lnTo>
                  <a:lnTo>
                    <a:pt x="1508" y="8"/>
                  </a:lnTo>
                  <a:lnTo>
                    <a:pt x="1514" y="2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38"/>
            <p:cNvSpPr>
              <a:spLocks noEditPoints="1"/>
            </p:cNvSpPr>
            <p:nvPr/>
          </p:nvSpPr>
          <p:spPr bwMode="auto">
            <a:xfrm>
              <a:off x="1622425" y="3465513"/>
              <a:ext cx="474663" cy="312738"/>
            </a:xfrm>
            <a:custGeom>
              <a:avLst/>
              <a:gdLst>
                <a:gd name="T0" fmla="*/ 1465 w 2987"/>
                <a:gd name="T1" fmla="*/ 1679 h 1971"/>
                <a:gd name="T2" fmla="*/ 1603 w 2987"/>
                <a:gd name="T3" fmla="*/ 1643 h 1971"/>
                <a:gd name="T4" fmla="*/ 1607 w 2987"/>
                <a:gd name="T5" fmla="*/ 1691 h 1971"/>
                <a:gd name="T6" fmla="*/ 1654 w 2987"/>
                <a:gd name="T7" fmla="*/ 1703 h 1971"/>
                <a:gd name="T8" fmla="*/ 1666 w 2987"/>
                <a:gd name="T9" fmla="*/ 1737 h 1971"/>
                <a:gd name="T10" fmla="*/ 1684 w 2987"/>
                <a:gd name="T11" fmla="*/ 1761 h 1971"/>
                <a:gd name="T12" fmla="*/ 1712 w 2987"/>
                <a:gd name="T13" fmla="*/ 1793 h 1971"/>
                <a:gd name="T14" fmla="*/ 1717 w 2987"/>
                <a:gd name="T15" fmla="*/ 1855 h 1971"/>
                <a:gd name="T16" fmla="*/ 1727 w 2987"/>
                <a:gd name="T17" fmla="*/ 1909 h 1971"/>
                <a:gd name="T18" fmla="*/ 1684 w 2987"/>
                <a:gd name="T19" fmla="*/ 1918 h 1971"/>
                <a:gd name="T20" fmla="*/ 1647 w 2987"/>
                <a:gd name="T21" fmla="*/ 1925 h 1971"/>
                <a:gd name="T22" fmla="*/ 1613 w 2987"/>
                <a:gd name="T23" fmla="*/ 1911 h 1971"/>
                <a:gd name="T24" fmla="*/ 1553 w 2987"/>
                <a:gd name="T25" fmla="*/ 1931 h 1971"/>
                <a:gd name="T26" fmla="*/ 1557 w 2987"/>
                <a:gd name="T27" fmla="*/ 1910 h 1971"/>
                <a:gd name="T28" fmla="*/ 1524 w 2987"/>
                <a:gd name="T29" fmla="*/ 1908 h 1971"/>
                <a:gd name="T30" fmla="*/ 1492 w 2987"/>
                <a:gd name="T31" fmla="*/ 1890 h 1971"/>
                <a:gd name="T32" fmla="*/ 1521 w 2987"/>
                <a:gd name="T33" fmla="*/ 1862 h 1971"/>
                <a:gd name="T34" fmla="*/ 1459 w 2987"/>
                <a:gd name="T35" fmla="*/ 1834 h 1971"/>
                <a:gd name="T36" fmla="*/ 1504 w 2987"/>
                <a:gd name="T37" fmla="*/ 1826 h 1971"/>
                <a:gd name="T38" fmla="*/ 1434 w 2987"/>
                <a:gd name="T39" fmla="*/ 1768 h 1971"/>
                <a:gd name="T40" fmla="*/ 1508 w 2987"/>
                <a:gd name="T41" fmla="*/ 1783 h 1971"/>
                <a:gd name="T42" fmla="*/ 1499 w 2987"/>
                <a:gd name="T43" fmla="*/ 1713 h 1971"/>
                <a:gd name="T44" fmla="*/ 1510 w 2987"/>
                <a:gd name="T45" fmla="*/ 1704 h 1971"/>
                <a:gd name="T46" fmla="*/ 1541 w 2987"/>
                <a:gd name="T47" fmla="*/ 1722 h 1971"/>
                <a:gd name="T48" fmla="*/ 1579 w 2987"/>
                <a:gd name="T49" fmla="*/ 1631 h 1971"/>
                <a:gd name="T50" fmla="*/ 1691 w 2987"/>
                <a:gd name="T51" fmla="*/ 1650 h 1971"/>
                <a:gd name="T52" fmla="*/ 1619 w 2987"/>
                <a:gd name="T53" fmla="*/ 1585 h 1971"/>
                <a:gd name="T54" fmla="*/ 623 w 2987"/>
                <a:gd name="T55" fmla="*/ 1614 h 1971"/>
                <a:gd name="T56" fmla="*/ 943 w 2987"/>
                <a:gd name="T57" fmla="*/ 1585 h 1971"/>
                <a:gd name="T58" fmla="*/ 1753 w 2987"/>
                <a:gd name="T59" fmla="*/ 1619 h 1971"/>
                <a:gd name="T60" fmla="*/ 1348 w 2987"/>
                <a:gd name="T61" fmla="*/ 1574 h 1971"/>
                <a:gd name="T62" fmla="*/ 1818 w 2987"/>
                <a:gd name="T63" fmla="*/ 1592 h 1971"/>
                <a:gd name="T64" fmla="*/ 1668 w 2987"/>
                <a:gd name="T65" fmla="*/ 1543 h 1971"/>
                <a:gd name="T66" fmla="*/ 1910 w 2987"/>
                <a:gd name="T67" fmla="*/ 1564 h 1971"/>
                <a:gd name="T68" fmla="*/ 2101 w 2987"/>
                <a:gd name="T69" fmla="*/ 1530 h 1971"/>
                <a:gd name="T70" fmla="*/ 1136 w 2987"/>
                <a:gd name="T71" fmla="*/ 1502 h 1971"/>
                <a:gd name="T72" fmla="*/ 1713 w 2987"/>
                <a:gd name="T73" fmla="*/ 1526 h 1971"/>
                <a:gd name="T74" fmla="*/ 1575 w 2987"/>
                <a:gd name="T75" fmla="*/ 1456 h 1971"/>
                <a:gd name="T76" fmla="*/ 1791 w 2987"/>
                <a:gd name="T77" fmla="*/ 1468 h 1971"/>
                <a:gd name="T78" fmla="*/ 1468 w 2987"/>
                <a:gd name="T79" fmla="*/ 1391 h 1971"/>
                <a:gd name="T80" fmla="*/ 1632 w 2987"/>
                <a:gd name="T81" fmla="*/ 1425 h 1971"/>
                <a:gd name="T82" fmla="*/ 1888 w 2987"/>
                <a:gd name="T83" fmla="*/ 1384 h 1971"/>
                <a:gd name="T84" fmla="*/ 1121 w 2987"/>
                <a:gd name="T85" fmla="*/ 1403 h 1971"/>
                <a:gd name="T86" fmla="*/ 286 w 2987"/>
                <a:gd name="T87" fmla="*/ 1338 h 1971"/>
                <a:gd name="T88" fmla="*/ 1490 w 2987"/>
                <a:gd name="T89" fmla="*/ 1324 h 1971"/>
                <a:gd name="T90" fmla="*/ 2322 w 2987"/>
                <a:gd name="T91" fmla="*/ 1241 h 1971"/>
                <a:gd name="T92" fmla="*/ 2865 w 2987"/>
                <a:gd name="T93" fmla="*/ 1295 h 1971"/>
                <a:gd name="T94" fmla="*/ 760 w 2987"/>
                <a:gd name="T95" fmla="*/ 1236 h 1971"/>
                <a:gd name="T96" fmla="*/ 1276 w 2987"/>
                <a:gd name="T97" fmla="*/ 1182 h 1971"/>
                <a:gd name="T98" fmla="*/ 1067 w 2987"/>
                <a:gd name="T99" fmla="*/ 1211 h 1971"/>
                <a:gd name="T100" fmla="*/ 1544 w 2987"/>
                <a:gd name="T101" fmla="*/ 1172 h 1971"/>
                <a:gd name="T102" fmla="*/ 139 w 2987"/>
                <a:gd name="T103" fmla="*/ 1075 h 1971"/>
                <a:gd name="T104" fmla="*/ 1301 w 2987"/>
                <a:gd name="T105" fmla="*/ 968 h 1971"/>
                <a:gd name="T106" fmla="*/ 2265 w 2987"/>
                <a:gd name="T107" fmla="*/ 879 h 1971"/>
                <a:gd name="T108" fmla="*/ 1017 w 2987"/>
                <a:gd name="T109" fmla="*/ 963 h 1971"/>
                <a:gd name="T110" fmla="*/ 2619 w 2987"/>
                <a:gd name="T111" fmla="*/ 767 h 1971"/>
                <a:gd name="T112" fmla="*/ 1804 w 2987"/>
                <a:gd name="T113" fmla="*/ 789 h 1971"/>
                <a:gd name="T114" fmla="*/ 1022 w 2987"/>
                <a:gd name="T115" fmla="*/ 641 h 1971"/>
                <a:gd name="T116" fmla="*/ 2080 w 2987"/>
                <a:gd name="T117" fmla="*/ 462 h 1971"/>
                <a:gd name="T118" fmla="*/ 1536 w 2987"/>
                <a:gd name="T119" fmla="*/ 500 h 1971"/>
                <a:gd name="T120" fmla="*/ 1053 w 2987"/>
                <a:gd name="T121" fmla="*/ 234 h 1971"/>
                <a:gd name="T122" fmla="*/ 1724 w 2987"/>
                <a:gd name="T123" fmla="*/ 11 h 1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7" h="1971">
                  <a:moveTo>
                    <a:pt x="2781" y="1647"/>
                  </a:moveTo>
                  <a:lnTo>
                    <a:pt x="2789" y="1648"/>
                  </a:lnTo>
                  <a:lnTo>
                    <a:pt x="2795" y="1654"/>
                  </a:lnTo>
                  <a:lnTo>
                    <a:pt x="2798" y="1661"/>
                  </a:lnTo>
                  <a:lnTo>
                    <a:pt x="2798" y="1668"/>
                  </a:lnTo>
                  <a:lnTo>
                    <a:pt x="2793" y="1675"/>
                  </a:lnTo>
                  <a:lnTo>
                    <a:pt x="2786" y="1679"/>
                  </a:lnTo>
                  <a:lnTo>
                    <a:pt x="2704" y="1689"/>
                  </a:lnTo>
                  <a:lnTo>
                    <a:pt x="2702" y="1689"/>
                  </a:lnTo>
                  <a:lnTo>
                    <a:pt x="2697" y="1689"/>
                  </a:lnTo>
                  <a:lnTo>
                    <a:pt x="2694" y="1687"/>
                  </a:lnTo>
                  <a:lnTo>
                    <a:pt x="2689" y="1684"/>
                  </a:lnTo>
                  <a:lnTo>
                    <a:pt x="2687" y="1681"/>
                  </a:lnTo>
                  <a:lnTo>
                    <a:pt x="2686" y="1677"/>
                  </a:lnTo>
                  <a:lnTo>
                    <a:pt x="2687" y="1668"/>
                  </a:lnTo>
                  <a:lnTo>
                    <a:pt x="2692" y="1662"/>
                  </a:lnTo>
                  <a:lnTo>
                    <a:pt x="2699" y="1659"/>
                  </a:lnTo>
                  <a:lnTo>
                    <a:pt x="2781" y="1647"/>
                  </a:lnTo>
                  <a:close/>
                  <a:moveTo>
                    <a:pt x="1457" y="1639"/>
                  </a:moveTo>
                  <a:lnTo>
                    <a:pt x="1464" y="1639"/>
                  </a:lnTo>
                  <a:lnTo>
                    <a:pt x="1471" y="1643"/>
                  </a:lnTo>
                  <a:lnTo>
                    <a:pt x="1481" y="1654"/>
                  </a:lnTo>
                  <a:lnTo>
                    <a:pt x="1485" y="1661"/>
                  </a:lnTo>
                  <a:lnTo>
                    <a:pt x="1484" y="1669"/>
                  </a:lnTo>
                  <a:lnTo>
                    <a:pt x="1480" y="1676"/>
                  </a:lnTo>
                  <a:lnTo>
                    <a:pt x="1477" y="1678"/>
                  </a:lnTo>
                  <a:lnTo>
                    <a:pt x="1473" y="1680"/>
                  </a:lnTo>
                  <a:lnTo>
                    <a:pt x="1469" y="1680"/>
                  </a:lnTo>
                  <a:lnTo>
                    <a:pt x="1465" y="1679"/>
                  </a:lnTo>
                  <a:lnTo>
                    <a:pt x="1462" y="1678"/>
                  </a:lnTo>
                  <a:lnTo>
                    <a:pt x="1458" y="1675"/>
                  </a:lnTo>
                  <a:lnTo>
                    <a:pt x="1448" y="1664"/>
                  </a:lnTo>
                  <a:lnTo>
                    <a:pt x="1444" y="1657"/>
                  </a:lnTo>
                  <a:lnTo>
                    <a:pt x="1445" y="1649"/>
                  </a:lnTo>
                  <a:lnTo>
                    <a:pt x="1449" y="1642"/>
                  </a:lnTo>
                  <a:lnTo>
                    <a:pt x="1457" y="1639"/>
                  </a:lnTo>
                  <a:close/>
                  <a:moveTo>
                    <a:pt x="1652" y="1638"/>
                  </a:moveTo>
                  <a:lnTo>
                    <a:pt x="1659" y="1638"/>
                  </a:lnTo>
                  <a:lnTo>
                    <a:pt x="1667" y="1643"/>
                  </a:lnTo>
                  <a:lnTo>
                    <a:pt x="1670" y="1649"/>
                  </a:lnTo>
                  <a:lnTo>
                    <a:pt x="1670" y="1658"/>
                  </a:lnTo>
                  <a:lnTo>
                    <a:pt x="1666" y="1668"/>
                  </a:lnTo>
                  <a:lnTo>
                    <a:pt x="1665" y="1672"/>
                  </a:lnTo>
                  <a:lnTo>
                    <a:pt x="1661" y="1676"/>
                  </a:lnTo>
                  <a:lnTo>
                    <a:pt x="1658" y="1678"/>
                  </a:lnTo>
                  <a:lnTo>
                    <a:pt x="1655" y="1679"/>
                  </a:lnTo>
                  <a:lnTo>
                    <a:pt x="1651" y="1680"/>
                  </a:lnTo>
                  <a:lnTo>
                    <a:pt x="1647" y="1679"/>
                  </a:lnTo>
                  <a:lnTo>
                    <a:pt x="1639" y="1674"/>
                  </a:lnTo>
                  <a:lnTo>
                    <a:pt x="1636" y="1667"/>
                  </a:lnTo>
                  <a:lnTo>
                    <a:pt x="1636" y="1659"/>
                  </a:lnTo>
                  <a:lnTo>
                    <a:pt x="1640" y="1648"/>
                  </a:lnTo>
                  <a:lnTo>
                    <a:pt x="1645" y="1641"/>
                  </a:lnTo>
                  <a:lnTo>
                    <a:pt x="1652" y="1638"/>
                  </a:lnTo>
                  <a:close/>
                  <a:moveTo>
                    <a:pt x="1586" y="1629"/>
                  </a:moveTo>
                  <a:lnTo>
                    <a:pt x="1594" y="1630"/>
                  </a:lnTo>
                  <a:lnTo>
                    <a:pt x="1600" y="1636"/>
                  </a:lnTo>
                  <a:lnTo>
                    <a:pt x="1603" y="1643"/>
                  </a:lnTo>
                  <a:lnTo>
                    <a:pt x="1604" y="1655"/>
                  </a:lnTo>
                  <a:lnTo>
                    <a:pt x="1603" y="1662"/>
                  </a:lnTo>
                  <a:lnTo>
                    <a:pt x="1598" y="1668"/>
                  </a:lnTo>
                  <a:lnTo>
                    <a:pt x="1590" y="1671"/>
                  </a:lnTo>
                  <a:lnTo>
                    <a:pt x="1589" y="1671"/>
                  </a:lnTo>
                  <a:lnTo>
                    <a:pt x="1585" y="1671"/>
                  </a:lnTo>
                  <a:lnTo>
                    <a:pt x="1582" y="1670"/>
                  </a:lnTo>
                  <a:lnTo>
                    <a:pt x="1585" y="1672"/>
                  </a:lnTo>
                  <a:lnTo>
                    <a:pt x="1586" y="1676"/>
                  </a:lnTo>
                  <a:lnTo>
                    <a:pt x="1588" y="1679"/>
                  </a:lnTo>
                  <a:lnTo>
                    <a:pt x="1590" y="1687"/>
                  </a:lnTo>
                  <a:lnTo>
                    <a:pt x="1590" y="1695"/>
                  </a:lnTo>
                  <a:lnTo>
                    <a:pt x="1585" y="1702"/>
                  </a:lnTo>
                  <a:lnTo>
                    <a:pt x="1579" y="1705"/>
                  </a:lnTo>
                  <a:lnTo>
                    <a:pt x="1579" y="1706"/>
                  </a:lnTo>
                  <a:lnTo>
                    <a:pt x="1580" y="1707"/>
                  </a:lnTo>
                  <a:lnTo>
                    <a:pt x="1582" y="1714"/>
                  </a:lnTo>
                  <a:lnTo>
                    <a:pt x="1582" y="1716"/>
                  </a:lnTo>
                  <a:lnTo>
                    <a:pt x="1583" y="1718"/>
                  </a:lnTo>
                  <a:lnTo>
                    <a:pt x="1586" y="1716"/>
                  </a:lnTo>
                  <a:lnTo>
                    <a:pt x="1590" y="1714"/>
                  </a:lnTo>
                  <a:lnTo>
                    <a:pt x="1590" y="1714"/>
                  </a:lnTo>
                  <a:lnTo>
                    <a:pt x="1591" y="1706"/>
                  </a:lnTo>
                  <a:lnTo>
                    <a:pt x="1591" y="1702"/>
                  </a:lnTo>
                  <a:lnTo>
                    <a:pt x="1594" y="1698"/>
                  </a:lnTo>
                  <a:lnTo>
                    <a:pt x="1597" y="1695"/>
                  </a:lnTo>
                  <a:lnTo>
                    <a:pt x="1601" y="1693"/>
                  </a:lnTo>
                  <a:lnTo>
                    <a:pt x="1605" y="1691"/>
                  </a:lnTo>
                  <a:lnTo>
                    <a:pt x="1607" y="1691"/>
                  </a:lnTo>
                  <a:lnTo>
                    <a:pt x="1609" y="1691"/>
                  </a:lnTo>
                  <a:lnTo>
                    <a:pt x="1609" y="1689"/>
                  </a:lnTo>
                  <a:lnTo>
                    <a:pt x="1609" y="1687"/>
                  </a:lnTo>
                  <a:lnTo>
                    <a:pt x="1610" y="1679"/>
                  </a:lnTo>
                  <a:lnTo>
                    <a:pt x="1614" y="1671"/>
                  </a:lnTo>
                  <a:lnTo>
                    <a:pt x="1620" y="1667"/>
                  </a:lnTo>
                  <a:lnTo>
                    <a:pt x="1628" y="1666"/>
                  </a:lnTo>
                  <a:lnTo>
                    <a:pt x="1636" y="1669"/>
                  </a:lnTo>
                  <a:lnTo>
                    <a:pt x="1640" y="1676"/>
                  </a:lnTo>
                  <a:lnTo>
                    <a:pt x="1641" y="1684"/>
                  </a:lnTo>
                  <a:lnTo>
                    <a:pt x="1639" y="1694"/>
                  </a:lnTo>
                  <a:lnTo>
                    <a:pt x="1638" y="1698"/>
                  </a:lnTo>
                  <a:lnTo>
                    <a:pt x="1635" y="1701"/>
                  </a:lnTo>
                  <a:lnTo>
                    <a:pt x="1632" y="1704"/>
                  </a:lnTo>
                  <a:lnTo>
                    <a:pt x="1629" y="1705"/>
                  </a:lnTo>
                  <a:lnTo>
                    <a:pt x="1623" y="1706"/>
                  </a:lnTo>
                  <a:lnTo>
                    <a:pt x="1621" y="1706"/>
                  </a:lnTo>
                  <a:lnTo>
                    <a:pt x="1621" y="1706"/>
                  </a:lnTo>
                  <a:lnTo>
                    <a:pt x="1621" y="1707"/>
                  </a:lnTo>
                  <a:lnTo>
                    <a:pt x="1621" y="1715"/>
                  </a:lnTo>
                  <a:lnTo>
                    <a:pt x="1621" y="1717"/>
                  </a:lnTo>
                  <a:lnTo>
                    <a:pt x="1620" y="1719"/>
                  </a:lnTo>
                  <a:lnTo>
                    <a:pt x="1624" y="1718"/>
                  </a:lnTo>
                  <a:lnTo>
                    <a:pt x="1630" y="1718"/>
                  </a:lnTo>
                  <a:lnTo>
                    <a:pt x="1630" y="1717"/>
                  </a:lnTo>
                  <a:lnTo>
                    <a:pt x="1633" y="1710"/>
                  </a:lnTo>
                  <a:lnTo>
                    <a:pt x="1638" y="1704"/>
                  </a:lnTo>
                  <a:lnTo>
                    <a:pt x="1646" y="1702"/>
                  </a:lnTo>
                  <a:lnTo>
                    <a:pt x="1654" y="1703"/>
                  </a:lnTo>
                  <a:lnTo>
                    <a:pt x="1655" y="1704"/>
                  </a:lnTo>
                  <a:lnTo>
                    <a:pt x="1656" y="1705"/>
                  </a:lnTo>
                  <a:lnTo>
                    <a:pt x="1656" y="1703"/>
                  </a:lnTo>
                  <a:lnTo>
                    <a:pt x="1657" y="1701"/>
                  </a:lnTo>
                  <a:lnTo>
                    <a:pt x="1663" y="1693"/>
                  </a:lnTo>
                  <a:lnTo>
                    <a:pt x="1669" y="1687"/>
                  </a:lnTo>
                  <a:lnTo>
                    <a:pt x="1677" y="1686"/>
                  </a:lnTo>
                  <a:lnTo>
                    <a:pt x="1685" y="1688"/>
                  </a:lnTo>
                  <a:lnTo>
                    <a:pt x="1690" y="1695"/>
                  </a:lnTo>
                  <a:lnTo>
                    <a:pt x="1691" y="1703"/>
                  </a:lnTo>
                  <a:lnTo>
                    <a:pt x="1689" y="1710"/>
                  </a:lnTo>
                  <a:lnTo>
                    <a:pt x="1684" y="1718"/>
                  </a:lnTo>
                  <a:lnTo>
                    <a:pt x="1682" y="1720"/>
                  </a:lnTo>
                  <a:lnTo>
                    <a:pt x="1678" y="1723"/>
                  </a:lnTo>
                  <a:lnTo>
                    <a:pt x="1674" y="1724"/>
                  </a:lnTo>
                  <a:lnTo>
                    <a:pt x="1671" y="1725"/>
                  </a:lnTo>
                  <a:lnTo>
                    <a:pt x="1668" y="1724"/>
                  </a:lnTo>
                  <a:lnTo>
                    <a:pt x="1665" y="1724"/>
                  </a:lnTo>
                  <a:lnTo>
                    <a:pt x="1663" y="1722"/>
                  </a:lnTo>
                  <a:lnTo>
                    <a:pt x="1661" y="1722"/>
                  </a:lnTo>
                  <a:lnTo>
                    <a:pt x="1661" y="1723"/>
                  </a:lnTo>
                  <a:lnTo>
                    <a:pt x="1661" y="1724"/>
                  </a:lnTo>
                  <a:lnTo>
                    <a:pt x="1658" y="1730"/>
                  </a:lnTo>
                  <a:lnTo>
                    <a:pt x="1656" y="1733"/>
                  </a:lnTo>
                  <a:lnTo>
                    <a:pt x="1655" y="1734"/>
                  </a:lnTo>
                  <a:lnTo>
                    <a:pt x="1658" y="1734"/>
                  </a:lnTo>
                  <a:lnTo>
                    <a:pt x="1663" y="1735"/>
                  </a:lnTo>
                  <a:lnTo>
                    <a:pt x="1666" y="1737"/>
                  </a:lnTo>
                  <a:lnTo>
                    <a:pt x="1666" y="1737"/>
                  </a:lnTo>
                  <a:lnTo>
                    <a:pt x="1666" y="1736"/>
                  </a:lnTo>
                  <a:lnTo>
                    <a:pt x="1671" y="1732"/>
                  </a:lnTo>
                  <a:lnTo>
                    <a:pt x="1679" y="1727"/>
                  </a:lnTo>
                  <a:lnTo>
                    <a:pt x="1687" y="1728"/>
                  </a:lnTo>
                  <a:lnTo>
                    <a:pt x="1693" y="1733"/>
                  </a:lnTo>
                  <a:lnTo>
                    <a:pt x="1694" y="1735"/>
                  </a:lnTo>
                  <a:lnTo>
                    <a:pt x="1695" y="1736"/>
                  </a:lnTo>
                  <a:lnTo>
                    <a:pt x="1697" y="1734"/>
                  </a:lnTo>
                  <a:lnTo>
                    <a:pt x="1700" y="1732"/>
                  </a:lnTo>
                  <a:lnTo>
                    <a:pt x="1707" y="1726"/>
                  </a:lnTo>
                  <a:lnTo>
                    <a:pt x="1715" y="1724"/>
                  </a:lnTo>
                  <a:lnTo>
                    <a:pt x="1723" y="1726"/>
                  </a:lnTo>
                  <a:lnTo>
                    <a:pt x="1729" y="1732"/>
                  </a:lnTo>
                  <a:lnTo>
                    <a:pt x="1731" y="1739"/>
                  </a:lnTo>
                  <a:lnTo>
                    <a:pt x="1729" y="1747"/>
                  </a:lnTo>
                  <a:lnTo>
                    <a:pt x="1724" y="1754"/>
                  </a:lnTo>
                  <a:lnTo>
                    <a:pt x="1715" y="1758"/>
                  </a:lnTo>
                  <a:lnTo>
                    <a:pt x="1712" y="1760"/>
                  </a:lnTo>
                  <a:lnTo>
                    <a:pt x="1708" y="1760"/>
                  </a:lnTo>
                  <a:lnTo>
                    <a:pt x="1704" y="1760"/>
                  </a:lnTo>
                  <a:lnTo>
                    <a:pt x="1701" y="1759"/>
                  </a:lnTo>
                  <a:lnTo>
                    <a:pt x="1696" y="1756"/>
                  </a:lnTo>
                  <a:lnTo>
                    <a:pt x="1694" y="1754"/>
                  </a:lnTo>
                  <a:lnTo>
                    <a:pt x="1694" y="1753"/>
                  </a:lnTo>
                  <a:lnTo>
                    <a:pt x="1693" y="1754"/>
                  </a:lnTo>
                  <a:lnTo>
                    <a:pt x="1692" y="1755"/>
                  </a:lnTo>
                  <a:lnTo>
                    <a:pt x="1686" y="1760"/>
                  </a:lnTo>
                  <a:lnTo>
                    <a:pt x="1685" y="1761"/>
                  </a:lnTo>
                  <a:lnTo>
                    <a:pt x="1684" y="1761"/>
                  </a:lnTo>
                  <a:lnTo>
                    <a:pt x="1686" y="1763"/>
                  </a:lnTo>
                  <a:lnTo>
                    <a:pt x="1689" y="1765"/>
                  </a:lnTo>
                  <a:lnTo>
                    <a:pt x="1691" y="1768"/>
                  </a:lnTo>
                  <a:lnTo>
                    <a:pt x="1692" y="1768"/>
                  </a:lnTo>
                  <a:lnTo>
                    <a:pt x="1692" y="1767"/>
                  </a:lnTo>
                  <a:lnTo>
                    <a:pt x="1700" y="1765"/>
                  </a:lnTo>
                  <a:lnTo>
                    <a:pt x="1708" y="1765"/>
                  </a:lnTo>
                  <a:lnTo>
                    <a:pt x="1715" y="1768"/>
                  </a:lnTo>
                  <a:lnTo>
                    <a:pt x="1720" y="1776"/>
                  </a:lnTo>
                  <a:lnTo>
                    <a:pt x="1720" y="1778"/>
                  </a:lnTo>
                  <a:lnTo>
                    <a:pt x="1720" y="1779"/>
                  </a:lnTo>
                  <a:lnTo>
                    <a:pt x="1723" y="1778"/>
                  </a:lnTo>
                  <a:lnTo>
                    <a:pt x="1726" y="1777"/>
                  </a:lnTo>
                  <a:lnTo>
                    <a:pt x="1735" y="1775"/>
                  </a:lnTo>
                  <a:lnTo>
                    <a:pt x="1743" y="1776"/>
                  </a:lnTo>
                  <a:lnTo>
                    <a:pt x="1750" y="1781"/>
                  </a:lnTo>
                  <a:lnTo>
                    <a:pt x="1753" y="1788"/>
                  </a:lnTo>
                  <a:lnTo>
                    <a:pt x="1752" y="1796"/>
                  </a:lnTo>
                  <a:lnTo>
                    <a:pt x="1747" y="1802"/>
                  </a:lnTo>
                  <a:lnTo>
                    <a:pt x="1740" y="1806"/>
                  </a:lnTo>
                  <a:lnTo>
                    <a:pt x="1730" y="1807"/>
                  </a:lnTo>
                  <a:lnTo>
                    <a:pt x="1728" y="1807"/>
                  </a:lnTo>
                  <a:lnTo>
                    <a:pt x="1724" y="1807"/>
                  </a:lnTo>
                  <a:lnTo>
                    <a:pt x="1720" y="1805"/>
                  </a:lnTo>
                  <a:lnTo>
                    <a:pt x="1716" y="1802"/>
                  </a:lnTo>
                  <a:lnTo>
                    <a:pt x="1714" y="1799"/>
                  </a:lnTo>
                  <a:lnTo>
                    <a:pt x="1712" y="1795"/>
                  </a:lnTo>
                  <a:lnTo>
                    <a:pt x="1712" y="1794"/>
                  </a:lnTo>
                  <a:lnTo>
                    <a:pt x="1712" y="1793"/>
                  </a:lnTo>
                  <a:lnTo>
                    <a:pt x="1711" y="1795"/>
                  </a:lnTo>
                  <a:lnTo>
                    <a:pt x="1709" y="1795"/>
                  </a:lnTo>
                  <a:lnTo>
                    <a:pt x="1702" y="1798"/>
                  </a:lnTo>
                  <a:lnTo>
                    <a:pt x="1700" y="1798"/>
                  </a:lnTo>
                  <a:lnTo>
                    <a:pt x="1698" y="1798"/>
                  </a:lnTo>
                  <a:lnTo>
                    <a:pt x="1701" y="1801"/>
                  </a:lnTo>
                  <a:lnTo>
                    <a:pt x="1702" y="1804"/>
                  </a:lnTo>
                  <a:lnTo>
                    <a:pt x="1703" y="1807"/>
                  </a:lnTo>
                  <a:lnTo>
                    <a:pt x="1705" y="1807"/>
                  </a:lnTo>
                  <a:lnTo>
                    <a:pt x="1712" y="1807"/>
                  </a:lnTo>
                  <a:lnTo>
                    <a:pt x="1720" y="1811"/>
                  </a:lnTo>
                  <a:lnTo>
                    <a:pt x="1725" y="1817"/>
                  </a:lnTo>
                  <a:lnTo>
                    <a:pt x="1726" y="1825"/>
                  </a:lnTo>
                  <a:lnTo>
                    <a:pt x="1726" y="1826"/>
                  </a:lnTo>
                  <a:lnTo>
                    <a:pt x="1725" y="1829"/>
                  </a:lnTo>
                  <a:lnTo>
                    <a:pt x="1729" y="1828"/>
                  </a:lnTo>
                  <a:lnTo>
                    <a:pt x="1732" y="1829"/>
                  </a:lnTo>
                  <a:lnTo>
                    <a:pt x="1742" y="1831"/>
                  </a:lnTo>
                  <a:lnTo>
                    <a:pt x="1749" y="1835"/>
                  </a:lnTo>
                  <a:lnTo>
                    <a:pt x="1753" y="1841"/>
                  </a:lnTo>
                  <a:lnTo>
                    <a:pt x="1753" y="1850"/>
                  </a:lnTo>
                  <a:lnTo>
                    <a:pt x="1752" y="1854"/>
                  </a:lnTo>
                  <a:lnTo>
                    <a:pt x="1749" y="1857"/>
                  </a:lnTo>
                  <a:lnTo>
                    <a:pt x="1746" y="1859"/>
                  </a:lnTo>
                  <a:lnTo>
                    <a:pt x="1743" y="1861"/>
                  </a:lnTo>
                  <a:lnTo>
                    <a:pt x="1739" y="1861"/>
                  </a:lnTo>
                  <a:lnTo>
                    <a:pt x="1734" y="1861"/>
                  </a:lnTo>
                  <a:lnTo>
                    <a:pt x="1725" y="1859"/>
                  </a:lnTo>
                  <a:lnTo>
                    <a:pt x="1717" y="1855"/>
                  </a:lnTo>
                  <a:lnTo>
                    <a:pt x="1713" y="1849"/>
                  </a:lnTo>
                  <a:lnTo>
                    <a:pt x="1713" y="1840"/>
                  </a:lnTo>
                  <a:lnTo>
                    <a:pt x="1713" y="1839"/>
                  </a:lnTo>
                  <a:lnTo>
                    <a:pt x="1714" y="1838"/>
                  </a:lnTo>
                  <a:lnTo>
                    <a:pt x="1712" y="1839"/>
                  </a:lnTo>
                  <a:lnTo>
                    <a:pt x="1711" y="1839"/>
                  </a:lnTo>
                  <a:lnTo>
                    <a:pt x="1710" y="1839"/>
                  </a:lnTo>
                  <a:lnTo>
                    <a:pt x="1709" y="1839"/>
                  </a:lnTo>
                  <a:lnTo>
                    <a:pt x="1702" y="1838"/>
                  </a:lnTo>
                  <a:lnTo>
                    <a:pt x="1700" y="1838"/>
                  </a:lnTo>
                  <a:lnTo>
                    <a:pt x="1697" y="1837"/>
                  </a:lnTo>
                  <a:lnTo>
                    <a:pt x="1698" y="1840"/>
                  </a:lnTo>
                  <a:lnTo>
                    <a:pt x="1698" y="1844"/>
                  </a:lnTo>
                  <a:lnTo>
                    <a:pt x="1697" y="1848"/>
                  </a:lnTo>
                  <a:lnTo>
                    <a:pt x="1698" y="1848"/>
                  </a:lnTo>
                  <a:lnTo>
                    <a:pt x="1700" y="1848"/>
                  </a:lnTo>
                  <a:lnTo>
                    <a:pt x="1707" y="1852"/>
                  </a:lnTo>
                  <a:lnTo>
                    <a:pt x="1713" y="1857"/>
                  </a:lnTo>
                  <a:lnTo>
                    <a:pt x="1715" y="1865"/>
                  </a:lnTo>
                  <a:lnTo>
                    <a:pt x="1713" y="1873"/>
                  </a:lnTo>
                  <a:lnTo>
                    <a:pt x="1712" y="1875"/>
                  </a:lnTo>
                  <a:lnTo>
                    <a:pt x="1710" y="1876"/>
                  </a:lnTo>
                  <a:lnTo>
                    <a:pt x="1714" y="1877"/>
                  </a:lnTo>
                  <a:lnTo>
                    <a:pt x="1717" y="1878"/>
                  </a:lnTo>
                  <a:lnTo>
                    <a:pt x="1726" y="1884"/>
                  </a:lnTo>
                  <a:lnTo>
                    <a:pt x="1731" y="1891"/>
                  </a:lnTo>
                  <a:lnTo>
                    <a:pt x="1732" y="1898"/>
                  </a:lnTo>
                  <a:lnTo>
                    <a:pt x="1729" y="1906"/>
                  </a:lnTo>
                  <a:lnTo>
                    <a:pt x="1727" y="1909"/>
                  </a:lnTo>
                  <a:lnTo>
                    <a:pt x="1724" y="1911"/>
                  </a:lnTo>
                  <a:lnTo>
                    <a:pt x="1721" y="1912"/>
                  </a:lnTo>
                  <a:lnTo>
                    <a:pt x="1716" y="1913"/>
                  </a:lnTo>
                  <a:lnTo>
                    <a:pt x="1713" y="1912"/>
                  </a:lnTo>
                  <a:lnTo>
                    <a:pt x="1710" y="1911"/>
                  </a:lnTo>
                  <a:lnTo>
                    <a:pt x="1708" y="1910"/>
                  </a:lnTo>
                  <a:lnTo>
                    <a:pt x="1700" y="1903"/>
                  </a:lnTo>
                  <a:lnTo>
                    <a:pt x="1694" y="1897"/>
                  </a:lnTo>
                  <a:lnTo>
                    <a:pt x="1693" y="1890"/>
                  </a:lnTo>
                  <a:lnTo>
                    <a:pt x="1696" y="1882"/>
                  </a:lnTo>
                  <a:lnTo>
                    <a:pt x="1696" y="1881"/>
                  </a:lnTo>
                  <a:lnTo>
                    <a:pt x="1697" y="1880"/>
                  </a:lnTo>
                  <a:lnTo>
                    <a:pt x="1694" y="1880"/>
                  </a:lnTo>
                  <a:lnTo>
                    <a:pt x="1692" y="1879"/>
                  </a:lnTo>
                  <a:lnTo>
                    <a:pt x="1685" y="1876"/>
                  </a:lnTo>
                  <a:lnTo>
                    <a:pt x="1683" y="1874"/>
                  </a:lnTo>
                  <a:lnTo>
                    <a:pt x="1680" y="1872"/>
                  </a:lnTo>
                  <a:lnTo>
                    <a:pt x="1680" y="1876"/>
                  </a:lnTo>
                  <a:lnTo>
                    <a:pt x="1679" y="1879"/>
                  </a:lnTo>
                  <a:lnTo>
                    <a:pt x="1677" y="1882"/>
                  </a:lnTo>
                  <a:lnTo>
                    <a:pt x="1678" y="1883"/>
                  </a:lnTo>
                  <a:lnTo>
                    <a:pt x="1684" y="1890"/>
                  </a:lnTo>
                  <a:lnTo>
                    <a:pt x="1687" y="1897"/>
                  </a:lnTo>
                  <a:lnTo>
                    <a:pt x="1687" y="1906"/>
                  </a:lnTo>
                  <a:lnTo>
                    <a:pt x="1682" y="1912"/>
                  </a:lnTo>
                  <a:lnTo>
                    <a:pt x="1680" y="1913"/>
                  </a:lnTo>
                  <a:lnTo>
                    <a:pt x="1678" y="1914"/>
                  </a:lnTo>
                  <a:lnTo>
                    <a:pt x="1682" y="1916"/>
                  </a:lnTo>
                  <a:lnTo>
                    <a:pt x="1684" y="1918"/>
                  </a:lnTo>
                  <a:lnTo>
                    <a:pt x="1689" y="1928"/>
                  </a:lnTo>
                  <a:lnTo>
                    <a:pt x="1691" y="1935"/>
                  </a:lnTo>
                  <a:lnTo>
                    <a:pt x="1689" y="1942"/>
                  </a:lnTo>
                  <a:lnTo>
                    <a:pt x="1684" y="1949"/>
                  </a:lnTo>
                  <a:lnTo>
                    <a:pt x="1679" y="1951"/>
                  </a:lnTo>
                  <a:lnTo>
                    <a:pt x="1675" y="1951"/>
                  </a:lnTo>
                  <a:lnTo>
                    <a:pt x="1672" y="1951"/>
                  </a:lnTo>
                  <a:lnTo>
                    <a:pt x="1668" y="1949"/>
                  </a:lnTo>
                  <a:lnTo>
                    <a:pt x="1665" y="1947"/>
                  </a:lnTo>
                  <a:lnTo>
                    <a:pt x="1663" y="1944"/>
                  </a:lnTo>
                  <a:lnTo>
                    <a:pt x="1657" y="1935"/>
                  </a:lnTo>
                  <a:lnTo>
                    <a:pt x="1654" y="1928"/>
                  </a:lnTo>
                  <a:lnTo>
                    <a:pt x="1656" y="1919"/>
                  </a:lnTo>
                  <a:lnTo>
                    <a:pt x="1661" y="1914"/>
                  </a:lnTo>
                  <a:lnTo>
                    <a:pt x="1663" y="1913"/>
                  </a:lnTo>
                  <a:lnTo>
                    <a:pt x="1664" y="1913"/>
                  </a:lnTo>
                  <a:lnTo>
                    <a:pt x="1661" y="1912"/>
                  </a:lnTo>
                  <a:lnTo>
                    <a:pt x="1659" y="1910"/>
                  </a:lnTo>
                  <a:lnTo>
                    <a:pt x="1655" y="1903"/>
                  </a:lnTo>
                  <a:lnTo>
                    <a:pt x="1653" y="1900"/>
                  </a:lnTo>
                  <a:lnTo>
                    <a:pt x="1651" y="1896"/>
                  </a:lnTo>
                  <a:lnTo>
                    <a:pt x="1651" y="1899"/>
                  </a:lnTo>
                  <a:lnTo>
                    <a:pt x="1649" y="1902"/>
                  </a:lnTo>
                  <a:lnTo>
                    <a:pt x="1647" y="1906"/>
                  </a:lnTo>
                  <a:lnTo>
                    <a:pt x="1644" y="1907"/>
                  </a:lnTo>
                  <a:lnTo>
                    <a:pt x="1644" y="1908"/>
                  </a:lnTo>
                  <a:lnTo>
                    <a:pt x="1645" y="1909"/>
                  </a:lnTo>
                  <a:lnTo>
                    <a:pt x="1647" y="1916"/>
                  </a:lnTo>
                  <a:lnTo>
                    <a:pt x="1647" y="1925"/>
                  </a:lnTo>
                  <a:lnTo>
                    <a:pt x="1642" y="1932"/>
                  </a:lnTo>
                  <a:lnTo>
                    <a:pt x="1636" y="1936"/>
                  </a:lnTo>
                  <a:lnTo>
                    <a:pt x="1634" y="1936"/>
                  </a:lnTo>
                  <a:lnTo>
                    <a:pt x="1632" y="1936"/>
                  </a:lnTo>
                  <a:lnTo>
                    <a:pt x="1634" y="1939"/>
                  </a:lnTo>
                  <a:lnTo>
                    <a:pt x="1634" y="1942"/>
                  </a:lnTo>
                  <a:lnTo>
                    <a:pt x="1636" y="1953"/>
                  </a:lnTo>
                  <a:lnTo>
                    <a:pt x="1635" y="1960"/>
                  </a:lnTo>
                  <a:lnTo>
                    <a:pt x="1631" y="1967"/>
                  </a:lnTo>
                  <a:lnTo>
                    <a:pt x="1623" y="1970"/>
                  </a:lnTo>
                  <a:lnTo>
                    <a:pt x="1620" y="1971"/>
                  </a:lnTo>
                  <a:lnTo>
                    <a:pt x="1616" y="1970"/>
                  </a:lnTo>
                  <a:lnTo>
                    <a:pt x="1612" y="1968"/>
                  </a:lnTo>
                  <a:lnTo>
                    <a:pt x="1609" y="1966"/>
                  </a:lnTo>
                  <a:lnTo>
                    <a:pt x="1607" y="1961"/>
                  </a:lnTo>
                  <a:lnTo>
                    <a:pt x="1605" y="1957"/>
                  </a:lnTo>
                  <a:lnTo>
                    <a:pt x="1603" y="1948"/>
                  </a:lnTo>
                  <a:lnTo>
                    <a:pt x="1604" y="1939"/>
                  </a:lnTo>
                  <a:lnTo>
                    <a:pt x="1609" y="1933"/>
                  </a:lnTo>
                  <a:lnTo>
                    <a:pt x="1616" y="1930"/>
                  </a:lnTo>
                  <a:lnTo>
                    <a:pt x="1618" y="1930"/>
                  </a:lnTo>
                  <a:lnTo>
                    <a:pt x="1619" y="1930"/>
                  </a:lnTo>
                  <a:lnTo>
                    <a:pt x="1618" y="1928"/>
                  </a:lnTo>
                  <a:lnTo>
                    <a:pt x="1616" y="1926"/>
                  </a:lnTo>
                  <a:lnTo>
                    <a:pt x="1614" y="1917"/>
                  </a:lnTo>
                  <a:lnTo>
                    <a:pt x="1614" y="1914"/>
                  </a:lnTo>
                  <a:lnTo>
                    <a:pt x="1614" y="1910"/>
                  </a:lnTo>
                  <a:lnTo>
                    <a:pt x="1615" y="1907"/>
                  </a:lnTo>
                  <a:lnTo>
                    <a:pt x="1613" y="1911"/>
                  </a:lnTo>
                  <a:lnTo>
                    <a:pt x="1610" y="1913"/>
                  </a:lnTo>
                  <a:lnTo>
                    <a:pt x="1605" y="1915"/>
                  </a:lnTo>
                  <a:lnTo>
                    <a:pt x="1601" y="1916"/>
                  </a:lnTo>
                  <a:lnTo>
                    <a:pt x="1601" y="1916"/>
                  </a:lnTo>
                  <a:lnTo>
                    <a:pt x="1601" y="1917"/>
                  </a:lnTo>
                  <a:lnTo>
                    <a:pt x="1601" y="1918"/>
                  </a:lnTo>
                  <a:lnTo>
                    <a:pt x="1600" y="1926"/>
                  </a:lnTo>
                  <a:lnTo>
                    <a:pt x="1599" y="1931"/>
                  </a:lnTo>
                  <a:lnTo>
                    <a:pt x="1597" y="1934"/>
                  </a:lnTo>
                  <a:lnTo>
                    <a:pt x="1594" y="1937"/>
                  </a:lnTo>
                  <a:lnTo>
                    <a:pt x="1590" y="1939"/>
                  </a:lnTo>
                  <a:lnTo>
                    <a:pt x="1585" y="1940"/>
                  </a:lnTo>
                  <a:lnTo>
                    <a:pt x="1583" y="1940"/>
                  </a:lnTo>
                  <a:lnTo>
                    <a:pt x="1581" y="1939"/>
                  </a:lnTo>
                  <a:lnTo>
                    <a:pt x="1579" y="1938"/>
                  </a:lnTo>
                  <a:lnTo>
                    <a:pt x="1579" y="1942"/>
                  </a:lnTo>
                  <a:lnTo>
                    <a:pt x="1579" y="1946"/>
                  </a:lnTo>
                  <a:lnTo>
                    <a:pt x="1576" y="1955"/>
                  </a:lnTo>
                  <a:lnTo>
                    <a:pt x="1575" y="1959"/>
                  </a:lnTo>
                  <a:lnTo>
                    <a:pt x="1572" y="1962"/>
                  </a:lnTo>
                  <a:lnTo>
                    <a:pt x="1569" y="1965"/>
                  </a:lnTo>
                  <a:lnTo>
                    <a:pt x="1565" y="1967"/>
                  </a:lnTo>
                  <a:lnTo>
                    <a:pt x="1561" y="1967"/>
                  </a:lnTo>
                  <a:lnTo>
                    <a:pt x="1557" y="1967"/>
                  </a:lnTo>
                  <a:lnTo>
                    <a:pt x="1549" y="1962"/>
                  </a:lnTo>
                  <a:lnTo>
                    <a:pt x="1546" y="1956"/>
                  </a:lnTo>
                  <a:lnTo>
                    <a:pt x="1545" y="1948"/>
                  </a:lnTo>
                  <a:lnTo>
                    <a:pt x="1548" y="1938"/>
                  </a:lnTo>
                  <a:lnTo>
                    <a:pt x="1553" y="1931"/>
                  </a:lnTo>
                  <a:lnTo>
                    <a:pt x="1559" y="1927"/>
                  </a:lnTo>
                  <a:lnTo>
                    <a:pt x="1567" y="1927"/>
                  </a:lnTo>
                  <a:lnTo>
                    <a:pt x="1569" y="1927"/>
                  </a:lnTo>
                  <a:lnTo>
                    <a:pt x="1570" y="1928"/>
                  </a:lnTo>
                  <a:lnTo>
                    <a:pt x="1570" y="1926"/>
                  </a:lnTo>
                  <a:lnTo>
                    <a:pt x="1570" y="1922"/>
                  </a:lnTo>
                  <a:lnTo>
                    <a:pt x="1571" y="1915"/>
                  </a:lnTo>
                  <a:lnTo>
                    <a:pt x="1572" y="1911"/>
                  </a:lnTo>
                  <a:lnTo>
                    <a:pt x="1574" y="1907"/>
                  </a:lnTo>
                  <a:lnTo>
                    <a:pt x="1577" y="1903"/>
                  </a:lnTo>
                  <a:lnTo>
                    <a:pt x="1581" y="1902"/>
                  </a:lnTo>
                  <a:lnTo>
                    <a:pt x="1585" y="1901"/>
                  </a:lnTo>
                  <a:lnTo>
                    <a:pt x="1584" y="1895"/>
                  </a:lnTo>
                  <a:lnTo>
                    <a:pt x="1585" y="1895"/>
                  </a:lnTo>
                  <a:lnTo>
                    <a:pt x="1585" y="1894"/>
                  </a:lnTo>
                  <a:lnTo>
                    <a:pt x="1581" y="1895"/>
                  </a:lnTo>
                  <a:lnTo>
                    <a:pt x="1580" y="1895"/>
                  </a:lnTo>
                  <a:lnTo>
                    <a:pt x="1579" y="1899"/>
                  </a:lnTo>
                  <a:lnTo>
                    <a:pt x="1577" y="1902"/>
                  </a:lnTo>
                  <a:lnTo>
                    <a:pt x="1574" y="1906"/>
                  </a:lnTo>
                  <a:lnTo>
                    <a:pt x="1572" y="1908"/>
                  </a:lnTo>
                  <a:lnTo>
                    <a:pt x="1567" y="1909"/>
                  </a:lnTo>
                  <a:lnTo>
                    <a:pt x="1564" y="1910"/>
                  </a:lnTo>
                  <a:lnTo>
                    <a:pt x="1561" y="1909"/>
                  </a:lnTo>
                  <a:lnTo>
                    <a:pt x="1558" y="1909"/>
                  </a:lnTo>
                  <a:lnTo>
                    <a:pt x="1558" y="1909"/>
                  </a:lnTo>
                  <a:lnTo>
                    <a:pt x="1558" y="1908"/>
                  </a:lnTo>
                  <a:lnTo>
                    <a:pt x="1558" y="1909"/>
                  </a:lnTo>
                  <a:lnTo>
                    <a:pt x="1557" y="1910"/>
                  </a:lnTo>
                  <a:lnTo>
                    <a:pt x="1553" y="1917"/>
                  </a:lnTo>
                  <a:lnTo>
                    <a:pt x="1551" y="1920"/>
                  </a:lnTo>
                  <a:lnTo>
                    <a:pt x="1547" y="1923"/>
                  </a:lnTo>
                  <a:lnTo>
                    <a:pt x="1543" y="1925"/>
                  </a:lnTo>
                  <a:lnTo>
                    <a:pt x="1539" y="1926"/>
                  </a:lnTo>
                  <a:lnTo>
                    <a:pt x="1536" y="1925"/>
                  </a:lnTo>
                  <a:lnTo>
                    <a:pt x="1532" y="1923"/>
                  </a:lnTo>
                  <a:lnTo>
                    <a:pt x="1529" y="1921"/>
                  </a:lnTo>
                  <a:lnTo>
                    <a:pt x="1527" y="1919"/>
                  </a:lnTo>
                  <a:lnTo>
                    <a:pt x="1526" y="1921"/>
                  </a:lnTo>
                  <a:lnTo>
                    <a:pt x="1525" y="1925"/>
                  </a:lnTo>
                  <a:lnTo>
                    <a:pt x="1524" y="1927"/>
                  </a:lnTo>
                  <a:lnTo>
                    <a:pt x="1518" y="1935"/>
                  </a:lnTo>
                  <a:lnTo>
                    <a:pt x="1516" y="1937"/>
                  </a:lnTo>
                  <a:lnTo>
                    <a:pt x="1513" y="1939"/>
                  </a:lnTo>
                  <a:lnTo>
                    <a:pt x="1509" y="1940"/>
                  </a:lnTo>
                  <a:lnTo>
                    <a:pt x="1505" y="1940"/>
                  </a:lnTo>
                  <a:lnTo>
                    <a:pt x="1502" y="1940"/>
                  </a:lnTo>
                  <a:lnTo>
                    <a:pt x="1499" y="1939"/>
                  </a:lnTo>
                  <a:lnTo>
                    <a:pt x="1496" y="1937"/>
                  </a:lnTo>
                  <a:lnTo>
                    <a:pt x="1491" y="1931"/>
                  </a:lnTo>
                  <a:lnTo>
                    <a:pt x="1490" y="1923"/>
                  </a:lnTo>
                  <a:lnTo>
                    <a:pt x="1493" y="1915"/>
                  </a:lnTo>
                  <a:lnTo>
                    <a:pt x="1500" y="1908"/>
                  </a:lnTo>
                  <a:lnTo>
                    <a:pt x="1506" y="1902"/>
                  </a:lnTo>
                  <a:lnTo>
                    <a:pt x="1514" y="1901"/>
                  </a:lnTo>
                  <a:lnTo>
                    <a:pt x="1522" y="1904"/>
                  </a:lnTo>
                  <a:lnTo>
                    <a:pt x="1523" y="1906"/>
                  </a:lnTo>
                  <a:lnTo>
                    <a:pt x="1524" y="1908"/>
                  </a:lnTo>
                  <a:lnTo>
                    <a:pt x="1524" y="1904"/>
                  </a:lnTo>
                  <a:lnTo>
                    <a:pt x="1526" y="1901"/>
                  </a:lnTo>
                  <a:lnTo>
                    <a:pt x="1529" y="1894"/>
                  </a:lnTo>
                  <a:lnTo>
                    <a:pt x="1535" y="1889"/>
                  </a:lnTo>
                  <a:lnTo>
                    <a:pt x="1542" y="1887"/>
                  </a:lnTo>
                  <a:lnTo>
                    <a:pt x="1549" y="1888"/>
                  </a:lnTo>
                  <a:lnTo>
                    <a:pt x="1552" y="1882"/>
                  </a:lnTo>
                  <a:lnTo>
                    <a:pt x="1553" y="1881"/>
                  </a:lnTo>
                  <a:lnTo>
                    <a:pt x="1549" y="1880"/>
                  </a:lnTo>
                  <a:lnTo>
                    <a:pt x="1547" y="1879"/>
                  </a:lnTo>
                  <a:lnTo>
                    <a:pt x="1547" y="1879"/>
                  </a:lnTo>
                  <a:lnTo>
                    <a:pt x="1543" y="1884"/>
                  </a:lnTo>
                  <a:lnTo>
                    <a:pt x="1539" y="1887"/>
                  </a:lnTo>
                  <a:lnTo>
                    <a:pt x="1536" y="1888"/>
                  </a:lnTo>
                  <a:lnTo>
                    <a:pt x="1532" y="1889"/>
                  </a:lnTo>
                  <a:lnTo>
                    <a:pt x="1527" y="1888"/>
                  </a:lnTo>
                  <a:lnTo>
                    <a:pt x="1524" y="1887"/>
                  </a:lnTo>
                  <a:lnTo>
                    <a:pt x="1520" y="1883"/>
                  </a:lnTo>
                  <a:lnTo>
                    <a:pt x="1520" y="1883"/>
                  </a:lnTo>
                  <a:lnTo>
                    <a:pt x="1520" y="1883"/>
                  </a:lnTo>
                  <a:lnTo>
                    <a:pt x="1519" y="1884"/>
                  </a:lnTo>
                  <a:lnTo>
                    <a:pt x="1518" y="1886"/>
                  </a:lnTo>
                  <a:lnTo>
                    <a:pt x="1511" y="1891"/>
                  </a:lnTo>
                  <a:lnTo>
                    <a:pt x="1508" y="1892"/>
                  </a:lnTo>
                  <a:lnTo>
                    <a:pt x="1505" y="1893"/>
                  </a:lnTo>
                  <a:lnTo>
                    <a:pt x="1502" y="1893"/>
                  </a:lnTo>
                  <a:lnTo>
                    <a:pt x="1499" y="1893"/>
                  </a:lnTo>
                  <a:lnTo>
                    <a:pt x="1495" y="1892"/>
                  </a:lnTo>
                  <a:lnTo>
                    <a:pt x="1492" y="1890"/>
                  </a:lnTo>
                  <a:lnTo>
                    <a:pt x="1489" y="1887"/>
                  </a:lnTo>
                  <a:lnTo>
                    <a:pt x="1488" y="1883"/>
                  </a:lnTo>
                  <a:lnTo>
                    <a:pt x="1487" y="1880"/>
                  </a:lnTo>
                  <a:lnTo>
                    <a:pt x="1485" y="1883"/>
                  </a:lnTo>
                  <a:lnTo>
                    <a:pt x="1483" y="1886"/>
                  </a:lnTo>
                  <a:lnTo>
                    <a:pt x="1481" y="1888"/>
                  </a:lnTo>
                  <a:lnTo>
                    <a:pt x="1471" y="1893"/>
                  </a:lnTo>
                  <a:lnTo>
                    <a:pt x="1467" y="1894"/>
                  </a:lnTo>
                  <a:lnTo>
                    <a:pt x="1464" y="1895"/>
                  </a:lnTo>
                  <a:lnTo>
                    <a:pt x="1460" y="1894"/>
                  </a:lnTo>
                  <a:lnTo>
                    <a:pt x="1455" y="1893"/>
                  </a:lnTo>
                  <a:lnTo>
                    <a:pt x="1452" y="1890"/>
                  </a:lnTo>
                  <a:lnTo>
                    <a:pt x="1450" y="1887"/>
                  </a:lnTo>
                  <a:lnTo>
                    <a:pt x="1448" y="1878"/>
                  </a:lnTo>
                  <a:lnTo>
                    <a:pt x="1450" y="1871"/>
                  </a:lnTo>
                  <a:lnTo>
                    <a:pt x="1457" y="1865"/>
                  </a:lnTo>
                  <a:lnTo>
                    <a:pt x="1466" y="1860"/>
                  </a:lnTo>
                  <a:lnTo>
                    <a:pt x="1473" y="1858"/>
                  </a:lnTo>
                  <a:lnTo>
                    <a:pt x="1481" y="1860"/>
                  </a:lnTo>
                  <a:lnTo>
                    <a:pt x="1487" y="1867"/>
                  </a:lnTo>
                  <a:lnTo>
                    <a:pt x="1487" y="1869"/>
                  </a:lnTo>
                  <a:lnTo>
                    <a:pt x="1488" y="1871"/>
                  </a:lnTo>
                  <a:lnTo>
                    <a:pt x="1490" y="1868"/>
                  </a:lnTo>
                  <a:lnTo>
                    <a:pt x="1492" y="1865"/>
                  </a:lnTo>
                  <a:lnTo>
                    <a:pt x="1500" y="1860"/>
                  </a:lnTo>
                  <a:lnTo>
                    <a:pt x="1506" y="1857"/>
                  </a:lnTo>
                  <a:lnTo>
                    <a:pt x="1514" y="1858"/>
                  </a:lnTo>
                  <a:lnTo>
                    <a:pt x="1520" y="1862"/>
                  </a:lnTo>
                  <a:lnTo>
                    <a:pt x="1521" y="1862"/>
                  </a:lnTo>
                  <a:lnTo>
                    <a:pt x="1521" y="1861"/>
                  </a:lnTo>
                  <a:lnTo>
                    <a:pt x="1525" y="1857"/>
                  </a:lnTo>
                  <a:lnTo>
                    <a:pt x="1525" y="1857"/>
                  </a:lnTo>
                  <a:lnTo>
                    <a:pt x="1523" y="1855"/>
                  </a:lnTo>
                  <a:lnTo>
                    <a:pt x="1522" y="1854"/>
                  </a:lnTo>
                  <a:lnTo>
                    <a:pt x="1521" y="1854"/>
                  </a:lnTo>
                  <a:lnTo>
                    <a:pt x="1516" y="1856"/>
                  </a:lnTo>
                  <a:lnTo>
                    <a:pt x="1513" y="1857"/>
                  </a:lnTo>
                  <a:lnTo>
                    <a:pt x="1509" y="1857"/>
                  </a:lnTo>
                  <a:lnTo>
                    <a:pt x="1506" y="1856"/>
                  </a:lnTo>
                  <a:lnTo>
                    <a:pt x="1502" y="1855"/>
                  </a:lnTo>
                  <a:lnTo>
                    <a:pt x="1500" y="1853"/>
                  </a:lnTo>
                  <a:lnTo>
                    <a:pt x="1497" y="1851"/>
                  </a:lnTo>
                  <a:lnTo>
                    <a:pt x="1495" y="1846"/>
                  </a:lnTo>
                  <a:lnTo>
                    <a:pt x="1495" y="1846"/>
                  </a:lnTo>
                  <a:lnTo>
                    <a:pt x="1493" y="1846"/>
                  </a:lnTo>
                  <a:lnTo>
                    <a:pt x="1491" y="1848"/>
                  </a:lnTo>
                  <a:lnTo>
                    <a:pt x="1483" y="1850"/>
                  </a:lnTo>
                  <a:lnTo>
                    <a:pt x="1481" y="1850"/>
                  </a:lnTo>
                  <a:lnTo>
                    <a:pt x="1480" y="1850"/>
                  </a:lnTo>
                  <a:lnTo>
                    <a:pt x="1476" y="1850"/>
                  </a:lnTo>
                  <a:lnTo>
                    <a:pt x="1471" y="1848"/>
                  </a:lnTo>
                  <a:lnTo>
                    <a:pt x="1468" y="1845"/>
                  </a:lnTo>
                  <a:lnTo>
                    <a:pt x="1466" y="1842"/>
                  </a:lnTo>
                  <a:lnTo>
                    <a:pt x="1464" y="1838"/>
                  </a:lnTo>
                  <a:lnTo>
                    <a:pt x="1464" y="1834"/>
                  </a:lnTo>
                  <a:lnTo>
                    <a:pt x="1465" y="1830"/>
                  </a:lnTo>
                  <a:lnTo>
                    <a:pt x="1462" y="1833"/>
                  </a:lnTo>
                  <a:lnTo>
                    <a:pt x="1459" y="1834"/>
                  </a:lnTo>
                  <a:lnTo>
                    <a:pt x="1454" y="1835"/>
                  </a:lnTo>
                  <a:lnTo>
                    <a:pt x="1444" y="1836"/>
                  </a:lnTo>
                  <a:lnTo>
                    <a:pt x="1443" y="1836"/>
                  </a:lnTo>
                  <a:lnTo>
                    <a:pt x="1437" y="1835"/>
                  </a:lnTo>
                  <a:lnTo>
                    <a:pt x="1433" y="1833"/>
                  </a:lnTo>
                  <a:lnTo>
                    <a:pt x="1430" y="1831"/>
                  </a:lnTo>
                  <a:lnTo>
                    <a:pt x="1428" y="1826"/>
                  </a:lnTo>
                  <a:lnTo>
                    <a:pt x="1427" y="1821"/>
                  </a:lnTo>
                  <a:lnTo>
                    <a:pt x="1427" y="1817"/>
                  </a:lnTo>
                  <a:lnTo>
                    <a:pt x="1428" y="1814"/>
                  </a:lnTo>
                  <a:lnTo>
                    <a:pt x="1430" y="1811"/>
                  </a:lnTo>
                  <a:lnTo>
                    <a:pt x="1433" y="1807"/>
                  </a:lnTo>
                  <a:lnTo>
                    <a:pt x="1437" y="1805"/>
                  </a:lnTo>
                  <a:lnTo>
                    <a:pt x="1441" y="1804"/>
                  </a:lnTo>
                  <a:lnTo>
                    <a:pt x="1452" y="1804"/>
                  </a:lnTo>
                  <a:lnTo>
                    <a:pt x="1460" y="1805"/>
                  </a:lnTo>
                  <a:lnTo>
                    <a:pt x="1466" y="1811"/>
                  </a:lnTo>
                  <a:lnTo>
                    <a:pt x="1469" y="1818"/>
                  </a:lnTo>
                  <a:lnTo>
                    <a:pt x="1469" y="1821"/>
                  </a:lnTo>
                  <a:lnTo>
                    <a:pt x="1468" y="1823"/>
                  </a:lnTo>
                  <a:lnTo>
                    <a:pt x="1470" y="1821"/>
                  </a:lnTo>
                  <a:lnTo>
                    <a:pt x="1473" y="1820"/>
                  </a:lnTo>
                  <a:lnTo>
                    <a:pt x="1476" y="1819"/>
                  </a:lnTo>
                  <a:lnTo>
                    <a:pt x="1484" y="1817"/>
                  </a:lnTo>
                  <a:lnTo>
                    <a:pt x="1492" y="1817"/>
                  </a:lnTo>
                  <a:lnTo>
                    <a:pt x="1499" y="1821"/>
                  </a:lnTo>
                  <a:lnTo>
                    <a:pt x="1502" y="1828"/>
                  </a:lnTo>
                  <a:lnTo>
                    <a:pt x="1503" y="1828"/>
                  </a:lnTo>
                  <a:lnTo>
                    <a:pt x="1504" y="1826"/>
                  </a:lnTo>
                  <a:lnTo>
                    <a:pt x="1510" y="1824"/>
                  </a:lnTo>
                  <a:lnTo>
                    <a:pt x="1510" y="1824"/>
                  </a:lnTo>
                  <a:lnTo>
                    <a:pt x="1509" y="1822"/>
                  </a:lnTo>
                  <a:lnTo>
                    <a:pt x="1508" y="1819"/>
                  </a:lnTo>
                  <a:lnTo>
                    <a:pt x="1507" y="1819"/>
                  </a:lnTo>
                  <a:lnTo>
                    <a:pt x="1501" y="1819"/>
                  </a:lnTo>
                  <a:lnTo>
                    <a:pt x="1496" y="1818"/>
                  </a:lnTo>
                  <a:lnTo>
                    <a:pt x="1491" y="1816"/>
                  </a:lnTo>
                  <a:lnTo>
                    <a:pt x="1488" y="1813"/>
                  </a:lnTo>
                  <a:lnTo>
                    <a:pt x="1486" y="1809"/>
                  </a:lnTo>
                  <a:lnTo>
                    <a:pt x="1486" y="1803"/>
                  </a:lnTo>
                  <a:lnTo>
                    <a:pt x="1486" y="1802"/>
                  </a:lnTo>
                  <a:lnTo>
                    <a:pt x="1486" y="1802"/>
                  </a:lnTo>
                  <a:lnTo>
                    <a:pt x="1484" y="1802"/>
                  </a:lnTo>
                  <a:lnTo>
                    <a:pt x="1482" y="1802"/>
                  </a:lnTo>
                  <a:lnTo>
                    <a:pt x="1472" y="1801"/>
                  </a:lnTo>
                  <a:lnTo>
                    <a:pt x="1465" y="1797"/>
                  </a:lnTo>
                  <a:lnTo>
                    <a:pt x="1461" y="1791"/>
                  </a:lnTo>
                  <a:lnTo>
                    <a:pt x="1460" y="1782"/>
                  </a:lnTo>
                  <a:lnTo>
                    <a:pt x="1461" y="1780"/>
                  </a:lnTo>
                  <a:lnTo>
                    <a:pt x="1463" y="1777"/>
                  </a:lnTo>
                  <a:lnTo>
                    <a:pt x="1465" y="1775"/>
                  </a:lnTo>
                  <a:lnTo>
                    <a:pt x="1462" y="1776"/>
                  </a:lnTo>
                  <a:lnTo>
                    <a:pt x="1460" y="1777"/>
                  </a:lnTo>
                  <a:lnTo>
                    <a:pt x="1457" y="1777"/>
                  </a:lnTo>
                  <a:lnTo>
                    <a:pt x="1454" y="1777"/>
                  </a:lnTo>
                  <a:lnTo>
                    <a:pt x="1452" y="1777"/>
                  </a:lnTo>
                  <a:lnTo>
                    <a:pt x="1442" y="1773"/>
                  </a:lnTo>
                  <a:lnTo>
                    <a:pt x="1434" y="1768"/>
                  </a:lnTo>
                  <a:lnTo>
                    <a:pt x="1431" y="1762"/>
                  </a:lnTo>
                  <a:lnTo>
                    <a:pt x="1431" y="1754"/>
                  </a:lnTo>
                  <a:lnTo>
                    <a:pt x="1435" y="1746"/>
                  </a:lnTo>
                  <a:lnTo>
                    <a:pt x="1443" y="1743"/>
                  </a:lnTo>
                  <a:lnTo>
                    <a:pt x="1451" y="1743"/>
                  </a:lnTo>
                  <a:lnTo>
                    <a:pt x="1462" y="1746"/>
                  </a:lnTo>
                  <a:lnTo>
                    <a:pt x="1468" y="1752"/>
                  </a:lnTo>
                  <a:lnTo>
                    <a:pt x="1472" y="1758"/>
                  </a:lnTo>
                  <a:lnTo>
                    <a:pt x="1471" y="1766"/>
                  </a:lnTo>
                  <a:lnTo>
                    <a:pt x="1470" y="1768"/>
                  </a:lnTo>
                  <a:lnTo>
                    <a:pt x="1469" y="1771"/>
                  </a:lnTo>
                  <a:lnTo>
                    <a:pt x="1467" y="1773"/>
                  </a:lnTo>
                  <a:lnTo>
                    <a:pt x="1471" y="1771"/>
                  </a:lnTo>
                  <a:lnTo>
                    <a:pt x="1474" y="1770"/>
                  </a:lnTo>
                  <a:lnTo>
                    <a:pt x="1479" y="1770"/>
                  </a:lnTo>
                  <a:lnTo>
                    <a:pt x="1487" y="1772"/>
                  </a:lnTo>
                  <a:lnTo>
                    <a:pt x="1491" y="1773"/>
                  </a:lnTo>
                  <a:lnTo>
                    <a:pt x="1496" y="1776"/>
                  </a:lnTo>
                  <a:lnTo>
                    <a:pt x="1498" y="1779"/>
                  </a:lnTo>
                  <a:lnTo>
                    <a:pt x="1500" y="1783"/>
                  </a:lnTo>
                  <a:lnTo>
                    <a:pt x="1500" y="1788"/>
                  </a:lnTo>
                  <a:lnTo>
                    <a:pt x="1501" y="1788"/>
                  </a:lnTo>
                  <a:lnTo>
                    <a:pt x="1502" y="1788"/>
                  </a:lnTo>
                  <a:lnTo>
                    <a:pt x="1508" y="1788"/>
                  </a:lnTo>
                  <a:lnTo>
                    <a:pt x="1509" y="1788"/>
                  </a:lnTo>
                  <a:lnTo>
                    <a:pt x="1509" y="1785"/>
                  </a:lnTo>
                  <a:lnTo>
                    <a:pt x="1509" y="1783"/>
                  </a:lnTo>
                  <a:lnTo>
                    <a:pt x="1509" y="1783"/>
                  </a:lnTo>
                  <a:lnTo>
                    <a:pt x="1508" y="1783"/>
                  </a:lnTo>
                  <a:lnTo>
                    <a:pt x="1502" y="1780"/>
                  </a:lnTo>
                  <a:lnTo>
                    <a:pt x="1496" y="1775"/>
                  </a:lnTo>
                  <a:lnTo>
                    <a:pt x="1493" y="1767"/>
                  </a:lnTo>
                  <a:lnTo>
                    <a:pt x="1495" y="1759"/>
                  </a:lnTo>
                  <a:lnTo>
                    <a:pt x="1496" y="1758"/>
                  </a:lnTo>
                  <a:lnTo>
                    <a:pt x="1492" y="1758"/>
                  </a:lnTo>
                  <a:lnTo>
                    <a:pt x="1490" y="1757"/>
                  </a:lnTo>
                  <a:lnTo>
                    <a:pt x="1483" y="1752"/>
                  </a:lnTo>
                  <a:lnTo>
                    <a:pt x="1478" y="1746"/>
                  </a:lnTo>
                  <a:lnTo>
                    <a:pt x="1476" y="1738"/>
                  </a:lnTo>
                  <a:lnTo>
                    <a:pt x="1479" y="1730"/>
                  </a:lnTo>
                  <a:lnTo>
                    <a:pt x="1481" y="1728"/>
                  </a:lnTo>
                  <a:lnTo>
                    <a:pt x="1483" y="1726"/>
                  </a:lnTo>
                  <a:lnTo>
                    <a:pt x="1486" y="1725"/>
                  </a:lnTo>
                  <a:lnTo>
                    <a:pt x="1484" y="1725"/>
                  </a:lnTo>
                  <a:lnTo>
                    <a:pt x="1483" y="1725"/>
                  </a:lnTo>
                  <a:lnTo>
                    <a:pt x="1480" y="1725"/>
                  </a:lnTo>
                  <a:lnTo>
                    <a:pt x="1477" y="1724"/>
                  </a:lnTo>
                  <a:lnTo>
                    <a:pt x="1473" y="1722"/>
                  </a:lnTo>
                  <a:lnTo>
                    <a:pt x="1465" y="1715"/>
                  </a:lnTo>
                  <a:lnTo>
                    <a:pt x="1460" y="1707"/>
                  </a:lnTo>
                  <a:lnTo>
                    <a:pt x="1460" y="1700"/>
                  </a:lnTo>
                  <a:lnTo>
                    <a:pt x="1463" y="1693"/>
                  </a:lnTo>
                  <a:lnTo>
                    <a:pt x="1469" y="1687"/>
                  </a:lnTo>
                  <a:lnTo>
                    <a:pt x="1478" y="1687"/>
                  </a:lnTo>
                  <a:lnTo>
                    <a:pt x="1485" y="1690"/>
                  </a:lnTo>
                  <a:lnTo>
                    <a:pt x="1493" y="1698"/>
                  </a:lnTo>
                  <a:lnTo>
                    <a:pt x="1498" y="1704"/>
                  </a:lnTo>
                  <a:lnTo>
                    <a:pt x="1499" y="1713"/>
                  </a:lnTo>
                  <a:lnTo>
                    <a:pt x="1496" y="1720"/>
                  </a:lnTo>
                  <a:lnTo>
                    <a:pt x="1493" y="1722"/>
                  </a:lnTo>
                  <a:lnTo>
                    <a:pt x="1490" y="1723"/>
                  </a:lnTo>
                  <a:lnTo>
                    <a:pt x="1493" y="1723"/>
                  </a:lnTo>
                  <a:lnTo>
                    <a:pt x="1497" y="1724"/>
                  </a:lnTo>
                  <a:lnTo>
                    <a:pt x="1500" y="1725"/>
                  </a:lnTo>
                  <a:lnTo>
                    <a:pt x="1507" y="1730"/>
                  </a:lnTo>
                  <a:lnTo>
                    <a:pt x="1513" y="1736"/>
                  </a:lnTo>
                  <a:lnTo>
                    <a:pt x="1515" y="1743"/>
                  </a:lnTo>
                  <a:lnTo>
                    <a:pt x="1513" y="1751"/>
                  </a:lnTo>
                  <a:lnTo>
                    <a:pt x="1514" y="1752"/>
                  </a:lnTo>
                  <a:lnTo>
                    <a:pt x="1515" y="1752"/>
                  </a:lnTo>
                  <a:lnTo>
                    <a:pt x="1521" y="1755"/>
                  </a:lnTo>
                  <a:lnTo>
                    <a:pt x="1522" y="1755"/>
                  </a:lnTo>
                  <a:lnTo>
                    <a:pt x="1523" y="1756"/>
                  </a:lnTo>
                  <a:lnTo>
                    <a:pt x="1524" y="1753"/>
                  </a:lnTo>
                  <a:lnTo>
                    <a:pt x="1525" y="1749"/>
                  </a:lnTo>
                  <a:lnTo>
                    <a:pt x="1525" y="1749"/>
                  </a:lnTo>
                  <a:lnTo>
                    <a:pt x="1524" y="1749"/>
                  </a:lnTo>
                  <a:lnTo>
                    <a:pt x="1520" y="1744"/>
                  </a:lnTo>
                  <a:lnTo>
                    <a:pt x="1516" y="1737"/>
                  </a:lnTo>
                  <a:lnTo>
                    <a:pt x="1516" y="1729"/>
                  </a:lnTo>
                  <a:lnTo>
                    <a:pt x="1520" y="1722"/>
                  </a:lnTo>
                  <a:lnTo>
                    <a:pt x="1521" y="1722"/>
                  </a:lnTo>
                  <a:lnTo>
                    <a:pt x="1521" y="1722"/>
                  </a:lnTo>
                  <a:lnTo>
                    <a:pt x="1520" y="1720"/>
                  </a:lnTo>
                  <a:lnTo>
                    <a:pt x="1518" y="1719"/>
                  </a:lnTo>
                  <a:lnTo>
                    <a:pt x="1513" y="1712"/>
                  </a:lnTo>
                  <a:lnTo>
                    <a:pt x="1510" y="1704"/>
                  </a:lnTo>
                  <a:lnTo>
                    <a:pt x="1511" y="1696"/>
                  </a:lnTo>
                  <a:lnTo>
                    <a:pt x="1517" y="1689"/>
                  </a:lnTo>
                  <a:lnTo>
                    <a:pt x="1520" y="1688"/>
                  </a:lnTo>
                  <a:lnTo>
                    <a:pt x="1523" y="1687"/>
                  </a:lnTo>
                  <a:lnTo>
                    <a:pt x="1526" y="1687"/>
                  </a:lnTo>
                  <a:lnTo>
                    <a:pt x="1523" y="1686"/>
                  </a:lnTo>
                  <a:lnTo>
                    <a:pt x="1520" y="1684"/>
                  </a:lnTo>
                  <a:lnTo>
                    <a:pt x="1518" y="1682"/>
                  </a:lnTo>
                  <a:lnTo>
                    <a:pt x="1516" y="1680"/>
                  </a:lnTo>
                  <a:lnTo>
                    <a:pt x="1510" y="1669"/>
                  </a:lnTo>
                  <a:lnTo>
                    <a:pt x="1508" y="1662"/>
                  </a:lnTo>
                  <a:lnTo>
                    <a:pt x="1511" y="1654"/>
                  </a:lnTo>
                  <a:lnTo>
                    <a:pt x="1517" y="1648"/>
                  </a:lnTo>
                  <a:lnTo>
                    <a:pt x="1525" y="1646"/>
                  </a:lnTo>
                  <a:lnTo>
                    <a:pt x="1533" y="1648"/>
                  </a:lnTo>
                  <a:lnTo>
                    <a:pt x="1538" y="1655"/>
                  </a:lnTo>
                  <a:lnTo>
                    <a:pt x="1543" y="1665"/>
                  </a:lnTo>
                  <a:lnTo>
                    <a:pt x="1545" y="1672"/>
                  </a:lnTo>
                  <a:lnTo>
                    <a:pt x="1543" y="1680"/>
                  </a:lnTo>
                  <a:lnTo>
                    <a:pt x="1537" y="1686"/>
                  </a:lnTo>
                  <a:lnTo>
                    <a:pt x="1534" y="1687"/>
                  </a:lnTo>
                  <a:lnTo>
                    <a:pt x="1530" y="1688"/>
                  </a:lnTo>
                  <a:lnTo>
                    <a:pt x="1534" y="1689"/>
                  </a:lnTo>
                  <a:lnTo>
                    <a:pt x="1536" y="1690"/>
                  </a:lnTo>
                  <a:lnTo>
                    <a:pt x="1538" y="1694"/>
                  </a:lnTo>
                  <a:lnTo>
                    <a:pt x="1544" y="1701"/>
                  </a:lnTo>
                  <a:lnTo>
                    <a:pt x="1546" y="1708"/>
                  </a:lnTo>
                  <a:lnTo>
                    <a:pt x="1545" y="1716"/>
                  </a:lnTo>
                  <a:lnTo>
                    <a:pt x="1541" y="1722"/>
                  </a:lnTo>
                  <a:lnTo>
                    <a:pt x="1541" y="1722"/>
                  </a:lnTo>
                  <a:lnTo>
                    <a:pt x="1542" y="1723"/>
                  </a:lnTo>
                  <a:lnTo>
                    <a:pt x="1547" y="1728"/>
                  </a:lnTo>
                  <a:lnTo>
                    <a:pt x="1548" y="1729"/>
                  </a:lnTo>
                  <a:lnTo>
                    <a:pt x="1548" y="1730"/>
                  </a:lnTo>
                  <a:lnTo>
                    <a:pt x="1551" y="1728"/>
                  </a:lnTo>
                  <a:lnTo>
                    <a:pt x="1554" y="1725"/>
                  </a:lnTo>
                  <a:lnTo>
                    <a:pt x="1553" y="1725"/>
                  </a:lnTo>
                  <a:lnTo>
                    <a:pt x="1551" y="1719"/>
                  </a:lnTo>
                  <a:lnTo>
                    <a:pt x="1549" y="1710"/>
                  </a:lnTo>
                  <a:lnTo>
                    <a:pt x="1553" y="1703"/>
                  </a:lnTo>
                  <a:lnTo>
                    <a:pt x="1559" y="1698"/>
                  </a:lnTo>
                  <a:lnTo>
                    <a:pt x="1560" y="1698"/>
                  </a:lnTo>
                  <a:lnTo>
                    <a:pt x="1561" y="1698"/>
                  </a:lnTo>
                  <a:lnTo>
                    <a:pt x="1560" y="1696"/>
                  </a:lnTo>
                  <a:lnTo>
                    <a:pt x="1559" y="1695"/>
                  </a:lnTo>
                  <a:lnTo>
                    <a:pt x="1558" y="1685"/>
                  </a:lnTo>
                  <a:lnTo>
                    <a:pt x="1558" y="1677"/>
                  </a:lnTo>
                  <a:lnTo>
                    <a:pt x="1562" y="1670"/>
                  </a:lnTo>
                  <a:lnTo>
                    <a:pt x="1570" y="1667"/>
                  </a:lnTo>
                  <a:lnTo>
                    <a:pt x="1573" y="1666"/>
                  </a:lnTo>
                  <a:lnTo>
                    <a:pt x="1576" y="1666"/>
                  </a:lnTo>
                  <a:lnTo>
                    <a:pt x="1579" y="1667"/>
                  </a:lnTo>
                  <a:lnTo>
                    <a:pt x="1576" y="1665"/>
                  </a:lnTo>
                  <a:lnTo>
                    <a:pt x="1574" y="1661"/>
                  </a:lnTo>
                  <a:lnTo>
                    <a:pt x="1573" y="1657"/>
                  </a:lnTo>
                  <a:lnTo>
                    <a:pt x="1572" y="1646"/>
                  </a:lnTo>
                  <a:lnTo>
                    <a:pt x="1574" y="1638"/>
                  </a:lnTo>
                  <a:lnTo>
                    <a:pt x="1579" y="1631"/>
                  </a:lnTo>
                  <a:lnTo>
                    <a:pt x="1586" y="1629"/>
                  </a:lnTo>
                  <a:close/>
                  <a:moveTo>
                    <a:pt x="1218" y="1607"/>
                  </a:moveTo>
                  <a:lnTo>
                    <a:pt x="1226" y="1608"/>
                  </a:lnTo>
                  <a:lnTo>
                    <a:pt x="1253" y="1622"/>
                  </a:lnTo>
                  <a:lnTo>
                    <a:pt x="1259" y="1627"/>
                  </a:lnTo>
                  <a:lnTo>
                    <a:pt x="1262" y="1635"/>
                  </a:lnTo>
                  <a:lnTo>
                    <a:pt x="1260" y="1642"/>
                  </a:lnTo>
                  <a:lnTo>
                    <a:pt x="1258" y="1646"/>
                  </a:lnTo>
                  <a:lnTo>
                    <a:pt x="1255" y="1648"/>
                  </a:lnTo>
                  <a:lnTo>
                    <a:pt x="1250" y="1650"/>
                  </a:lnTo>
                  <a:lnTo>
                    <a:pt x="1246" y="1651"/>
                  </a:lnTo>
                  <a:lnTo>
                    <a:pt x="1243" y="1650"/>
                  </a:lnTo>
                  <a:lnTo>
                    <a:pt x="1239" y="1649"/>
                  </a:lnTo>
                  <a:lnTo>
                    <a:pt x="1212" y="1637"/>
                  </a:lnTo>
                  <a:lnTo>
                    <a:pt x="1207" y="1631"/>
                  </a:lnTo>
                  <a:lnTo>
                    <a:pt x="1204" y="1624"/>
                  </a:lnTo>
                  <a:lnTo>
                    <a:pt x="1205" y="1617"/>
                  </a:lnTo>
                  <a:lnTo>
                    <a:pt x="1210" y="1610"/>
                  </a:lnTo>
                  <a:lnTo>
                    <a:pt x="1218" y="1607"/>
                  </a:lnTo>
                  <a:close/>
                  <a:moveTo>
                    <a:pt x="1696" y="1606"/>
                  </a:moveTo>
                  <a:lnTo>
                    <a:pt x="1704" y="1608"/>
                  </a:lnTo>
                  <a:lnTo>
                    <a:pt x="1710" y="1613"/>
                  </a:lnTo>
                  <a:lnTo>
                    <a:pt x="1713" y="1621"/>
                  </a:lnTo>
                  <a:lnTo>
                    <a:pt x="1711" y="1628"/>
                  </a:lnTo>
                  <a:lnTo>
                    <a:pt x="1705" y="1642"/>
                  </a:lnTo>
                  <a:lnTo>
                    <a:pt x="1702" y="1645"/>
                  </a:lnTo>
                  <a:lnTo>
                    <a:pt x="1698" y="1648"/>
                  </a:lnTo>
                  <a:lnTo>
                    <a:pt x="1695" y="1649"/>
                  </a:lnTo>
                  <a:lnTo>
                    <a:pt x="1691" y="1650"/>
                  </a:lnTo>
                  <a:lnTo>
                    <a:pt x="1687" y="1650"/>
                  </a:lnTo>
                  <a:lnTo>
                    <a:pt x="1684" y="1648"/>
                  </a:lnTo>
                  <a:lnTo>
                    <a:pt x="1677" y="1643"/>
                  </a:lnTo>
                  <a:lnTo>
                    <a:pt x="1675" y="1636"/>
                  </a:lnTo>
                  <a:lnTo>
                    <a:pt x="1676" y="1627"/>
                  </a:lnTo>
                  <a:lnTo>
                    <a:pt x="1683" y="1614"/>
                  </a:lnTo>
                  <a:lnTo>
                    <a:pt x="1689" y="1608"/>
                  </a:lnTo>
                  <a:lnTo>
                    <a:pt x="1696" y="1606"/>
                  </a:lnTo>
                  <a:close/>
                  <a:moveTo>
                    <a:pt x="1533" y="1596"/>
                  </a:moveTo>
                  <a:lnTo>
                    <a:pt x="1540" y="1600"/>
                  </a:lnTo>
                  <a:lnTo>
                    <a:pt x="1544" y="1606"/>
                  </a:lnTo>
                  <a:lnTo>
                    <a:pt x="1549" y="1620"/>
                  </a:lnTo>
                  <a:lnTo>
                    <a:pt x="1551" y="1628"/>
                  </a:lnTo>
                  <a:lnTo>
                    <a:pt x="1546" y="1635"/>
                  </a:lnTo>
                  <a:lnTo>
                    <a:pt x="1540" y="1640"/>
                  </a:lnTo>
                  <a:lnTo>
                    <a:pt x="1538" y="1641"/>
                  </a:lnTo>
                  <a:lnTo>
                    <a:pt x="1535" y="1641"/>
                  </a:lnTo>
                  <a:lnTo>
                    <a:pt x="1530" y="1640"/>
                  </a:lnTo>
                  <a:lnTo>
                    <a:pt x="1527" y="1639"/>
                  </a:lnTo>
                  <a:lnTo>
                    <a:pt x="1524" y="1637"/>
                  </a:lnTo>
                  <a:lnTo>
                    <a:pt x="1522" y="1633"/>
                  </a:lnTo>
                  <a:lnTo>
                    <a:pt x="1520" y="1630"/>
                  </a:lnTo>
                  <a:lnTo>
                    <a:pt x="1515" y="1617"/>
                  </a:lnTo>
                  <a:lnTo>
                    <a:pt x="1515" y="1608"/>
                  </a:lnTo>
                  <a:lnTo>
                    <a:pt x="1518" y="1602"/>
                  </a:lnTo>
                  <a:lnTo>
                    <a:pt x="1524" y="1597"/>
                  </a:lnTo>
                  <a:lnTo>
                    <a:pt x="1533" y="1596"/>
                  </a:lnTo>
                  <a:close/>
                  <a:moveTo>
                    <a:pt x="1614" y="1584"/>
                  </a:moveTo>
                  <a:lnTo>
                    <a:pt x="1619" y="1585"/>
                  </a:lnTo>
                  <a:lnTo>
                    <a:pt x="1623" y="1587"/>
                  </a:lnTo>
                  <a:lnTo>
                    <a:pt x="1627" y="1591"/>
                  </a:lnTo>
                  <a:lnTo>
                    <a:pt x="1629" y="1596"/>
                  </a:lnTo>
                  <a:lnTo>
                    <a:pt x="1629" y="1601"/>
                  </a:lnTo>
                  <a:lnTo>
                    <a:pt x="1628" y="1614"/>
                  </a:lnTo>
                  <a:lnTo>
                    <a:pt x="1628" y="1620"/>
                  </a:lnTo>
                  <a:lnTo>
                    <a:pt x="1624" y="1624"/>
                  </a:lnTo>
                  <a:lnTo>
                    <a:pt x="1621" y="1627"/>
                  </a:lnTo>
                  <a:lnTo>
                    <a:pt x="1617" y="1629"/>
                  </a:lnTo>
                  <a:lnTo>
                    <a:pt x="1613" y="1630"/>
                  </a:lnTo>
                  <a:lnTo>
                    <a:pt x="1612" y="1630"/>
                  </a:lnTo>
                  <a:lnTo>
                    <a:pt x="1607" y="1629"/>
                  </a:lnTo>
                  <a:lnTo>
                    <a:pt x="1602" y="1626"/>
                  </a:lnTo>
                  <a:lnTo>
                    <a:pt x="1599" y="1623"/>
                  </a:lnTo>
                  <a:lnTo>
                    <a:pt x="1597" y="1619"/>
                  </a:lnTo>
                  <a:lnTo>
                    <a:pt x="1597" y="1613"/>
                  </a:lnTo>
                  <a:lnTo>
                    <a:pt x="1598" y="1599"/>
                  </a:lnTo>
                  <a:lnTo>
                    <a:pt x="1599" y="1594"/>
                  </a:lnTo>
                  <a:lnTo>
                    <a:pt x="1601" y="1590"/>
                  </a:lnTo>
                  <a:lnTo>
                    <a:pt x="1604" y="1587"/>
                  </a:lnTo>
                  <a:lnTo>
                    <a:pt x="1609" y="1585"/>
                  </a:lnTo>
                  <a:lnTo>
                    <a:pt x="1614" y="1584"/>
                  </a:lnTo>
                  <a:close/>
                  <a:moveTo>
                    <a:pt x="541" y="1574"/>
                  </a:moveTo>
                  <a:lnTo>
                    <a:pt x="614" y="1589"/>
                  </a:lnTo>
                  <a:lnTo>
                    <a:pt x="622" y="1592"/>
                  </a:lnTo>
                  <a:lnTo>
                    <a:pt x="626" y="1599"/>
                  </a:lnTo>
                  <a:lnTo>
                    <a:pt x="627" y="1607"/>
                  </a:lnTo>
                  <a:lnTo>
                    <a:pt x="626" y="1611"/>
                  </a:lnTo>
                  <a:lnTo>
                    <a:pt x="623" y="1614"/>
                  </a:lnTo>
                  <a:lnTo>
                    <a:pt x="620" y="1618"/>
                  </a:lnTo>
                  <a:lnTo>
                    <a:pt x="617" y="1619"/>
                  </a:lnTo>
                  <a:lnTo>
                    <a:pt x="611" y="1620"/>
                  </a:lnTo>
                  <a:lnTo>
                    <a:pt x="610" y="1620"/>
                  </a:lnTo>
                  <a:lnTo>
                    <a:pt x="609" y="1620"/>
                  </a:lnTo>
                  <a:lnTo>
                    <a:pt x="535" y="1605"/>
                  </a:lnTo>
                  <a:lnTo>
                    <a:pt x="528" y="1602"/>
                  </a:lnTo>
                  <a:lnTo>
                    <a:pt x="524" y="1596"/>
                  </a:lnTo>
                  <a:lnTo>
                    <a:pt x="523" y="1587"/>
                  </a:lnTo>
                  <a:lnTo>
                    <a:pt x="527" y="1580"/>
                  </a:lnTo>
                  <a:lnTo>
                    <a:pt x="533" y="1575"/>
                  </a:lnTo>
                  <a:lnTo>
                    <a:pt x="541" y="1574"/>
                  </a:lnTo>
                  <a:close/>
                  <a:moveTo>
                    <a:pt x="955" y="1574"/>
                  </a:moveTo>
                  <a:lnTo>
                    <a:pt x="963" y="1574"/>
                  </a:lnTo>
                  <a:lnTo>
                    <a:pt x="1007" y="1589"/>
                  </a:lnTo>
                  <a:lnTo>
                    <a:pt x="1015" y="1593"/>
                  </a:lnTo>
                  <a:lnTo>
                    <a:pt x="1018" y="1601"/>
                  </a:lnTo>
                  <a:lnTo>
                    <a:pt x="1018" y="1609"/>
                  </a:lnTo>
                  <a:lnTo>
                    <a:pt x="1016" y="1612"/>
                  </a:lnTo>
                  <a:lnTo>
                    <a:pt x="1014" y="1616"/>
                  </a:lnTo>
                  <a:lnTo>
                    <a:pt x="1011" y="1618"/>
                  </a:lnTo>
                  <a:lnTo>
                    <a:pt x="1006" y="1620"/>
                  </a:lnTo>
                  <a:lnTo>
                    <a:pt x="1003" y="1620"/>
                  </a:lnTo>
                  <a:lnTo>
                    <a:pt x="1000" y="1620"/>
                  </a:lnTo>
                  <a:lnTo>
                    <a:pt x="998" y="1619"/>
                  </a:lnTo>
                  <a:lnTo>
                    <a:pt x="954" y="1604"/>
                  </a:lnTo>
                  <a:lnTo>
                    <a:pt x="946" y="1600"/>
                  </a:lnTo>
                  <a:lnTo>
                    <a:pt x="943" y="1592"/>
                  </a:lnTo>
                  <a:lnTo>
                    <a:pt x="943" y="1585"/>
                  </a:lnTo>
                  <a:lnTo>
                    <a:pt x="948" y="1578"/>
                  </a:lnTo>
                  <a:lnTo>
                    <a:pt x="955" y="1574"/>
                  </a:lnTo>
                  <a:close/>
                  <a:moveTo>
                    <a:pt x="1448" y="1574"/>
                  </a:moveTo>
                  <a:lnTo>
                    <a:pt x="1455" y="1575"/>
                  </a:lnTo>
                  <a:lnTo>
                    <a:pt x="1462" y="1581"/>
                  </a:lnTo>
                  <a:lnTo>
                    <a:pt x="1472" y="1596"/>
                  </a:lnTo>
                  <a:lnTo>
                    <a:pt x="1476" y="1604"/>
                  </a:lnTo>
                  <a:lnTo>
                    <a:pt x="1473" y="1611"/>
                  </a:lnTo>
                  <a:lnTo>
                    <a:pt x="1468" y="1618"/>
                  </a:lnTo>
                  <a:lnTo>
                    <a:pt x="1466" y="1619"/>
                  </a:lnTo>
                  <a:lnTo>
                    <a:pt x="1463" y="1620"/>
                  </a:lnTo>
                  <a:lnTo>
                    <a:pt x="1460" y="1621"/>
                  </a:lnTo>
                  <a:lnTo>
                    <a:pt x="1455" y="1620"/>
                  </a:lnTo>
                  <a:lnTo>
                    <a:pt x="1452" y="1619"/>
                  </a:lnTo>
                  <a:lnTo>
                    <a:pt x="1449" y="1617"/>
                  </a:lnTo>
                  <a:lnTo>
                    <a:pt x="1447" y="1613"/>
                  </a:lnTo>
                  <a:lnTo>
                    <a:pt x="1436" y="1599"/>
                  </a:lnTo>
                  <a:lnTo>
                    <a:pt x="1433" y="1591"/>
                  </a:lnTo>
                  <a:lnTo>
                    <a:pt x="1434" y="1583"/>
                  </a:lnTo>
                  <a:lnTo>
                    <a:pt x="1440" y="1577"/>
                  </a:lnTo>
                  <a:lnTo>
                    <a:pt x="1448" y="1574"/>
                  </a:lnTo>
                  <a:close/>
                  <a:moveTo>
                    <a:pt x="1758" y="1574"/>
                  </a:moveTo>
                  <a:lnTo>
                    <a:pt x="1765" y="1577"/>
                  </a:lnTo>
                  <a:lnTo>
                    <a:pt x="1770" y="1583"/>
                  </a:lnTo>
                  <a:lnTo>
                    <a:pt x="1772" y="1591"/>
                  </a:lnTo>
                  <a:lnTo>
                    <a:pt x="1769" y="1599"/>
                  </a:lnTo>
                  <a:lnTo>
                    <a:pt x="1759" y="1613"/>
                  </a:lnTo>
                  <a:lnTo>
                    <a:pt x="1757" y="1617"/>
                  </a:lnTo>
                  <a:lnTo>
                    <a:pt x="1753" y="1619"/>
                  </a:lnTo>
                  <a:lnTo>
                    <a:pt x="1749" y="1620"/>
                  </a:lnTo>
                  <a:lnTo>
                    <a:pt x="1746" y="1621"/>
                  </a:lnTo>
                  <a:lnTo>
                    <a:pt x="1743" y="1620"/>
                  </a:lnTo>
                  <a:lnTo>
                    <a:pt x="1740" y="1620"/>
                  </a:lnTo>
                  <a:lnTo>
                    <a:pt x="1736" y="1618"/>
                  </a:lnTo>
                  <a:lnTo>
                    <a:pt x="1731" y="1611"/>
                  </a:lnTo>
                  <a:lnTo>
                    <a:pt x="1730" y="1604"/>
                  </a:lnTo>
                  <a:lnTo>
                    <a:pt x="1733" y="1596"/>
                  </a:lnTo>
                  <a:lnTo>
                    <a:pt x="1744" y="1581"/>
                  </a:lnTo>
                  <a:lnTo>
                    <a:pt x="1750" y="1575"/>
                  </a:lnTo>
                  <a:lnTo>
                    <a:pt x="1758" y="1574"/>
                  </a:lnTo>
                  <a:close/>
                  <a:moveTo>
                    <a:pt x="1348" y="1574"/>
                  </a:moveTo>
                  <a:lnTo>
                    <a:pt x="1355" y="1578"/>
                  </a:lnTo>
                  <a:lnTo>
                    <a:pt x="1373" y="1592"/>
                  </a:lnTo>
                  <a:lnTo>
                    <a:pt x="1377" y="1599"/>
                  </a:lnTo>
                  <a:lnTo>
                    <a:pt x="1378" y="1607"/>
                  </a:lnTo>
                  <a:lnTo>
                    <a:pt x="1374" y="1614"/>
                  </a:lnTo>
                  <a:lnTo>
                    <a:pt x="1371" y="1618"/>
                  </a:lnTo>
                  <a:lnTo>
                    <a:pt x="1367" y="1620"/>
                  </a:lnTo>
                  <a:lnTo>
                    <a:pt x="1362" y="1620"/>
                  </a:lnTo>
                  <a:lnTo>
                    <a:pt x="1359" y="1620"/>
                  </a:lnTo>
                  <a:lnTo>
                    <a:pt x="1356" y="1619"/>
                  </a:lnTo>
                  <a:lnTo>
                    <a:pt x="1353" y="1617"/>
                  </a:lnTo>
                  <a:lnTo>
                    <a:pt x="1335" y="1602"/>
                  </a:lnTo>
                  <a:lnTo>
                    <a:pt x="1330" y="1594"/>
                  </a:lnTo>
                  <a:lnTo>
                    <a:pt x="1330" y="1587"/>
                  </a:lnTo>
                  <a:lnTo>
                    <a:pt x="1333" y="1580"/>
                  </a:lnTo>
                  <a:lnTo>
                    <a:pt x="1339" y="1574"/>
                  </a:lnTo>
                  <a:lnTo>
                    <a:pt x="1348" y="1574"/>
                  </a:lnTo>
                  <a:close/>
                  <a:moveTo>
                    <a:pt x="2502" y="1556"/>
                  </a:moveTo>
                  <a:lnTo>
                    <a:pt x="2510" y="1561"/>
                  </a:lnTo>
                  <a:lnTo>
                    <a:pt x="2514" y="1568"/>
                  </a:lnTo>
                  <a:lnTo>
                    <a:pt x="2514" y="1575"/>
                  </a:lnTo>
                  <a:lnTo>
                    <a:pt x="2510" y="1583"/>
                  </a:lnTo>
                  <a:lnTo>
                    <a:pt x="2502" y="1587"/>
                  </a:lnTo>
                  <a:lnTo>
                    <a:pt x="2441" y="1604"/>
                  </a:lnTo>
                  <a:lnTo>
                    <a:pt x="2439" y="1605"/>
                  </a:lnTo>
                  <a:lnTo>
                    <a:pt x="2437" y="1605"/>
                  </a:lnTo>
                  <a:lnTo>
                    <a:pt x="2433" y="1605"/>
                  </a:lnTo>
                  <a:lnTo>
                    <a:pt x="2429" y="1603"/>
                  </a:lnTo>
                  <a:lnTo>
                    <a:pt x="2425" y="1601"/>
                  </a:lnTo>
                  <a:lnTo>
                    <a:pt x="2423" y="1598"/>
                  </a:lnTo>
                  <a:lnTo>
                    <a:pt x="2421" y="1593"/>
                  </a:lnTo>
                  <a:lnTo>
                    <a:pt x="2421" y="1585"/>
                  </a:lnTo>
                  <a:lnTo>
                    <a:pt x="2425" y="1579"/>
                  </a:lnTo>
                  <a:lnTo>
                    <a:pt x="2433" y="1574"/>
                  </a:lnTo>
                  <a:lnTo>
                    <a:pt x="2494" y="1556"/>
                  </a:lnTo>
                  <a:lnTo>
                    <a:pt x="2502" y="1556"/>
                  </a:lnTo>
                  <a:close/>
                  <a:moveTo>
                    <a:pt x="1841" y="1544"/>
                  </a:moveTo>
                  <a:lnTo>
                    <a:pt x="1847" y="1548"/>
                  </a:lnTo>
                  <a:lnTo>
                    <a:pt x="1853" y="1554"/>
                  </a:lnTo>
                  <a:lnTo>
                    <a:pt x="1853" y="1563"/>
                  </a:lnTo>
                  <a:lnTo>
                    <a:pt x="1848" y="1570"/>
                  </a:lnTo>
                  <a:lnTo>
                    <a:pt x="1833" y="1587"/>
                  </a:lnTo>
                  <a:lnTo>
                    <a:pt x="1829" y="1590"/>
                  </a:lnTo>
                  <a:lnTo>
                    <a:pt x="1825" y="1592"/>
                  </a:lnTo>
                  <a:lnTo>
                    <a:pt x="1821" y="1592"/>
                  </a:lnTo>
                  <a:lnTo>
                    <a:pt x="1818" y="1592"/>
                  </a:lnTo>
                  <a:lnTo>
                    <a:pt x="1814" y="1590"/>
                  </a:lnTo>
                  <a:lnTo>
                    <a:pt x="1810" y="1588"/>
                  </a:lnTo>
                  <a:lnTo>
                    <a:pt x="1806" y="1582"/>
                  </a:lnTo>
                  <a:lnTo>
                    <a:pt x="1806" y="1573"/>
                  </a:lnTo>
                  <a:lnTo>
                    <a:pt x="1809" y="1566"/>
                  </a:lnTo>
                  <a:lnTo>
                    <a:pt x="1825" y="1549"/>
                  </a:lnTo>
                  <a:lnTo>
                    <a:pt x="1833" y="1545"/>
                  </a:lnTo>
                  <a:lnTo>
                    <a:pt x="1841" y="1544"/>
                  </a:lnTo>
                  <a:close/>
                  <a:moveTo>
                    <a:pt x="1542" y="1533"/>
                  </a:moveTo>
                  <a:lnTo>
                    <a:pt x="1551" y="1533"/>
                  </a:lnTo>
                  <a:lnTo>
                    <a:pt x="1557" y="1538"/>
                  </a:lnTo>
                  <a:lnTo>
                    <a:pt x="1561" y="1545"/>
                  </a:lnTo>
                  <a:lnTo>
                    <a:pt x="1564" y="1563"/>
                  </a:lnTo>
                  <a:lnTo>
                    <a:pt x="1564" y="1571"/>
                  </a:lnTo>
                  <a:lnTo>
                    <a:pt x="1560" y="1578"/>
                  </a:lnTo>
                  <a:lnTo>
                    <a:pt x="1553" y="1582"/>
                  </a:lnTo>
                  <a:lnTo>
                    <a:pt x="1549" y="1582"/>
                  </a:lnTo>
                  <a:lnTo>
                    <a:pt x="1545" y="1582"/>
                  </a:lnTo>
                  <a:lnTo>
                    <a:pt x="1541" y="1580"/>
                  </a:lnTo>
                  <a:lnTo>
                    <a:pt x="1538" y="1578"/>
                  </a:lnTo>
                  <a:lnTo>
                    <a:pt x="1536" y="1573"/>
                  </a:lnTo>
                  <a:lnTo>
                    <a:pt x="1534" y="1570"/>
                  </a:lnTo>
                  <a:lnTo>
                    <a:pt x="1530" y="1551"/>
                  </a:lnTo>
                  <a:lnTo>
                    <a:pt x="1530" y="1544"/>
                  </a:lnTo>
                  <a:lnTo>
                    <a:pt x="1535" y="1536"/>
                  </a:lnTo>
                  <a:lnTo>
                    <a:pt x="1542" y="1533"/>
                  </a:lnTo>
                  <a:close/>
                  <a:moveTo>
                    <a:pt x="1656" y="1532"/>
                  </a:moveTo>
                  <a:lnTo>
                    <a:pt x="1664" y="1536"/>
                  </a:lnTo>
                  <a:lnTo>
                    <a:pt x="1668" y="1543"/>
                  </a:lnTo>
                  <a:lnTo>
                    <a:pt x="1669" y="1551"/>
                  </a:lnTo>
                  <a:lnTo>
                    <a:pt x="1666" y="1569"/>
                  </a:lnTo>
                  <a:lnTo>
                    <a:pt x="1664" y="1573"/>
                  </a:lnTo>
                  <a:lnTo>
                    <a:pt x="1661" y="1577"/>
                  </a:lnTo>
                  <a:lnTo>
                    <a:pt x="1658" y="1580"/>
                  </a:lnTo>
                  <a:lnTo>
                    <a:pt x="1654" y="1581"/>
                  </a:lnTo>
                  <a:lnTo>
                    <a:pt x="1650" y="1582"/>
                  </a:lnTo>
                  <a:lnTo>
                    <a:pt x="1647" y="1582"/>
                  </a:lnTo>
                  <a:lnTo>
                    <a:pt x="1639" y="1578"/>
                  </a:lnTo>
                  <a:lnTo>
                    <a:pt x="1635" y="1571"/>
                  </a:lnTo>
                  <a:lnTo>
                    <a:pt x="1635" y="1563"/>
                  </a:lnTo>
                  <a:lnTo>
                    <a:pt x="1638" y="1545"/>
                  </a:lnTo>
                  <a:lnTo>
                    <a:pt x="1641" y="1538"/>
                  </a:lnTo>
                  <a:lnTo>
                    <a:pt x="1649" y="1533"/>
                  </a:lnTo>
                  <a:lnTo>
                    <a:pt x="1656" y="1532"/>
                  </a:lnTo>
                  <a:close/>
                  <a:moveTo>
                    <a:pt x="1943" y="1520"/>
                  </a:moveTo>
                  <a:lnTo>
                    <a:pt x="1951" y="1521"/>
                  </a:lnTo>
                  <a:lnTo>
                    <a:pt x="1957" y="1525"/>
                  </a:lnTo>
                  <a:lnTo>
                    <a:pt x="1960" y="1532"/>
                  </a:lnTo>
                  <a:lnTo>
                    <a:pt x="1960" y="1541"/>
                  </a:lnTo>
                  <a:lnTo>
                    <a:pt x="1955" y="1547"/>
                  </a:lnTo>
                  <a:lnTo>
                    <a:pt x="1932" y="1566"/>
                  </a:lnTo>
                  <a:lnTo>
                    <a:pt x="1929" y="1568"/>
                  </a:lnTo>
                  <a:lnTo>
                    <a:pt x="1926" y="1569"/>
                  </a:lnTo>
                  <a:lnTo>
                    <a:pt x="1921" y="1570"/>
                  </a:lnTo>
                  <a:lnTo>
                    <a:pt x="1918" y="1569"/>
                  </a:lnTo>
                  <a:lnTo>
                    <a:pt x="1915" y="1568"/>
                  </a:lnTo>
                  <a:lnTo>
                    <a:pt x="1912" y="1566"/>
                  </a:lnTo>
                  <a:lnTo>
                    <a:pt x="1910" y="1564"/>
                  </a:lnTo>
                  <a:lnTo>
                    <a:pt x="1907" y="1556"/>
                  </a:lnTo>
                  <a:lnTo>
                    <a:pt x="1907" y="1549"/>
                  </a:lnTo>
                  <a:lnTo>
                    <a:pt x="1912" y="1542"/>
                  </a:lnTo>
                  <a:lnTo>
                    <a:pt x="1935" y="1523"/>
                  </a:lnTo>
                  <a:lnTo>
                    <a:pt x="1943" y="1520"/>
                  </a:lnTo>
                  <a:close/>
                  <a:moveTo>
                    <a:pt x="2271" y="1515"/>
                  </a:moveTo>
                  <a:lnTo>
                    <a:pt x="2278" y="1517"/>
                  </a:lnTo>
                  <a:lnTo>
                    <a:pt x="2284" y="1525"/>
                  </a:lnTo>
                  <a:lnTo>
                    <a:pt x="2285" y="1532"/>
                  </a:lnTo>
                  <a:lnTo>
                    <a:pt x="2282" y="1540"/>
                  </a:lnTo>
                  <a:lnTo>
                    <a:pt x="2275" y="1545"/>
                  </a:lnTo>
                  <a:lnTo>
                    <a:pt x="2229" y="1565"/>
                  </a:lnTo>
                  <a:lnTo>
                    <a:pt x="2226" y="1566"/>
                  </a:lnTo>
                  <a:lnTo>
                    <a:pt x="2222" y="1566"/>
                  </a:lnTo>
                  <a:lnTo>
                    <a:pt x="2219" y="1566"/>
                  </a:lnTo>
                  <a:lnTo>
                    <a:pt x="2216" y="1565"/>
                  </a:lnTo>
                  <a:lnTo>
                    <a:pt x="2213" y="1563"/>
                  </a:lnTo>
                  <a:lnTo>
                    <a:pt x="2211" y="1560"/>
                  </a:lnTo>
                  <a:lnTo>
                    <a:pt x="2209" y="1556"/>
                  </a:lnTo>
                  <a:lnTo>
                    <a:pt x="2208" y="1549"/>
                  </a:lnTo>
                  <a:lnTo>
                    <a:pt x="2210" y="1542"/>
                  </a:lnTo>
                  <a:lnTo>
                    <a:pt x="2217" y="1536"/>
                  </a:lnTo>
                  <a:lnTo>
                    <a:pt x="2263" y="1516"/>
                  </a:lnTo>
                  <a:lnTo>
                    <a:pt x="2271" y="1515"/>
                  </a:lnTo>
                  <a:close/>
                  <a:moveTo>
                    <a:pt x="2086" y="1507"/>
                  </a:moveTo>
                  <a:lnTo>
                    <a:pt x="2095" y="1509"/>
                  </a:lnTo>
                  <a:lnTo>
                    <a:pt x="2100" y="1514"/>
                  </a:lnTo>
                  <a:lnTo>
                    <a:pt x="2102" y="1522"/>
                  </a:lnTo>
                  <a:lnTo>
                    <a:pt x="2101" y="1530"/>
                  </a:lnTo>
                  <a:lnTo>
                    <a:pt x="2095" y="1535"/>
                  </a:lnTo>
                  <a:lnTo>
                    <a:pt x="2062" y="1556"/>
                  </a:lnTo>
                  <a:lnTo>
                    <a:pt x="2058" y="1558"/>
                  </a:lnTo>
                  <a:lnTo>
                    <a:pt x="2053" y="1559"/>
                  </a:lnTo>
                  <a:lnTo>
                    <a:pt x="2049" y="1558"/>
                  </a:lnTo>
                  <a:lnTo>
                    <a:pt x="2046" y="1556"/>
                  </a:lnTo>
                  <a:lnTo>
                    <a:pt x="2043" y="1554"/>
                  </a:lnTo>
                  <a:lnTo>
                    <a:pt x="2040" y="1551"/>
                  </a:lnTo>
                  <a:lnTo>
                    <a:pt x="2038" y="1543"/>
                  </a:lnTo>
                  <a:lnTo>
                    <a:pt x="2040" y="1535"/>
                  </a:lnTo>
                  <a:lnTo>
                    <a:pt x="2045" y="1529"/>
                  </a:lnTo>
                  <a:lnTo>
                    <a:pt x="2079" y="1509"/>
                  </a:lnTo>
                  <a:lnTo>
                    <a:pt x="2086" y="1507"/>
                  </a:lnTo>
                  <a:close/>
                  <a:moveTo>
                    <a:pt x="1150" y="1494"/>
                  </a:moveTo>
                  <a:lnTo>
                    <a:pt x="1158" y="1497"/>
                  </a:lnTo>
                  <a:lnTo>
                    <a:pt x="1189" y="1517"/>
                  </a:lnTo>
                  <a:lnTo>
                    <a:pt x="1194" y="1524"/>
                  </a:lnTo>
                  <a:lnTo>
                    <a:pt x="1197" y="1531"/>
                  </a:lnTo>
                  <a:lnTo>
                    <a:pt x="1193" y="1539"/>
                  </a:lnTo>
                  <a:lnTo>
                    <a:pt x="1191" y="1542"/>
                  </a:lnTo>
                  <a:lnTo>
                    <a:pt x="1188" y="1544"/>
                  </a:lnTo>
                  <a:lnTo>
                    <a:pt x="1185" y="1546"/>
                  </a:lnTo>
                  <a:lnTo>
                    <a:pt x="1181" y="1546"/>
                  </a:lnTo>
                  <a:lnTo>
                    <a:pt x="1177" y="1546"/>
                  </a:lnTo>
                  <a:lnTo>
                    <a:pt x="1172" y="1544"/>
                  </a:lnTo>
                  <a:lnTo>
                    <a:pt x="1141" y="1524"/>
                  </a:lnTo>
                  <a:lnTo>
                    <a:pt x="1135" y="1517"/>
                  </a:lnTo>
                  <a:lnTo>
                    <a:pt x="1133" y="1510"/>
                  </a:lnTo>
                  <a:lnTo>
                    <a:pt x="1136" y="1502"/>
                  </a:lnTo>
                  <a:lnTo>
                    <a:pt x="1143" y="1496"/>
                  </a:lnTo>
                  <a:lnTo>
                    <a:pt x="1150" y="1494"/>
                  </a:lnTo>
                  <a:close/>
                  <a:moveTo>
                    <a:pt x="1447" y="1492"/>
                  </a:moveTo>
                  <a:lnTo>
                    <a:pt x="1454" y="1494"/>
                  </a:lnTo>
                  <a:lnTo>
                    <a:pt x="1461" y="1501"/>
                  </a:lnTo>
                  <a:lnTo>
                    <a:pt x="1471" y="1521"/>
                  </a:lnTo>
                  <a:lnTo>
                    <a:pt x="1473" y="1529"/>
                  </a:lnTo>
                  <a:lnTo>
                    <a:pt x="1470" y="1536"/>
                  </a:lnTo>
                  <a:lnTo>
                    <a:pt x="1465" y="1542"/>
                  </a:lnTo>
                  <a:lnTo>
                    <a:pt x="1461" y="1543"/>
                  </a:lnTo>
                  <a:lnTo>
                    <a:pt x="1458" y="1544"/>
                  </a:lnTo>
                  <a:lnTo>
                    <a:pt x="1453" y="1543"/>
                  </a:lnTo>
                  <a:lnTo>
                    <a:pt x="1449" y="1542"/>
                  </a:lnTo>
                  <a:lnTo>
                    <a:pt x="1446" y="1539"/>
                  </a:lnTo>
                  <a:lnTo>
                    <a:pt x="1444" y="1535"/>
                  </a:lnTo>
                  <a:lnTo>
                    <a:pt x="1433" y="1514"/>
                  </a:lnTo>
                  <a:lnTo>
                    <a:pt x="1431" y="1507"/>
                  </a:lnTo>
                  <a:lnTo>
                    <a:pt x="1433" y="1500"/>
                  </a:lnTo>
                  <a:lnTo>
                    <a:pt x="1440" y="1493"/>
                  </a:lnTo>
                  <a:lnTo>
                    <a:pt x="1447" y="1492"/>
                  </a:lnTo>
                  <a:close/>
                  <a:moveTo>
                    <a:pt x="1711" y="1474"/>
                  </a:moveTo>
                  <a:lnTo>
                    <a:pt x="1719" y="1474"/>
                  </a:lnTo>
                  <a:lnTo>
                    <a:pt x="1726" y="1480"/>
                  </a:lnTo>
                  <a:lnTo>
                    <a:pt x="1729" y="1486"/>
                  </a:lnTo>
                  <a:lnTo>
                    <a:pt x="1729" y="1494"/>
                  </a:lnTo>
                  <a:lnTo>
                    <a:pt x="1721" y="1516"/>
                  </a:lnTo>
                  <a:lnTo>
                    <a:pt x="1720" y="1521"/>
                  </a:lnTo>
                  <a:lnTo>
                    <a:pt x="1716" y="1523"/>
                  </a:lnTo>
                  <a:lnTo>
                    <a:pt x="1713" y="1526"/>
                  </a:lnTo>
                  <a:lnTo>
                    <a:pt x="1710" y="1527"/>
                  </a:lnTo>
                  <a:lnTo>
                    <a:pt x="1706" y="1527"/>
                  </a:lnTo>
                  <a:lnTo>
                    <a:pt x="1704" y="1527"/>
                  </a:lnTo>
                  <a:lnTo>
                    <a:pt x="1702" y="1526"/>
                  </a:lnTo>
                  <a:lnTo>
                    <a:pt x="1694" y="1522"/>
                  </a:lnTo>
                  <a:lnTo>
                    <a:pt x="1691" y="1514"/>
                  </a:lnTo>
                  <a:lnTo>
                    <a:pt x="1691" y="1507"/>
                  </a:lnTo>
                  <a:lnTo>
                    <a:pt x="1700" y="1485"/>
                  </a:lnTo>
                  <a:lnTo>
                    <a:pt x="1704" y="1477"/>
                  </a:lnTo>
                  <a:lnTo>
                    <a:pt x="1711" y="1474"/>
                  </a:lnTo>
                  <a:close/>
                  <a:moveTo>
                    <a:pt x="1311" y="1474"/>
                  </a:moveTo>
                  <a:lnTo>
                    <a:pt x="1319" y="1474"/>
                  </a:lnTo>
                  <a:lnTo>
                    <a:pt x="1326" y="1478"/>
                  </a:lnTo>
                  <a:lnTo>
                    <a:pt x="1346" y="1501"/>
                  </a:lnTo>
                  <a:lnTo>
                    <a:pt x="1350" y="1508"/>
                  </a:lnTo>
                  <a:lnTo>
                    <a:pt x="1349" y="1516"/>
                  </a:lnTo>
                  <a:lnTo>
                    <a:pt x="1345" y="1523"/>
                  </a:lnTo>
                  <a:lnTo>
                    <a:pt x="1341" y="1525"/>
                  </a:lnTo>
                  <a:lnTo>
                    <a:pt x="1338" y="1526"/>
                  </a:lnTo>
                  <a:lnTo>
                    <a:pt x="1334" y="1527"/>
                  </a:lnTo>
                  <a:lnTo>
                    <a:pt x="1330" y="1526"/>
                  </a:lnTo>
                  <a:lnTo>
                    <a:pt x="1327" y="1525"/>
                  </a:lnTo>
                  <a:lnTo>
                    <a:pt x="1322" y="1522"/>
                  </a:lnTo>
                  <a:lnTo>
                    <a:pt x="1302" y="1500"/>
                  </a:lnTo>
                  <a:lnTo>
                    <a:pt x="1299" y="1492"/>
                  </a:lnTo>
                  <a:lnTo>
                    <a:pt x="1299" y="1485"/>
                  </a:lnTo>
                  <a:lnTo>
                    <a:pt x="1303" y="1477"/>
                  </a:lnTo>
                  <a:lnTo>
                    <a:pt x="1311" y="1474"/>
                  </a:lnTo>
                  <a:close/>
                  <a:moveTo>
                    <a:pt x="1575" y="1456"/>
                  </a:moveTo>
                  <a:lnTo>
                    <a:pt x="1579" y="1456"/>
                  </a:lnTo>
                  <a:lnTo>
                    <a:pt x="1583" y="1457"/>
                  </a:lnTo>
                  <a:lnTo>
                    <a:pt x="1586" y="1459"/>
                  </a:lnTo>
                  <a:lnTo>
                    <a:pt x="1589" y="1463"/>
                  </a:lnTo>
                  <a:lnTo>
                    <a:pt x="1591" y="1466"/>
                  </a:lnTo>
                  <a:lnTo>
                    <a:pt x="1592" y="1470"/>
                  </a:lnTo>
                  <a:lnTo>
                    <a:pt x="1594" y="1493"/>
                  </a:lnTo>
                  <a:lnTo>
                    <a:pt x="1593" y="1502"/>
                  </a:lnTo>
                  <a:lnTo>
                    <a:pt x="1588" y="1508"/>
                  </a:lnTo>
                  <a:lnTo>
                    <a:pt x="1580" y="1510"/>
                  </a:lnTo>
                  <a:lnTo>
                    <a:pt x="1578" y="1510"/>
                  </a:lnTo>
                  <a:lnTo>
                    <a:pt x="1574" y="1510"/>
                  </a:lnTo>
                  <a:lnTo>
                    <a:pt x="1570" y="1508"/>
                  </a:lnTo>
                  <a:lnTo>
                    <a:pt x="1566" y="1505"/>
                  </a:lnTo>
                  <a:lnTo>
                    <a:pt x="1564" y="1501"/>
                  </a:lnTo>
                  <a:lnTo>
                    <a:pt x="1562" y="1496"/>
                  </a:lnTo>
                  <a:lnTo>
                    <a:pt x="1561" y="1473"/>
                  </a:lnTo>
                  <a:lnTo>
                    <a:pt x="1562" y="1465"/>
                  </a:lnTo>
                  <a:lnTo>
                    <a:pt x="1567" y="1458"/>
                  </a:lnTo>
                  <a:lnTo>
                    <a:pt x="1575" y="1456"/>
                  </a:lnTo>
                  <a:close/>
                  <a:moveTo>
                    <a:pt x="1800" y="1410"/>
                  </a:moveTo>
                  <a:lnTo>
                    <a:pt x="1808" y="1412"/>
                  </a:lnTo>
                  <a:lnTo>
                    <a:pt x="1814" y="1417"/>
                  </a:lnTo>
                  <a:lnTo>
                    <a:pt x="1817" y="1425"/>
                  </a:lnTo>
                  <a:lnTo>
                    <a:pt x="1815" y="1433"/>
                  </a:lnTo>
                  <a:lnTo>
                    <a:pt x="1801" y="1459"/>
                  </a:lnTo>
                  <a:lnTo>
                    <a:pt x="1799" y="1464"/>
                  </a:lnTo>
                  <a:lnTo>
                    <a:pt x="1796" y="1466"/>
                  </a:lnTo>
                  <a:lnTo>
                    <a:pt x="1791" y="1468"/>
                  </a:lnTo>
                  <a:lnTo>
                    <a:pt x="1787" y="1468"/>
                  </a:lnTo>
                  <a:lnTo>
                    <a:pt x="1784" y="1468"/>
                  </a:lnTo>
                  <a:lnTo>
                    <a:pt x="1780" y="1467"/>
                  </a:lnTo>
                  <a:lnTo>
                    <a:pt x="1775" y="1462"/>
                  </a:lnTo>
                  <a:lnTo>
                    <a:pt x="1771" y="1453"/>
                  </a:lnTo>
                  <a:lnTo>
                    <a:pt x="1773" y="1446"/>
                  </a:lnTo>
                  <a:lnTo>
                    <a:pt x="1787" y="1418"/>
                  </a:lnTo>
                  <a:lnTo>
                    <a:pt x="1792" y="1413"/>
                  </a:lnTo>
                  <a:lnTo>
                    <a:pt x="1800" y="1410"/>
                  </a:lnTo>
                  <a:close/>
                  <a:moveTo>
                    <a:pt x="823" y="1409"/>
                  </a:moveTo>
                  <a:lnTo>
                    <a:pt x="830" y="1410"/>
                  </a:lnTo>
                  <a:lnTo>
                    <a:pt x="884" y="1436"/>
                  </a:lnTo>
                  <a:lnTo>
                    <a:pt x="890" y="1442"/>
                  </a:lnTo>
                  <a:lnTo>
                    <a:pt x="893" y="1449"/>
                  </a:lnTo>
                  <a:lnTo>
                    <a:pt x="891" y="1456"/>
                  </a:lnTo>
                  <a:lnTo>
                    <a:pt x="889" y="1461"/>
                  </a:lnTo>
                  <a:lnTo>
                    <a:pt x="886" y="1464"/>
                  </a:lnTo>
                  <a:lnTo>
                    <a:pt x="882" y="1465"/>
                  </a:lnTo>
                  <a:lnTo>
                    <a:pt x="878" y="1466"/>
                  </a:lnTo>
                  <a:lnTo>
                    <a:pt x="874" y="1466"/>
                  </a:lnTo>
                  <a:lnTo>
                    <a:pt x="871" y="1464"/>
                  </a:lnTo>
                  <a:lnTo>
                    <a:pt x="816" y="1438"/>
                  </a:lnTo>
                  <a:lnTo>
                    <a:pt x="810" y="1433"/>
                  </a:lnTo>
                  <a:lnTo>
                    <a:pt x="808" y="1426"/>
                  </a:lnTo>
                  <a:lnTo>
                    <a:pt x="809" y="1417"/>
                  </a:lnTo>
                  <a:lnTo>
                    <a:pt x="814" y="1411"/>
                  </a:lnTo>
                  <a:lnTo>
                    <a:pt x="823" y="1409"/>
                  </a:lnTo>
                  <a:close/>
                  <a:moveTo>
                    <a:pt x="1461" y="1388"/>
                  </a:moveTo>
                  <a:lnTo>
                    <a:pt x="1468" y="1391"/>
                  </a:lnTo>
                  <a:lnTo>
                    <a:pt x="1472" y="1398"/>
                  </a:lnTo>
                  <a:lnTo>
                    <a:pt x="1483" y="1426"/>
                  </a:lnTo>
                  <a:lnTo>
                    <a:pt x="1484" y="1434"/>
                  </a:lnTo>
                  <a:lnTo>
                    <a:pt x="1480" y="1442"/>
                  </a:lnTo>
                  <a:lnTo>
                    <a:pt x="1473" y="1446"/>
                  </a:lnTo>
                  <a:lnTo>
                    <a:pt x="1471" y="1447"/>
                  </a:lnTo>
                  <a:lnTo>
                    <a:pt x="1468" y="1447"/>
                  </a:lnTo>
                  <a:lnTo>
                    <a:pt x="1464" y="1447"/>
                  </a:lnTo>
                  <a:lnTo>
                    <a:pt x="1461" y="1446"/>
                  </a:lnTo>
                  <a:lnTo>
                    <a:pt x="1458" y="1444"/>
                  </a:lnTo>
                  <a:lnTo>
                    <a:pt x="1455" y="1440"/>
                  </a:lnTo>
                  <a:lnTo>
                    <a:pt x="1453" y="1437"/>
                  </a:lnTo>
                  <a:lnTo>
                    <a:pt x="1444" y="1409"/>
                  </a:lnTo>
                  <a:lnTo>
                    <a:pt x="1443" y="1400"/>
                  </a:lnTo>
                  <a:lnTo>
                    <a:pt x="1446" y="1393"/>
                  </a:lnTo>
                  <a:lnTo>
                    <a:pt x="1452" y="1389"/>
                  </a:lnTo>
                  <a:lnTo>
                    <a:pt x="1461" y="1388"/>
                  </a:lnTo>
                  <a:close/>
                  <a:moveTo>
                    <a:pt x="1630" y="1365"/>
                  </a:moveTo>
                  <a:lnTo>
                    <a:pt x="1634" y="1366"/>
                  </a:lnTo>
                  <a:lnTo>
                    <a:pt x="1638" y="1368"/>
                  </a:lnTo>
                  <a:lnTo>
                    <a:pt x="1640" y="1370"/>
                  </a:lnTo>
                  <a:lnTo>
                    <a:pt x="1644" y="1373"/>
                  </a:lnTo>
                  <a:lnTo>
                    <a:pt x="1645" y="1377"/>
                  </a:lnTo>
                  <a:lnTo>
                    <a:pt x="1645" y="1381"/>
                  </a:lnTo>
                  <a:lnTo>
                    <a:pt x="1644" y="1411"/>
                  </a:lnTo>
                  <a:lnTo>
                    <a:pt x="1642" y="1415"/>
                  </a:lnTo>
                  <a:lnTo>
                    <a:pt x="1640" y="1419"/>
                  </a:lnTo>
                  <a:lnTo>
                    <a:pt x="1636" y="1423"/>
                  </a:lnTo>
                  <a:lnTo>
                    <a:pt x="1632" y="1425"/>
                  </a:lnTo>
                  <a:lnTo>
                    <a:pt x="1628" y="1426"/>
                  </a:lnTo>
                  <a:lnTo>
                    <a:pt x="1627" y="1426"/>
                  </a:lnTo>
                  <a:lnTo>
                    <a:pt x="1621" y="1425"/>
                  </a:lnTo>
                  <a:lnTo>
                    <a:pt x="1617" y="1423"/>
                  </a:lnTo>
                  <a:lnTo>
                    <a:pt x="1614" y="1418"/>
                  </a:lnTo>
                  <a:lnTo>
                    <a:pt x="1612" y="1414"/>
                  </a:lnTo>
                  <a:lnTo>
                    <a:pt x="1612" y="1409"/>
                  </a:lnTo>
                  <a:lnTo>
                    <a:pt x="1614" y="1379"/>
                  </a:lnTo>
                  <a:lnTo>
                    <a:pt x="1614" y="1375"/>
                  </a:lnTo>
                  <a:lnTo>
                    <a:pt x="1616" y="1372"/>
                  </a:lnTo>
                  <a:lnTo>
                    <a:pt x="1618" y="1369"/>
                  </a:lnTo>
                  <a:lnTo>
                    <a:pt x="1621" y="1367"/>
                  </a:lnTo>
                  <a:lnTo>
                    <a:pt x="1626" y="1366"/>
                  </a:lnTo>
                  <a:lnTo>
                    <a:pt x="1630" y="1365"/>
                  </a:lnTo>
                  <a:close/>
                  <a:moveTo>
                    <a:pt x="1923" y="1346"/>
                  </a:moveTo>
                  <a:lnTo>
                    <a:pt x="1931" y="1348"/>
                  </a:lnTo>
                  <a:lnTo>
                    <a:pt x="1936" y="1354"/>
                  </a:lnTo>
                  <a:lnTo>
                    <a:pt x="1938" y="1362"/>
                  </a:lnTo>
                  <a:lnTo>
                    <a:pt x="1935" y="1370"/>
                  </a:lnTo>
                  <a:lnTo>
                    <a:pt x="1913" y="1401"/>
                  </a:lnTo>
                  <a:lnTo>
                    <a:pt x="1911" y="1405"/>
                  </a:lnTo>
                  <a:lnTo>
                    <a:pt x="1908" y="1407"/>
                  </a:lnTo>
                  <a:lnTo>
                    <a:pt x="1904" y="1408"/>
                  </a:lnTo>
                  <a:lnTo>
                    <a:pt x="1900" y="1408"/>
                  </a:lnTo>
                  <a:lnTo>
                    <a:pt x="1896" y="1408"/>
                  </a:lnTo>
                  <a:lnTo>
                    <a:pt x="1892" y="1406"/>
                  </a:lnTo>
                  <a:lnTo>
                    <a:pt x="1887" y="1399"/>
                  </a:lnTo>
                  <a:lnTo>
                    <a:pt x="1884" y="1391"/>
                  </a:lnTo>
                  <a:lnTo>
                    <a:pt x="1888" y="1384"/>
                  </a:lnTo>
                  <a:lnTo>
                    <a:pt x="1910" y="1352"/>
                  </a:lnTo>
                  <a:lnTo>
                    <a:pt x="1916" y="1347"/>
                  </a:lnTo>
                  <a:lnTo>
                    <a:pt x="1923" y="1346"/>
                  </a:lnTo>
                  <a:close/>
                  <a:moveTo>
                    <a:pt x="1292" y="1342"/>
                  </a:moveTo>
                  <a:lnTo>
                    <a:pt x="1300" y="1345"/>
                  </a:lnTo>
                  <a:lnTo>
                    <a:pt x="1305" y="1350"/>
                  </a:lnTo>
                  <a:lnTo>
                    <a:pt x="1328" y="1380"/>
                  </a:lnTo>
                  <a:lnTo>
                    <a:pt x="1331" y="1388"/>
                  </a:lnTo>
                  <a:lnTo>
                    <a:pt x="1329" y="1396"/>
                  </a:lnTo>
                  <a:lnTo>
                    <a:pt x="1323" y="1403"/>
                  </a:lnTo>
                  <a:lnTo>
                    <a:pt x="1319" y="1405"/>
                  </a:lnTo>
                  <a:lnTo>
                    <a:pt x="1315" y="1405"/>
                  </a:lnTo>
                  <a:lnTo>
                    <a:pt x="1311" y="1405"/>
                  </a:lnTo>
                  <a:lnTo>
                    <a:pt x="1308" y="1404"/>
                  </a:lnTo>
                  <a:lnTo>
                    <a:pt x="1304" y="1401"/>
                  </a:lnTo>
                  <a:lnTo>
                    <a:pt x="1302" y="1398"/>
                  </a:lnTo>
                  <a:lnTo>
                    <a:pt x="1280" y="1368"/>
                  </a:lnTo>
                  <a:lnTo>
                    <a:pt x="1278" y="1359"/>
                  </a:lnTo>
                  <a:lnTo>
                    <a:pt x="1279" y="1352"/>
                  </a:lnTo>
                  <a:lnTo>
                    <a:pt x="1284" y="1346"/>
                  </a:lnTo>
                  <a:lnTo>
                    <a:pt x="1292" y="1342"/>
                  </a:lnTo>
                  <a:close/>
                  <a:moveTo>
                    <a:pt x="1083" y="1341"/>
                  </a:moveTo>
                  <a:lnTo>
                    <a:pt x="1090" y="1345"/>
                  </a:lnTo>
                  <a:lnTo>
                    <a:pt x="1127" y="1376"/>
                  </a:lnTo>
                  <a:lnTo>
                    <a:pt x="1131" y="1382"/>
                  </a:lnTo>
                  <a:lnTo>
                    <a:pt x="1132" y="1390"/>
                  </a:lnTo>
                  <a:lnTo>
                    <a:pt x="1128" y="1397"/>
                  </a:lnTo>
                  <a:lnTo>
                    <a:pt x="1125" y="1400"/>
                  </a:lnTo>
                  <a:lnTo>
                    <a:pt x="1121" y="1403"/>
                  </a:lnTo>
                  <a:lnTo>
                    <a:pt x="1116" y="1404"/>
                  </a:lnTo>
                  <a:lnTo>
                    <a:pt x="1113" y="1403"/>
                  </a:lnTo>
                  <a:lnTo>
                    <a:pt x="1109" y="1401"/>
                  </a:lnTo>
                  <a:lnTo>
                    <a:pt x="1106" y="1399"/>
                  </a:lnTo>
                  <a:lnTo>
                    <a:pt x="1070" y="1369"/>
                  </a:lnTo>
                  <a:lnTo>
                    <a:pt x="1066" y="1362"/>
                  </a:lnTo>
                  <a:lnTo>
                    <a:pt x="1065" y="1354"/>
                  </a:lnTo>
                  <a:lnTo>
                    <a:pt x="1068" y="1347"/>
                  </a:lnTo>
                  <a:lnTo>
                    <a:pt x="1075" y="1342"/>
                  </a:lnTo>
                  <a:lnTo>
                    <a:pt x="1083" y="1341"/>
                  </a:lnTo>
                  <a:close/>
                  <a:moveTo>
                    <a:pt x="286" y="1338"/>
                  </a:moveTo>
                  <a:lnTo>
                    <a:pt x="294" y="1339"/>
                  </a:lnTo>
                  <a:lnTo>
                    <a:pt x="385" y="1369"/>
                  </a:lnTo>
                  <a:lnTo>
                    <a:pt x="393" y="1373"/>
                  </a:lnTo>
                  <a:lnTo>
                    <a:pt x="396" y="1380"/>
                  </a:lnTo>
                  <a:lnTo>
                    <a:pt x="396" y="1389"/>
                  </a:lnTo>
                  <a:lnTo>
                    <a:pt x="394" y="1392"/>
                  </a:lnTo>
                  <a:lnTo>
                    <a:pt x="392" y="1395"/>
                  </a:lnTo>
                  <a:lnTo>
                    <a:pt x="388" y="1397"/>
                  </a:lnTo>
                  <a:lnTo>
                    <a:pt x="384" y="1399"/>
                  </a:lnTo>
                  <a:lnTo>
                    <a:pt x="380" y="1399"/>
                  </a:lnTo>
                  <a:lnTo>
                    <a:pt x="378" y="1399"/>
                  </a:lnTo>
                  <a:lnTo>
                    <a:pt x="376" y="1398"/>
                  </a:lnTo>
                  <a:lnTo>
                    <a:pt x="285" y="1369"/>
                  </a:lnTo>
                  <a:lnTo>
                    <a:pt x="277" y="1364"/>
                  </a:lnTo>
                  <a:lnTo>
                    <a:pt x="274" y="1357"/>
                  </a:lnTo>
                  <a:lnTo>
                    <a:pt x="274" y="1349"/>
                  </a:lnTo>
                  <a:lnTo>
                    <a:pt x="280" y="1342"/>
                  </a:lnTo>
                  <a:lnTo>
                    <a:pt x="286" y="1338"/>
                  </a:lnTo>
                  <a:close/>
                  <a:moveTo>
                    <a:pt x="2091" y="1284"/>
                  </a:moveTo>
                  <a:lnTo>
                    <a:pt x="2099" y="1289"/>
                  </a:lnTo>
                  <a:lnTo>
                    <a:pt x="2103" y="1295"/>
                  </a:lnTo>
                  <a:lnTo>
                    <a:pt x="2103" y="1303"/>
                  </a:lnTo>
                  <a:lnTo>
                    <a:pt x="2100" y="1311"/>
                  </a:lnTo>
                  <a:lnTo>
                    <a:pt x="2066" y="1346"/>
                  </a:lnTo>
                  <a:lnTo>
                    <a:pt x="2063" y="1349"/>
                  </a:lnTo>
                  <a:lnTo>
                    <a:pt x="2059" y="1351"/>
                  </a:lnTo>
                  <a:lnTo>
                    <a:pt x="2055" y="1351"/>
                  </a:lnTo>
                  <a:lnTo>
                    <a:pt x="2051" y="1351"/>
                  </a:lnTo>
                  <a:lnTo>
                    <a:pt x="2047" y="1350"/>
                  </a:lnTo>
                  <a:lnTo>
                    <a:pt x="2044" y="1347"/>
                  </a:lnTo>
                  <a:lnTo>
                    <a:pt x="2040" y="1340"/>
                  </a:lnTo>
                  <a:lnTo>
                    <a:pt x="2040" y="1332"/>
                  </a:lnTo>
                  <a:lnTo>
                    <a:pt x="2044" y="1324"/>
                  </a:lnTo>
                  <a:lnTo>
                    <a:pt x="2077" y="1289"/>
                  </a:lnTo>
                  <a:lnTo>
                    <a:pt x="2083" y="1284"/>
                  </a:lnTo>
                  <a:lnTo>
                    <a:pt x="2091" y="1284"/>
                  </a:lnTo>
                  <a:close/>
                  <a:moveTo>
                    <a:pt x="1487" y="1259"/>
                  </a:moveTo>
                  <a:lnTo>
                    <a:pt x="1496" y="1260"/>
                  </a:lnTo>
                  <a:lnTo>
                    <a:pt x="1502" y="1264"/>
                  </a:lnTo>
                  <a:lnTo>
                    <a:pt x="1506" y="1272"/>
                  </a:lnTo>
                  <a:lnTo>
                    <a:pt x="1515" y="1309"/>
                  </a:lnTo>
                  <a:lnTo>
                    <a:pt x="1514" y="1316"/>
                  </a:lnTo>
                  <a:lnTo>
                    <a:pt x="1509" y="1323"/>
                  </a:lnTo>
                  <a:lnTo>
                    <a:pt x="1502" y="1327"/>
                  </a:lnTo>
                  <a:lnTo>
                    <a:pt x="1499" y="1328"/>
                  </a:lnTo>
                  <a:lnTo>
                    <a:pt x="1495" y="1327"/>
                  </a:lnTo>
                  <a:lnTo>
                    <a:pt x="1490" y="1324"/>
                  </a:lnTo>
                  <a:lnTo>
                    <a:pt x="1487" y="1322"/>
                  </a:lnTo>
                  <a:lnTo>
                    <a:pt x="1485" y="1319"/>
                  </a:lnTo>
                  <a:lnTo>
                    <a:pt x="1484" y="1315"/>
                  </a:lnTo>
                  <a:lnTo>
                    <a:pt x="1476" y="1278"/>
                  </a:lnTo>
                  <a:lnTo>
                    <a:pt x="1476" y="1270"/>
                  </a:lnTo>
                  <a:lnTo>
                    <a:pt x="1480" y="1263"/>
                  </a:lnTo>
                  <a:lnTo>
                    <a:pt x="1487" y="1259"/>
                  </a:lnTo>
                  <a:close/>
                  <a:moveTo>
                    <a:pt x="1715" y="1259"/>
                  </a:moveTo>
                  <a:lnTo>
                    <a:pt x="1723" y="1263"/>
                  </a:lnTo>
                  <a:lnTo>
                    <a:pt x="1727" y="1270"/>
                  </a:lnTo>
                  <a:lnTo>
                    <a:pt x="1728" y="1277"/>
                  </a:lnTo>
                  <a:lnTo>
                    <a:pt x="1721" y="1315"/>
                  </a:lnTo>
                  <a:lnTo>
                    <a:pt x="1719" y="1319"/>
                  </a:lnTo>
                  <a:lnTo>
                    <a:pt x="1716" y="1322"/>
                  </a:lnTo>
                  <a:lnTo>
                    <a:pt x="1713" y="1326"/>
                  </a:lnTo>
                  <a:lnTo>
                    <a:pt x="1709" y="1327"/>
                  </a:lnTo>
                  <a:lnTo>
                    <a:pt x="1705" y="1328"/>
                  </a:lnTo>
                  <a:lnTo>
                    <a:pt x="1704" y="1328"/>
                  </a:lnTo>
                  <a:lnTo>
                    <a:pt x="1702" y="1327"/>
                  </a:lnTo>
                  <a:lnTo>
                    <a:pt x="1694" y="1323"/>
                  </a:lnTo>
                  <a:lnTo>
                    <a:pt x="1690" y="1317"/>
                  </a:lnTo>
                  <a:lnTo>
                    <a:pt x="1690" y="1309"/>
                  </a:lnTo>
                  <a:lnTo>
                    <a:pt x="1696" y="1272"/>
                  </a:lnTo>
                  <a:lnTo>
                    <a:pt x="1701" y="1264"/>
                  </a:lnTo>
                  <a:lnTo>
                    <a:pt x="1707" y="1260"/>
                  </a:lnTo>
                  <a:lnTo>
                    <a:pt x="1715" y="1259"/>
                  </a:lnTo>
                  <a:close/>
                  <a:moveTo>
                    <a:pt x="2307" y="1235"/>
                  </a:moveTo>
                  <a:lnTo>
                    <a:pt x="2314" y="1236"/>
                  </a:lnTo>
                  <a:lnTo>
                    <a:pt x="2322" y="1241"/>
                  </a:lnTo>
                  <a:lnTo>
                    <a:pt x="2325" y="1249"/>
                  </a:lnTo>
                  <a:lnTo>
                    <a:pt x="2324" y="1256"/>
                  </a:lnTo>
                  <a:lnTo>
                    <a:pt x="2320" y="1263"/>
                  </a:lnTo>
                  <a:lnTo>
                    <a:pt x="2271" y="1302"/>
                  </a:lnTo>
                  <a:lnTo>
                    <a:pt x="2268" y="1304"/>
                  </a:lnTo>
                  <a:lnTo>
                    <a:pt x="2265" y="1306"/>
                  </a:lnTo>
                  <a:lnTo>
                    <a:pt x="2261" y="1306"/>
                  </a:lnTo>
                  <a:lnTo>
                    <a:pt x="2257" y="1306"/>
                  </a:lnTo>
                  <a:lnTo>
                    <a:pt x="2254" y="1304"/>
                  </a:lnTo>
                  <a:lnTo>
                    <a:pt x="2251" y="1302"/>
                  </a:lnTo>
                  <a:lnTo>
                    <a:pt x="2249" y="1300"/>
                  </a:lnTo>
                  <a:lnTo>
                    <a:pt x="2246" y="1293"/>
                  </a:lnTo>
                  <a:lnTo>
                    <a:pt x="2247" y="1284"/>
                  </a:lnTo>
                  <a:lnTo>
                    <a:pt x="2251" y="1278"/>
                  </a:lnTo>
                  <a:lnTo>
                    <a:pt x="2300" y="1239"/>
                  </a:lnTo>
                  <a:lnTo>
                    <a:pt x="2307" y="1235"/>
                  </a:lnTo>
                  <a:close/>
                  <a:moveTo>
                    <a:pt x="2974" y="1230"/>
                  </a:moveTo>
                  <a:lnTo>
                    <a:pt x="2981" y="1233"/>
                  </a:lnTo>
                  <a:lnTo>
                    <a:pt x="2986" y="1239"/>
                  </a:lnTo>
                  <a:lnTo>
                    <a:pt x="2987" y="1248"/>
                  </a:lnTo>
                  <a:lnTo>
                    <a:pt x="2984" y="1255"/>
                  </a:lnTo>
                  <a:lnTo>
                    <a:pt x="2978" y="1260"/>
                  </a:lnTo>
                  <a:lnTo>
                    <a:pt x="2884" y="1300"/>
                  </a:lnTo>
                  <a:lnTo>
                    <a:pt x="2881" y="1301"/>
                  </a:lnTo>
                  <a:lnTo>
                    <a:pt x="2878" y="1301"/>
                  </a:lnTo>
                  <a:lnTo>
                    <a:pt x="2873" y="1301"/>
                  </a:lnTo>
                  <a:lnTo>
                    <a:pt x="2870" y="1300"/>
                  </a:lnTo>
                  <a:lnTo>
                    <a:pt x="2867" y="1298"/>
                  </a:lnTo>
                  <a:lnTo>
                    <a:pt x="2865" y="1295"/>
                  </a:lnTo>
                  <a:lnTo>
                    <a:pt x="2863" y="1292"/>
                  </a:lnTo>
                  <a:lnTo>
                    <a:pt x="2862" y="1284"/>
                  </a:lnTo>
                  <a:lnTo>
                    <a:pt x="2865" y="1277"/>
                  </a:lnTo>
                  <a:lnTo>
                    <a:pt x="2871" y="1272"/>
                  </a:lnTo>
                  <a:lnTo>
                    <a:pt x="2965" y="1231"/>
                  </a:lnTo>
                  <a:lnTo>
                    <a:pt x="2974" y="1230"/>
                  </a:lnTo>
                  <a:close/>
                  <a:moveTo>
                    <a:pt x="2599" y="1212"/>
                  </a:moveTo>
                  <a:lnTo>
                    <a:pt x="2607" y="1213"/>
                  </a:lnTo>
                  <a:lnTo>
                    <a:pt x="2612" y="1219"/>
                  </a:lnTo>
                  <a:lnTo>
                    <a:pt x="2614" y="1226"/>
                  </a:lnTo>
                  <a:lnTo>
                    <a:pt x="2613" y="1234"/>
                  </a:lnTo>
                  <a:lnTo>
                    <a:pt x="2607" y="1240"/>
                  </a:lnTo>
                  <a:lnTo>
                    <a:pt x="2538" y="1281"/>
                  </a:lnTo>
                  <a:lnTo>
                    <a:pt x="2535" y="1283"/>
                  </a:lnTo>
                  <a:lnTo>
                    <a:pt x="2531" y="1283"/>
                  </a:lnTo>
                  <a:lnTo>
                    <a:pt x="2527" y="1283"/>
                  </a:lnTo>
                  <a:lnTo>
                    <a:pt x="2524" y="1282"/>
                  </a:lnTo>
                  <a:lnTo>
                    <a:pt x="2519" y="1279"/>
                  </a:lnTo>
                  <a:lnTo>
                    <a:pt x="2517" y="1276"/>
                  </a:lnTo>
                  <a:lnTo>
                    <a:pt x="2515" y="1269"/>
                  </a:lnTo>
                  <a:lnTo>
                    <a:pt x="2517" y="1260"/>
                  </a:lnTo>
                  <a:lnTo>
                    <a:pt x="2523" y="1255"/>
                  </a:lnTo>
                  <a:lnTo>
                    <a:pt x="2591" y="1214"/>
                  </a:lnTo>
                  <a:lnTo>
                    <a:pt x="2599" y="1212"/>
                  </a:lnTo>
                  <a:close/>
                  <a:moveTo>
                    <a:pt x="682" y="1178"/>
                  </a:moveTo>
                  <a:lnTo>
                    <a:pt x="689" y="1180"/>
                  </a:lnTo>
                  <a:lnTo>
                    <a:pt x="754" y="1222"/>
                  </a:lnTo>
                  <a:lnTo>
                    <a:pt x="759" y="1229"/>
                  </a:lnTo>
                  <a:lnTo>
                    <a:pt x="760" y="1236"/>
                  </a:lnTo>
                  <a:lnTo>
                    <a:pt x="758" y="1243"/>
                  </a:lnTo>
                  <a:lnTo>
                    <a:pt x="756" y="1246"/>
                  </a:lnTo>
                  <a:lnTo>
                    <a:pt x="753" y="1249"/>
                  </a:lnTo>
                  <a:lnTo>
                    <a:pt x="749" y="1251"/>
                  </a:lnTo>
                  <a:lnTo>
                    <a:pt x="745" y="1251"/>
                  </a:lnTo>
                  <a:lnTo>
                    <a:pt x="740" y="1250"/>
                  </a:lnTo>
                  <a:lnTo>
                    <a:pt x="737" y="1249"/>
                  </a:lnTo>
                  <a:lnTo>
                    <a:pt x="673" y="1206"/>
                  </a:lnTo>
                  <a:lnTo>
                    <a:pt x="667" y="1200"/>
                  </a:lnTo>
                  <a:lnTo>
                    <a:pt x="665" y="1193"/>
                  </a:lnTo>
                  <a:lnTo>
                    <a:pt x="667" y="1185"/>
                  </a:lnTo>
                  <a:lnTo>
                    <a:pt x="674" y="1179"/>
                  </a:lnTo>
                  <a:lnTo>
                    <a:pt x="682" y="1178"/>
                  </a:lnTo>
                  <a:close/>
                  <a:moveTo>
                    <a:pt x="1290" y="1175"/>
                  </a:moveTo>
                  <a:lnTo>
                    <a:pt x="1297" y="1177"/>
                  </a:lnTo>
                  <a:lnTo>
                    <a:pt x="1303" y="1183"/>
                  </a:lnTo>
                  <a:lnTo>
                    <a:pt x="1326" y="1225"/>
                  </a:lnTo>
                  <a:lnTo>
                    <a:pt x="1327" y="1234"/>
                  </a:lnTo>
                  <a:lnTo>
                    <a:pt x="1324" y="1241"/>
                  </a:lnTo>
                  <a:lnTo>
                    <a:pt x="1318" y="1246"/>
                  </a:lnTo>
                  <a:lnTo>
                    <a:pt x="1315" y="1248"/>
                  </a:lnTo>
                  <a:lnTo>
                    <a:pt x="1311" y="1249"/>
                  </a:lnTo>
                  <a:lnTo>
                    <a:pt x="1306" y="1248"/>
                  </a:lnTo>
                  <a:lnTo>
                    <a:pt x="1303" y="1246"/>
                  </a:lnTo>
                  <a:lnTo>
                    <a:pt x="1300" y="1243"/>
                  </a:lnTo>
                  <a:lnTo>
                    <a:pt x="1297" y="1240"/>
                  </a:lnTo>
                  <a:lnTo>
                    <a:pt x="1275" y="1197"/>
                  </a:lnTo>
                  <a:lnTo>
                    <a:pt x="1274" y="1190"/>
                  </a:lnTo>
                  <a:lnTo>
                    <a:pt x="1276" y="1182"/>
                  </a:lnTo>
                  <a:lnTo>
                    <a:pt x="1282" y="1176"/>
                  </a:lnTo>
                  <a:lnTo>
                    <a:pt x="1290" y="1175"/>
                  </a:lnTo>
                  <a:close/>
                  <a:moveTo>
                    <a:pt x="1833" y="1140"/>
                  </a:moveTo>
                  <a:lnTo>
                    <a:pt x="1841" y="1141"/>
                  </a:lnTo>
                  <a:lnTo>
                    <a:pt x="1848" y="1145"/>
                  </a:lnTo>
                  <a:lnTo>
                    <a:pt x="1852" y="1153"/>
                  </a:lnTo>
                  <a:lnTo>
                    <a:pt x="1851" y="1161"/>
                  </a:lnTo>
                  <a:lnTo>
                    <a:pt x="1836" y="1206"/>
                  </a:lnTo>
                  <a:lnTo>
                    <a:pt x="1834" y="1210"/>
                  </a:lnTo>
                  <a:lnTo>
                    <a:pt x="1832" y="1213"/>
                  </a:lnTo>
                  <a:lnTo>
                    <a:pt x="1828" y="1215"/>
                  </a:lnTo>
                  <a:lnTo>
                    <a:pt x="1824" y="1216"/>
                  </a:lnTo>
                  <a:lnTo>
                    <a:pt x="1821" y="1217"/>
                  </a:lnTo>
                  <a:lnTo>
                    <a:pt x="1818" y="1217"/>
                  </a:lnTo>
                  <a:lnTo>
                    <a:pt x="1816" y="1216"/>
                  </a:lnTo>
                  <a:lnTo>
                    <a:pt x="1808" y="1212"/>
                  </a:lnTo>
                  <a:lnTo>
                    <a:pt x="1805" y="1204"/>
                  </a:lnTo>
                  <a:lnTo>
                    <a:pt x="1806" y="1196"/>
                  </a:lnTo>
                  <a:lnTo>
                    <a:pt x="1821" y="1150"/>
                  </a:lnTo>
                  <a:lnTo>
                    <a:pt x="1826" y="1144"/>
                  </a:lnTo>
                  <a:lnTo>
                    <a:pt x="1833" y="1140"/>
                  </a:lnTo>
                  <a:close/>
                  <a:moveTo>
                    <a:pt x="1015" y="1137"/>
                  </a:moveTo>
                  <a:lnTo>
                    <a:pt x="1023" y="1137"/>
                  </a:lnTo>
                  <a:lnTo>
                    <a:pt x="1030" y="1141"/>
                  </a:lnTo>
                  <a:lnTo>
                    <a:pt x="1071" y="1186"/>
                  </a:lnTo>
                  <a:lnTo>
                    <a:pt x="1075" y="1194"/>
                  </a:lnTo>
                  <a:lnTo>
                    <a:pt x="1074" y="1201"/>
                  </a:lnTo>
                  <a:lnTo>
                    <a:pt x="1070" y="1208"/>
                  </a:lnTo>
                  <a:lnTo>
                    <a:pt x="1067" y="1211"/>
                  </a:lnTo>
                  <a:lnTo>
                    <a:pt x="1063" y="1212"/>
                  </a:lnTo>
                  <a:lnTo>
                    <a:pt x="1059" y="1213"/>
                  </a:lnTo>
                  <a:lnTo>
                    <a:pt x="1055" y="1212"/>
                  </a:lnTo>
                  <a:lnTo>
                    <a:pt x="1051" y="1211"/>
                  </a:lnTo>
                  <a:lnTo>
                    <a:pt x="1048" y="1207"/>
                  </a:lnTo>
                  <a:lnTo>
                    <a:pt x="1006" y="1162"/>
                  </a:lnTo>
                  <a:lnTo>
                    <a:pt x="1003" y="1156"/>
                  </a:lnTo>
                  <a:lnTo>
                    <a:pt x="1003" y="1147"/>
                  </a:lnTo>
                  <a:lnTo>
                    <a:pt x="1007" y="1141"/>
                  </a:lnTo>
                  <a:lnTo>
                    <a:pt x="1015" y="1137"/>
                  </a:lnTo>
                  <a:close/>
                  <a:moveTo>
                    <a:pt x="1554" y="1102"/>
                  </a:moveTo>
                  <a:lnTo>
                    <a:pt x="1558" y="1103"/>
                  </a:lnTo>
                  <a:lnTo>
                    <a:pt x="1562" y="1104"/>
                  </a:lnTo>
                  <a:lnTo>
                    <a:pt x="1565" y="1106"/>
                  </a:lnTo>
                  <a:lnTo>
                    <a:pt x="1567" y="1109"/>
                  </a:lnTo>
                  <a:lnTo>
                    <a:pt x="1570" y="1113"/>
                  </a:lnTo>
                  <a:lnTo>
                    <a:pt x="1571" y="1117"/>
                  </a:lnTo>
                  <a:lnTo>
                    <a:pt x="1575" y="1164"/>
                  </a:lnTo>
                  <a:lnTo>
                    <a:pt x="1574" y="1168"/>
                  </a:lnTo>
                  <a:lnTo>
                    <a:pt x="1573" y="1173"/>
                  </a:lnTo>
                  <a:lnTo>
                    <a:pt x="1571" y="1176"/>
                  </a:lnTo>
                  <a:lnTo>
                    <a:pt x="1567" y="1179"/>
                  </a:lnTo>
                  <a:lnTo>
                    <a:pt x="1564" y="1181"/>
                  </a:lnTo>
                  <a:lnTo>
                    <a:pt x="1560" y="1181"/>
                  </a:lnTo>
                  <a:lnTo>
                    <a:pt x="1559" y="1181"/>
                  </a:lnTo>
                  <a:lnTo>
                    <a:pt x="1554" y="1181"/>
                  </a:lnTo>
                  <a:lnTo>
                    <a:pt x="1549" y="1179"/>
                  </a:lnTo>
                  <a:lnTo>
                    <a:pt x="1546" y="1176"/>
                  </a:lnTo>
                  <a:lnTo>
                    <a:pt x="1544" y="1172"/>
                  </a:lnTo>
                  <a:lnTo>
                    <a:pt x="1543" y="1167"/>
                  </a:lnTo>
                  <a:lnTo>
                    <a:pt x="1539" y="1120"/>
                  </a:lnTo>
                  <a:lnTo>
                    <a:pt x="1541" y="1111"/>
                  </a:lnTo>
                  <a:lnTo>
                    <a:pt x="1546" y="1105"/>
                  </a:lnTo>
                  <a:lnTo>
                    <a:pt x="1554" y="1102"/>
                  </a:lnTo>
                  <a:close/>
                  <a:moveTo>
                    <a:pt x="2013" y="1011"/>
                  </a:moveTo>
                  <a:lnTo>
                    <a:pt x="2022" y="1012"/>
                  </a:lnTo>
                  <a:lnTo>
                    <a:pt x="2028" y="1019"/>
                  </a:lnTo>
                  <a:lnTo>
                    <a:pt x="2030" y="1026"/>
                  </a:lnTo>
                  <a:lnTo>
                    <a:pt x="2029" y="1033"/>
                  </a:lnTo>
                  <a:lnTo>
                    <a:pt x="2001" y="1088"/>
                  </a:lnTo>
                  <a:lnTo>
                    <a:pt x="1999" y="1092"/>
                  </a:lnTo>
                  <a:lnTo>
                    <a:pt x="1995" y="1095"/>
                  </a:lnTo>
                  <a:lnTo>
                    <a:pt x="1991" y="1097"/>
                  </a:lnTo>
                  <a:lnTo>
                    <a:pt x="1987" y="1097"/>
                  </a:lnTo>
                  <a:lnTo>
                    <a:pt x="1984" y="1097"/>
                  </a:lnTo>
                  <a:lnTo>
                    <a:pt x="1979" y="1096"/>
                  </a:lnTo>
                  <a:lnTo>
                    <a:pt x="1973" y="1089"/>
                  </a:lnTo>
                  <a:lnTo>
                    <a:pt x="1971" y="1082"/>
                  </a:lnTo>
                  <a:lnTo>
                    <a:pt x="1973" y="1075"/>
                  </a:lnTo>
                  <a:lnTo>
                    <a:pt x="2001" y="1020"/>
                  </a:lnTo>
                  <a:lnTo>
                    <a:pt x="2006" y="1013"/>
                  </a:lnTo>
                  <a:lnTo>
                    <a:pt x="2013" y="1011"/>
                  </a:lnTo>
                  <a:close/>
                  <a:moveTo>
                    <a:pt x="13" y="999"/>
                  </a:moveTo>
                  <a:lnTo>
                    <a:pt x="22" y="1000"/>
                  </a:lnTo>
                  <a:lnTo>
                    <a:pt x="132" y="1053"/>
                  </a:lnTo>
                  <a:lnTo>
                    <a:pt x="138" y="1059"/>
                  </a:lnTo>
                  <a:lnTo>
                    <a:pt x="141" y="1066"/>
                  </a:lnTo>
                  <a:lnTo>
                    <a:pt x="139" y="1075"/>
                  </a:lnTo>
                  <a:lnTo>
                    <a:pt x="137" y="1078"/>
                  </a:lnTo>
                  <a:lnTo>
                    <a:pt x="134" y="1081"/>
                  </a:lnTo>
                  <a:lnTo>
                    <a:pt x="130" y="1083"/>
                  </a:lnTo>
                  <a:lnTo>
                    <a:pt x="125" y="1083"/>
                  </a:lnTo>
                  <a:lnTo>
                    <a:pt x="122" y="1083"/>
                  </a:lnTo>
                  <a:lnTo>
                    <a:pt x="118" y="1082"/>
                  </a:lnTo>
                  <a:lnTo>
                    <a:pt x="8" y="1028"/>
                  </a:lnTo>
                  <a:lnTo>
                    <a:pt x="2" y="1023"/>
                  </a:lnTo>
                  <a:lnTo>
                    <a:pt x="0" y="1016"/>
                  </a:lnTo>
                  <a:lnTo>
                    <a:pt x="1" y="1007"/>
                  </a:lnTo>
                  <a:lnTo>
                    <a:pt x="6" y="1002"/>
                  </a:lnTo>
                  <a:lnTo>
                    <a:pt x="13" y="999"/>
                  </a:lnTo>
                  <a:close/>
                  <a:moveTo>
                    <a:pt x="1316" y="962"/>
                  </a:moveTo>
                  <a:lnTo>
                    <a:pt x="1323" y="966"/>
                  </a:lnTo>
                  <a:lnTo>
                    <a:pt x="1329" y="972"/>
                  </a:lnTo>
                  <a:lnTo>
                    <a:pt x="1349" y="1029"/>
                  </a:lnTo>
                  <a:lnTo>
                    <a:pt x="1350" y="1038"/>
                  </a:lnTo>
                  <a:lnTo>
                    <a:pt x="1347" y="1045"/>
                  </a:lnTo>
                  <a:lnTo>
                    <a:pt x="1339" y="1049"/>
                  </a:lnTo>
                  <a:lnTo>
                    <a:pt x="1337" y="1050"/>
                  </a:lnTo>
                  <a:lnTo>
                    <a:pt x="1334" y="1050"/>
                  </a:lnTo>
                  <a:lnTo>
                    <a:pt x="1331" y="1050"/>
                  </a:lnTo>
                  <a:lnTo>
                    <a:pt x="1327" y="1049"/>
                  </a:lnTo>
                  <a:lnTo>
                    <a:pt x="1323" y="1046"/>
                  </a:lnTo>
                  <a:lnTo>
                    <a:pt x="1321" y="1044"/>
                  </a:lnTo>
                  <a:lnTo>
                    <a:pt x="1319" y="1040"/>
                  </a:lnTo>
                  <a:lnTo>
                    <a:pt x="1299" y="983"/>
                  </a:lnTo>
                  <a:lnTo>
                    <a:pt x="1298" y="974"/>
                  </a:lnTo>
                  <a:lnTo>
                    <a:pt x="1301" y="968"/>
                  </a:lnTo>
                  <a:lnTo>
                    <a:pt x="1309" y="963"/>
                  </a:lnTo>
                  <a:lnTo>
                    <a:pt x="1316" y="962"/>
                  </a:lnTo>
                  <a:close/>
                  <a:moveTo>
                    <a:pt x="1665" y="916"/>
                  </a:moveTo>
                  <a:lnTo>
                    <a:pt x="1670" y="917"/>
                  </a:lnTo>
                  <a:lnTo>
                    <a:pt x="1674" y="920"/>
                  </a:lnTo>
                  <a:lnTo>
                    <a:pt x="1677" y="924"/>
                  </a:lnTo>
                  <a:lnTo>
                    <a:pt x="1679" y="928"/>
                  </a:lnTo>
                  <a:lnTo>
                    <a:pt x="1679" y="933"/>
                  </a:lnTo>
                  <a:lnTo>
                    <a:pt x="1676" y="993"/>
                  </a:lnTo>
                  <a:lnTo>
                    <a:pt x="1675" y="999"/>
                  </a:lnTo>
                  <a:lnTo>
                    <a:pt x="1673" y="1003"/>
                  </a:lnTo>
                  <a:lnTo>
                    <a:pt x="1669" y="1006"/>
                  </a:lnTo>
                  <a:lnTo>
                    <a:pt x="1665" y="1008"/>
                  </a:lnTo>
                  <a:lnTo>
                    <a:pt x="1660" y="1008"/>
                  </a:lnTo>
                  <a:lnTo>
                    <a:pt x="1659" y="1008"/>
                  </a:lnTo>
                  <a:lnTo>
                    <a:pt x="1655" y="1008"/>
                  </a:lnTo>
                  <a:lnTo>
                    <a:pt x="1652" y="1006"/>
                  </a:lnTo>
                  <a:lnTo>
                    <a:pt x="1649" y="1003"/>
                  </a:lnTo>
                  <a:lnTo>
                    <a:pt x="1647" y="1000"/>
                  </a:lnTo>
                  <a:lnTo>
                    <a:pt x="1645" y="997"/>
                  </a:lnTo>
                  <a:lnTo>
                    <a:pt x="1645" y="992"/>
                  </a:lnTo>
                  <a:lnTo>
                    <a:pt x="1648" y="931"/>
                  </a:lnTo>
                  <a:lnTo>
                    <a:pt x="1649" y="927"/>
                  </a:lnTo>
                  <a:lnTo>
                    <a:pt x="1651" y="924"/>
                  </a:lnTo>
                  <a:lnTo>
                    <a:pt x="1653" y="921"/>
                  </a:lnTo>
                  <a:lnTo>
                    <a:pt x="1656" y="918"/>
                  </a:lnTo>
                  <a:lnTo>
                    <a:pt x="1660" y="916"/>
                  </a:lnTo>
                  <a:lnTo>
                    <a:pt x="1665" y="916"/>
                  </a:lnTo>
                  <a:close/>
                  <a:moveTo>
                    <a:pt x="2265" y="879"/>
                  </a:moveTo>
                  <a:lnTo>
                    <a:pt x="2273" y="883"/>
                  </a:lnTo>
                  <a:lnTo>
                    <a:pt x="2278" y="889"/>
                  </a:lnTo>
                  <a:lnTo>
                    <a:pt x="2280" y="896"/>
                  </a:lnTo>
                  <a:lnTo>
                    <a:pt x="2276" y="904"/>
                  </a:lnTo>
                  <a:lnTo>
                    <a:pt x="2232" y="968"/>
                  </a:lnTo>
                  <a:lnTo>
                    <a:pt x="2229" y="971"/>
                  </a:lnTo>
                  <a:lnTo>
                    <a:pt x="2226" y="973"/>
                  </a:lnTo>
                  <a:lnTo>
                    <a:pt x="2222" y="974"/>
                  </a:lnTo>
                  <a:lnTo>
                    <a:pt x="2219" y="974"/>
                  </a:lnTo>
                  <a:lnTo>
                    <a:pt x="2216" y="974"/>
                  </a:lnTo>
                  <a:lnTo>
                    <a:pt x="2213" y="973"/>
                  </a:lnTo>
                  <a:lnTo>
                    <a:pt x="2210" y="971"/>
                  </a:lnTo>
                  <a:lnTo>
                    <a:pt x="2205" y="966"/>
                  </a:lnTo>
                  <a:lnTo>
                    <a:pt x="2203" y="958"/>
                  </a:lnTo>
                  <a:lnTo>
                    <a:pt x="2207" y="950"/>
                  </a:lnTo>
                  <a:lnTo>
                    <a:pt x="2251" y="886"/>
                  </a:lnTo>
                  <a:lnTo>
                    <a:pt x="2257" y="881"/>
                  </a:lnTo>
                  <a:lnTo>
                    <a:pt x="2265" y="879"/>
                  </a:lnTo>
                  <a:close/>
                  <a:moveTo>
                    <a:pt x="975" y="869"/>
                  </a:moveTo>
                  <a:lnTo>
                    <a:pt x="983" y="870"/>
                  </a:lnTo>
                  <a:lnTo>
                    <a:pt x="990" y="875"/>
                  </a:lnTo>
                  <a:lnTo>
                    <a:pt x="1034" y="939"/>
                  </a:lnTo>
                  <a:lnTo>
                    <a:pt x="1036" y="946"/>
                  </a:lnTo>
                  <a:lnTo>
                    <a:pt x="1035" y="954"/>
                  </a:lnTo>
                  <a:lnTo>
                    <a:pt x="1030" y="960"/>
                  </a:lnTo>
                  <a:lnTo>
                    <a:pt x="1027" y="962"/>
                  </a:lnTo>
                  <a:lnTo>
                    <a:pt x="1023" y="963"/>
                  </a:lnTo>
                  <a:lnTo>
                    <a:pt x="1020" y="963"/>
                  </a:lnTo>
                  <a:lnTo>
                    <a:pt x="1017" y="963"/>
                  </a:lnTo>
                  <a:lnTo>
                    <a:pt x="1014" y="962"/>
                  </a:lnTo>
                  <a:lnTo>
                    <a:pt x="1011" y="960"/>
                  </a:lnTo>
                  <a:lnTo>
                    <a:pt x="1007" y="956"/>
                  </a:lnTo>
                  <a:lnTo>
                    <a:pt x="963" y="893"/>
                  </a:lnTo>
                  <a:lnTo>
                    <a:pt x="961" y="885"/>
                  </a:lnTo>
                  <a:lnTo>
                    <a:pt x="962" y="877"/>
                  </a:lnTo>
                  <a:lnTo>
                    <a:pt x="967" y="871"/>
                  </a:lnTo>
                  <a:lnTo>
                    <a:pt x="975" y="869"/>
                  </a:lnTo>
                  <a:close/>
                  <a:moveTo>
                    <a:pt x="543" y="864"/>
                  </a:moveTo>
                  <a:lnTo>
                    <a:pt x="550" y="867"/>
                  </a:lnTo>
                  <a:lnTo>
                    <a:pt x="625" y="930"/>
                  </a:lnTo>
                  <a:lnTo>
                    <a:pt x="629" y="937"/>
                  </a:lnTo>
                  <a:lnTo>
                    <a:pt x="630" y="945"/>
                  </a:lnTo>
                  <a:lnTo>
                    <a:pt x="626" y="952"/>
                  </a:lnTo>
                  <a:lnTo>
                    <a:pt x="623" y="955"/>
                  </a:lnTo>
                  <a:lnTo>
                    <a:pt x="619" y="958"/>
                  </a:lnTo>
                  <a:lnTo>
                    <a:pt x="614" y="958"/>
                  </a:lnTo>
                  <a:lnTo>
                    <a:pt x="611" y="958"/>
                  </a:lnTo>
                  <a:lnTo>
                    <a:pt x="607" y="956"/>
                  </a:lnTo>
                  <a:lnTo>
                    <a:pt x="604" y="954"/>
                  </a:lnTo>
                  <a:lnTo>
                    <a:pt x="530" y="891"/>
                  </a:lnTo>
                  <a:lnTo>
                    <a:pt x="526" y="884"/>
                  </a:lnTo>
                  <a:lnTo>
                    <a:pt x="525" y="876"/>
                  </a:lnTo>
                  <a:lnTo>
                    <a:pt x="529" y="869"/>
                  </a:lnTo>
                  <a:lnTo>
                    <a:pt x="535" y="864"/>
                  </a:lnTo>
                  <a:lnTo>
                    <a:pt x="543" y="864"/>
                  </a:lnTo>
                  <a:close/>
                  <a:moveTo>
                    <a:pt x="2607" y="756"/>
                  </a:moveTo>
                  <a:lnTo>
                    <a:pt x="2614" y="760"/>
                  </a:lnTo>
                  <a:lnTo>
                    <a:pt x="2619" y="767"/>
                  </a:lnTo>
                  <a:lnTo>
                    <a:pt x="2619" y="775"/>
                  </a:lnTo>
                  <a:lnTo>
                    <a:pt x="2616" y="782"/>
                  </a:lnTo>
                  <a:lnTo>
                    <a:pt x="2547" y="855"/>
                  </a:lnTo>
                  <a:lnTo>
                    <a:pt x="2544" y="857"/>
                  </a:lnTo>
                  <a:lnTo>
                    <a:pt x="2539" y="859"/>
                  </a:lnTo>
                  <a:lnTo>
                    <a:pt x="2535" y="859"/>
                  </a:lnTo>
                  <a:lnTo>
                    <a:pt x="2532" y="859"/>
                  </a:lnTo>
                  <a:lnTo>
                    <a:pt x="2528" y="858"/>
                  </a:lnTo>
                  <a:lnTo>
                    <a:pt x="2525" y="855"/>
                  </a:lnTo>
                  <a:lnTo>
                    <a:pt x="2520" y="849"/>
                  </a:lnTo>
                  <a:lnTo>
                    <a:pt x="2520" y="840"/>
                  </a:lnTo>
                  <a:lnTo>
                    <a:pt x="2524" y="833"/>
                  </a:lnTo>
                  <a:lnTo>
                    <a:pt x="2592" y="760"/>
                  </a:lnTo>
                  <a:lnTo>
                    <a:pt x="2600" y="756"/>
                  </a:lnTo>
                  <a:lnTo>
                    <a:pt x="2607" y="756"/>
                  </a:lnTo>
                  <a:close/>
                  <a:moveTo>
                    <a:pt x="1838" y="701"/>
                  </a:moveTo>
                  <a:lnTo>
                    <a:pt x="1845" y="704"/>
                  </a:lnTo>
                  <a:lnTo>
                    <a:pt x="1850" y="712"/>
                  </a:lnTo>
                  <a:lnTo>
                    <a:pt x="1851" y="719"/>
                  </a:lnTo>
                  <a:lnTo>
                    <a:pt x="1835" y="795"/>
                  </a:lnTo>
                  <a:lnTo>
                    <a:pt x="1834" y="799"/>
                  </a:lnTo>
                  <a:lnTo>
                    <a:pt x="1832" y="804"/>
                  </a:lnTo>
                  <a:lnTo>
                    <a:pt x="1828" y="806"/>
                  </a:lnTo>
                  <a:lnTo>
                    <a:pt x="1824" y="808"/>
                  </a:lnTo>
                  <a:lnTo>
                    <a:pt x="1820" y="808"/>
                  </a:lnTo>
                  <a:lnTo>
                    <a:pt x="1817" y="808"/>
                  </a:lnTo>
                  <a:lnTo>
                    <a:pt x="1809" y="804"/>
                  </a:lnTo>
                  <a:lnTo>
                    <a:pt x="1805" y="797"/>
                  </a:lnTo>
                  <a:lnTo>
                    <a:pt x="1804" y="789"/>
                  </a:lnTo>
                  <a:lnTo>
                    <a:pt x="1820" y="714"/>
                  </a:lnTo>
                  <a:lnTo>
                    <a:pt x="1823" y="707"/>
                  </a:lnTo>
                  <a:lnTo>
                    <a:pt x="1829" y="701"/>
                  </a:lnTo>
                  <a:lnTo>
                    <a:pt x="1838" y="701"/>
                  </a:lnTo>
                  <a:close/>
                  <a:moveTo>
                    <a:pt x="1378" y="699"/>
                  </a:moveTo>
                  <a:lnTo>
                    <a:pt x="1387" y="699"/>
                  </a:lnTo>
                  <a:lnTo>
                    <a:pt x="1393" y="704"/>
                  </a:lnTo>
                  <a:lnTo>
                    <a:pt x="1397" y="711"/>
                  </a:lnTo>
                  <a:lnTo>
                    <a:pt x="1413" y="787"/>
                  </a:lnTo>
                  <a:lnTo>
                    <a:pt x="1413" y="795"/>
                  </a:lnTo>
                  <a:lnTo>
                    <a:pt x="1409" y="801"/>
                  </a:lnTo>
                  <a:lnTo>
                    <a:pt x="1402" y="806"/>
                  </a:lnTo>
                  <a:lnTo>
                    <a:pt x="1398" y="806"/>
                  </a:lnTo>
                  <a:lnTo>
                    <a:pt x="1394" y="805"/>
                  </a:lnTo>
                  <a:lnTo>
                    <a:pt x="1390" y="804"/>
                  </a:lnTo>
                  <a:lnTo>
                    <a:pt x="1387" y="800"/>
                  </a:lnTo>
                  <a:lnTo>
                    <a:pt x="1385" y="797"/>
                  </a:lnTo>
                  <a:lnTo>
                    <a:pt x="1383" y="793"/>
                  </a:lnTo>
                  <a:lnTo>
                    <a:pt x="1367" y="718"/>
                  </a:lnTo>
                  <a:lnTo>
                    <a:pt x="1367" y="710"/>
                  </a:lnTo>
                  <a:lnTo>
                    <a:pt x="1371" y="703"/>
                  </a:lnTo>
                  <a:lnTo>
                    <a:pt x="1378" y="699"/>
                  </a:lnTo>
                  <a:close/>
                  <a:moveTo>
                    <a:pt x="971" y="524"/>
                  </a:moveTo>
                  <a:lnTo>
                    <a:pt x="978" y="526"/>
                  </a:lnTo>
                  <a:lnTo>
                    <a:pt x="984" y="533"/>
                  </a:lnTo>
                  <a:lnTo>
                    <a:pt x="1029" y="620"/>
                  </a:lnTo>
                  <a:lnTo>
                    <a:pt x="1031" y="627"/>
                  </a:lnTo>
                  <a:lnTo>
                    <a:pt x="1028" y="635"/>
                  </a:lnTo>
                  <a:lnTo>
                    <a:pt x="1022" y="641"/>
                  </a:lnTo>
                  <a:lnTo>
                    <a:pt x="1018" y="642"/>
                  </a:lnTo>
                  <a:lnTo>
                    <a:pt x="1015" y="642"/>
                  </a:lnTo>
                  <a:lnTo>
                    <a:pt x="1011" y="642"/>
                  </a:lnTo>
                  <a:lnTo>
                    <a:pt x="1006" y="640"/>
                  </a:lnTo>
                  <a:lnTo>
                    <a:pt x="1003" y="638"/>
                  </a:lnTo>
                  <a:lnTo>
                    <a:pt x="1001" y="634"/>
                  </a:lnTo>
                  <a:lnTo>
                    <a:pt x="956" y="547"/>
                  </a:lnTo>
                  <a:lnTo>
                    <a:pt x="955" y="539"/>
                  </a:lnTo>
                  <a:lnTo>
                    <a:pt x="957" y="531"/>
                  </a:lnTo>
                  <a:lnTo>
                    <a:pt x="963" y="526"/>
                  </a:lnTo>
                  <a:lnTo>
                    <a:pt x="971" y="524"/>
                  </a:lnTo>
                  <a:close/>
                  <a:moveTo>
                    <a:pt x="2087" y="459"/>
                  </a:moveTo>
                  <a:lnTo>
                    <a:pt x="2095" y="460"/>
                  </a:lnTo>
                  <a:lnTo>
                    <a:pt x="2102" y="464"/>
                  </a:lnTo>
                  <a:lnTo>
                    <a:pt x="2105" y="471"/>
                  </a:lnTo>
                  <a:lnTo>
                    <a:pt x="2104" y="480"/>
                  </a:lnTo>
                  <a:lnTo>
                    <a:pt x="2072" y="573"/>
                  </a:lnTo>
                  <a:lnTo>
                    <a:pt x="2070" y="576"/>
                  </a:lnTo>
                  <a:lnTo>
                    <a:pt x="2068" y="579"/>
                  </a:lnTo>
                  <a:lnTo>
                    <a:pt x="2065" y="581"/>
                  </a:lnTo>
                  <a:lnTo>
                    <a:pt x="2061" y="582"/>
                  </a:lnTo>
                  <a:lnTo>
                    <a:pt x="2058" y="583"/>
                  </a:lnTo>
                  <a:lnTo>
                    <a:pt x="2055" y="582"/>
                  </a:lnTo>
                  <a:lnTo>
                    <a:pt x="2052" y="582"/>
                  </a:lnTo>
                  <a:lnTo>
                    <a:pt x="2045" y="577"/>
                  </a:lnTo>
                  <a:lnTo>
                    <a:pt x="2042" y="570"/>
                  </a:lnTo>
                  <a:lnTo>
                    <a:pt x="2043" y="562"/>
                  </a:lnTo>
                  <a:lnTo>
                    <a:pt x="2075" y="469"/>
                  </a:lnTo>
                  <a:lnTo>
                    <a:pt x="2080" y="462"/>
                  </a:lnTo>
                  <a:lnTo>
                    <a:pt x="2087" y="459"/>
                  </a:lnTo>
                  <a:close/>
                  <a:moveTo>
                    <a:pt x="414" y="444"/>
                  </a:moveTo>
                  <a:lnTo>
                    <a:pt x="421" y="444"/>
                  </a:lnTo>
                  <a:lnTo>
                    <a:pt x="429" y="449"/>
                  </a:lnTo>
                  <a:lnTo>
                    <a:pt x="512" y="541"/>
                  </a:lnTo>
                  <a:lnTo>
                    <a:pt x="515" y="548"/>
                  </a:lnTo>
                  <a:lnTo>
                    <a:pt x="515" y="557"/>
                  </a:lnTo>
                  <a:lnTo>
                    <a:pt x="510" y="563"/>
                  </a:lnTo>
                  <a:lnTo>
                    <a:pt x="507" y="565"/>
                  </a:lnTo>
                  <a:lnTo>
                    <a:pt x="504" y="566"/>
                  </a:lnTo>
                  <a:lnTo>
                    <a:pt x="500" y="567"/>
                  </a:lnTo>
                  <a:lnTo>
                    <a:pt x="496" y="566"/>
                  </a:lnTo>
                  <a:lnTo>
                    <a:pt x="492" y="565"/>
                  </a:lnTo>
                  <a:lnTo>
                    <a:pt x="489" y="562"/>
                  </a:lnTo>
                  <a:lnTo>
                    <a:pt x="405" y="470"/>
                  </a:lnTo>
                  <a:lnTo>
                    <a:pt x="401" y="463"/>
                  </a:lnTo>
                  <a:lnTo>
                    <a:pt x="402" y="454"/>
                  </a:lnTo>
                  <a:lnTo>
                    <a:pt x="406" y="448"/>
                  </a:lnTo>
                  <a:lnTo>
                    <a:pt x="414" y="444"/>
                  </a:lnTo>
                  <a:close/>
                  <a:moveTo>
                    <a:pt x="1514" y="380"/>
                  </a:moveTo>
                  <a:lnTo>
                    <a:pt x="1518" y="380"/>
                  </a:lnTo>
                  <a:lnTo>
                    <a:pt x="1521" y="381"/>
                  </a:lnTo>
                  <a:lnTo>
                    <a:pt x="1524" y="383"/>
                  </a:lnTo>
                  <a:lnTo>
                    <a:pt x="1527" y="386"/>
                  </a:lnTo>
                  <a:lnTo>
                    <a:pt x="1529" y="390"/>
                  </a:lnTo>
                  <a:lnTo>
                    <a:pt x="1530" y="393"/>
                  </a:lnTo>
                  <a:lnTo>
                    <a:pt x="1538" y="491"/>
                  </a:lnTo>
                  <a:lnTo>
                    <a:pt x="1538" y="496"/>
                  </a:lnTo>
                  <a:lnTo>
                    <a:pt x="1536" y="500"/>
                  </a:lnTo>
                  <a:lnTo>
                    <a:pt x="1534" y="503"/>
                  </a:lnTo>
                  <a:lnTo>
                    <a:pt x="1530" y="505"/>
                  </a:lnTo>
                  <a:lnTo>
                    <a:pt x="1527" y="507"/>
                  </a:lnTo>
                  <a:lnTo>
                    <a:pt x="1523" y="508"/>
                  </a:lnTo>
                  <a:lnTo>
                    <a:pt x="1522" y="508"/>
                  </a:lnTo>
                  <a:lnTo>
                    <a:pt x="1518" y="507"/>
                  </a:lnTo>
                  <a:lnTo>
                    <a:pt x="1514" y="505"/>
                  </a:lnTo>
                  <a:lnTo>
                    <a:pt x="1509" y="503"/>
                  </a:lnTo>
                  <a:lnTo>
                    <a:pt x="1507" y="499"/>
                  </a:lnTo>
                  <a:lnTo>
                    <a:pt x="1506" y="494"/>
                  </a:lnTo>
                  <a:lnTo>
                    <a:pt x="1499" y="396"/>
                  </a:lnTo>
                  <a:lnTo>
                    <a:pt x="1499" y="392"/>
                  </a:lnTo>
                  <a:lnTo>
                    <a:pt x="1501" y="388"/>
                  </a:lnTo>
                  <a:lnTo>
                    <a:pt x="1502" y="385"/>
                  </a:lnTo>
                  <a:lnTo>
                    <a:pt x="1505" y="382"/>
                  </a:lnTo>
                  <a:lnTo>
                    <a:pt x="1509" y="381"/>
                  </a:lnTo>
                  <a:lnTo>
                    <a:pt x="1514" y="380"/>
                  </a:lnTo>
                  <a:close/>
                  <a:moveTo>
                    <a:pt x="1024" y="90"/>
                  </a:moveTo>
                  <a:lnTo>
                    <a:pt x="1032" y="94"/>
                  </a:lnTo>
                  <a:lnTo>
                    <a:pt x="1037" y="100"/>
                  </a:lnTo>
                  <a:lnTo>
                    <a:pt x="1078" y="217"/>
                  </a:lnTo>
                  <a:lnTo>
                    <a:pt x="1079" y="226"/>
                  </a:lnTo>
                  <a:lnTo>
                    <a:pt x="1076" y="233"/>
                  </a:lnTo>
                  <a:lnTo>
                    <a:pt x="1069" y="237"/>
                  </a:lnTo>
                  <a:lnTo>
                    <a:pt x="1067" y="238"/>
                  </a:lnTo>
                  <a:lnTo>
                    <a:pt x="1063" y="238"/>
                  </a:lnTo>
                  <a:lnTo>
                    <a:pt x="1060" y="237"/>
                  </a:lnTo>
                  <a:lnTo>
                    <a:pt x="1056" y="236"/>
                  </a:lnTo>
                  <a:lnTo>
                    <a:pt x="1053" y="234"/>
                  </a:lnTo>
                  <a:lnTo>
                    <a:pt x="1051" y="231"/>
                  </a:lnTo>
                  <a:lnTo>
                    <a:pt x="1049" y="228"/>
                  </a:lnTo>
                  <a:lnTo>
                    <a:pt x="1007" y="111"/>
                  </a:lnTo>
                  <a:lnTo>
                    <a:pt x="1006" y="102"/>
                  </a:lnTo>
                  <a:lnTo>
                    <a:pt x="1010" y="95"/>
                  </a:lnTo>
                  <a:lnTo>
                    <a:pt x="1017" y="91"/>
                  </a:lnTo>
                  <a:lnTo>
                    <a:pt x="1024" y="90"/>
                  </a:lnTo>
                  <a:close/>
                  <a:moveTo>
                    <a:pt x="1741" y="0"/>
                  </a:moveTo>
                  <a:lnTo>
                    <a:pt x="1744" y="1"/>
                  </a:lnTo>
                  <a:lnTo>
                    <a:pt x="1748" y="2"/>
                  </a:lnTo>
                  <a:lnTo>
                    <a:pt x="1751" y="5"/>
                  </a:lnTo>
                  <a:lnTo>
                    <a:pt x="1753" y="8"/>
                  </a:lnTo>
                  <a:lnTo>
                    <a:pt x="1754" y="13"/>
                  </a:lnTo>
                  <a:lnTo>
                    <a:pt x="1754" y="17"/>
                  </a:lnTo>
                  <a:lnTo>
                    <a:pt x="1747" y="140"/>
                  </a:lnTo>
                  <a:lnTo>
                    <a:pt x="1746" y="146"/>
                  </a:lnTo>
                  <a:lnTo>
                    <a:pt x="1744" y="150"/>
                  </a:lnTo>
                  <a:lnTo>
                    <a:pt x="1741" y="153"/>
                  </a:lnTo>
                  <a:lnTo>
                    <a:pt x="1736" y="154"/>
                  </a:lnTo>
                  <a:lnTo>
                    <a:pt x="1731" y="155"/>
                  </a:lnTo>
                  <a:lnTo>
                    <a:pt x="1730" y="155"/>
                  </a:lnTo>
                  <a:lnTo>
                    <a:pt x="1726" y="154"/>
                  </a:lnTo>
                  <a:lnTo>
                    <a:pt x="1723" y="153"/>
                  </a:lnTo>
                  <a:lnTo>
                    <a:pt x="1720" y="150"/>
                  </a:lnTo>
                  <a:lnTo>
                    <a:pt x="1717" y="147"/>
                  </a:lnTo>
                  <a:lnTo>
                    <a:pt x="1716" y="143"/>
                  </a:lnTo>
                  <a:lnTo>
                    <a:pt x="1715" y="139"/>
                  </a:lnTo>
                  <a:lnTo>
                    <a:pt x="1724" y="15"/>
                  </a:lnTo>
                  <a:lnTo>
                    <a:pt x="1724" y="11"/>
                  </a:lnTo>
                  <a:lnTo>
                    <a:pt x="1726" y="6"/>
                  </a:lnTo>
                  <a:lnTo>
                    <a:pt x="1728" y="3"/>
                  </a:lnTo>
                  <a:lnTo>
                    <a:pt x="1732" y="1"/>
                  </a:lnTo>
                  <a:lnTo>
                    <a:pt x="1735" y="0"/>
                  </a:lnTo>
                  <a:lnTo>
                    <a:pt x="17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540920" y="3473451"/>
            <a:ext cx="552450" cy="525462"/>
            <a:chOff x="2566988" y="3473451"/>
            <a:chExt cx="552450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143"/>
            <p:cNvSpPr>
              <a:spLocks noEditPoints="1"/>
            </p:cNvSpPr>
            <p:nvPr/>
          </p:nvSpPr>
          <p:spPr bwMode="auto">
            <a:xfrm>
              <a:off x="2566988" y="3697288"/>
              <a:ext cx="552450" cy="301625"/>
            </a:xfrm>
            <a:custGeom>
              <a:avLst/>
              <a:gdLst>
                <a:gd name="T0" fmla="*/ 1475 w 3477"/>
                <a:gd name="T1" fmla="*/ 1796 h 1905"/>
                <a:gd name="T2" fmla="*/ 1144 w 3477"/>
                <a:gd name="T3" fmla="*/ 1386 h 1905"/>
                <a:gd name="T4" fmla="*/ 1700 w 3477"/>
                <a:gd name="T5" fmla="*/ 1305 h 1905"/>
                <a:gd name="T6" fmla="*/ 624 w 3477"/>
                <a:gd name="T7" fmla="*/ 1343 h 1905"/>
                <a:gd name="T8" fmla="*/ 2346 w 3477"/>
                <a:gd name="T9" fmla="*/ 1078 h 1905"/>
                <a:gd name="T10" fmla="*/ 3124 w 3477"/>
                <a:gd name="T11" fmla="*/ 991 h 1905"/>
                <a:gd name="T12" fmla="*/ 1944 w 3477"/>
                <a:gd name="T13" fmla="*/ 822 h 1905"/>
                <a:gd name="T14" fmla="*/ 330 w 3477"/>
                <a:gd name="T15" fmla="*/ 911 h 1905"/>
                <a:gd name="T16" fmla="*/ 1759 w 3477"/>
                <a:gd name="T17" fmla="*/ 760 h 1905"/>
                <a:gd name="T18" fmla="*/ 1786 w 3477"/>
                <a:gd name="T19" fmla="*/ 758 h 1905"/>
                <a:gd name="T20" fmla="*/ 1812 w 3477"/>
                <a:gd name="T21" fmla="*/ 755 h 1905"/>
                <a:gd name="T22" fmla="*/ 1839 w 3477"/>
                <a:gd name="T23" fmla="*/ 750 h 1905"/>
                <a:gd name="T24" fmla="*/ 1866 w 3477"/>
                <a:gd name="T25" fmla="*/ 742 h 1905"/>
                <a:gd name="T26" fmla="*/ 1891 w 3477"/>
                <a:gd name="T27" fmla="*/ 734 h 1905"/>
                <a:gd name="T28" fmla="*/ 1917 w 3477"/>
                <a:gd name="T29" fmla="*/ 726 h 1905"/>
                <a:gd name="T30" fmla="*/ 1941 w 3477"/>
                <a:gd name="T31" fmla="*/ 716 h 1905"/>
                <a:gd name="T32" fmla="*/ 1968 w 3477"/>
                <a:gd name="T33" fmla="*/ 701 h 1905"/>
                <a:gd name="T34" fmla="*/ 1481 w 3477"/>
                <a:gd name="T35" fmla="*/ 687 h 1905"/>
                <a:gd name="T36" fmla="*/ 1457 w 3477"/>
                <a:gd name="T37" fmla="*/ 673 h 1905"/>
                <a:gd name="T38" fmla="*/ 1674 w 3477"/>
                <a:gd name="T39" fmla="*/ 667 h 1905"/>
                <a:gd name="T40" fmla="*/ 2035 w 3477"/>
                <a:gd name="T41" fmla="*/ 662 h 1905"/>
                <a:gd name="T42" fmla="*/ 2056 w 3477"/>
                <a:gd name="T43" fmla="*/ 645 h 1905"/>
                <a:gd name="T44" fmla="*/ 2076 w 3477"/>
                <a:gd name="T45" fmla="*/ 628 h 1905"/>
                <a:gd name="T46" fmla="*/ 1488 w 3477"/>
                <a:gd name="T47" fmla="*/ 673 h 1905"/>
                <a:gd name="T48" fmla="*/ 2120 w 3477"/>
                <a:gd name="T49" fmla="*/ 638 h 1905"/>
                <a:gd name="T50" fmla="*/ 342 w 3477"/>
                <a:gd name="T51" fmla="*/ 1279 h 1905"/>
                <a:gd name="T52" fmla="*/ 3141 w 3477"/>
                <a:gd name="T53" fmla="*/ 1273 h 1905"/>
                <a:gd name="T54" fmla="*/ 2163 w 3477"/>
                <a:gd name="T55" fmla="*/ 595 h 1905"/>
                <a:gd name="T56" fmla="*/ 2979 w 3477"/>
                <a:gd name="T57" fmla="*/ 649 h 1905"/>
                <a:gd name="T58" fmla="*/ 1324 w 3477"/>
                <a:gd name="T59" fmla="*/ 543 h 1905"/>
                <a:gd name="T60" fmla="*/ 491 w 3477"/>
                <a:gd name="T61" fmla="*/ 629 h 1905"/>
                <a:gd name="T62" fmla="*/ 1375 w 3477"/>
                <a:gd name="T63" fmla="*/ 582 h 1905"/>
                <a:gd name="T64" fmla="*/ 2125 w 3477"/>
                <a:gd name="T65" fmla="*/ 565 h 1905"/>
                <a:gd name="T66" fmla="*/ 1297 w 3477"/>
                <a:gd name="T67" fmla="*/ 503 h 1905"/>
                <a:gd name="T68" fmla="*/ 1283 w 3477"/>
                <a:gd name="T69" fmla="*/ 481 h 1905"/>
                <a:gd name="T70" fmla="*/ 2240 w 3477"/>
                <a:gd name="T71" fmla="*/ 470 h 1905"/>
                <a:gd name="T72" fmla="*/ 2251 w 3477"/>
                <a:gd name="T73" fmla="*/ 446 h 1905"/>
                <a:gd name="T74" fmla="*/ 469 w 3477"/>
                <a:gd name="T75" fmla="*/ 413 h 1905"/>
                <a:gd name="T76" fmla="*/ 2224 w 3477"/>
                <a:gd name="T77" fmla="*/ 403 h 1905"/>
                <a:gd name="T78" fmla="*/ 1273 w 3477"/>
                <a:gd name="T79" fmla="*/ 412 h 1905"/>
                <a:gd name="T80" fmla="*/ 1831 w 3477"/>
                <a:gd name="T81" fmla="*/ 377 h 1905"/>
                <a:gd name="T82" fmla="*/ 2195 w 3477"/>
                <a:gd name="T83" fmla="*/ 420 h 1905"/>
                <a:gd name="T84" fmla="*/ 1204 w 3477"/>
                <a:gd name="T85" fmla="*/ 362 h 1905"/>
                <a:gd name="T86" fmla="*/ 1200 w 3477"/>
                <a:gd name="T87" fmla="*/ 334 h 1905"/>
                <a:gd name="T88" fmla="*/ 1196 w 3477"/>
                <a:gd name="T89" fmla="*/ 305 h 1905"/>
                <a:gd name="T90" fmla="*/ 1193 w 3477"/>
                <a:gd name="T91" fmla="*/ 277 h 1905"/>
                <a:gd name="T92" fmla="*/ 1192 w 3477"/>
                <a:gd name="T93" fmla="*/ 249 h 1905"/>
                <a:gd name="T94" fmla="*/ 1129 w 3477"/>
                <a:gd name="T95" fmla="*/ 234 h 1905"/>
                <a:gd name="T96" fmla="*/ 3466 w 3477"/>
                <a:gd name="T97" fmla="*/ 258 h 1905"/>
                <a:gd name="T98" fmla="*/ 2167 w 3477"/>
                <a:gd name="T99" fmla="*/ 228 h 1905"/>
                <a:gd name="T100" fmla="*/ 1190 w 3477"/>
                <a:gd name="T101" fmla="*/ 218 h 1905"/>
                <a:gd name="T102" fmla="*/ 1192 w 3477"/>
                <a:gd name="T103" fmla="*/ 189 h 1905"/>
                <a:gd name="T104" fmla="*/ 1590 w 3477"/>
                <a:gd name="T105" fmla="*/ 246 h 1905"/>
                <a:gd name="T106" fmla="*/ 1197 w 3477"/>
                <a:gd name="T107" fmla="*/ 156 h 1905"/>
                <a:gd name="T108" fmla="*/ 2276 w 3477"/>
                <a:gd name="T109" fmla="*/ 137 h 1905"/>
                <a:gd name="T110" fmla="*/ 2270 w 3477"/>
                <a:gd name="T111" fmla="*/ 109 h 1905"/>
                <a:gd name="T112" fmla="*/ 2260 w 3477"/>
                <a:gd name="T113" fmla="*/ 82 h 1905"/>
                <a:gd name="T114" fmla="*/ 1253 w 3477"/>
                <a:gd name="T115" fmla="*/ 82 h 1905"/>
                <a:gd name="T116" fmla="*/ 2194 w 3477"/>
                <a:gd name="T117" fmla="*/ 56 h 1905"/>
                <a:gd name="T118" fmla="*/ 1720 w 3477"/>
                <a:gd name="T119" fmla="*/ 34 h 1905"/>
                <a:gd name="T120" fmla="*/ 1242 w 3477"/>
                <a:gd name="T121" fmla="*/ 18 h 1905"/>
                <a:gd name="T122" fmla="*/ 3014 w 3477"/>
                <a:gd name="T123" fmla="*/ 51 h 1905"/>
                <a:gd name="T124" fmla="*/ 1692 w 3477"/>
                <a:gd name="T125" fmla="*/ 481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77" h="1905">
                  <a:moveTo>
                    <a:pt x="1912" y="1511"/>
                  </a:moveTo>
                  <a:lnTo>
                    <a:pt x="1916" y="1511"/>
                  </a:lnTo>
                  <a:lnTo>
                    <a:pt x="1918" y="1512"/>
                  </a:lnTo>
                  <a:lnTo>
                    <a:pt x="1920" y="1513"/>
                  </a:lnTo>
                  <a:lnTo>
                    <a:pt x="1922" y="1515"/>
                  </a:lnTo>
                  <a:lnTo>
                    <a:pt x="1923" y="1515"/>
                  </a:lnTo>
                  <a:lnTo>
                    <a:pt x="1926" y="1518"/>
                  </a:lnTo>
                  <a:lnTo>
                    <a:pt x="1928" y="1521"/>
                  </a:lnTo>
                  <a:lnTo>
                    <a:pt x="1929" y="1525"/>
                  </a:lnTo>
                  <a:lnTo>
                    <a:pt x="1966" y="1791"/>
                  </a:lnTo>
                  <a:lnTo>
                    <a:pt x="1965" y="1798"/>
                  </a:lnTo>
                  <a:lnTo>
                    <a:pt x="1959" y="1804"/>
                  </a:lnTo>
                  <a:lnTo>
                    <a:pt x="1952" y="1808"/>
                  </a:lnTo>
                  <a:lnTo>
                    <a:pt x="1950" y="1809"/>
                  </a:lnTo>
                  <a:lnTo>
                    <a:pt x="1945" y="1808"/>
                  </a:lnTo>
                  <a:lnTo>
                    <a:pt x="1941" y="1805"/>
                  </a:lnTo>
                  <a:lnTo>
                    <a:pt x="1938" y="1802"/>
                  </a:lnTo>
                  <a:lnTo>
                    <a:pt x="1936" y="1799"/>
                  </a:lnTo>
                  <a:lnTo>
                    <a:pt x="1934" y="1795"/>
                  </a:lnTo>
                  <a:lnTo>
                    <a:pt x="1899" y="1529"/>
                  </a:lnTo>
                  <a:lnTo>
                    <a:pt x="1900" y="1521"/>
                  </a:lnTo>
                  <a:lnTo>
                    <a:pt x="1905" y="1515"/>
                  </a:lnTo>
                  <a:lnTo>
                    <a:pt x="1912" y="1511"/>
                  </a:lnTo>
                  <a:close/>
                  <a:moveTo>
                    <a:pt x="1517" y="1504"/>
                  </a:moveTo>
                  <a:lnTo>
                    <a:pt x="1524" y="1508"/>
                  </a:lnTo>
                  <a:lnTo>
                    <a:pt x="1528" y="1515"/>
                  </a:lnTo>
                  <a:lnTo>
                    <a:pt x="1530" y="1522"/>
                  </a:lnTo>
                  <a:lnTo>
                    <a:pt x="1530" y="1523"/>
                  </a:lnTo>
                  <a:lnTo>
                    <a:pt x="1482" y="1786"/>
                  </a:lnTo>
                  <a:lnTo>
                    <a:pt x="1481" y="1791"/>
                  </a:lnTo>
                  <a:lnTo>
                    <a:pt x="1478" y="1794"/>
                  </a:lnTo>
                  <a:lnTo>
                    <a:pt x="1475" y="1796"/>
                  </a:lnTo>
                  <a:lnTo>
                    <a:pt x="1471" y="1798"/>
                  </a:lnTo>
                  <a:lnTo>
                    <a:pt x="1467" y="1799"/>
                  </a:lnTo>
                  <a:lnTo>
                    <a:pt x="1464" y="1798"/>
                  </a:lnTo>
                  <a:lnTo>
                    <a:pt x="1456" y="1795"/>
                  </a:lnTo>
                  <a:lnTo>
                    <a:pt x="1452" y="1788"/>
                  </a:lnTo>
                  <a:lnTo>
                    <a:pt x="1451" y="1780"/>
                  </a:lnTo>
                  <a:lnTo>
                    <a:pt x="1499" y="1517"/>
                  </a:lnTo>
                  <a:lnTo>
                    <a:pt x="1502" y="1509"/>
                  </a:lnTo>
                  <a:lnTo>
                    <a:pt x="1508" y="1505"/>
                  </a:lnTo>
                  <a:lnTo>
                    <a:pt x="1517" y="1504"/>
                  </a:lnTo>
                  <a:close/>
                  <a:moveTo>
                    <a:pt x="2305" y="1393"/>
                  </a:moveTo>
                  <a:lnTo>
                    <a:pt x="2312" y="1395"/>
                  </a:lnTo>
                  <a:lnTo>
                    <a:pt x="2318" y="1402"/>
                  </a:lnTo>
                  <a:lnTo>
                    <a:pt x="2434" y="1642"/>
                  </a:lnTo>
                  <a:lnTo>
                    <a:pt x="2436" y="1651"/>
                  </a:lnTo>
                  <a:lnTo>
                    <a:pt x="2433" y="1658"/>
                  </a:lnTo>
                  <a:lnTo>
                    <a:pt x="2427" y="1664"/>
                  </a:lnTo>
                  <a:lnTo>
                    <a:pt x="2423" y="1665"/>
                  </a:lnTo>
                  <a:lnTo>
                    <a:pt x="2420" y="1665"/>
                  </a:lnTo>
                  <a:lnTo>
                    <a:pt x="2416" y="1665"/>
                  </a:lnTo>
                  <a:lnTo>
                    <a:pt x="2412" y="1663"/>
                  </a:lnTo>
                  <a:lnTo>
                    <a:pt x="2408" y="1661"/>
                  </a:lnTo>
                  <a:lnTo>
                    <a:pt x="2406" y="1656"/>
                  </a:lnTo>
                  <a:lnTo>
                    <a:pt x="2290" y="1415"/>
                  </a:lnTo>
                  <a:lnTo>
                    <a:pt x="2288" y="1408"/>
                  </a:lnTo>
                  <a:lnTo>
                    <a:pt x="2291" y="1399"/>
                  </a:lnTo>
                  <a:lnTo>
                    <a:pt x="2296" y="1395"/>
                  </a:lnTo>
                  <a:lnTo>
                    <a:pt x="2305" y="1393"/>
                  </a:lnTo>
                  <a:close/>
                  <a:moveTo>
                    <a:pt x="1127" y="1371"/>
                  </a:moveTo>
                  <a:lnTo>
                    <a:pt x="1137" y="1373"/>
                  </a:lnTo>
                  <a:lnTo>
                    <a:pt x="1142" y="1378"/>
                  </a:lnTo>
                  <a:lnTo>
                    <a:pt x="1144" y="1386"/>
                  </a:lnTo>
                  <a:lnTo>
                    <a:pt x="1143" y="1394"/>
                  </a:lnTo>
                  <a:lnTo>
                    <a:pt x="1016" y="1630"/>
                  </a:lnTo>
                  <a:lnTo>
                    <a:pt x="1014" y="1633"/>
                  </a:lnTo>
                  <a:lnTo>
                    <a:pt x="1010" y="1635"/>
                  </a:lnTo>
                  <a:lnTo>
                    <a:pt x="1006" y="1637"/>
                  </a:lnTo>
                  <a:lnTo>
                    <a:pt x="1002" y="1637"/>
                  </a:lnTo>
                  <a:lnTo>
                    <a:pt x="999" y="1637"/>
                  </a:lnTo>
                  <a:lnTo>
                    <a:pt x="995" y="1636"/>
                  </a:lnTo>
                  <a:lnTo>
                    <a:pt x="989" y="1630"/>
                  </a:lnTo>
                  <a:lnTo>
                    <a:pt x="987" y="1622"/>
                  </a:lnTo>
                  <a:lnTo>
                    <a:pt x="989" y="1615"/>
                  </a:lnTo>
                  <a:lnTo>
                    <a:pt x="1116" y="1379"/>
                  </a:lnTo>
                  <a:lnTo>
                    <a:pt x="1117" y="1376"/>
                  </a:lnTo>
                  <a:lnTo>
                    <a:pt x="1119" y="1374"/>
                  </a:lnTo>
                  <a:lnTo>
                    <a:pt x="1127" y="1371"/>
                  </a:lnTo>
                  <a:close/>
                  <a:moveTo>
                    <a:pt x="1731" y="1274"/>
                  </a:moveTo>
                  <a:lnTo>
                    <a:pt x="1731" y="1274"/>
                  </a:lnTo>
                  <a:lnTo>
                    <a:pt x="1743" y="1277"/>
                  </a:lnTo>
                  <a:lnTo>
                    <a:pt x="1753" y="1283"/>
                  </a:lnTo>
                  <a:lnTo>
                    <a:pt x="1759" y="1294"/>
                  </a:lnTo>
                  <a:lnTo>
                    <a:pt x="1761" y="1306"/>
                  </a:lnTo>
                  <a:lnTo>
                    <a:pt x="1759" y="1525"/>
                  </a:lnTo>
                  <a:lnTo>
                    <a:pt x="1757" y="1537"/>
                  </a:lnTo>
                  <a:lnTo>
                    <a:pt x="1750" y="1547"/>
                  </a:lnTo>
                  <a:lnTo>
                    <a:pt x="1740" y="1553"/>
                  </a:lnTo>
                  <a:lnTo>
                    <a:pt x="1728" y="1556"/>
                  </a:lnTo>
                  <a:lnTo>
                    <a:pt x="1728" y="1556"/>
                  </a:lnTo>
                  <a:lnTo>
                    <a:pt x="1716" y="1553"/>
                  </a:lnTo>
                  <a:lnTo>
                    <a:pt x="1706" y="1547"/>
                  </a:lnTo>
                  <a:lnTo>
                    <a:pt x="1700" y="1536"/>
                  </a:lnTo>
                  <a:lnTo>
                    <a:pt x="1697" y="1524"/>
                  </a:lnTo>
                  <a:lnTo>
                    <a:pt x="1700" y="1305"/>
                  </a:lnTo>
                  <a:lnTo>
                    <a:pt x="1700" y="1299"/>
                  </a:lnTo>
                  <a:lnTo>
                    <a:pt x="1702" y="1293"/>
                  </a:lnTo>
                  <a:lnTo>
                    <a:pt x="1708" y="1283"/>
                  </a:lnTo>
                  <a:lnTo>
                    <a:pt x="1719" y="1277"/>
                  </a:lnTo>
                  <a:lnTo>
                    <a:pt x="1731" y="1274"/>
                  </a:lnTo>
                  <a:close/>
                  <a:moveTo>
                    <a:pt x="2628" y="1164"/>
                  </a:moveTo>
                  <a:lnTo>
                    <a:pt x="2636" y="1164"/>
                  </a:lnTo>
                  <a:lnTo>
                    <a:pt x="2643" y="1168"/>
                  </a:lnTo>
                  <a:lnTo>
                    <a:pt x="2827" y="1362"/>
                  </a:lnTo>
                  <a:lnTo>
                    <a:pt x="2831" y="1369"/>
                  </a:lnTo>
                  <a:lnTo>
                    <a:pt x="2831" y="1377"/>
                  </a:lnTo>
                  <a:lnTo>
                    <a:pt x="2827" y="1383"/>
                  </a:lnTo>
                  <a:lnTo>
                    <a:pt x="2824" y="1387"/>
                  </a:lnTo>
                  <a:lnTo>
                    <a:pt x="2820" y="1388"/>
                  </a:lnTo>
                  <a:lnTo>
                    <a:pt x="2817" y="1388"/>
                  </a:lnTo>
                  <a:lnTo>
                    <a:pt x="2812" y="1388"/>
                  </a:lnTo>
                  <a:lnTo>
                    <a:pt x="2808" y="1387"/>
                  </a:lnTo>
                  <a:lnTo>
                    <a:pt x="2805" y="1383"/>
                  </a:lnTo>
                  <a:lnTo>
                    <a:pt x="2621" y="1190"/>
                  </a:lnTo>
                  <a:lnTo>
                    <a:pt x="2617" y="1183"/>
                  </a:lnTo>
                  <a:lnTo>
                    <a:pt x="2617" y="1175"/>
                  </a:lnTo>
                  <a:lnTo>
                    <a:pt x="2621" y="1168"/>
                  </a:lnTo>
                  <a:lnTo>
                    <a:pt x="2628" y="1164"/>
                  </a:lnTo>
                  <a:close/>
                  <a:moveTo>
                    <a:pt x="808" y="1129"/>
                  </a:moveTo>
                  <a:lnTo>
                    <a:pt x="814" y="1129"/>
                  </a:lnTo>
                  <a:lnTo>
                    <a:pt x="818" y="1131"/>
                  </a:lnTo>
                  <a:lnTo>
                    <a:pt x="821" y="1133"/>
                  </a:lnTo>
                  <a:lnTo>
                    <a:pt x="825" y="1140"/>
                  </a:lnTo>
                  <a:lnTo>
                    <a:pt x="825" y="1149"/>
                  </a:lnTo>
                  <a:lnTo>
                    <a:pt x="821" y="1155"/>
                  </a:lnTo>
                  <a:lnTo>
                    <a:pt x="629" y="1341"/>
                  </a:lnTo>
                  <a:lnTo>
                    <a:pt x="624" y="1343"/>
                  </a:lnTo>
                  <a:lnTo>
                    <a:pt x="621" y="1345"/>
                  </a:lnTo>
                  <a:lnTo>
                    <a:pt x="617" y="1345"/>
                  </a:lnTo>
                  <a:lnTo>
                    <a:pt x="614" y="1345"/>
                  </a:lnTo>
                  <a:lnTo>
                    <a:pt x="609" y="1343"/>
                  </a:lnTo>
                  <a:lnTo>
                    <a:pt x="606" y="1341"/>
                  </a:lnTo>
                  <a:lnTo>
                    <a:pt x="602" y="1333"/>
                  </a:lnTo>
                  <a:lnTo>
                    <a:pt x="602" y="1325"/>
                  </a:lnTo>
                  <a:lnTo>
                    <a:pt x="606" y="1318"/>
                  </a:lnTo>
                  <a:lnTo>
                    <a:pt x="799" y="1133"/>
                  </a:lnTo>
                  <a:lnTo>
                    <a:pt x="802" y="1131"/>
                  </a:lnTo>
                  <a:lnTo>
                    <a:pt x="804" y="1130"/>
                  </a:lnTo>
                  <a:lnTo>
                    <a:pt x="808" y="1129"/>
                  </a:lnTo>
                  <a:close/>
                  <a:moveTo>
                    <a:pt x="2358" y="1077"/>
                  </a:moveTo>
                  <a:lnTo>
                    <a:pt x="2370" y="1081"/>
                  </a:lnTo>
                  <a:lnTo>
                    <a:pt x="2378" y="1089"/>
                  </a:lnTo>
                  <a:lnTo>
                    <a:pt x="2460" y="1204"/>
                  </a:lnTo>
                  <a:lnTo>
                    <a:pt x="2505" y="1268"/>
                  </a:lnTo>
                  <a:lnTo>
                    <a:pt x="2510" y="1280"/>
                  </a:lnTo>
                  <a:lnTo>
                    <a:pt x="2510" y="1292"/>
                  </a:lnTo>
                  <a:lnTo>
                    <a:pt x="2506" y="1302"/>
                  </a:lnTo>
                  <a:lnTo>
                    <a:pt x="2498" y="1312"/>
                  </a:lnTo>
                  <a:lnTo>
                    <a:pt x="2489" y="1316"/>
                  </a:lnTo>
                  <a:lnTo>
                    <a:pt x="2479" y="1317"/>
                  </a:lnTo>
                  <a:lnTo>
                    <a:pt x="2470" y="1316"/>
                  </a:lnTo>
                  <a:lnTo>
                    <a:pt x="2461" y="1312"/>
                  </a:lnTo>
                  <a:lnTo>
                    <a:pt x="2455" y="1305"/>
                  </a:lnTo>
                  <a:lnTo>
                    <a:pt x="2327" y="1126"/>
                  </a:lnTo>
                  <a:lnTo>
                    <a:pt x="2323" y="1115"/>
                  </a:lnTo>
                  <a:lnTo>
                    <a:pt x="2322" y="1102"/>
                  </a:lnTo>
                  <a:lnTo>
                    <a:pt x="2326" y="1091"/>
                  </a:lnTo>
                  <a:lnTo>
                    <a:pt x="2335" y="1082"/>
                  </a:lnTo>
                  <a:lnTo>
                    <a:pt x="2346" y="1078"/>
                  </a:lnTo>
                  <a:lnTo>
                    <a:pt x="2358" y="1077"/>
                  </a:lnTo>
                  <a:close/>
                  <a:moveTo>
                    <a:pt x="1106" y="1068"/>
                  </a:moveTo>
                  <a:lnTo>
                    <a:pt x="1118" y="1068"/>
                  </a:lnTo>
                  <a:lnTo>
                    <a:pt x="1130" y="1073"/>
                  </a:lnTo>
                  <a:lnTo>
                    <a:pt x="1138" y="1083"/>
                  </a:lnTo>
                  <a:lnTo>
                    <a:pt x="1141" y="1094"/>
                  </a:lnTo>
                  <a:lnTo>
                    <a:pt x="1141" y="1106"/>
                  </a:lnTo>
                  <a:lnTo>
                    <a:pt x="1136" y="1117"/>
                  </a:lnTo>
                  <a:lnTo>
                    <a:pt x="1005" y="1293"/>
                  </a:lnTo>
                  <a:lnTo>
                    <a:pt x="999" y="1300"/>
                  </a:lnTo>
                  <a:lnTo>
                    <a:pt x="990" y="1305"/>
                  </a:lnTo>
                  <a:lnTo>
                    <a:pt x="981" y="1306"/>
                  </a:lnTo>
                  <a:lnTo>
                    <a:pt x="971" y="1305"/>
                  </a:lnTo>
                  <a:lnTo>
                    <a:pt x="962" y="1299"/>
                  </a:lnTo>
                  <a:lnTo>
                    <a:pt x="953" y="1291"/>
                  </a:lnTo>
                  <a:lnTo>
                    <a:pt x="950" y="1279"/>
                  </a:lnTo>
                  <a:lnTo>
                    <a:pt x="950" y="1267"/>
                  </a:lnTo>
                  <a:lnTo>
                    <a:pt x="955" y="1256"/>
                  </a:lnTo>
                  <a:lnTo>
                    <a:pt x="1086" y="1080"/>
                  </a:lnTo>
                  <a:lnTo>
                    <a:pt x="1086" y="1080"/>
                  </a:lnTo>
                  <a:lnTo>
                    <a:pt x="1088" y="1078"/>
                  </a:lnTo>
                  <a:lnTo>
                    <a:pt x="1089" y="1077"/>
                  </a:lnTo>
                  <a:lnTo>
                    <a:pt x="1092" y="1073"/>
                  </a:lnTo>
                  <a:lnTo>
                    <a:pt x="1094" y="1071"/>
                  </a:lnTo>
                  <a:lnTo>
                    <a:pt x="1106" y="1068"/>
                  </a:lnTo>
                  <a:close/>
                  <a:moveTo>
                    <a:pt x="2877" y="838"/>
                  </a:moveTo>
                  <a:lnTo>
                    <a:pt x="2885" y="840"/>
                  </a:lnTo>
                  <a:lnTo>
                    <a:pt x="3120" y="967"/>
                  </a:lnTo>
                  <a:lnTo>
                    <a:pt x="3126" y="972"/>
                  </a:lnTo>
                  <a:lnTo>
                    <a:pt x="3128" y="980"/>
                  </a:lnTo>
                  <a:lnTo>
                    <a:pt x="3126" y="987"/>
                  </a:lnTo>
                  <a:lnTo>
                    <a:pt x="3124" y="991"/>
                  </a:lnTo>
                  <a:lnTo>
                    <a:pt x="3121" y="993"/>
                  </a:lnTo>
                  <a:lnTo>
                    <a:pt x="3116" y="996"/>
                  </a:lnTo>
                  <a:lnTo>
                    <a:pt x="3113" y="996"/>
                  </a:lnTo>
                  <a:lnTo>
                    <a:pt x="3109" y="996"/>
                  </a:lnTo>
                  <a:lnTo>
                    <a:pt x="3106" y="993"/>
                  </a:lnTo>
                  <a:lnTo>
                    <a:pt x="2870" y="868"/>
                  </a:lnTo>
                  <a:lnTo>
                    <a:pt x="2864" y="861"/>
                  </a:lnTo>
                  <a:lnTo>
                    <a:pt x="2862" y="854"/>
                  </a:lnTo>
                  <a:lnTo>
                    <a:pt x="2863" y="846"/>
                  </a:lnTo>
                  <a:lnTo>
                    <a:pt x="2870" y="840"/>
                  </a:lnTo>
                  <a:lnTo>
                    <a:pt x="2877" y="838"/>
                  </a:lnTo>
                  <a:close/>
                  <a:moveTo>
                    <a:pt x="1550" y="813"/>
                  </a:moveTo>
                  <a:lnTo>
                    <a:pt x="1557" y="813"/>
                  </a:lnTo>
                  <a:lnTo>
                    <a:pt x="1565" y="818"/>
                  </a:lnTo>
                  <a:lnTo>
                    <a:pt x="1568" y="825"/>
                  </a:lnTo>
                  <a:lnTo>
                    <a:pt x="1568" y="834"/>
                  </a:lnTo>
                  <a:lnTo>
                    <a:pt x="1223" y="1894"/>
                  </a:lnTo>
                  <a:lnTo>
                    <a:pt x="1222" y="1897"/>
                  </a:lnTo>
                  <a:lnTo>
                    <a:pt x="1219" y="1900"/>
                  </a:lnTo>
                  <a:lnTo>
                    <a:pt x="1216" y="1902"/>
                  </a:lnTo>
                  <a:lnTo>
                    <a:pt x="1213" y="1905"/>
                  </a:lnTo>
                  <a:lnTo>
                    <a:pt x="1209" y="1905"/>
                  </a:lnTo>
                  <a:lnTo>
                    <a:pt x="1204" y="1904"/>
                  </a:lnTo>
                  <a:lnTo>
                    <a:pt x="1198" y="1899"/>
                  </a:lnTo>
                  <a:lnTo>
                    <a:pt x="1193" y="1892"/>
                  </a:lnTo>
                  <a:lnTo>
                    <a:pt x="1193" y="1884"/>
                  </a:lnTo>
                  <a:lnTo>
                    <a:pt x="1538" y="824"/>
                  </a:lnTo>
                  <a:lnTo>
                    <a:pt x="1542" y="817"/>
                  </a:lnTo>
                  <a:lnTo>
                    <a:pt x="1550" y="813"/>
                  </a:lnTo>
                  <a:close/>
                  <a:moveTo>
                    <a:pt x="1933" y="811"/>
                  </a:moveTo>
                  <a:lnTo>
                    <a:pt x="1940" y="815"/>
                  </a:lnTo>
                  <a:lnTo>
                    <a:pt x="1944" y="822"/>
                  </a:lnTo>
                  <a:lnTo>
                    <a:pt x="2288" y="1882"/>
                  </a:lnTo>
                  <a:lnTo>
                    <a:pt x="2289" y="1891"/>
                  </a:lnTo>
                  <a:lnTo>
                    <a:pt x="2285" y="1897"/>
                  </a:lnTo>
                  <a:lnTo>
                    <a:pt x="2278" y="1902"/>
                  </a:lnTo>
                  <a:lnTo>
                    <a:pt x="2276" y="1902"/>
                  </a:lnTo>
                  <a:lnTo>
                    <a:pt x="2273" y="1902"/>
                  </a:lnTo>
                  <a:lnTo>
                    <a:pt x="2270" y="1902"/>
                  </a:lnTo>
                  <a:lnTo>
                    <a:pt x="2266" y="1901"/>
                  </a:lnTo>
                  <a:lnTo>
                    <a:pt x="2263" y="1898"/>
                  </a:lnTo>
                  <a:lnTo>
                    <a:pt x="2260" y="1896"/>
                  </a:lnTo>
                  <a:lnTo>
                    <a:pt x="2259" y="1892"/>
                  </a:lnTo>
                  <a:lnTo>
                    <a:pt x="1915" y="831"/>
                  </a:lnTo>
                  <a:lnTo>
                    <a:pt x="1915" y="823"/>
                  </a:lnTo>
                  <a:lnTo>
                    <a:pt x="1918" y="817"/>
                  </a:lnTo>
                  <a:lnTo>
                    <a:pt x="1925" y="812"/>
                  </a:lnTo>
                  <a:lnTo>
                    <a:pt x="1933" y="811"/>
                  </a:lnTo>
                  <a:close/>
                  <a:moveTo>
                    <a:pt x="578" y="794"/>
                  </a:moveTo>
                  <a:lnTo>
                    <a:pt x="586" y="797"/>
                  </a:lnTo>
                  <a:lnTo>
                    <a:pt x="591" y="803"/>
                  </a:lnTo>
                  <a:lnTo>
                    <a:pt x="592" y="811"/>
                  </a:lnTo>
                  <a:lnTo>
                    <a:pt x="590" y="819"/>
                  </a:lnTo>
                  <a:lnTo>
                    <a:pt x="584" y="824"/>
                  </a:lnTo>
                  <a:lnTo>
                    <a:pt x="342" y="940"/>
                  </a:lnTo>
                  <a:lnTo>
                    <a:pt x="339" y="941"/>
                  </a:lnTo>
                  <a:lnTo>
                    <a:pt x="336" y="941"/>
                  </a:lnTo>
                  <a:lnTo>
                    <a:pt x="332" y="941"/>
                  </a:lnTo>
                  <a:lnTo>
                    <a:pt x="328" y="939"/>
                  </a:lnTo>
                  <a:lnTo>
                    <a:pt x="324" y="936"/>
                  </a:lnTo>
                  <a:lnTo>
                    <a:pt x="322" y="933"/>
                  </a:lnTo>
                  <a:lnTo>
                    <a:pt x="320" y="924"/>
                  </a:lnTo>
                  <a:lnTo>
                    <a:pt x="323" y="917"/>
                  </a:lnTo>
                  <a:lnTo>
                    <a:pt x="330" y="911"/>
                  </a:lnTo>
                  <a:lnTo>
                    <a:pt x="570" y="795"/>
                  </a:lnTo>
                  <a:lnTo>
                    <a:pt x="570" y="795"/>
                  </a:lnTo>
                  <a:lnTo>
                    <a:pt x="578" y="794"/>
                  </a:lnTo>
                  <a:close/>
                  <a:moveTo>
                    <a:pt x="1736" y="756"/>
                  </a:moveTo>
                  <a:lnTo>
                    <a:pt x="1738" y="757"/>
                  </a:lnTo>
                  <a:lnTo>
                    <a:pt x="1740" y="758"/>
                  </a:lnTo>
                  <a:lnTo>
                    <a:pt x="1740" y="760"/>
                  </a:lnTo>
                  <a:lnTo>
                    <a:pt x="1740" y="793"/>
                  </a:lnTo>
                  <a:lnTo>
                    <a:pt x="1739" y="795"/>
                  </a:lnTo>
                  <a:lnTo>
                    <a:pt x="1738" y="796"/>
                  </a:lnTo>
                  <a:lnTo>
                    <a:pt x="1736" y="797"/>
                  </a:lnTo>
                  <a:lnTo>
                    <a:pt x="1734" y="796"/>
                  </a:lnTo>
                  <a:lnTo>
                    <a:pt x="1733" y="795"/>
                  </a:lnTo>
                  <a:lnTo>
                    <a:pt x="1732" y="793"/>
                  </a:lnTo>
                  <a:lnTo>
                    <a:pt x="1733" y="760"/>
                  </a:lnTo>
                  <a:lnTo>
                    <a:pt x="1733" y="758"/>
                  </a:lnTo>
                  <a:lnTo>
                    <a:pt x="1735" y="757"/>
                  </a:lnTo>
                  <a:lnTo>
                    <a:pt x="1736" y="756"/>
                  </a:lnTo>
                  <a:close/>
                  <a:moveTo>
                    <a:pt x="1762" y="756"/>
                  </a:moveTo>
                  <a:lnTo>
                    <a:pt x="1764" y="756"/>
                  </a:lnTo>
                  <a:lnTo>
                    <a:pt x="1765" y="756"/>
                  </a:lnTo>
                  <a:lnTo>
                    <a:pt x="1767" y="757"/>
                  </a:lnTo>
                  <a:lnTo>
                    <a:pt x="1767" y="759"/>
                  </a:lnTo>
                  <a:lnTo>
                    <a:pt x="1769" y="792"/>
                  </a:lnTo>
                  <a:lnTo>
                    <a:pt x="1768" y="794"/>
                  </a:lnTo>
                  <a:lnTo>
                    <a:pt x="1767" y="795"/>
                  </a:lnTo>
                  <a:lnTo>
                    <a:pt x="1765" y="796"/>
                  </a:lnTo>
                  <a:lnTo>
                    <a:pt x="1765" y="796"/>
                  </a:lnTo>
                  <a:lnTo>
                    <a:pt x="1762" y="796"/>
                  </a:lnTo>
                  <a:lnTo>
                    <a:pt x="1761" y="794"/>
                  </a:lnTo>
                  <a:lnTo>
                    <a:pt x="1760" y="792"/>
                  </a:lnTo>
                  <a:lnTo>
                    <a:pt x="1759" y="760"/>
                  </a:lnTo>
                  <a:lnTo>
                    <a:pt x="1759" y="758"/>
                  </a:lnTo>
                  <a:lnTo>
                    <a:pt x="1761" y="756"/>
                  </a:lnTo>
                  <a:lnTo>
                    <a:pt x="1762" y="756"/>
                  </a:lnTo>
                  <a:close/>
                  <a:moveTo>
                    <a:pt x="1709" y="756"/>
                  </a:moveTo>
                  <a:lnTo>
                    <a:pt x="1711" y="756"/>
                  </a:lnTo>
                  <a:lnTo>
                    <a:pt x="1712" y="758"/>
                  </a:lnTo>
                  <a:lnTo>
                    <a:pt x="1714" y="760"/>
                  </a:lnTo>
                  <a:lnTo>
                    <a:pt x="1711" y="792"/>
                  </a:lnTo>
                  <a:lnTo>
                    <a:pt x="1710" y="794"/>
                  </a:lnTo>
                  <a:lnTo>
                    <a:pt x="1709" y="795"/>
                  </a:lnTo>
                  <a:lnTo>
                    <a:pt x="1707" y="796"/>
                  </a:lnTo>
                  <a:lnTo>
                    <a:pt x="1707" y="796"/>
                  </a:lnTo>
                  <a:lnTo>
                    <a:pt x="1705" y="795"/>
                  </a:lnTo>
                  <a:lnTo>
                    <a:pt x="1704" y="794"/>
                  </a:lnTo>
                  <a:lnTo>
                    <a:pt x="1704" y="792"/>
                  </a:lnTo>
                  <a:lnTo>
                    <a:pt x="1705" y="759"/>
                  </a:lnTo>
                  <a:lnTo>
                    <a:pt x="1706" y="757"/>
                  </a:lnTo>
                  <a:lnTo>
                    <a:pt x="1708" y="756"/>
                  </a:lnTo>
                  <a:lnTo>
                    <a:pt x="1709" y="756"/>
                  </a:lnTo>
                  <a:close/>
                  <a:moveTo>
                    <a:pt x="1789" y="754"/>
                  </a:moveTo>
                  <a:lnTo>
                    <a:pt x="1791" y="754"/>
                  </a:lnTo>
                  <a:lnTo>
                    <a:pt x="1793" y="755"/>
                  </a:lnTo>
                  <a:lnTo>
                    <a:pt x="1793" y="757"/>
                  </a:lnTo>
                  <a:lnTo>
                    <a:pt x="1796" y="790"/>
                  </a:lnTo>
                  <a:lnTo>
                    <a:pt x="1796" y="792"/>
                  </a:lnTo>
                  <a:lnTo>
                    <a:pt x="1795" y="793"/>
                  </a:lnTo>
                  <a:lnTo>
                    <a:pt x="1793" y="794"/>
                  </a:lnTo>
                  <a:lnTo>
                    <a:pt x="1793" y="794"/>
                  </a:lnTo>
                  <a:lnTo>
                    <a:pt x="1791" y="794"/>
                  </a:lnTo>
                  <a:lnTo>
                    <a:pt x="1790" y="792"/>
                  </a:lnTo>
                  <a:lnTo>
                    <a:pt x="1789" y="791"/>
                  </a:lnTo>
                  <a:lnTo>
                    <a:pt x="1786" y="758"/>
                  </a:lnTo>
                  <a:lnTo>
                    <a:pt x="1786" y="756"/>
                  </a:lnTo>
                  <a:lnTo>
                    <a:pt x="1788" y="755"/>
                  </a:lnTo>
                  <a:lnTo>
                    <a:pt x="1789" y="754"/>
                  </a:lnTo>
                  <a:close/>
                  <a:moveTo>
                    <a:pt x="1683" y="754"/>
                  </a:moveTo>
                  <a:lnTo>
                    <a:pt x="1685" y="754"/>
                  </a:lnTo>
                  <a:lnTo>
                    <a:pt x="1686" y="756"/>
                  </a:lnTo>
                  <a:lnTo>
                    <a:pt x="1687" y="758"/>
                  </a:lnTo>
                  <a:lnTo>
                    <a:pt x="1683" y="790"/>
                  </a:lnTo>
                  <a:lnTo>
                    <a:pt x="1682" y="792"/>
                  </a:lnTo>
                  <a:lnTo>
                    <a:pt x="1681" y="793"/>
                  </a:lnTo>
                  <a:lnTo>
                    <a:pt x="1678" y="794"/>
                  </a:lnTo>
                  <a:lnTo>
                    <a:pt x="1678" y="794"/>
                  </a:lnTo>
                  <a:lnTo>
                    <a:pt x="1676" y="793"/>
                  </a:lnTo>
                  <a:lnTo>
                    <a:pt x="1675" y="791"/>
                  </a:lnTo>
                  <a:lnTo>
                    <a:pt x="1675" y="790"/>
                  </a:lnTo>
                  <a:lnTo>
                    <a:pt x="1678" y="757"/>
                  </a:lnTo>
                  <a:lnTo>
                    <a:pt x="1679" y="755"/>
                  </a:lnTo>
                  <a:lnTo>
                    <a:pt x="1682" y="754"/>
                  </a:lnTo>
                  <a:lnTo>
                    <a:pt x="1683" y="754"/>
                  </a:lnTo>
                  <a:close/>
                  <a:moveTo>
                    <a:pt x="1816" y="750"/>
                  </a:moveTo>
                  <a:lnTo>
                    <a:pt x="1818" y="750"/>
                  </a:lnTo>
                  <a:lnTo>
                    <a:pt x="1820" y="752"/>
                  </a:lnTo>
                  <a:lnTo>
                    <a:pt x="1820" y="754"/>
                  </a:lnTo>
                  <a:lnTo>
                    <a:pt x="1825" y="786"/>
                  </a:lnTo>
                  <a:lnTo>
                    <a:pt x="1825" y="788"/>
                  </a:lnTo>
                  <a:lnTo>
                    <a:pt x="1824" y="790"/>
                  </a:lnTo>
                  <a:lnTo>
                    <a:pt x="1822" y="791"/>
                  </a:lnTo>
                  <a:lnTo>
                    <a:pt x="1821" y="791"/>
                  </a:lnTo>
                  <a:lnTo>
                    <a:pt x="1820" y="790"/>
                  </a:lnTo>
                  <a:lnTo>
                    <a:pt x="1818" y="789"/>
                  </a:lnTo>
                  <a:lnTo>
                    <a:pt x="1818" y="788"/>
                  </a:lnTo>
                  <a:lnTo>
                    <a:pt x="1812" y="755"/>
                  </a:lnTo>
                  <a:lnTo>
                    <a:pt x="1812" y="753"/>
                  </a:lnTo>
                  <a:lnTo>
                    <a:pt x="1815" y="750"/>
                  </a:lnTo>
                  <a:lnTo>
                    <a:pt x="1816" y="750"/>
                  </a:lnTo>
                  <a:close/>
                  <a:moveTo>
                    <a:pt x="1657" y="749"/>
                  </a:moveTo>
                  <a:lnTo>
                    <a:pt x="1658" y="750"/>
                  </a:lnTo>
                  <a:lnTo>
                    <a:pt x="1659" y="752"/>
                  </a:lnTo>
                  <a:lnTo>
                    <a:pt x="1660" y="754"/>
                  </a:lnTo>
                  <a:lnTo>
                    <a:pt x="1655" y="787"/>
                  </a:lnTo>
                  <a:lnTo>
                    <a:pt x="1654" y="789"/>
                  </a:lnTo>
                  <a:lnTo>
                    <a:pt x="1653" y="790"/>
                  </a:lnTo>
                  <a:lnTo>
                    <a:pt x="1651" y="790"/>
                  </a:lnTo>
                  <a:lnTo>
                    <a:pt x="1650" y="790"/>
                  </a:lnTo>
                  <a:lnTo>
                    <a:pt x="1649" y="789"/>
                  </a:lnTo>
                  <a:lnTo>
                    <a:pt x="1648" y="788"/>
                  </a:lnTo>
                  <a:lnTo>
                    <a:pt x="1647" y="786"/>
                  </a:lnTo>
                  <a:lnTo>
                    <a:pt x="1652" y="753"/>
                  </a:lnTo>
                  <a:lnTo>
                    <a:pt x="1653" y="750"/>
                  </a:lnTo>
                  <a:lnTo>
                    <a:pt x="1655" y="749"/>
                  </a:lnTo>
                  <a:lnTo>
                    <a:pt x="1657" y="749"/>
                  </a:lnTo>
                  <a:close/>
                  <a:moveTo>
                    <a:pt x="1842" y="745"/>
                  </a:moveTo>
                  <a:lnTo>
                    <a:pt x="1844" y="745"/>
                  </a:lnTo>
                  <a:lnTo>
                    <a:pt x="1845" y="746"/>
                  </a:lnTo>
                  <a:lnTo>
                    <a:pt x="1846" y="748"/>
                  </a:lnTo>
                  <a:lnTo>
                    <a:pt x="1853" y="781"/>
                  </a:lnTo>
                  <a:lnTo>
                    <a:pt x="1853" y="782"/>
                  </a:lnTo>
                  <a:lnTo>
                    <a:pt x="1852" y="785"/>
                  </a:lnTo>
                  <a:lnTo>
                    <a:pt x="1851" y="786"/>
                  </a:lnTo>
                  <a:lnTo>
                    <a:pt x="1850" y="786"/>
                  </a:lnTo>
                  <a:lnTo>
                    <a:pt x="1848" y="786"/>
                  </a:lnTo>
                  <a:lnTo>
                    <a:pt x="1846" y="785"/>
                  </a:lnTo>
                  <a:lnTo>
                    <a:pt x="1845" y="782"/>
                  </a:lnTo>
                  <a:lnTo>
                    <a:pt x="1839" y="750"/>
                  </a:lnTo>
                  <a:lnTo>
                    <a:pt x="1839" y="748"/>
                  </a:lnTo>
                  <a:lnTo>
                    <a:pt x="1840" y="746"/>
                  </a:lnTo>
                  <a:lnTo>
                    <a:pt x="1842" y="745"/>
                  </a:lnTo>
                  <a:close/>
                  <a:moveTo>
                    <a:pt x="1631" y="744"/>
                  </a:moveTo>
                  <a:lnTo>
                    <a:pt x="1633" y="745"/>
                  </a:lnTo>
                  <a:lnTo>
                    <a:pt x="1634" y="747"/>
                  </a:lnTo>
                  <a:lnTo>
                    <a:pt x="1634" y="749"/>
                  </a:lnTo>
                  <a:lnTo>
                    <a:pt x="1626" y="781"/>
                  </a:lnTo>
                  <a:lnTo>
                    <a:pt x="1625" y="784"/>
                  </a:lnTo>
                  <a:lnTo>
                    <a:pt x="1624" y="785"/>
                  </a:lnTo>
                  <a:lnTo>
                    <a:pt x="1623" y="785"/>
                  </a:lnTo>
                  <a:lnTo>
                    <a:pt x="1622" y="785"/>
                  </a:lnTo>
                  <a:lnTo>
                    <a:pt x="1620" y="784"/>
                  </a:lnTo>
                  <a:lnTo>
                    <a:pt x="1619" y="781"/>
                  </a:lnTo>
                  <a:lnTo>
                    <a:pt x="1619" y="780"/>
                  </a:lnTo>
                  <a:lnTo>
                    <a:pt x="1626" y="747"/>
                  </a:lnTo>
                  <a:lnTo>
                    <a:pt x="1627" y="746"/>
                  </a:lnTo>
                  <a:lnTo>
                    <a:pt x="1628" y="745"/>
                  </a:lnTo>
                  <a:lnTo>
                    <a:pt x="1631" y="744"/>
                  </a:lnTo>
                  <a:close/>
                  <a:moveTo>
                    <a:pt x="1870" y="739"/>
                  </a:moveTo>
                  <a:lnTo>
                    <a:pt x="1872" y="740"/>
                  </a:lnTo>
                  <a:lnTo>
                    <a:pt x="1873" y="742"/>
                  </a:lnTo>
                  <a:lnTo>
                    <a:pt x="1881" y="774"/>
                  </a:lnTo>
                  <a:lnTo>
                    <a:pt x="1881" y="776"/>
                  </a:lnTo>
                  <a:lnTo>
                    <a:pt x="1879" y="778"/>
                  </a:lnTo>
                  <a:lnTo>
                    <a:pt x="1878" y="779"/>
                  </a:lnTo>
                  <a:lnTo>
                    <a:pt x="1877" y="779"/>
                  </a:lnTo>
                  <a:lnTo>
                    <a:pt x="1875" y="778"/>
                  </a:lnTo>
                  <a:lnTo>
                    <a:pt x="1874" y="777"/>
                  </a:lnTo>
                  <a:lnTo>
                    <a:pt x="1873" y="776"/>
                  </a:lnTo>
                  <a:lnTo>
                    <a:pt x="1866" y="744"/>
                  </a:lnTo>
                  <a:lnTo>
                    <a:pt x="1866" y="742"/>
                  </a:lnTo>
                  <a:lnTo>
                    <a:pt x="1867" y="740"/>
                  </a:lnTo>
                  <a:lnTo>
                    <a:pt x="1868" y="739"/>
                  </a:lnTo>
                  <a:lnTo>
                    <a:pt x="1870" y="739"/>
                  </a:lnTo>
                  <a:close/>
                  <a:moveTo>
                    <a:pt x="1605" y="738"/>
                  </a:moveTo>
                  <a:lnTo>
                    <a:pt x="1606" y="739"/>
                  </a:lnTo>
                  <a:lnTo>
                    <a:pt x="1607" y="741"/>
                  </a:lnTo>
                  <a:lnTo>
                    <a:pt x="1607" y="743"/>
                  </a:lnTo>
                  <a:lnTo>
                    <a:pt x="1599" y="775"/>
                  </a:lnTo>
                  <a:lnTo>
                    <a:pt x="1598" y="776"/>
                  </a:lnTo>
                  <a:lnTo>
                    <a:pt x="1597" y="777"/>
                  </a:lnTo>
                  <a:lnTo>
                    <a:pt x="1594" y="778"/>
                  </a:lnTo>
                  <a:lnTo>
                    <a:pt x="1593" y="778"/>
                  </a:lnTo>
                  <a:lnTo>
                    <a:pt x="1592" y="777"/>
                  </a:lnTo>
                  <a:lnTo>
                    <a:pt x="1591" y="775"/>
                  </a:lnTo>
                  <a:lnTo>
                    <a:pt x="1591" y="773"/>
                  </a:lnTo>
                  <a:lnTo>
                    <a:pt x="1600" y="741"/>
                  </a:lnTo>
                  <a:lnTo>
                    <a:pt x="1601" y="739"/>
                  </a:lnTo>
                  <a:lnTo>
                    <a:pt x="1603" y="739"/>
                  </a:lnTo>
                  <a:lnTo>
                    <a:pt x="1605" y="738"/>
                  </a:lnTo>
                  <a:close/>
                  <a:moveTo>
                    <a:pt x="1895" y="731"/>
                  </a:moveTo>
                  <a:lnTo>
                    <a:pt x="1898" y="732"/>
                  </a:lnTo>
                  <a:lnTo>
                    <a:pt x="1899" y="734"/>
                  </a:lnTo>
                  <a:lnTo>
                    <a:pt x="1908" y="765"/>
                  </a:lnTo>
                  <a:lnTo>
                    <a:pt x="1908" y="768"/>
                  </a:lnTo>
                  <a:lnTo>
                    <a:pt x="1907" y="770"/>
                  </a:lnTo>
                  <a:lnTo>
                    <a:pt x="1906" y="771"/>
                  </a:lnTo>
                  <a:lnTo>
                    <a:pt x="1905" y="771"/>
                  </a:lnTo>
                  <a:lnTo>
                    <a:pt x="1903" y="771"/>
                  </a:lnTo>
                  <a:lnTo>
                    <a:pt x="1902" y="770"/>
                  </a:lnTo>
                  <a:lnTo>
                    <a:pt x="1901" y="769"/>
                  </a:lnTo>
                  <a:lnTo>
                    <a:pt x="1891" y="737"/>
                  </a:lnTo>
                  <a:lnTo>
                    <a:pt x="1891" y="734"/>
                  </a:lnTo>
                  <a:lnTo>
                    <a:pt x="1892" y="732"/>
                  </a:lnTo>
                  <a:lnTo>
                    <a:pt x="1893" y="731"/>
                  </a:lnTo>
                  <a:lnTo>
                    <a:pt x="1895" y="731"/>
                  </a:lnTo>
                  <a:close/>
                  <a:moveTo>
                    <a:pt x="1577" y="730"/>
                  </a:moveTo>
                  <a:lnTo>
                    <a:pt x="1580" y="730"/>
                  </a:lnTo>
                  <a:lnTo>
                    <a:pt x="1581" y="731"/>
                  </a:lnTo>
                  <a:lnTo>
                    <a:pt x="1582" y="733"/>
                  </a:lnTo>
                  <a:lnTo>
                    <a:pt x="1582" y="736"/>
                  </a:lnTo>
                  <a:lnTo>
                    <a:pt x="1571" y="766"/>
                  </a:lnTo>
                  <a:lnTo>
                    <a:pt x="1570" y="769"/>
                  </a:lnTo>
                  <a:lnTo>
                    <a:pt x="1569" y="770"/>
                  </a:lnTo>
                  <a:lnTo>
                    <a:pt x="1568" y="770"/>
                  </a:lnTo>
                  <a:lnTo>
                    <a:pt x="1567" y="770"/>
                  </a:lnTo>
                  <a:lnTo>
                    <a:pt x="1565" y="769"/>
                  </a:lnTo>
                  <a:lnTo>
                    <a:pt x="1564" y="766"/>
                  </a:lnTo>
                  <a:lnTo>
                    <a:pt x="1564" y="764"/>
                  </a:lnTo>
                  <a:lnTo>
                    <a:pt x="1574" y="733"/>
                  </a:lnTo>
                  <a:lnTo>
                    <a:pt x="1575" y="731"/>
                  </a:lnTo>
                  <a:lnTo>
                    <a:pt x="1577" y="730"/>
                  </a:lnTo>
                  <a:close/>
                  <a:moveTo>
                    <a:pt x="1921" y="723"/>
                  </a:moveTo>
                  <a:lnTo>
                    <a:pt x="1922" y="724"/>
                  </a:lnTo>
                  <a:lnTo>
                    <a:pt x="1924" y="725"/>
                  </a:lnTo>
                  <a:lnTo>
                    <a:pt x="1935" y="756"/>
                  </a:lnTo>
                  <a:lnTo>
                    <a:pt x="1936" y="758"/>
                  </a:lnTo>
                  <a:lnTo>
                    <a:pt x="1935" y="760"/>
                  </a:lnTo>
                  <a:lnTo>
                    <a:pt x="1933" y="761"/>
                  </a:lnTo>
                  <a:lnTo>
                    <a:pt x="1932" y="761"/>
                  </a:lnTo>
                  <a:lnTo>
                    <a:pt x="1931" y="761"/>
                  </a:lnTo>
                  <a:lnTo>
                    <a:pt x="1928" y="760"/>
                  </a:lnTo>
                  <a:lnTo>
                    <a:pt x="1928" y="759"/>
                  </a:lnTo>
                  <a:lnTo>
                    <a:pt x="1917" y="728"/>
                  </a:lnTo>
                  <a:lnTo>
                    <a:pt x="1917" y="726"/>
                  </a:lnTo>
                  <a:lnTo>
                    <a:pt x="1917" y="724"/>
                  </a:lnTo>
                  <a:lnTo>
                    <a:pt x="1919" y="723"/>
                  </a:lnTo>
                  <a:lnTo>
                    <a:pt x="1921" y="723"/>
                  </a:lnTo>
                  <a:close/>
                  <a:moveTo>
                    <a:pt x="1552" y="722"/>
                  </a:moveTo>
                  <a:lnTo>
                    <a:pt x="1554" y="722"/>
                  </a:lnTo>
                  <a:lnTo>
                    <a:pt x="1556" y="723"/>
                  </a:lnTo>
                  <a:lnTo>
                    <a:pt x="1557" y="725"/>
                  </a:lnTo>
                  <a:lnTo>
                    <a:pt x="1556" y="727"/>
                  </a:lnTo>
                  <a:lnTo>
                    <a:pt x="1544" y="758"/>
                  </a:lnTo>
                  <a:lnTo>
                    <a:pt x="1543" y="759"/>
                  </a:lnTo>
                  <a:lnTo>
                    <a:pt x="1542" y="760"/>
                  </a:lnTo>
                  <a:lnTo>
                    <a:pt x="1540" y="760"/>
                  </a:lnTo>
                  <a:lnTo>
                    <a:pt x="1539" y="760"/>
                  </a:lnTo>
                  <a:lnTo>
                    <a:pt x="1538" y="758"/>
                  </a:lnTo>
                  <a:lnTo>
                    <a:pt x="1537" y="757"/>
                  </a:lnTo>
                  <a:lnTo>
                    <a:pt x="1537" y="755"/>
                  </a:lnTo>
                  <a:lnTo>
                    <a:pt x="1550" y="724"/>
                  </a:lnTo>
                  <a:lnTo>
                    <a:pt x="1551" y="722"/>
                  </a:lnTo>
                  <a:lnTo>
                    <a:pt x="1552" y="722"/>
                  </a:lnTo>
                  <a:close/>
                  <a:moveTo>
                    <a:pt x="1945" y="712"/>
                  </a:moveTo>
                  <a:lnTo>
                    <a:pt x="1948" y="713"/>
                  </a:lnTo>
                  <a:lnTo>
                    <a:pt x="1949" y="715"/>
                  </a:lnTo>
                  <a:lnTo>
                    <a:pt x="1961" y="745"/>
                  </a:lnTo>
                  <a:lnTo>
                    <a:pt x="1962" y="747"/>
                  </a:lnTo>
                  <a:lnTo>
                    <a:pt x="1961" y="749"/>
                  </a:lnTo>
                  <a:lnTo>
                    <a:pt x="1959" y="750"/>
                  </a:lnTo>
                  <a:lnTo>
                    <a:pt x="1958" y="750"/>
                  </a:lnTo>
                  <a:lnTo>
                    <a:pt x="1957" y="750"/>
                  </a:lnTo>
                  <a:lnTo>
                    <a:pt x="1955" y="749"/>
                  </a:lnTo>
                  <a:lnTo>
                    <a:pt x="1954" y="748"/>
                  </a:lnTo>
                  <a:lnTo>
                    <a:pt x="1941" y="719"/>
                  </a:lnTo>
                  <a:lnTo>
                    <a:pt x="1941" y="716"/>
                  </a:lnTo>
                  <a:lnTo>
                    <a:pt x="1942" y="714"/>
                  </a:lnTo>
                  <a:lnTo>
                    <a:pt x="1943" y="713"/>
                  </a:lnTo>
                  <a:lnTo>
                    <a:pt x="1945" y="712"/>
                  </a:lnTo>
                  <a:close/>
                  <a:moveTo>
                    <a:pt x="1527" y="711"/>
                  </a:moveTo>
                  <a:lnTo>
                    <a:pt x="1530" y="711"/>
                  </a:lnTo>
                  <a:lnTo>
                    <a:pt x="1532" y="712"/>
                  </a:lnTo>
                  <a:lnTo>
                    <a:pt x="1532" y="714"/>
                  </a:lnTo>
                  <a:lnTo>
                    <a:pt x="1532" y="716"/>
                  </a:lnTo>
                  <a:lnTo>
                    <a:pt x="1518" y="746"/>
                  </a:lnTo>
                  <a:lnTo>
                    <a:pt x="1517" y="748"/>
                  </a:lnTo>
                  <a:lnTo>
                    <a:pt x="1515" y="749"/>
                  </a:lnTo>
                  <a:lnTo>
                    <a:pt x="1512" y="748"/>
                  </a:lnTo>
                  <a:lnTo>
                    <a:pt x="1511" y="747"/>
                  </a:lnTo>
                  <a:lnTo>
                    <a:pt x="1510" y="745"/>
                  </a:lnTo>
                  <a:lnTo>
                    <a:pt x="1510" y="743"/>
                  </a:lnTo>
                  <a:lnTo>
                    <a:pt x="1524" y="713"/>
                  </a:lnTo>
                  <a:lnTo>
                    <a:pt x="1526" y="711"/>
                  </a:lnTo>
                  <a:lnTo>
                    <a:pt x="1527" y="711"/>
                  </a:lnTo>
                  <a:close/>
                  <a:moveTo>
                    <a:pt x="1970" y="701"/>
                  </a:moveTo>
                  <a:lnTo>
                    <a:pt x="1971" y="701"/>
                  </a:lnTo>
                  <a:lnTo>
                    <a:pt x="1973" y="704"/>
                  </a:lnTo>
                  <a:lnTo>
                    <a:pt x="1987" y="732"/>
                  </a:lnTo>
                  <a:lnTo>
                    <a:pt x="1988" y="734"/>
                  </a:lnTo>
                  <a:lnTo>
                    <a:pt x="1987" y="737"/>
                  </a:lnTo>
                  <a:lnTo>
                    <a:pt x="1986" y="738"/>
                  </a:lnTo>
                  <a:lnTo>
                    <a:pt x="1984" y="739"/>
                  </a:lnTo>
                  <a:lnTo>
                    <a:pt x="1982" y="738"/>
                  </a:lnTo>
                  <a:lnTo>
                    <a:pt x="1980" y="737"/>
                  </a:lnTo>
                  <a:lnTo>
                    <a:pt x="1966" y="707"/>
                  </a:lnTo>
                  <a:lnTo>
                    <a:pt x="1966" y="705"/>
                  </a:lnTo>
                  <a:lnTo>
                    <a:pt x="1966" y="703"/>
                  </a:lnTo>
                  <a:lnTo>
                    <a:pt x="1968" y="701"/>
                  </a:lnTo>
                  <a:lnTo>
                    <a:pt x="1970" y="701"/>
                  </a:lnTo>
                  <a:close/>
                  <a:moveTo>
                    <a:pt x="1504" y="699"/>
                  </a:moveTo>
                  <a:lnTo>
                    <a:pt x="1506" y="699"/>
                  </a:lnTo>
                  <a:lnTo>
                    <a:pt x="1507" y="701"/>
                  </a:lnTo>
                  <a:lnTo>
                    <a:pt x="1507" y="703"/>
                  </a:lnTo>
                  <a:lnTo>
                    <a:pt x="1507" y="705"/>
                  </a:lnTo>
                  <a:lnTo>
                    <a:pt x="1492" y="734"/>
                  </a:lnTo>
                  <a:lnTo>
                    <a:pt x="1490" y="736"/>
                  </a:lnTo>
                  <a:lnTo>
                    <a:pt x="1488" y="737"/>
                  </a:lnTo>
                  <a:lnTo>
                    <a:pt x="1487" y="736"/>
                  </a:lnTo>
                  <a:lnTo>
                    <a:pt x="1485" y="734"/>
                  </a:lnTo>
                  <a:lnTo>
                    <a:pt x="1485" y="732"/>
                  </a:lnTo>
                  <a:lnTo>
                    <a:pt x="1485" y="730"/>
                  </a:lnTo>
                  <a:lnTo>
                    <a:pt x="1501" y="701"/>
                  </a:lnTo>
                  <a:lnTo>
                    <a:pt x="1502" y="699"/>
                  </a:lnTo>
                  <a:lnTo>
                    <a:pt x="1504" y="699"/>
                  </a:lnTo>
                  <a:close/>
                  <a:moveTo>
                    <a:pt x="1993" y="689"/>
                  </a:moveTo>
                  <a:lnTo>
                    <a:pt x="1994" y="689"/>
                  </a:lnTo>
                  <a:lnTo>
                    <a:pt x="1996" y="691"/>
                  </a:lnTo>
                  <a:lnTo>
                    <a:pt x="2012" y="720"/>
                  </a:lnTo>
                  <a:lnTo>
                    <a:pt x="2013" y="721"/>
                  </a:lnTo>
                  <a:lnTo>
                    <a:pt x="2012" y="723"/>
                  </a:lnTo>
                  <a:lnTo>
                    <a:pt x="2011" y="725"/>
                  </a:lnTo>
                  <a:lnTo>
                    <a:pt x="2009" y="725"/>
                  </a:lnTo>
                  <a:lnTo>
                    <a:pt x="2007" y="725"/>
                  </a:lnTo>
                  <a:lnTo>
                    <a:pt x="2006" y="723"/>
                  </a:lnTo>
                  <a:lnTo>
                    <a:pt x="1989" y="694"/>
                  </a:lnTo>
                  <a:lnTo>
                    <a:pt x="1989" y="692"/>
                  </a:lnTo>
                  <a:lnTo>
                    <a:pt x="1989" y="691"/>
                  </a:lnTo>
                  <a:lnTo>
                    <a:pt x="1991" y="689"/>
                  </a:lnTo>
                  <a:lnTo>
                    <a:pt x="1993" y="689"/>
                  </a:lnTo>
                  <a:close/>
                  <a:moveTo>
                    <a:pt x="1481" y="687"/>
                  </a:moveTo>
                  <a:lnTo>
                    <a:pt x="1483" y="687"/>
                  </a:lnTo>
                  <a:lnTo>
                    <a:pt x="1484" y="689"/>
                  </a:lnTo>
                  <a:lnTo>
                    <a:pt x="1484" y="690"/>
                  </a:lnTo>
                  <a:lnTo>
                    <a:pt x="1484" y="692"/>
                  </a:lnTo>
                  <a:lnTo>
                    <a:pt x="1467" y="721"/>
                  </a:lnTo>
                  <a:lnTo>
                    <a:pt x="1466" y="722"/>
                  </a:lnTo>
                  <a:lnTo>
                    <a:pt x="1464" y="723"/>
                  </a:lnTo>
                  <a:lnTo>
                    <a:pt x="1463" y="723"/>
                  </a:lnTo>
                  <a:lnTo>
                    <a:pt x="1461" y="722"/>
                  </a:lnTo>
                  <a:lnTo>
                    <a:pt x="1460" y="721"/>
                  </a:lnTo>
                  <a:lnTo>
                    <a:pt x="1459" y="719"/>
                  </a:lnTo>
                  <a:lnTo>
                    <a:pt x="1460" y="716"/>
                  </a:lnTo>
                  <a:lnTo>
                    <a:pt x="1477" y="689"/>
                  </a:lnTo>
                  <a:lnTo>
                    <a:pt x="1478" y="687"/>
                  </a:lnTo>
                  <a:lnTo>
                    <a:pt x="1481" y="687"/>
                  </a:lnTo>
                  <a:close/>
                  <a:moveTo>
                    <a:pt x="2016" y="675"/>
                  </a:moveTo>
                  <a:lnTo>
                    <a:pt x="2018" y="675"/>
                  </a:lnTo>
                  <a:lnTo>
                    <a:pt x="2019" y="676"/>
                  </a:lnTo>
                  <a:lnTo>
                    <a:pt x="2037" y="704"/>
                  </a:lnTo>
                  <a:lnTo>
                    <a:pt x="2037" y="706"/>
                  </a:lnTo>
                  <a:lnTo>
                    <a:pt x="2037" y="708"/>
                  </a:lnTo>
                  <a:lnTo>
                    <a:pt x="2036" y="710"/>
                  </a:lnTo>
                  <a:lnTo>
                    <a:pt x="2035" y="710"/>
                  </a:lnTo>
                  <a:lnTo>
                    <a:pt x="2034" y="710"/>
                  </a:lnTo>
                  <a:lnTo>
                    <a:pt x="2032" y="710"/>
                  </a:lnTo>
                  <a:lnTo>
                    <a:pt x="2030" y="708"/>
                  </a:lnTo>
                  <a:lnTo>
                    <a:pt x="2012" y="680"/>
                  </a:lnTo>
                  <a:lnTo>
                    <a:pt x="2011" y="678"/>
                  </a:lnTo>
                  <a:lnTo>
                    <a:pt x="2012" y="677"/>
                  </a:lnTo>
                  <a:lnTo>
                    <a:pt x="2013" y="675"/>
                  </a:lnTo>
                  <a:lnTo>
                    <a:pt x="2016" y="675"/>
                  </a:lnTo>
                  <a:close/>
                  <a:moveTo>
                    <a:pt x="1457" y="673"/>
                  </a:moveTo>
                  <a:lnTo>
                    <a:pt x="1459" y="673"/>
                  </a:lnTo>
                  <a:lnTo>
                    <a:pt x="1461" y="675"/>
                  </a:lnTo>
                  <a:lnTo>
                    <a:pt x="1461" y="676"/>
                  </a:lnTo>
                  <a:lnTo>
                    <a:pt x="1460" y="678"/>
                  </a:lnTo>
                  <a:lnTo>
                    <a:pt x="1442" y="706"/>
                  </a:lnTo>
                  <a:lnTo>
                    <a:pt x="1441" y="707"/>
                  </a:lnTo>
                  <a:lnTo>
                    <a:pt x="1439" y="708"/>
                  </a:lnTo>
                  <a:lnTo>
                    <a:pt x="1437" y="707"/>
                  </a:lnTo>
                  <a:lnTo>
                    <a:pt x="1436" y="706"/>
                  </a:lnTo>
                  <a:lnTo>
                    <a:pt x="1435" y="704"/>
                  </a:lnTo>
                  <a:lnTo>
                    <a:pt x="1436" y="701"/>
                  </a:lnTo>
                  <a:lnTo>
                    <a:pt x="1454" y="674"/>
                  </a:lnTo>
                  <a:lnTo>
                    <a:pt x="1456" y="673"/>
                  </a:lnTo>
                  <a:lnTo>
                    <a:pt x="1457" y="673"/>
                  </a:lnTo>
                  <a:close/>
                  <a:moveTo>
                    <a:pt x="1674" y="667"/>
                  </a:moveTo>
                  <a:lnTo>
                    <a:pt x="1681" y="671"/>
                  </a:lnTo>
                  <a:lnTo>
                    <a:pt x="1686" y="677"/>
                  </a:lnTo>
                  <a:lnTo>
                    <a:pt x="1686" y="685"/>
                  </a:lnTo>
                  <a:lnTo>
                    <a:pt x="1678" y="730"/>
                  </a:lnTo>
                  <a:lnTo>
                    <a:pt x="1676" y="734"/>
                  </a:lnTo>
                  <a:lnTo>
                    <a:pt x="1674" y="738"/>
                  </a:lnTo>
                  <a:lnTo>
                    <a:pt x="1671" y="741"/>
                  </a:lnTo>
                  <a:lnTo>
                    <a:pt x="1667" y="742"/>
                  </a:lnTo>
                  <a:lnTo>
                    <a:pt x="1662" y="743"/>
                  </a:lnTo>
                  <a:lnTo>
                    <a:pt x="1660" y="743"/>
                  </a:lnTo>
                  <a:lnTo>
                    <a:pt x="1653" y="740"/>
                  </a:lnTo>
                  <a:lnTo>
                    <a:pt x="1649" y="733"/>
                  </a:lnTo>
                  <a:lnTo>
                    <a:pt x="1648" y="725"/>
                  </a:lnTo>
                  <a:lnTo>
                    <a:pt x="1655" y="680"/>
                  </a:lnTo>
                  <a:lnTo>
                    <a:pt x="1659" y="673"/>
                  </a:lnTo>
                  <a:lnTo>
                    <a:pt x="1666" y="668"/>
                  </a:lnTo>
                  <a:lnTo>
                    <a:pt x="1674" y="667"/>
                  </a:lnTo>
                  <a:close/>
                  <a:moveTo>
                    <a:pt x="1821" y="664"/>
                  </a:moveTo>
                  <a:lnTo>
                    <a:pt x="1829" y="665"/>
                  </a:lnTo>
                  <a:lnTo>
                    <a:pt x="1836" y="669"/>
                  </a:lnTo>
                  <a:lnTo>
                    <a:pt x="1839" y="677"/>
                  </a:lnTo>
                  <a:lnTo>
                    <a:pt x="1846" y="722"/>
                  </a:lnTo>
                  <a:lnTo>
                    <a:pt x="1846" y="730"/>
                  </a:lnTo>
                  <a:lnTo>
                    <a:pt x="1841" y="737"/>
                  </a:lnTo>
                  <a:lnTo>
                    <a:pt x="1834" y="740"/>
                  </a:lnTo>
                  <a:lnTo>
                    <a:pt x="1832" y="740"/>
                  </a:lnTo>
                  <a:lnTo>
                    <a:pt x="1827" y="740"/>
                  </a:lnTo>
                  <a:lnTo>
                    <a:pt x="1823" y="738"/>
                  </a:lnTo>
                  <a:lnTo>
                    <a:pt x="1820" y="734"/>
                  </a:lnTo>
                  <a:lnTo>
                    <a:pt x="1818" y="731"/>
                  </a:lnTo>
                  <a:lnTo>
                    <a:pt x="1816" y="727"/>
                  </a:lnTo>
                  <a:lnTo>
                    <a:pt x="1808" y="682"/>
                  </a:lnTo>
                  <a:lnTo>
                    <a:pt x="1809" y="674"/>
                  </a:lnTo>
                  <a:lnTo>
                    <a:pt x="1814" y="667"/>
                  </a:lnTo>
                  <a:lnTo>
                    <a:pt x="1821" y="664"/>
                  </a:lnTo>
                  <a:close/>
                  <a:moveTo>
                    <a:pt x="2038" y="659"/>
                  </a:moveTo>
                  <a:lnTo>
                    <a:pt x="2039" y="660"/>
                  </a:lnTo>
                  <a:lnTo>
                    <a:pt x="2041" y="661"/>
                  </a:lnTo>
                  <a:lnTo>
                    <a:pt x="2060" y="688"/>
                  </a:lnTo>
                  <a:lnTo>
                    <a:pt x="2061" y="690"/>
                  </a:lnTo>
                  <a:lnTo>
                    <a:pt x="2060" y="692"/>
                  </a:lnTo>
                  <a:lnTo>
                    <a:pt x="2059" y="693"/>
                  </a:lnTo>
                  <a:lnTo>
                    <a:pt x="2058" y="694"/>
                  </a:lnTo>
                  <a:lnTo>
                    <a:pt x="2057" y="694"/>
                  </a:lnTo>
                  <a:lnTo>
                    <a:pt x="2055" y="694"/>
                  </a:lnTo>
                  <a:lnTo>
                    <a:pt x="2054" y="692"/>
                  </a:lnTo>
                  <a:lnTo>
                    <a:pt x="2035" y="665"/>
                  </a:lnTo>
                  <a:lnTo>
                    <a:pt x="2034" y="663"/>
                  </a:lnTo>
                  <a:lnTo>
                    <a:pt x="2035" y="662"/>
                  </a:lnTo>
                  <a:lnTo>
                    <a:pt x="2036" y="660"/>
                  </a:lnTo>
                  <a:lnTo>
                    <a:pt x="2038" y="659"/>
                  </a:lnTo>
                  <a:close/>
                  <a:moveTo>
                    <a:pt x="1436" y="657"/>
                  </a:moveTo>
                  <a:lnTo>
                    <a:pt x="1438" y="658"/>
                  </a:lnTo>
                  <a:lnTo>
                    <a:pt x="1439" y="659"/>
                  </a:lnTo>
                  <a:lnTo>
                    <a:pt x="1439" y="661"/>
                  </a:lnTo>
                  <a:lnTo>
                    <a:pt x="1439" y="663"/>
                  </a:lnTo>
                  <a:lnTo>
                    <a:pt x="1419" y="690"/>
                  </a:lnTo>
                  <a:lnTo>
                    <a:pt x="1418" y="691"/>
                  </a:lnTo>
                  <a:lnTo>
                    <a:pt x="1416" y="691"/>
                  </a:lnTo>
                  <a:lnTo>
                    <a:pt x="1415" y="691"/>
                  </a:lnTo>
                  <a:lnTo>
                    <a:pt x="1414" y="691"/>
                  </a:lnTo>
                  <a:lnTo>
                    <a:pt x="1413" y="689"/>
                  </a:lnTo>
                  <a:lnTo>
                    <a:pt x="1411" y="687"/>
                  </a:lnTo>
                  <a:lnTo>
                    <a:pt x="1413" y="684"/>
                  </a:lnTo>
                  <a:lnTo>
                    <a:pt x="1433" y="659"/>
                  </a:lnTo>
                  <a:lnTo>
                    <a:pt x="1434" y="657"/>
                  </a:lnTo>
                  <a:lnTo>
                    <a:pt x="1436" y="657"/>
                  </a:lnTo>
                  <a:close/>
                  <a:moveTo>
                    <a:pt x="2058" y="643"/>
                  </a:moveTo>
                  <a:lnTo>
                    <a:pt x="2060" y="643"/>
                  </a:lnTo>
                  <a:lnTo>
                    <a:pt x="2062" y="645"/>
                  </a:lnTo>
                  <a:lnTo>
                    <a:pt x="2083" y="671"/>
                  </a:lnTo>
                  <a:lnTo>
                    <a:pt x="2084" y="673"/>
                  </a:lnTo>
                  <a:lnTo>
                    <a:pt x="2084" y="674"/>
                  </a:lnTo>
                  <a:lnTo>
                    <a:pt x="2083" y="676"/>
                  </a:lnTo>
                  <a:lnTo>
                    <a:pt x="2080" y="677"/>
                  </a:lnTo>
                  <a:lnTo>
                    <a:pt x="2079" y="677"/>
                  </a:lnTo>
                  <a:lnTo>
                    <a:pt x="2078" y="676"/>
                  </a:lnTo>
                  <a:lnTo>
                    <a:pt x="2076" y="675"/>
                  </a:lnTo>
                  <a:lnTo>
                    <a:pt x="2056" y="649"/>
                  </a:lnTo>
                  <a:lnTo>
                    <a:pt x="2055" y="647"/>
                  </a:lnTo>
                  <a:lnTo>
                    <a:pt x="2056" y="645"/>
                  </a:lnTo>
                  <a:lnTo>
                    <a:pt x="2057" y="644"/>
                  </a:lnTo>
                  <a:lnTo>
                    <a:pt x="2058" y="643"/>
                  </a:lnTo>
                  <a:close/>
                  <a:moveTo>
                    <a:pt x="1415" y="641"/>
                  </a:moveTo>
                  <a:lnTo>
                    <a:pt x="1417" y="642"/>
                  </a:lnTo>
                  <a:lnTo>
                    <a:pt x="1418" y="643"/>
                  </a:lnTo>
                  <a:lnTo>
                    <a:pt x="1418" y="645"/>
                  </a:lnTo>
                  <a:lnTo>
                    <a:pt x="1417" y="647"/>
                  </a:lnTo>
                  <a:lnTo>
                    <a:pt x="1397" y="673"/>
                  </a:lnTo>
                  <a:lnTo>
                    <a:pt x="1394" y="674"/>
                  </a:lnTo>
                  <a:lnTo>
                    <a:pt x="1393" y="674"/>
                  </a:lnTo>
                  <a:lnTo>
                    <a:pt x="1392" y="674"/>
                  </a:lnTo>
                  <a:lnTo>
                    <a:pt x="1391" y="673"/>
                  </a:lnTo>
                  <a:lnTo>
                    <a:pt x="1389" y="672"/>
                  </a:lnTo>
                  <a:lnTo>
                    <a:pt x="1389" y="669"/>
                  </a:lnTo>
                  <a:lnTo>
                    <a:pt x="1390" y="667"/>
                  </a:lnTo>
                  <a:lnTo>
                    <a:pt x="1411" y="642"/>
                  </a:lnTo>
                  <a:lnTo>
                    <a:pt x="1413" y="641"/>
                  </a:lnTo>
                  <a:lnTo>
                    <a:pt x="1415" y="641"/>
                  </a:lnTo>
                  <a:close/>
                  <a:moveTo>
                    <a:pt x="2079" y="626"/>
                  </a:moveTo>
                  <a:lnTo>
                    <a:pt x="2080" y="626"/>
                  </a:lnTo>
                  <a:lnTo>
                    <a:pt x="2083" y="627"/>
                  </a:lnTo>
                  <a:lnTo>
                    <a:pt x="2105" y="651"/>
                  </a:lnTo>
                  <a:lnTo>
                    <a:pt x="2105" y="653"/>
                  </a:lnTo>
                  <a:lnTo>
                    <a:pt x="2105" y="656"/>
                  </a:lnTo>
                  <a:lnTo>
                    <a:pt x="2104" y="657"/>
                  </a:lnTo>
                  <a:lnTo>
                    <a:pt x="2103" y="658"/>
                  </a:lnTo>
                  <a:lnTo>
                    <a:pt x="2102" y="658"/>
                  </a:lnTo>
                  <a:lnTo>
                    <a:pt x="2100" y="658"/>
                  </a:lnTo>
                  <a:lnTo>
                    <a:pt x="2099" y="657"/>
                  </a:lnTo>
                  <a:lnTo>
                    <a:pt x="2077" y="632"/>
                  </a:lnTo>
                  <a:lnTo>
                    <a:pt x="2076" y="630"/>
                  </a:lnTo>
                  <a:lnTo>
                    <a:pt x="2076" y="628"/>
                  </a:lnTo>
                  <a:lnTo>
                    <a:pt x="2077" y="627"/>
                  </a:lnTo>
                  <a:lnTo>
                    <a:pt x="2079" y="626"/>
                  </a:lnTo>
                  <a:close/>
                  <a:moveTo>
                    <a:pt x="1394" y="623"/>
                  </a:moveTo>
                  <a:lnTo>
                    <a:pt x="1397" y="624"/>
                  </a:lnTo>
                  <a:lnTo>
                    <a:pt x="1398" y="626"/>
                  </a:lnTo>
                  <a:lnTo>
                    <a:pt x="1398" y="628"/>
                  </a:lnTo>
                  <a:lnTo>
                    <a:pt x="1397" y="629"/>
                  </a:lnTo>
                  <a:lnTo>
                    <a:pt x="1374" y="653"/>
                  </a:lnTo>
                  <a:lnTo>
                    <a:pt x="1373" y="655"/>
                  </a:lnTo>
                  <a:lnTo>
                    <a:pt x="1371" y="655"/>
                  </a:lnTo>
                  <a:lnTo>
                    <a:pt x="1370" y="655"/>
                  </a:lnTo>
                  <a:lnTo>
                    <a:pt x="1369" y="655"/>
                  </a:lnTo>
                  <a:lnTo>
                    <a:pt x="1368" y="652"/>
                  </a:lnTo>
                  <a:lnTo>
                    <a:pt x="1368" y="650"/>
                  </a:lnTo>
                  <a:lnTo>
                    <a:pt x="1369" y="648"/>
                  </a:lnTo>
                  <a:lnTo>
                    <a:pt x="1391" y="624"/>
                  </a:lnTo>
                  <a:lnTo>
                    <a:pt x="1392" y="623"/>
                  </a:lnTo>
                  <a:lnTo>
                    <a:pt x="1394" y="623"/>
                  </a:lnTo>
                  <a:close/>
                  <a:moveTo>
                    <a:pt x="1526" y="617"/>
                  </a:moveTo>
                  <a:lnTo>
                    <a:pt x="1534" y="619"/>
                  </a:lnTo>
                  <a:lnTo>
                    <a:pt x="1539" y="626"/>
                  </a:lnTo>
                  <a:lnTo>
                    <a:pt x="1541" y="633"/>
                  </a:lnTo>
                  <a:lnTo>
                    <a:pt x="1539" y="642"/>
                  </a:lnTo>
                  <a:lnTo>
                    <a:pt x="1517" y="680"/>
                  </a:lnTo>
                  <a:lnTo>
                    <a:pt x="1514" y="683"/>
                  </a:lnTo>
                  <a:lnTo>
                    <a:pt x="1510" y="687"/>
                  </a:lnTo>
                  <a:lnTo>
                    <a:pt x="1507" y="688"/>
                  </a:lnTo>
                  <a:lnTo>
                    <a:pt x="1503" y="689"/>
                  </a:lnTo>
                  <a:lnTo>
                    <a:pt x="1499" y="688"/>
                  </a:lnTo>
                  <a:lnTo>
                    <a:pt x="1495" y="687"/>
                  </a:lnTo>
                  <a:lnTo>
                    <a:pt x="1489" y="680"/>
                  </a:lnTo>
                  <a:lnTo>
                    <a:pt x="1488" y="673"/>
                  </a:lnTo>
                  <a:lnTo>
                    <a:pt x="1490" y="665"/>
                  </a:lnTo>
                  <a:lnTo>
                    <a:pt x="1512" y="626"/>
                  </a:lnTo>
                  <a:lnTo>
                    <a:pt x="1519" y="619"/>
                  </a:lnTo>
                  <a:lnTo>
                    <a:pt x="1526" y="617"/>
                  </a:lnTo>
                  <a:close/>
                  <a:moveTo>
                    <a:pt x="1967" y="609"/>
                  </a:moveTo>
                  <a:lnTo>
                    <a:pt x="1974" y="611"/>
                  </a:lnTo>
                  <a:lnTo>
                    <a:pt x="1980" y="616"/>
                  </a:lnTo>
                  <a:lnTo>
                    <a:pt x="2003" y="656"/>
                  </a:lnTo>
                  <a:lnTo>
                    <a:pt x="2005" y="664"/>
                  </a:lnTo>
                  <a:lnTo>
                    <a:pt x="2003" y="672"/>
                  </a:lnTo>
                  <a:lnTo>
                    <a:pt x="1996" y="677"/>
                  </a:lnTo>
                  <a:lnTo>
                    <a:pt x="1993" y="679"/>
                  </a:lnTo>
                  <a:lnTo>
                    <a:pt x="1989" y="679"/>
                  </a:lnTo>
                  <a:lnTo>
                    <a:pt x="1985" y="679"/>
                  </a:lnTo>
                  <a:lnTo>
                    <a:pt x="1982" y="677"/>
                  </a:lnTo>
                  <a:lnTo>
                    <a:pt x="1978" y="675"/>
                  </a:lnTo>
                  <a:lnTo>
                    <a:pt x="1975" y="672"/>
                  </a:lnTo>
                  <a:lnTo>
                    <a:pt x="1953" y="632"/>
                  </a:lnTo>
                  <a:lnTo>
                    <a:pt x="1951" y="624"/>
                  </a:lnTo>
                  <a:lnTo>
                    <a:pt x="1953" y="616"/>
                  </a:lnTo>
                  <a:lnTo>
                    <a:pt x="1959" y="611"/>
                  </a:lnTo>
                  <a:lnTo>
                    <a:pt x="1967" y="609"/>
                  </a:lnTo>
                  <a:close/>
                  <a:moveTo>
                    <a:pt x="2101" y="608"/>
                  </a:moveTo>
                  <a:lnTo>
                    <a:pt x="2102" y="609"/>
                  </a:lnTo>
                  <a:lnTo>
                    <a:pt x="2125" y="632"/>
                  </a:lnTo>
                  <a:lnTo>
                    <a:pt x="2126" y="633"/>
                  </a:lnTo>
                  <a:lnTo>
                    <a:pt x="2126" y="635"/>
                  </a:lnTo>
                  <a:lnTo>
                    <a:pt x="2125" y="638"/>
                  </a:lnTo>
                  <a:lnTo>
                    <a:pt x="2124" y="639"/>
                  </a:lnTo>
                  <a:lnTo>
                    <a:pt x="2122" y="639"/>
                  </a:lnTo>
                  <a:lnTo>
                    <a:pt x="2121" y="639"/>
                  </a:lnTo>
                  <a:lnTo>
                    <a:pt x="2120" y="638"/>
                  </a:lnTo>
                  <a:lnTo>
                    <a:pt x="2096" y="614"/>
                  </a:lnTo>
                  <a:lnTo>
                    <a:pt x="2095" y="612"/>
                  </a:lnTo>
                  <a:lnTo>
                    <a:pt x="2095" y="610"/>
                  </a:lnTo>
                  <a:lnTo>
                    <a:pt x="2096" y="609"/>
                  </a:lnTo>
                  <a:lnTo>
                    <a:pt x="2099" y="608"/>
                  </a:lnTo>
                  <a:lnTo>
                    <a:pt x="2101" y="608"/>
                  </a:lnTo>
                  <a:close/>
                  <a:moveTo>
                    <a:pt x="1375" y="604"/>
                  </a:moveTo>
                  <a:lnTo>
                    <a:pt x="1377" y="606"/>
                  </a:lnTo>
                  <a:lnTo>
                    <a:pt x="1378" y="608"/>
                  </a:lnTo>
                  <a:lnTo>
                    <a:pt x="1378" y="609"/>
                  </a:lnTo>
                  <a:lnTo>
                    <a:pt x="1377" y="611"/>
                  </a:lnTo>
                  <a:lnTo>
                    <a:pt x="1354" y="634"/>
                  </a:lnTo>
                  <a:lnTo>
                    <a:pt x="1352" y="635"/>
                  </a:lnTo>
                  <a:lnTo>
                    <a:pt x="1351" y="635"/>
                  </a:lnTo>
                  <a:lnTo>
                    <a:pt x="1350" y="635"/>
                  </a:lnTo>
                  <a:lnTo>
                    <a:pt x="1348" y="634"/>
                  </a:lnTo>
                  <a:lnTo>
                    <a:pt x="1347" y="632"/>
                  </a:lnTo>
                  <a:lnTo>
                    <a:pt x="1347" y="630"/>
                  </a:lnTo>
                  <a:lnTo>
                    <a:pt x="1348" y="629"/>
                  </a:lnTo>
                  <a:lnTo>
                    <a:pt x="1372" y="606"/>
                  </a:lnTo>
                  <a:lnTo>
                    <a:pt x="1373" y="604"/>
                  </a:lnTo>
                  <a:lnTo>
                    <a:pt x="1375" y="604"/>
                  </a:lnTo>
                  <a:close/>
                  <a:moveTo>
                    <a:pt x="1246" y="593"/>
                  </a:moveTo>
                  <a:lnTo>
                    <a:pt x="1253" y="594"/>
                  </a:lnTo>
                  <a:lnTo>
                    <a:pt x="1259" y="599"/>
                  </a:lnTo>
                  <a:lnTo>
                    <a:pt x="1263" y="607"/>
                  </a:lnTo>
                  <a:lnTo>
                    <a:pt x="1261" y="614"/>
                  </a:lnTo>
                  <a:lnTo>
                    <a:pt x="1256" y="620"/>
                  </a:lnTo>
                  <a:lnTo>
                    <a:pt x="355" y="1276"/>
                  </a:lnTo>
                  <a:lnTo>
                    <a:pt x="351" y="1278"/>
                  </a:lnTo>
                  <a:lnTo>
                    <a:pt x="347" y="1279"/>
                  </a:lnTo>
                  <a:lnTo>
                    <a:pt x="342" y="1279"/>
                  </a:lnTo>
                  <a:lnTo>
                    <a:pt x="339" y="1278"/>
                  </a:lnTo>
                  <a:lnTo>
                    <a:pt x="336" y="1276"/>
                  </a:lnTo>
                  <a:lnTo>
                    <a:pt x="334" y="1273"/>
                  </a:lnTo>
                  <a:lnTo>
                    <a:pt x="331" y="1265"/>
                  </a:lnTo>
                  <a:lnTo>
                    <a:pt x="332" y="1258"/>
                  </a:lnTo>
                  <a:lnTo>
                    <a:pt x="337" y="1251"/>
                  </a:lnTo>
                  <a:lnTo>
                    <a:pt x="1238" y="596"/>
                  </a:lnTo>
                  <a:lnTo>
                    <a:pt x="1246" y="593"/>
                  </a:lnTo>
                  <a:close/>
                  <a:moveTo>
                    <a:pt x="2119" y="587"/>
                  </a:moveTo>
                  <a:lnTo>
                    <a:pt x="2121" y="588"/>
                  </a:lnTo>
                  <a:lnTo>
                    <a:pt x="2144" y="611"/>
                  </a:lnTo>
                  <a:lnTo>
                    <a:pt x="2145" y="613"/>
                  </a:lnTo>
                  <a:lnTo>
                    <a:pt x="2146" y="615"/>
                  </a:lnTo>
                  <a:lnTo>
                    <a:pt x="2145" y="616"/>
                  </a:lnTo>
                  <a:lnTo>
                    <a:pt x="2143" y="617"/>
                  </a:lnTo>
                  <a:lnTo>
                    <a:pt x="2142" y="618"/>
                  </a:lnTo>
                  <a:lnTo>
                    <a:pt x="2141" y="617"/>
                  </a:lnTo>
                  <a:lnTo>
                    <a:pt x="2139" y="617"/>
                  </a:lnTo>
                  <a:lnTo>
                    <a:pt x="2116" y="595"/>
                  </a:lnTo>
                  <a:lnTo>
                    <a:pt x="2115" y="593"/>
                  </a:lnTo>
                  <a:lnTo>
                    <a:pt x="2115" y="591"/>
                  </a:lnTo>
                  <a:lnTo>
                    <a:pt x="2115" y="588"/>
                  </a:lnTo>
                  <a:lnTo>
                    <a:pt x="2117" y="587"/>
                  </a:lnTo>
                  <a:lnTo>
                    <a:pt x="2119" y="587"/>
                  </a:lnTo>
                  <a:close/>
                  <a:moveTo>
                    <a:pt x="2235" y="587"/>
                  </a:moveTo>
                  <a:lnTo>
                    <a:pt x="2242" y="591"/>
                  </a:lnTo>
                  <a:lnTo>
                    <a:pt x="3143" y="1246"/>
                  </a:lnTo>
                  <a:lnTo>
                    <a:pt x="3148" y="1252"/>
                  </a:lnTo>
                  <a:lnTo>
                    <a:pt x="3149" y="1260"/>
                  </a:lnTo>
                  <a:lnTo>
                    <a:pt x="3146" y="1267"/>
                  </a:lnTo>
                  <a:lnTo>
                    <a:pt x="3144" y="1271"/>
                  </a:lnTo>
                  <a:lnTo>
                    <a:pt x="3141" y="1273"/>
                  </a:lnTo>
                  <a:lnTo>
                    <a:pt x="3138" y="1274"/>
                  </a:lnTo>
                  <a:lnTo>
                    <a:pt x="3133" y="1274"/>
                  </a:lnTo>
                  <a:lnTo>
                    <a:pt x="3129" y="1274"/>
                  </a:lnTo>
                  <a:lnTo>
                    <a:pt x="3124" y="1272"/>
                  </a:lnTo>
                  <a:lnTo>
                    <a:pt x="2224" y="616"/>
                  </a:lnTo>
                  <a:lnTo>
                    <a:pt x="2219" y="610"/>
                  </a:lnTo>
                  <a:lnTo>
                    <a:pt x="2218" y="601"/>
                  </a:lnTo>
                  <a:lnTo>
                    <a:pt x="2221" y="594"/>
                  </a:lnTo>
                  <a:lnTo>
                    <a:pt x="2227" y="588"/>
                  </a:lnTo>
                  <a:lnTo>
                    <a:pt x="2235" y="587"/>
                  </a:lnTo>
                  <a:close/>
                  <a:moveTo>
                    <a:pt x="1355" y="585"/>
                  </a:moveTo>
                  <a:lnTo>
                    <a:pt x="1357" y="585"/>
                  </a:lnTo>
                  <a:lnTo>
                    <a:pt x="1359" y="586"/>
                  </a:lnTo>
                  <a:lnTo>
                    <a:pt x="1360" y="588"/>
                  </a:lnTo>
                  <a:lnTo>
                    <a:pt x="1359" y="590"/>
                  </a:lnTo>
                  <a:lnTo>
                    <a:pt x="1358" y="592"/>
                  </a:lnTo>
                  <a:lnTo>
                    <a:pt x="1334" y="613"/>
                  </a:lnTo>
                  <a:lnTo>
                    <a:pt x="1333" y="614"/>
                  </a:lnTo>
                  <a:lnTo>
                    <a:pt x="1332" y="614"/>
                  </a:lnTo>
                  <a:lnTo>
                    <a:pt x="1330" y="614"/>
                  </a:lnTo>
                  <a:lnTo>
                    <a:pt x="1328" y="613"/>
                  </a:lnTo>
                  <a:lnTo>
                    <a:pt x="1327" y="611"/>
                  </a:lnTo>
                  <a:lnTo>
                    <a:pt x="1327" y="610"/>
                  </a:lnTo>
                  <a:lnTo>
                    <a:pt x="1328" y="608"/>
                  </a:lnTo>
                  <a:lnTo>
                    <a:pt x="1353" y="586"/>
                  </a:lnTo>
                  <a:lnTo>
                    <a:pt x="1355" y="585"/>
                  </a:lnTo>
                  <a:close/>
                  <a:moveTo>
                    <a:pt x="2136" y="567"/>
                  </a:moveTo>
                  <a:lnTo>
                    <a:pt x="2138" y="568"/>
                  </a:lnTo>
                  <a:lnTo>
                    <a:pt x="2163" y="590"/>
                  </a:lnTo>
                  <a:lnTo>
                    <a:pt x="2165" y="591"/>
                  </a:lnTo>
                  <a:lnTo>
                    <a:pt x="2165" y="593"/>
                  </a:lnTo>
                  <a:lnTo>
                    <a:pt x="2163" y="595"/>
                  </a:lnTo>
                  <a:lnTo>
                    <a:pt x="2162" y="596"/>
                  </a:lnTo>
                  <a:lnTo>
                    <a:pt x="2160" y="596"/>
                  </a:lnTo>
                  <a:lnTo>
                    <a:pt x="2159" y="596"/>
                  </a:lnTo>
                  <a:lnTo>
                    <a:pt x="2158" y="595"/>
                  </a:lnTo>
                  <a:lnTo>
                    <a:pt x="2133" y="575"/>
                  </a:lnTo>
                  <a:lnTo>
                    <a:pt x="2132" y="573"/>
                  </a:lnTo>
                  <a:lnTo>
                    <a:pt x="2132" y="570"/>
                  </a:lnTo>
                  <a:lnTo>
                    <a:pt x="2133" y="568"/>
                  </a:lnTo>
                  <a:lnTo>
                    <a:pt x="2134" y="567"/>
                  </a:lnTo>
                  <a:lnTo>
                    <a:pt x="2136" y="567"/>
                  </a:lnTo>
                  <a:close/>
                  <a:moveTo>
                    <a:pt x="1338" y="564"/>
                  </a:moveTo>
                  <a:lnTo>
                    <a:pt x="1340" y="564"/>
                  </a:lnTo>
                  <a:lnTo>
                    <a:pt x="1342" y="566"/>
                  </a:lnTo>
                  <a:lnTo>
                    <a:pt x="1342" y="567"/>
                  </a:lnTo>
                  <a:lnTo>
                    <a:pt x="1342" y="569"/>
                  </a:lnTo>
                  <a:lnTo>
                    <a:pt x="1341" y="571"/>
                  </a:lnTo>
                  <a:lnTo>
                    <a:pt x="1316" y="592"/>
                  </a:lnTo>
                  <a:lnTo>
                    <a:pt x="1315" y="593"/>
                  </a:lnTo>
                  <a:lnTo>
                    <a:pt x="1313" y="593"/>
                  </a:lnTo>
                  <a:lnTo>
                    <a:pt x="1311" y="593"/>
                  </a:lnTo>
                  <a:lnTo>
                    <a:pt x="1309" y="592"/>
                  </a:lnTo>
                  <a:lnTo>
                    <a:pt x="1309" y="590"/>
                  </a:lnTo>
                  <a:lnTo>
                    <a:pt x="1309" y="587"/>
                  </a:lnTo>
                  <a:lnTo>
                    <a:pt x="1310" y="585"/>
                  </a:lnTo>
                  <a:lnTo>
                    <a:pt x="1336" y="565"/>
                  </a:lnTo>
                  <a:lnTo>
                    <a:pt x="1338" y="564"/>
                  </a:lnTo>
                  <a:close/>
                  <a:moveTo>
                    <a:pt x="2739" y="550"/>
                  </a:moveTo>
                  <a:lnTo>
                    <a:pt x="2751" y="551"/>
                  </a:lnTo>
                  <a:lnTo>
                    <a:pt x="2958" y="622"/>
                  </a:lnTo>
                  <a:lnTo>
                    <a:pt x="2969" y="628"/>
                  </a:lnTo>
                  <a:lnTo>
                    <a:pt x="2976" y="638"/>
                  </a:lnTo>
                  <a:lnTo>
                    <a:pt x="2979" y="649"/>
                  </a:lnTo>
                  <a:lnTo>
                    <a:pt x="2978" y="661"/>
                  </a:lnTo>
                  <a:lnTo>
                    <a:pt x="2971" y="673"/>
                  </a:lnTo>
                  <a:lnTo>
                    <a:pt x="2961" y="680"/>
                  </a:lnTo>
                  <a:lnTo>
                    <a:pt x="2948" y="682"/>
                  </a:lnTo>
                  <a:lnTo>
                    <a:pt x="2943" y="682"/>
                  </a:lnTo>
                  <a:lnTo>
                    <a:pt x="2939" y="681"/>
                  </a:lnTo>
                  <a:lnTo>
                    <a:pt x="2731" y="611"/>
                  </a:lnTo>
                  <a:lnTo>
                    <a:pt x="2721" y="604"/>
                  </a:lnTo>
                  <a:lnTo>
                    <a:pt x="2713" y="595"/>
                  </a:lnTo>
                  <a:lnTo>
                    <a:pt x="2710" y="583"/>
                  </a:lnTo>
                  <a:lnTo>
                    <a:pt x="2711" y="571"/>
                  </a:lnTo>
                  <a:lnTo>
                    <a:pt x="2718" y="561"/>
                  </a:lnTo>
                  <a:lnTo>
                    <a:pt x="2727" y="553"/>
                  </a:lnTo>
                  <a:lnTo>
                    <a:pt x="2739" y="550"/>
                  </a:lnTo>
                  <a:close/>
                  <a:moveTo>
                    <a:pt x="2152" y="546"/>
                  </a:moveTo>
                  <a:lnTo>
                    <a:pt x="2154" y="547"/>
                  </a:lnTo>
                  <a:lnTo>
                    <a:pt x="2180" y="566"/>
                  </a:lnTo>
                  <a:lnTo>
                    <a:pt x="2182" y="568"/>
                  </a:lnTo>
                  <a:lnTo>
                    <a:pt x="2183" y="570"/>
                  </a:lnTo>
                  <a:lnTo>
                    <a:pt x="2182" y="571"/>
                  </a:lnTo>
                  <a:lnTo>
                    <a:pt x="2180" y="574"/>
                  </a:lnTo>
                  <a:lnTo>
                    <a:pt x="2178" y="574"/>
                  </a:lnTo>
                  <a:lnTo>
                    <a:pt x="2177" y="574"/>
                  </a:lnTo>
                  <a:lnTo>
                    <a:pt x="2176" y="573"/>
                  </a:lnTo>
                  <a:lnTo>
                    <a:pt x="2150" y="553"/>
                  </a:lnTo>
                  <a:lnTo>
                    <a:pt x="2149" y="551"/>
                  </a:lnTo>
                  <a:lnTo>
                    <a:pt x="2147" y="549"/>
                  </a:lnTo>
                  <a:lnTo>
                    <a:pt x="2149" y="548"/>
                  </a:lnTo>
                  <a:lnTo>
                    <a:pt x="2151" y="546"/>
                  </a:lnTo>
                  <a:lnTo>
                    <a:pt x="2152" y="546"/>
                  </a:lnTo>
                  <a:close/>
                  <a:moveTo>
                    <a:pt x="1322" y="543"/>
                  </a:moveTo>
                  <a:lnTo>
                    <a:pt x="1324" y="543"/>
                  </a:lnTo>
                  <a:lnTo>
                    <a:pt x="1325" y="545"/>
                  </a:lnTo>
                  <a:lnTo>
                    <a:pt x="1326" y="547"/>
                  </a:lnTo>
                  <a:lnTo>
                    <a:pt x="1326" y="548"/>
                  </a:lnTo>
                  <a:lnTo>
                    <a:pt x="1325" y="550"/>
                  </a:lnTo>
                  <a:lnTo>
                    <a:pt x="1298" y="569"/>
                  </a:lnTo>
                  <a:lnTo>
                    <a:pt x="1297" y="569"/>
                  </a:lnTo>
                  <a:lnTo>
                    <a:pt x="1296" y="570"/>
                  </a:lnTo>
                  <a:lnTo>
                    <a:pt x="1293" y="569"/>
                  </a:lnTo>
                  <a:lnTo>
                    <a:pt x="1292" y="568"/>
                  </a:lnTo>
                  <a:lnTo>
                    <a:pt x="1291" y="566"/>
                  </a:lnTo>
                  <a:lnTo>
                    <a:pt x="1292" y="564"/>
                  </a:lnTo>
                  <a:lnTo>
                    <a:pt x="1293" y="563"/>
                  </a:lnTo>
                  <a:lnTo>
                    <a:pt x="1320" y="544"/>
                  </a:lnTo>
                  <a:lnTo>
                    <a:pt x="1322" y="543"/>
                  </a:lnTo>
                  <a:close/>
                  <a:moveTo>
                    <a:pt x="734" y="535"/>
                  </a:moveTo>
                  <a:lnTo>
                    <a:pt x="746" y="538"/>
                  </a:lnTo>
                  <a:lnTo>
                    <a:pt x="754" y="546"/>
                  </a:lnTo>
                  <a:lnTo>
                    <a:pt x="761" y="557"/>
                  </a:lnTo>
                  <a:lnTo>
                    <a:pt x="762" y="569"/>
                  </a:lnTo>
                  <a:lnTo>
                    <a:pt x="758" y="581"/>
                  </a:lnTo>
                  <a:lnTo>
                    <a:pt x="751" y="591"/>
                  </a:lnTo>
                  <a:lnTo>
                    <a:pt x="740" y="596"/>
                  </a:lnTo>
                  <a:lnTo>
                    <a:pt x="532" y="662"/>
                  </a:lnTo>
                  <a:lnTo>
                    <a:pt x="527" y="663"/>
                  </a:lnTo>
                  <a:lnTo>
                    <a:pt x="522" y="663"/>
                  </a:lnTo>
                  <a:lnTo>
                    <a:pt x="517" y="663"/>
                  </a:lnTo>
                  <a:lnTo>
                    <a:pt x="513" y="662"/>
                  </a:lnTo>
                  <a:lnTo>
                    <a:pt x="504" y="657"/>
                  </a:lnTo>
                  <a:lnTo>
                    <a:pt x="497" y="650"/>
                  </a:lnTo>
                  <a:lnTo>
                    <a:pt x="492" y="642"/>
                  </a:lnTo>
                  <a:lnTo>
                    <a:pt x="491" y="635"/>
                  </a:lnTo>
                  <a:lnTo>
                    <a:pt x="491" y="629"/>
                  </a:lnTo>
                  <a:lnTo>
                    <a:pt x="495" y="617"/>
                  </a:lnTo>
                  <a:lnTo>
                    <a:pt x="502" y="608"/>
                  </a:lnTo>
                  <a:lnTo>
                    <a:pt x="507" y="604"/>
                  </a:lnTo>
                  <a:lnTo>
                    <a:pt x="513" y="602"/>
                  </a:lnTo>
                  <a:lnTo>
                    <a:pt x="721" y="536"/>
                  </a:lnTo>
                  <a:lnTo>
                    <a:pt x="721" y="536"/>
                  </a:lnTo>
                  <a:lnTo>
                    <a:pt x="734" y="535"/>
                  </a:lnTo>
                  <a:close/>
                  <a:moveTo>
                    <a:pt x="2167" y="523"/>
                  </a:moveTo>
                  <a:lnTo>
                    <a:pt x="2169" y="525"/>
                  </a:lnTo>
                  <a:lnTo>
                    <a:pt x="2196" y="543"/>
                  </a:lnTo>
                  <a:lnTo>
                    <a:pt x="2197" y="545"/>
                  </a:lnTo>
                  <a:lnTo>
                    <a:pt x="2199" y="547"/>
                  </a:lnTo>
                  <a:lnTo>
                    <a:pt x="2197" y="548"/>
                  </a:lnTo>
                  <a:lnTo>
                    <a:pt x="2196" y="550"/>
                  </a:lnTo>
                  <a:lnTo>
                    <a:pt x="2194" y="550"/>
                  </a:lnTo>
                  <a:lnTo>
                    <a:pt x="2193" y="550"/>
                  </a:lnTo>
                  <a:lnTo>
                    <a:pt x="2192" y="549"/>
                  </a:lnTo>
                  <a:lnTo>
                    <a:pt x="2165" y="531"/>
                  </a:lnTo>
                  <a:lnTo>
                    <a:pt x="2163" y="530"/>
                  </a:lnTo>
                  <a:lnTo>
                    <a:pt x="2163" y="528"/>
                  </a:lnTo>
                  <a:lnTo>
                    <a:pt x="2163" y="526"/>
                  </a:lnTo>
                  <a:lnTo>
                    <a:pt x="2166" y="525"/>
                  </a:lnTo>
                  <a:lnTo>
                    <a:pt x="2167" y="523"/>
                  </a:lnTo>
                  <a:close/>
                  <a:moveTo>
                    <a:pt x="1404" y="521"/>
                  </a:moveTo>
                  <a:lnTo>
                    <a:pt x="1413" y="522"/>
                  </a:lnTo>
                  <a:lnTo>
                    <a:pt x="1419" y="528"/>
                  </a:lnTo>
                  <a:lnTo>
                    <a:pt x="1422" y="535"/>
                  </a:lnTo>
                  <a:lnTo>
                    <a:pt x="1421" y="543"/>
                  </a:lnTo>
                  <a:lnTo>
                    <a:pt x="1417" y="549"/>
                  </a:lnTo>
                  <a:lnTo>
                    <a:pt x="1382" y="578"/>
                  </a:lnTo>
                  <a:lnTo>
                    <a:pt x="1378" y="580"/>
                  </a:lnTo>
                  <a:lnTo>
                    <a:pt x="1375" y="582"/>
                  </a:lnTo>
                  <a:lnTo>
                    <a:pt x="1372" y="582"/>
                  </a:lnTo>
                  <a:lnTo>
                    <a:pt x="1368" y="581"/>
                  </a:lnTo>
                  <a:lnTo>
                    <a:pt x="1364" y="580"/>
                  </a:lnTo>
                  <a:lnTo>
                    <a:pt x="1360" y="577"/>
                  </a:lnTo>
                  <a:lnTo>
                    <a:pt x="1356" y="569"/>
                  </a:lnTo>
                  <a:lnTo>
                    <a:pt x="1357" y="561"/>
                  </a:lnTo>
                  <a:lnTo>
                    <a:pt x="1361" y="554"/>
                  </a:lnTo>
                  <a:lnTo>
                    <a:pt x="1397" y="526"/>
                  </a:lnTo>
                  <a:lnTo>
                    <a:pt x="1404" y="521"/>
                  </a:lnTo>
                  <a:close/>
                  <a:moveTo>
                    <a:pt x="1307" y="520"/>
                  </a:moveTo>
                  <a:lnTo>
                    <a:pt x="1309" y="521"/>
                  </a:lnTo>
                  <a:lnTo>
                    <a:pt x="1310" y="522"/>
                  </a:lnTo>
                  <a:lnTo>
                    <a:pt x="1311" y="525"/>
                  </a:lnTo>
                  <a:lnTo>
                    <a:pt x="1310" y="527"/>
                  </a:lnTo>
                  <a:lnTo>
                    <a:pt x="1309" y="528"/>
                  </a:lnTo>
                  <a:lnTo>
                    <a:pt x="1282" y="546"/>
                  </a:lnTo>
                  <a:lnTo>
                    <a:pt x="1281" y="546"/>
                  </a:lnTo>
                  <a:lnTo>
                    <a:pt x="1280" y="546"/>
                  </a:lnTo>
                  <a:lnTo>
                    <a:pt x="1277" y="546"/>
                  </a:lnTo>
                  <a:lnTo>
                    <a:pt x="1276" y="545"/>
                  </a:lnTo>
                  <a:lnTo>
                    <a:pt x="1275" y="543"/>
                  </a:lnTo>
                  <a:lnTo>
                    <a:pt x="1276" y="541"/>
                  </a:lnTo>
                  <a:lnTo>
                    <a:pt x="1277" y="539"/>
                  </a:lnTo>
                  <a:lnTo>
                    <a:pt x="1305" y="521"/>
                  </a:lnTo>
                  <a:lnTo>
                    <a:pt x="1307" y="520"/>
                  </a:lnTo>
                  <a:close/>
                  <a:moveTo>
                    <a:pt x="2085" y="508"/>
                  </a:moveTo>
                  <a:lnTo>
                    <a:pt x="2092" y="512"/>
                  </a:lnTo>
                  <a:lnTo>
                    <a:pt x="2126" y="541"/>
                  </a:lnTo>
                  <a:lnTo>
                    <a:pt x="2130" y="547"/>
                  </a:lnTo>
                  <a:lnTo>
                    <a:pt x="2132" y="555"/>
                  </a:lnTo>
                  <a:lnTo>
                    <a:pt x="2128" y="563"/>
                  </a:lnTo>
                  <a:lnTo>
                    <a:pt x="2125" y="565"/>
                  </a:lnTo>
                  <a:lnTo>
                    <a:pt x="2123" y="567"/>
                  </a:lnTo>
                  <a:lnTo>
                    <a:pt x="2120" y="568"/>
                  </a:lnTo>
                  <a:lnTo>
                    <a:pt x="2117" y="568"/>
                  </a:lnTo>
                  <a:lnTo>
                    <a:pt x="2112" y="568"/>
                  </a:lnTo>
                  <a:lnTo>
                    <a:pt x="2109" y="566"/>
                  </a:lnTo>
                  <a:lnTo>
                    <a:pt x="2106" y="564"/>
                  </a:lnTo>
                  <a:lnTo>
                    <a:pt x="2072" y="535"/>
                  </a:lnTo>
                  <a:lnTo>
                    <a:pt x="2067" y="529"/>
                  </a:lnTo>
                  <a:lnTo>
                    <a:pt x="2067" y="520"/>
                  </a:lnTo>
                  <a:lnTo>
                    <a:pt x="2070" y="513"/>
                  </a:lnTo>
                  <a:lnTo>
                    <a:pt x="2076" y="509"/>
                  </a:lnTo>
                  <a:lnTo>
                    <a:pt x="2085" y="508"/>
                  </a:lnTo>
                  <a:close/>
                  <a:moveTo>
                    <a:pt x="2182" y="501"/>
                  </a:moveTo>
                  <a:lnTo>
                    <a:pt x="2183" y="502"/>
                  </a:lnTo>
                  <a:lnTo>
                    <a:pt x="2211" y="518"/>
                  </a:lnTo>
                  <a:lnTo>
                    <a:pt x="2213" y="520"/>
                  </a:lnTo>
                  <a:lnTo>
                    <a:pt x="2213" y="521"/>
                  </a:lnTo>
                  <a:lnTo>
                    <a:pt x="2212" y="523"/>
                  </a:lnTo>
                  <a:lnTo>
                    <a:pt x="2211" y="526"/>
                  </a:lnTo>
                  <a:lnTo>
                    <a:pt x="2209" y="526"/>
                  </a:lnTo>
                  <a:lnTo>
                    <a:pt x="2207" y="526"/>
                  </a:lnTo>
                  <a:lnTo>
                    <a:pt x="2179" y="509"/>
                  </a:lnTo>
                  <a:lnTo>
                    <a:pt x="2177" y="508"/>
                  </a:lnTo>
                  <a:lnTo>
                    <a:pt x="2177" y="505"/>
                  </a:lnTo>
                  <a:lnTo>
                    <a:pt x="2177" y="503"/>
                  </a:lnTo>
                  <a:lnTo>
                    <a:pt x="2179" y="502"/>
                  </a:lnTo>
                  <a:lnTo>
                    <a:pt x="2182" y="501"/>
                  </a:lnTo>
                  <a:close/>
                  <a:moveTo>
                    <a:pt x="1293" y="498"/>
                  </a:moveTo>
                  <a:lnTo>
                    <a:pt x="1296" y="498"/>
                  </a:lnTo>
                  <a:lnTo>
                    <a:pt x="1297" y="500"/>
                  </a:lnTo>
                  <a:lnTo>
                    <a:pt x="1298" y="501"/>
                  </a:lnTo>
                  <a:lnTo>
                    <a:pt x="1297" y="503"/>
                  </a:lnTo>
                  <a:lnTo>
                    <a:pt x="1296" y="505"/>
                  </a:lnTo>
                  <a:lnTo>
                    <a:pt x="1267" y="521"/>
                  </a:lnTo>
                  <a:lnTo>
                    <a:pt x="1266" y="521"/>
                  </a:lnTo>
                  <a:lnTo>
                    <a:pt x="1265" y="521"/>
                  </a:lnTo>
                  <a:lnTo>
                    <a:pt x="1263" y="521"/>
                  </a:lnTo>
                  <a:lnTo>
                    <a:pt x="1261" y="519"/>
                  </a:lnTo>
                  <a:lnTo>
                    <a:pt x="1260" y="518"/>
                  </a:lnTo>
                  <a:lnTo>
                    <a:pt x="1261" y="516"/>
                  </a:lnTo>
                  <a:lnTo>
                    <a:pt x="1263" y="515"/>
                  </a:lnTo>
                  <a:lnTo>
                    <a:pt x="1291" y="498"/>
                  </a:lnTo>
                  <a:lnTo>
                    <a:pt x="1293" y="498"/>
                  </a:lnTo>
                  <a:close/>
                  <a:moveTo>
                    <a:pt x="2194" y="478"/>
                  </a:moveTo>
                  <a:lnTo>
                    <a:pt x="2195" y="478"/>
                  </a:lnTo>
                  <a:lnTo>
                    <a:pt x="2225" y="494"/>
                  </a:lnTo>
                  <a:lnTo>
                    <a:pt x="2226" y="495"/>
                  </a:lnTo>
                  <a:lnTo>
                    <a:pt x="2227" y="497"/>
                  </a:lnTo>
                  <a:lnTo>
                    <a:pt x="2226" y="499"/>
                  </a:lnTo>
                  <a:lnTo>
                    <a:pt x="2225" y="500"/>
                  </a:lnTo>
                  <a:lnTo>
                    <a:pt x="2223" y="501"/>
                  </a:lnTo>
                  <a:lnTo>
                    <a:pt x="2222" y="500"/>
                  </a:lnTo>
                  <a:lnTo>
                    <a:pt x="2192" y="485"/>
                  </a:lnTo>
                  <a:lnTo>
                    <a:pt x="2191" y="484"/>
                  </a:lnTo>
                  <a:lnTo>
                    <a:pt x="2190" y="482"/>
                  </a:lnTo>
                  <a:lnTo>
                    <a:pt x="2190" y="480"/>
                  </a:lnTo>
                  <a:lnTo>
                    <a:pt x="2192" y="478"/>
                  </a:lnTo>
                  <a:lnTo>
                    <a:pt x="2194" y="478"/>
                  </a:lnTo>
                  <a:close/>
                  <a:moveTo>
                    <a:pt x="1281" y="474"/>
                  </a:moveTo>
                  <a:lnTo>
                    <a:pt x="1283" y="474"/>
                  </a:lnTo>
                  <a:lnTo>
                    <a:pt x="1284" y="477"/>
                  </a:lnTo>
                  <a:lnTo>
                    <a:pt x="1285" y="478"/>
                  </a:lnTo>
                  <a:lnTo>
                    <a:pt x="1284" y="480"/>
                  </a:lnTo>
                  <a:lnTo>
                    <a:pt x="1283" y="481"/>
                  </a:lnTo>
                  <a:lnTo>
                    <a:pt x="1253" y="496"/>
                  </a:lnTo>
                  <a:lnTo>
                    <a:pt x="1251" y="497"/>
                  </a:lnTo>
                  <a:lnTo>
                    <a:pt x="1249" y="496"/>
                  </a:lnTo>
                  <a:lnTo>
                    <a:pt x="1248" y="495"/>
                  </a:lnTo>
                  <a:lnTo>
                    <a:pt x="1248" y="493"/>
                  </a:lnTo>
                  <a:lnTo>
                    <a:pt x="1248" y="490"/>
                  </a:lnTo>
                  <a:lnTo>
                    <a:pt x="1250" y="489"/>
                  </a:lnTo>
                  <a:lnTo>
                    <a:pt x="1280" y="474"/>
                  </a:lnTo>
                  <a:lnTo>
                    <a:pt x="1281" y="474"/>
                  </a:lnTo>
                  <a:close/>
                  <a:moveTo>
                    <a:pt x="3011" y="460"/>
                  </a:moveTo>
                  <a:lnTo>
                    <a:pt x="3274" y="508"/>
                  </a:lnTo>
                  <a:lnTo>
                    <a:pt x="3281" y="511"/>
                  </a:lnTo>
                  <a:lnTo>
                    <a:pt x="3286" y="517"/>
                  </a:lnTo>
                  <a:lnTo>
                    <a:pt x="3287" y="526"/>
                  </a:lnTo>
                  <a:lnTo>
                    <a:pt x="3285" y="530"/>
                  </a:lnTo>
                  <a:lnTo>
                    <a:pt x="3282" y="533"/>
                  </a:lnTo>
                  <a:lnTo>
                    <a:pt x="3279" y="536"/>
                  </a:lnTo>
                  <a:lnTo>
                    <a:pt x="3275" y="537"/>
                  </a:lnTo>
                  <a:lnTo>
                    <a:pt x="3271" y="538"/>
                  </a:lnTo>
                  <a:lnTo>
                    <a:pt x="3269" y="538"/>
                  </a:lnTo>
                  <a:lnTo>
                    <a:pt x="3006" y="490"/>
                  </a:lnTo>
                  <a:lnTo>
                    <a:pt x="2998" y="486"/>
                  </a:lnTo>
                  <a:lnTo>
                    <a:pt x="2994" y="480"/>
                  </a:lnTo>
                  <a:lnTo>
                    <a:pt x="2993" y="472"/>
                  </a:lnTo>
                  <a:lnTo>
                    <a:pt x="2996" y="465"/>
                  </a:lnTo>
                  <a:lnTo>
                    <a:pt x="3003" y="460"/>
                  </a:lnTo>
                  <a:lnTo>
                    <a:pt x="3011" y="460"/>
                  </a:lnTo>
                  <a:close/>
                  <a:moveTo>
                    <a:pt x="2205" y="453"/>
                  </a:moveTo>
                  <a:lnTo>
                    <a:pt x="2207" y="453"/>
                  </a:lnTo>
                  <a:lnTo>
                    <a:pt x="2237" y="467"/>
                  </a:lnTo>
                  <a:lnTo>
                    <a:pt x="2239" y="469"/>
                  </a:lnTo>
                  <a:lnTo>
                    <a:pt x="2240" y="470"/>
                  </a:lnTo>
                  <a:lnTo>
                    <a:pt x="2239" y="472"/>
                  </a:lnTo>
                  <a:lnTo>
                    <a:pt x="2238" y="473"/>
                  </a:lnTo>
                  <a:lnTo>
                    <a:pt x="2237" y="474"/>
                  </a:lnTo>
                  <a:lnTo>
                    <a:pt x="2236" y="474"/>
                  </a:lnTo>
                  <a:lnTo>
                    <a:pt x="2234" y="474"/>
                  </a:lnTo>
                  <a:lnTo>
                    <a:pt x="2204" y="461"/>
                  </a:lnTo>
                  <a:lnTo>
                    <a:pt x="2203" y="460"/>
                  </a:lnTo>
                  <a:lnTo>
                    <a:pt x="2202" y="457"/>
                  </a:lnTo>
                  <a:lnTo>
                    <a:pt x="2202" y="455"/>
                  </a:lnTo>
                  <a:lnTo>
                    <a:pt x="2204" y="454"/>
                  </a:lnTo>
                  <a:lnTo>
                    <a:pt x="2205" y="453"/>
                  </a:lnTo>
                  <a:close/>
                  <a:moveTo>
                    <a:pt x="1270" y="450"/>
                  </a:moveTo>
                  <a:lnTo>
                    <a:pt x="1272" y="450"/>
                  </a:lnTo>
                  <a:lnTo>
                    <a:pt x="1273" y="452"/>
                  </a:lnTo>
                  <a:lnTo>
                    <a:pt x="1273" y="454"/>
                  </a:lnTo>
                  <a:lnTo>
                    <a:pt x="1272" y="456"/>
                  </a:lnTo>
                  <a:lnTo>
                    <a:pt x="1271" y="457"/>
                  </a:lnTo>
                  <a:lnTo>
                    <a:pt x="1240" y="470"/>
                  </a:lnTo>
                  <a:lnTo>
                    <a:pt x="1239" y="470"/>
                  </a:lnTo>
                  <a:lnTo>
                    <a:pt x="1237" y="470"/>
                  </a:lnTo>
                  <a:lnTo>
                    <a:pt x="1236" y="468"/>
                  </a:lnTo>
                  <a:lnTo>
                    <a:pt x="1235" y="466"/>
                  </a:lnTo>
                  <a:lnTo>
                    <a:pt x="1236" y="465"/>
                  </a:lnTo>
                  <a:lnTo>
                    <a:pt x="1237" y="463"/>
                  </a:lnTo>
                  <a:lnTo>
                    <a:pt x="1268" y="450"/>
                  </a:lnTo>
                  <a:lnTo>
                    <a:pt x="1270" y="450"/>
                  </a:lnTo>
                  <a:close/>
                  <a:moveTo>
                    <a:pt x="2216" y="429"/>
                  </a:moveTo>
                  <a:lnTo>
                    <a:pt x="2218" y="429"/>
                  </a:lnTo>
                  <a:lnTo>
                    <a:pt x="2249" y="441"/>
                  </a:lnTo>
                  <a:lnTo>
                    <a:pt x="2250" y="442"/>
                  </a:lnTo>
                  <a:lnTo>
                    <a:pt x="2251" y="444"/>
                  </a:lnTo>
                  <a:lnTo>
                    <a:pt x="2251" y="446"/>
                  </a:lnTo>
                  <a:lnTo>
                    <a:pt x="2250" y="448"/>
                  </a:lnTo>
                  <a:lnTo>
                    <a:pt x="2249" y="448"/>
                  </a:lnTo>
                  <a:lnTo>
                    <a:pt x="2246" y="449"/>
                  </a:lnTo>
                  <a:lnTo>
                    <a:pt x="2245" y="448"/>
                  </a:lnTo>
                  <a:lnTo>
                    <a:pt x="2214" y="436"/>
                  </a:lnTo>
                  <a:lnTo>
                    <a:pt x="2213" y="435"/>
                  </a:lnTo>
                  <a:lnTo>
                    <a:pt x="2212" y="433"/>
                  </a:lnTo>
                  <a:lnTo>
                    <a:pt x="2212" y="431"/>
                  </a:lnTo>
                  <a:lnTo>
                    <a:pt x="2213" y="430"/>
                  </a:lnTo>
                  <a:lnTo>
                    <a:pt x="2216" y="429"/>
                  </a:lnTo>
                  <a:close/>
                  <a:moveTo>
                    <a:pt x="1259" y="424"/>
                  </a:moveTo>
                  <a:lnTo>
                    <a:pt x="1261" y="425"/>
                  </a:lnTo>
                  <a:lnTo>
                    <a:pt x="1263" y="428"/>
                  </a:lnTo>
                  <a:lnTo>
                    <a:pt x="1263" y="430"/>
                  </a:lnTo>
                  <a:lnTo>
                    <a:pt x="1263" y="431"/>
                  </a:lnTo>
                  <a:lnTo>
                    <a:pt x="1260" y="433"/>
                  </a:lnTo>
                  <a:lnTo>
                    <a:pt x="1230" y="444"/>
                  </a:lnTo>
                  <a:lnTo>
                    <a:pt x="1229" y="445"/>
                  </a:lnTo>
                  <a:lnTo>
                    <a:pt x="1226" y="444"/>
                  </a:lnTo>
                  <a:lnTo>
                    <a:pt x="1224" y="441"/>
                  </a:lnTo>
                  <a:lnTo>
                    <a:pt x="1224" y="439"/>
                  </a:lnTo>
                  <a:lnTo>
                    <a:pt x="1225" y="438"/>
                  </a:lnTo>
                  <a:lnTo>
                    <a:pt x="1226" y="436"/>
                  </a:lnTo>
                  <a:lnTo>
                    <a:pt x="1258" y="425"/>
                  </a:lnTo>
                  <a:lnTo>
                    <a:pt x="1259" y="424"/>
                  </a:lnTo>
                  <a:close/>
                  <a:moveTo>
                    <a:pt x="458" y="411"/>
                  </a:moveTo>
                  <a:lnTo>
                    <a:pt x="458" y="411"/>
                  </a:lnTo>
                  <a:lnTo>
                    <a:pt x="459" y="411"/>
                  </a:lnTo>
                  <a:lnTo>
                    <a:pt x="462" y="411"/>
                  </a:lnTo>
                  <a:lnTo>
                    <a:pt x="463" y="411"/>
                  </a:lnTo>
                  <a:lnTo>
                    <a:pt x="465" y="412"/>
                  </a:lnTo>
                  <a:lnTo>
                    <a:pt x="469" y="413"/>
                  </a:lnTo>
                  <a:lnTo>
                    <a:pt x="472" y="416"/>
                  </a:lnTo>
                  <a:lnTo>
                    <a:pt x="474" y="419"/>
                  </a:lnTo>
                  <a:lnTo>
                    <a:pt x="475" y="424"/>
                  </a:lnTo>
                  <a:lnTo>
                    <a:pt x="474" y="432"/>
                  </a:lnTo>
                  <a:lnTo>
                    <a:pt x="470" y="438"/>
                  </a:lnTo>
                  <a:lnTo>
                    <a:pt x="463" y="441"/>
                  </a:lnTo>
                  <a:lnTo>
                    <a:pt x="198" y="478"/>
                  </a:lnTo>
                  <a:lnTo>
                    <a:pt x="196" y="479"/>
                  </a:lnTo>
                  <a:lnTo>
                    <a:pt x="191" y="478"/>
                  </a:lnTo>
                  <a:lnTo>
                    <a:pt x="187" y="476"/>
                  </a:lnTo>
                  <a:lnTo>
                    <a:pt x="184" y="473"/>
                  </a:lnTo>
                  <a:lnTo>
                    <a:pt x="182" y="469"/>
                  </a:lnTo>
                  <a:lnTo>
                    <a:pt x="181" y="465"/>
                  </a:lnTo>
                  <a:lnTo>
                    <a:pt x="182" y="456"/>
                  </a:lnTo>
                  <a:lnTo>
                    <a:pt x="186" y="450"/>
                  </a:lnTo>
                  <a:lnTo>
                    <a:pt x="194" y="447"/>
                  </a:lnTo>
                  <a:lnTo>
                    <a:pt x="458" y="411"/>
                  </a:lnTo>
                  <a:close/>
                  <a:moveTo>
                    <a:pt x="2224" y="403"/>
                  </a:moveTo>
                  <a:lnTo>
                    <a:pt x="2226" y="403"/>
                  </a:lnTo>
                  <a:lnTo>
                    <a:pt x="2258" y="414"/>
                  </a:lnTo>
                  <a:lnTo>
                    <a:pt x="2259" y="415"/>
                  </a:lnTo>
                  <a:lnTo>
                    <a:pt x="2260" y="417"/>
                  </a:lnTo>
                  <a:lnTo>
                    <a:pt x="2260" y="419"/>
                  </a:lnTo>
                  <a:lnTo>
                    <a:pt x="2258" y="421"/>
                  </a:lnTo>
                  <a:lnTo>
                    <a:pt x="2256" y="421"/>
                  </a:lnTo>
                  <a:lnTo>
                    <a:pt x="2255" y="421"/>
                  </a:lnTo>
                  <a:lnTo>
                    <a:pt x="2224" y="411"/>
                  </a:lnTo>
                  <a:lnTo>
                    <a:pt x="2222" y="409"/>
                  </a:lnTo>
                  <a:lnTo>
                    <a:pt x="2221" y="408"/>
                  </a:lnTo>
                  <a:lnTo>
                    <a:pt x="2221" y="406"/>
                  </a:lnTo>
                  <a:lnTo>
                    <a:pt x="2222" y="404"/>
                  </a:lnTo>
                  <a:lnTo>
                    <a:pt x="2224" y="403"/>
                  </a:lnTo>
                  <a:close/>
                  <a:moveTo>
                    <a:pt x="1251" y="400"/>
                  </a:moveTo>
                  <a:lnTo>
                    <a:pt x="1253" y="401"/>
                  </a:lnTo>
                  <a:lnTo>
                    <a:pt x="1254" y="402"/>
                  </a:lnTo>
                  <a:lnTo>
                    <a:pt x="1254" y="404"/>
                  </a:lnTo>
                  <a:lnTo>
                    <a:pt x="1253" y="406"/>
                  </a:lnTo>
                  <a:lnTo>
                    <a:pt x="1252" y="407"/>
                  </a:lnTo>
                  <a:lnTo>
                    <a:pt x="1220" y="417"/>
                  </a:lnTo>
                  <a:lnTo>
                    <a:pt x="1219" y="417"/>
                  </a:lnTo>
                  <a:lnTo>
                    <a:pt x="1217" y="417"/>
                  </a:lnTo>
                  <a:lnTo>
                    <a:pt x="1216" y="416"/>
                  </a:lnTo>
                  <a:lnTo>
                    <a:pt x="1215" y="415"/>
                  </a:lnTo>
                  <a:lnTo>
                    <a:pt x="1215" y="413"/>
                  </a:lnTo>
                  <a:lnTo>
                    <a:pt x="1216" y="411"/>
                  </a:lnTo>
                  <a:lnTo>
                    <a:pt x="1218" y="409"/>
                  </a:lnTo>
                  <a:lnTo>
                    <a:pt x="1249" y="400"/>
                  </a:lnTo>
                  <a:lnTo>
                    <a:pt x="1251" y="400"/>
                  </a:lnTo>
                  <a:close/>
                  <a:moveTo>
                    <a:pt x="1331" y="390"/>
                  </a:moveTo>
                  <a:lnTo>
                    <a:pt x="1337" y="395"/>
                  </a:lnTo>
                  <a:lnTo>
                    <a:pt x="1342" y="401"/>
                  </a:lnTo>
                  <a:lnTo>
                    <a:pt x="1343" y="409"/>
                  </a:lnTo>
                  <a:lnTo>
                    <a:pt x="1339" y="416"/>
                  </a:lnTo>
                  <a:lnTo>
                    <a:pt x="1333" y="421"/>
                  </a:lnTo>
                  <a:lnTo>
                    <a:pt x="1290" y="436"/>
                  </a:lnTo>
                  <a:lnTo>
                    <a:pt x="1287" y="437"/>
                  </a:lnTo>
                  <a:lnTo>
                    <a:pt x="1285" y="437"/>
                  </a:lnTo>
                  <a:lnTo>
                    <a:pt x="1281" y="437"/>
                  </a:lnTo>
                  <a:lnTo>
                    <a:pt x="1277" y="435"/>
                  </a:lnTo>
                  <a:lnTo>
                    <a:pt x="1274" y="433"/>
                  </a:lnTo>
                  <a:lnTo>
                    <a:pt x="1272" y="431"/>
                  </a:lnTo>
                  <a:lnTo>
                    <a:pt x="1270" y="427"/>
                  </a:lnTo>
                  <a:lnTo>
                    <a:pt x="1270" y="419"/>
                  </a:lnTo>
                  <a:lnTo>
                    <a:pt x="1273" y="412"/>
                  </a:lnTo>
                  <a:lnTo>
                    <a:pt x="1280" y="407"/>
                  </a:lnTo>
                  <a:lnTo>
                    <a:pt x="1322" y="391"/>
                  </a:lnTo>
                  <a:lnTo>
                    <a:pt x="1331" y="390"/>
                  </a:lnTo>
                  <a:close/>
                  <a:moveTo>
                    <a:pt x="2232" y="377"/>
                  </a:moveTo>
                  <a:lnTo>
                    <a:pt x="2234" y="377"/>
                  </a:lnTo>
                  <a:lnTo>
                    <a:pt x="2266" y="386"/>
                  </a:lnTo>
                  <a:lnTo>
                    <a:pt x="2268" y="387"/>
                  </a:lnTo>
                  <a:lnTo>
                    <a:pt x="2269" y="389"/>
                  </a:lnTo>
                  <a:lnTo>
                    <a:pt x="2269" y="391"/>
                  </a:lnTo>
                  <a:lnTo>
                    <a:pt x="2268" y="392"/>
                  </a:lnTo>
                  <a:lnTo>
                    <a:pt x="2267" y="393"/>
                  </a:lnTo>
                  <a:lnTo>
                    <a:pt x="2264" y="395"/>
                  </a:lnTo>
                  <a:lnTo>
                    <a:pt x="2263" y="395"/>
                  </a:lnTo>
                  <a:lnTo>
                    <a:pt x="2232" y="385"/>
                  </a:lnTo>
                  <a:lnTo>
                    <a:pt x="2230" y="384"/>
                  </a:lnTo>
                  <a:lnTo>
                    <a:pt x="2229" y="383"/>
                  </a:lnTo>
                  <a:lnTo>
                    <a:pt x="2229" y="381"/>
                  </a:lnTo>
                  <a:lnTo>
                    <a:pt x="2230" y="379"/>
                  </a:lnTo>
                  <a:lnTo>
                    <a:pt x="2232" y="377"/>
                  </a:lnTo>
                  <a:close/>
                  <a:moveTo>
                    <a:pt x="1647" y="377"/>
                  </a:moveTo>
                  <a:lnTo>
                    <a:pt x="1658" y="401"/>
                  </a:lnTo>
                  <a:lnTo>
                    <a:pt x="1672" y="422"/>
                  </a:lnTo>
                  <a:lnTo>
                    <a:pt x="1687" y="438"/>
                  </a:lnTo>
                  <a:lnTo>
                    <a:pt x="1703" y="451"/>
                  </a:lnTo>
                  <a:lnTo>
                    <a:pt x="1720" y="460"/>
                  </a:lnTo>
                  <a:lnTo>
                    <a:pt x="1738" y="462"/>
                  </a:lnTo>
                  <a:lnTo>
                    <a:pt x="1756" y="460"/>
                  </a:lnTo>
                  <a:lnTo>
                    <a:pt x="1774" y="451"/>
                  </a:lnTo>
                  <a:lnTo>
                    <a:pt x="1790" y="438"/>
                  </a:lnTo>
                  <a:lnTo>
                    <a:pt x="1805" y="422"/>
                  </a:lnTo>
                  <a:lnTo>
                    <a:pt x="1819" y="401"/>
                  </a:lnTo>
                  <a:lnTo>
                    <a:pt x="1831" y="377"/>
                  </a:lnTo>
                  <a:lnTo>
                    <a:pt x="1786" y="384"/>
                  </a:lnTo>
                  <a:lnTo>
                    <a:pt x="1738" y="387"/>
                  </a:lnTo>
                  <a:lnTo>
                    <a:pt x="1691" y="384"/>
                  </a:lnTo>
                  <a:lnTo>
                    <a:pt x="1647" y="377"/>
                  </a:lnTo>
                  <a:close/>
                  <a:moveTo>
                    <a:pt x="1241" y="373"/>
                  </a:moveTo>
                  <a:lnTo>
                    <a:pt x="1243" y="374"/>
                  </a:lnTo>
                  <a:lnTo>
                    <a:pt x="1246" y="374"/>
                  </a:lnTo>
                  <a:lnTo>
                    <a:pt x="1247" y="376"/>
                  </a:lnTo>
                  <a:lnTo>
                    <a:pt x="1247" y="379"/>
                  </a:lnTo>
                  <a:lnTo>
                    <a:pt x="1246" y="381"/>
                  </a:lnTo>
                  <a:lnTo>
                    <a:pt x="1243" y="382"/>
                  </a:lnTo>
                  <a:lnTo>
                    <a:pt x="1211" y="389"/>
                  </a:lnTo>
                  <a:lnTo>
                    <a:pt x="1210" y="389"/>
                  </a:lnTo>
                  <a:lnTo>
                    <a:pt x="1209" y="389"/>
                  </a:lnTo>
                  <a:lnTo>
                    <a:pt x="1208" y="388"/>
                  </a:lnTo>
                  <a:lnTo>
                    <a:pt x="1207" y="387"/>
                  </a:lnTo>
                  <a:lnTo>
                    <a:pt x="1207" y="385"/>
                  </a:lnTo>
                  <a:lnTo>
                    <a:pt x="1208" y="383"/>
                  </a:lnTo>
                  <a:lnTo>
                    <a:pt x="1210" y="382"/>
                  </a:lnTo>
                  <a:lnTo>
                    <a:pt x="1241" y="373"/>
                  </a:lnTo>
                  <a:close/>
                  <a:moveTo>
                    <a:pt x="2153" y="373"/>
                  </a:moveTo>
                  <a:lnTo>
                    <a:pt x="2160" y="374"/>
                  </a:lnTo>
                  <a:lnTo>
                    <a:pt x="2203" y="390"/>
                  </a:lnTo>
                  <a:lnTo>
                    <a:pt x="2210" y="395"/>
                  </a:lnTo>
                  <a:lnTo>
                    <a:pt x="2213" y="402"/>
                  </a:lnTo>
                  <a:lnTo>
                    <a:pt x="2212" y="411"/>
                  </a:lnTo>
                  <a:lnTo>
                    <a:pt x="2210" y="414"/>
                  </a:lnTo>
                  <a:lnTo>
                    <a:pt x="2208" y="416"/>
                  </a:lnTo>
                  <a:lnTo>
                    <a:pt x="2205" y="418"/>
                  </a:lnTo>
                  <a:lnTo>
                    <a:pt x="2202" y="420"/>
                  </a:lnTo>
                  <a:lnTo>
                    <a:pt x="2197" y="420"/>
                  </a:lnTo>
                  <a:lnTo>
                    <a:pt x="2195" y="420"/>
                  </a:lnTo>
                  <a:lnTo>
                    <a:pt x="2192" y="419"/>
                  </a:lnTo>
                  <a:lnTo>
                    <a:pt x="2150" y="404"/>
                  </a:lnTo>
                  <a:lnTo>
                    <a:pt x="2143" y="399"/>
                  </a:lnTo>
                  <a:lnTo>
                    <a:pt x="2140" y="391"/>
                  </a:lnTo>
                  <a:lnTo>
                    <a:pt x="2141" y="384"/>
                  </a:lnTo>
                  <a:lnTo>
                    <a:pt x="2145" y="376"/>
                  </a:lnTo>
                  <a:lnTo>
                    <a:pt x="2153" y="373"/>
                  </a:lnTo>
                  <a:close/>
                  <a:moveTo>
                    <a:pt x="2240" y="352"/>
                  </a:moveTo>
                  <a:lnTo>
                    <a:pt x="2272" y="358"/>
                  </a:lnTo>
                  <a:lnTo>
                    <a:pt x="2274" y="359"/>
                  </a:lnTo>
                  <a:lnTo>
                    <a:pt x="2275" y="362"/>
                  </a:lnTo>
                  <a:lnTo>
                    <a:pt x="2275" y="364"/>
                  </a:lnTo>
                  <a:lnTo>
                    <a:pt x="2274" y="365"/>
                  </a:lnTo>
                  <a:lnTo>
                    <a:pt x="2273" y="366"/>
                  </a:lnTo>
                  <a:lnTo>
                    <a:pt x="2271" y="367"/>
                  </a:lnTo>
                  <a:lnTo>
                    <a:pt x="2271" y="367"/>
                  </a:lnTo>
                  <a:lnTo>
                    <a:pt x="2238" y="359"/>
                  </a:lnTo>
                  <a:lnTo>
                    <a:pt x="2237" y="358"/>
                  </a:lnTo>
                  <a:lnTo>
                    <a:pt x="2236" y="356"/>
                  </a:lnTo>
                  <a:lnTo>
                    <a:pt x="2236" y="354"/>
                  </a:lnTo>
                  <a:lnTo>
                    <a:pt x="2237" y="353"/>
                  </a:lnTo>
                  <a:lnTo>
                    <a:pt x="2238" y="352"/>
                  </a:lnTo>
                  <a:lnTo>
                    <a:pt x="2240" y="352"/>
                  </a:lnTo>
                  <a:close/>
                  <a:moveTo>
                    <a:pt x="1236" y="348"/>
                  </a:moveTo>
                  <a:lnTo>
                    <a:pt x="1238" y="348"/>
                  </a:lnTo>
                  <a:lnTo>
                    <a:pt x="1239" y="349"/>
                  </a:lnTo>
                  <a:lnTo>
                    <a:pt x="1240" y="351"/>
                  </a:lnTo>
                  <a:lnTo>
                    <a:pt x="1240" y="353"/>
                  </a:lnTo>
                  <a:lnTo>
                    <a:pt x="1239" y="354"/>
                  </a:lnTo>
                  <a:lnTo>
                    <a:pt x="1237" y="355"/>
                  </a:lnTo>
                  <a:lnTo>
                    <a:pt x="1205" y="362"/>
                  </a:lnTo>
                  <a:lnTo>
                    <a:pt x="1204" y="362"/>
                  </a:lnTo>
                  <a:lnTo>
                    <a:pt x="1203" y="362"/>
                  </a:lnTo>
                  <a:lnTo>
                    <a:pt x="1201" y="360"/>
                  </a:lnTo>
                  <a:lnTo>
                    <a:pt x="1201" y="358"/>
                  </a:lnTo>
                  <a:lnTo>
                    <a:pt x="1201" y="356"/>
                  </a:lnTo>
                  <a:lnTo>
                    <a:pt x="1202" y="355"/>
                  </a:lnTo>
                  <a:lnTo>
                    <a:pt x="1203" y="354"/>
                  </a:lnTo>
                  <a:lnTo>
                    <a:pt x="1236" y="348"/>
                  </a:lnTo>
                  <a:close/>
                  <a:moveTo>
                    <a:pt x="2244" y="325"/>
                  </a:moveTo>
                  <a:lnTo>
                    <a:pt x="2277" y="331"/>
                  </a:lnTo>
                  <a:lnTo>
                    <a:pt x="2279" y="332"/>
                  </a:lnTo>
                  <a:lnTo>
                    <a:pt x="2280" y="333"/>
                  </a:lnTo>
                  <a:lnTo>
                    <a:pt x="2280" y="335"/>
                  </a:lnTo>
                  <a:lnTo>
                    <a:pt x="2279" y="337"/>
                  </a:lnTo>
                  <a:lnTo>
                    <a:pt x="2278" y="338"/>
                  </a:lnTo>
                  <a:lnTo>
                    <a:pt x="2276" y="338"/>
                  </a:lnTo>
                  <a:lnTo>
                    <a:pt x="2276" y="338"/>
                  </a:lnTo>
                  <a:lnTo>
                    <a:pt x="2243" y="333"/>
                  </a:lnTo>
                  <a:lnTo>
                    <a:pt x="2242" y="332"/>
                  </a:lnTo>
                  <a:lnTo>
                    <a:pt x="2240" y="331"/>
                  </a:lnTo>
                  <a:lnTo>
                    <a:pt x="2240" y="328"/>
                  </a:lnTo>
                  <a:lnTo>
                    <a:pt x="2241" y="326"/>
                  </a:lnTo>
                  <a:lnTo>
                    <a:pt x="2243" y="325"/>
                  </a:lnTo>
                  <a:lnTo>
                    <a:pt x="2244" y="325"/>
                  </a:lnTo>
                  <a:close/>
                  <a:moveTo>
                    <a:pt x="1232" y="321"/>
                  </a:moveTo>
                  <a:lnTo>
                    <a:pt x="1233" y="321"/>
                  </a:lnTo>
                  <a:lnTo>
                    <a:pt x="1235" y="322"/>
                  </a:lnTo>
                  <a:lnTo>
                    <a:pt x="1236" y="324"/>
                  </a:lnTo>
                  <a:lnTo>
                    <a:pt x="1236" y="326"/>
                  </a:lnTo>
                  <a:lnTo>
                    <a:pt x="1234" y="328"/>
                  </a:lnTo>
                  <a:lnTo>
                    <a:pt x="1233" y="328"/>
                  </a:lnTo>
                  <a:lnTo>
                    <a:pt x="1200" y="334"/>
                  </a:lnTo>
                  <a:lnTo>
                    <a:pt x="1200" y="334"/>
                  </a:lnTo>
                  <a:lnTo>
                    <a:pt x="1198" y="334"/>
                  </a:lnTo>
                  <a:lnTo>
                    <a:pt x="1196" y="332"/>
                  </a:lnTo>
                  <a:lnTo>
                    <a:pt x="1196" y="331"/>
                  </a:lnTo>
                  <a:lnTo>
                    <a:pt x="1196" y="328"/>
                  </a:lnTo>
                  <a:lnTo>
                    <a:pt x="1197" y="326"/>
                  </a:lnTo>
                  <a:lnTo>
                    <a:pt x="1199" y="326"/>
                  </a:lnTo>
                  <a:lnTo>
                    <a:pt x="1232" y="321"/>
                  </a:lnTo>
                  <a:close/>
                  <a:moveTo>
                    <a:pt x="2249" y="299"/>
                  </a:moveTo>
                  <a:lnTo>
                    <a:pt x="2282" y="302"/>
                  </a:lnTo>
                  <a:lnTo>
                    <a:pt x="2283" y="303"/>
                  </a:lnTo>
                  <a:lnTo>
                    <a:pt x="2284" y="305"/>
                  </a:lnTo>
                  <a:lnTo>
                    <a:pt x="2285" y="306"/>
                  </a:lnTo>
                  <a:lnTo>
                    <a:pt x="2284" y="308"/>
                  </a:lnTo>
                  <a:lnTo>
                    <a:pt x="2283" y="309"/>
                  </a:lnTo>
                  <a:lnTo>
                    <a:pt x="2280" y="310"/>
                  </a:lnTo>
                  <a:lnTo>
                    <a:pt x="2280" y="310"/>
                  </a:lnTo>
                  <a:lnTo>
                    <a:pt x="2247" y="306"/>
                  </a:lnTo>
                  <a:lnTo>
                    <a:pt x="2245" y="305"/>
                  </a:lnTo>
                  <a:lnTo>
                    <a:pt x="2244" y="304"/>
                  </a:lnTo>
                  <a:lnTo>
                    <a:pt x="2244" y="302"/>
                  </a:lnTo>
                  <a:lnTo>
                    <a:pt x="2244" y="300"/>
                  </a:lnTo>
                  <a:lnTo>
                    <a:pt x="2246" y="299"/>
                  </a:lnTo>
                  <a:lnTo>
                    <a:pt x="2249" y="299"/>
                  </a:lnTo>
                  <a:close/>
                  <a:moveTo>
                    <a:pt x="1229" y="294"/>
                  </a:moveTo>
                  <a:lnTo>
                    <a:pt x="1230" y="294"/>
                  </a:lnTo>
                  <a:lnTo>
                    <a:pt x="1232" y="295"/>
                  </a:lnTo>
                  <a:lnTo>
                    <a:pt x="1233" y="298"/>
                  </a:lnTo>
                  <a:lnTo>
                    <a:pt x="1232" y="300"/>
                  </a:lnTo>
                  <a:lnTo>
                    <a:pt x="1231" y="302"/>
                  </a:lnTo>
                  <a:lnTo>
                    <a:pt x="1229" y="302"/>
                  </a:lnTo>
                  <a:lnTo>
                    <a:pt x="1196" y="305"/>
                  </a:lnTo>
                  <a:lnTo>
                    <a:pt x="1196" y="305"/>
                  </a:lnTo>
                  <a:lnTo>
                    <a:pt x="1193" y="305"/>
                  </a:lnTo>
                  <a:lnTo>
                    <a:pt x="1192" y="304"/>
                  </a:lnTo>
                  <a:lnTo>
                    <a:pt x="1191" y="302"/>
                  </a:lnTo>
                  <a:lnTo>
                    <a:pt x="1192" y="300"/>
                  </a:lnTo>
                  <a:lnTo>
                    <a:pt x="1193" y="299"/>
                  </a:lnTo>
                  <a:lnTo>
                    <a:pt x="1196" y="298"/>
                  </a:lnTo>
                  <a:lnTo>
                    <a:pt x="1229" y="294"/>
                  </a:lnTo>
                  <a:close/>
                  <a:moveTo>
                    <a:pt x="2251" y="272"/>
                  </a:moveTo>
                  <a:lnTo>
                    <a:pt x="2284" y="273"/>
                  </a:lnTo>
                  <a:lnTo>
                    <a:pt x="2285" y="274"/>
                  </a:lnTo>
                  <a:lnTo>
                    <a:pt x="2287" y="275"/>
                  </a:lnTo>
                  <a:lnTo>
                    <a:pt x="2287" y="277"/>
                  </a:lnTo>
                  <a:lnTo>
                    <a:pt x="2286" y="279"/>
                  </a:lnTo>
                  <a:lnTo>
                    <a:pt x="2285" y="281"/>
                  </a:lnTo>
                  <a:lnTo>
                    <a:pt x="2283" y="282"/>
                  </a:lnTo>
                  <a:lnTo>
                    <a:pt x="2283" y="282"/>
                  </a:lnTo>
                  <a:lnTo>
                    <a:pt x="2250" y="279"/>
                  </a:lnTo>
                  <a:lnTo>
                    <a:pt x="2247" y="278"/>
                  </a:lnTo>
                  <a:lnTo>
                    <a:pt x="2246" y="277"/>
                  </a:lnTo>
                  <a:lnTo>
                    <a:pt x="2246" y="275"/>
                  </a:lnTo>
                  <a:lnTo>
                    <a:pt x="2246" y="273"/>
                  </a:lnTo>
                  <a:lnTo>
                    <a:pt x="2249" y="272"/>
                  </a:lnTo>
                  <a:lnTo>
                    <a:pt x="2251" y="272"/>
                  </a:lnTo>
                  <a:close/>
                  <a:moveTo>
                    <a:pt x="1226" y="268"/>
                  </a:moveTo>
                  <a:lnTo>
                    <a:pt x="1229" y="268"/>
                  </a:lnTo>
                  <a:lnTo>
                    <a:pt x="1230" y="270"/>
                  </a:lnTo>
                  <a:lnTo>
                    <a:pt x="1231" y="271"/>
                  </a:lnTo>
                  <a:lnTo>
                    <a:pt x="1230" y="273"/>
                  </a:lnTo>
                  <a:lnTo>
                    <a:pt x="1229" y="275"/>
                  </a:lnTo>
                  <a:lnTo>
                    <a:pt x="1226" y="275"/>
                  </a:lnTo>
                  <a:lnTo>
                    <a:pt x="1193" y="277"/>
                  </a:lnTo>
                  <a:lnTo>
                    <a:pt x="1193" y="277"/>
                  </a:lnTo>
                  <a:lnTo>
                    <a:pt x="1191" y="276"/>
                  </a:lnTo>
                  <a:lnTo>
                    <a:pt x="1190" y="275"/>
                  </a:lnTo>
                  <a:lnTo>
                    <a:pt x="1189" y="273"/>
                  </a:lnTo>
                  <a:lnTo>
                    <a:pt x="1190" y="271"/>
                  </a:lnTo>
                  <a:lnTo>
                    <a:pt x="1191" y="270"/>
                  </a:lnTo>
                  <a:lnTo>
                    <a:pt x="1193" y="269"/>
                  </a:lnTo>
                  <a:lnTo>
                    <a:pt x="1226" y="268"/>
                  </a:lnTo>
                  <a:close/>
                  <a:moveTo>
                    <a:pt x="2251" y="244"/>
                  </a:moveTo>
                  <a:lnTo>
                    <a:pt x="2284" y="245"/>
                  </a:lnTo>
                  <a:lnTo>
                    <a:pt x="2286" y="245"/>
                  </a:lnTo>
                  <a:lnTo>
                    <a:pt x="2287" y="247"/>
                  </a:lnTo>
                  <a:lnTo>
                    <a:pt x="2288" y="249"/>
                  </a:lnTo>
                  <a:lnTo>
                    <a:pt x="2287" y="251"/>
                  </a:lnTo>
                  <a:lnTo>
                    <a:pt x="2286" y="253"/>
                  </a:lnTo>
                  <a:lnTo>
                    <a:pt x="2284" y="253"/>
                  </a:lnTo>
                  <a:lnTo>
                    <a:pt x="2284" y="253"/>
                  </a:lnTo>
                  <a:lnTo>
                    <a:pt x="2251" y="253"/>
                  </a:lnTo>
                  <a:lnTo>
                    <a:pt x="2249" y="252"/>
                  </a:lnTo>
                  <a:lnTo>
                    <a:pt x="2247" y="251"/>
                  </a:lnTo>
                  <a:lnTo>
                    <a:pt x="2246" y="249"/>
                  </a:lnTo>
                  <a:lnTo>
                    <a:pt x="2247" y="246"/>
                  </a:lnTo>
                  <a:lnTo>
                    <a:pt x="2249" y="245"/>
                  </a:lnTo>
                  <a:lnTo>
                    <a:pt x="2251" y="244"/>
                  </a:lnTo>
                  <a:close/>
                  <a:moveTo>
                    <a:pt x="1192" y="240"/>
                  </a:moveTo>
                  <a:lnTo>
                    <a:pt x="1226" y="241"/>
                  </a:lnTo>
                  <a:lnTo>
                    <a:pt x="1227" y="241"/>
                  </a:lnTo>
                  <a:lnTo>
                    <a:pt x="1230" y="242"/>
                  </a:lnTo>
                  <a:lnTo>
                    <a:pt x="1230" y="244"/>
                  </a:lnTo>
                  <a:lnTo>
                    <a:pt x="1230" y="246"/>
                  </a:lnTo>
                  <a:lnTo>
                    <a:pt x="1227" y="247"/>
                  </a:lnTo>
                  <a:lnTo>
                    <a:pt x="1225" y="249"/>
                  </a:lnTo>
                  <a:lnTo>
                    <a:pt x="1192" y="249"/>
                  </a:lnTo>
                  <a:lnTo>
                    <a:pt x="1191" y="247"/>
                  </a:lnTo>
                  <a:lnTo>
                    <a:pt x="1189" y="246"/>
                  </a:lnTo>
                  <a:lnTo>
                    <a:pt x="1189" y="244"/>
                  </a:lnTo>
                  <a:lnTo>
                    <a:pt x="1189" y="242"/>
                  </a:lnTo>
                  <a:lnTo>
                    <a:pt x="1191" y="241"/>
                  </a:lnTo>
                  <a:lnTo>
                    <a:pt x="1192" y="240"/>
                  </a:lnTo>
                  <a:close/>
                  <a:moveTo>
                    <a:pt x="1252" y="240"/>
                  </a:moveTo>
                  <a:lnTo>
                    <a:pt x="1253" y="240"/>
                  </a:lnTo>
                  <a:lnTo>
                    <a:pt x="1298" y="240"/>
                  </a:lnTo>
                  <a:lnTo>
                    <a:pt x="1303" y="241"/>
                  </a:lnTo>
                  <a:lnTo>
                    <a:pt x="1307" y="243"/>
                  </a:lnTo>
                  <a:lnTo>
                    <a:pt x="1310" y="246"/>
                  </a:lnTo>
                  <a:lnTo>
                    <a:pt x="1313" y="251"/>
                  </a:lnTo>
                  <a:lnTo>
                    <a:pt x="1314" y="256"/>
                  </a:lnTo>
                  <a:lnTo>
                    <a:pt x="1313" y="260"/>
                  </a:lnTo>
                  <a:lnTo>
                    <a:pt x="1310" y="265"/>
                  </a:lnTo>
                  <a:lnTo>
                    <a:pt x="1307" y="269"/>
                  </a:lnTo>
                  <a:lnTo>
                    <a:pt x="1303" y="271"/>
                  </a:lnTo>
                  <a:lnTo>
                    <a:pt x="1298" y="271"/>
                  </a:lnTo>
                  <a:lnTo>
                    <a:pt x="1252" y="271"/>
                  </a:lnTo>
                  <a:lnTo>
                    <a:pt x="1248" y="271"/>
                  </a:lnTo>
                  <a:lnTo>
                    <a:pt x="1243" y="268"/>
                  </a:lnTo>
                  <a:lnTo>
                    <a:pt x="1240" y="265"/>
                  </a:lnTo>
                  <a:lnTo>
                    <a:pt x="1238" y="260"/>
                  </a:lnTo>
                  <a:lnTo>
                    <a:pt x="1237" y="256"/>
                  </a:lnTo>
                  <a:lnTo>
                    <a:pt x="1238" y="251"/>
                  </a:lnTo>
                  <a:lnTo>
                    <a:pt x="1240" y="246"/>
                  </a:lnTo>
                  <a:lnTo>
                    <a:pt x="1243" y="243"/>
                  </a:lnTo>
                  <a:lnTo>
                    <a:pt x="1248" y="241"/>
                  </a:lnTo>
                  <a:lnTo>
                    <a:pt x="1252" y="240"/>
                  </a:lnTo>
                  <a:close/>
                  <a:moveTo>
                    <a:pt x="16" y="234"/>
                  </a:moveTo>
                  <a:lnTo>
                    <a:pt x="1129" y="234"/>
                  </a:lnTo>
                  <a:lnTo>
                    <a:pt x="1134" y="235"/>
                  </a:lnTo>
                  <a:lnTo>
                    <a:pt x="1138" y="237"/>
                  </a:lnTo>
                  <a:lnTo>
                    <a:pt x="1141" y="240"/>
                  </a:lnTo>
                  <a:lnTo>
                    <a:pt x="1143" y="244"/>
                  </a:lnTo>
                  <a:lnTo>
                    <a:pt x="1144" y="250"/>
                  </a:lnTo>
                  <a:lnTo>
                    <a:pt x="1143" y="255"/>
                  </a:lnTo>
                  <a:lnTo>
                    <a:pt x="1141" y="259"/>
                  </a:lnTo>
                  <a:lnTo>
                    <a:pt x="1138" y="262"/>
                  </a:lnTo>
                  <a:lnTo>
                    <a:pt x="1134" y="265"/>
                  </a:lnTo>
                  <a:lnTo>
                    <a:pt x="1129" y="266"/>
                  </a:lnTo>
                  <a:lnTo>
                    <a:pt x="16" y="266"/>
                  </a:lnTo>
                  <a:lnTo>
                    <a:pt x="11" y="265"/>
                  </a:lnTo>
                  <a:lnTo>
                    <a:pt x="6" y="262"/>
                  </a:lnTo>
                  <a:lnTo>
                    <a:pt x="3" y="259"/>
                  </a:lnTo>
                  <a:lnTo>
                    <a:pt x="1" y="255"/>
                  </a:lnTo>
                  <a:lnTo>
                    <a:pt x="0" y="250"/>
                  </a:lnTo>
                  <a:lnTo>
                    <a:pt x="1" y="244"/>
                  </a:lnTo>
                  <a:lnTo>
                    <a:pt x="3" y="240"/>
                  </a:lnTo>
                  <a:lnTo>
                    <a:pt x="6" y="237"/>
                  </a:lnTo>
                  <a:lnTo>
                    <a:pt x="11" y="235"/>
                  </a:lnTo>
                  <a:lnTo>
                    <a:pt x="16" y="234"/>
                  </a:lnTo>
                  <a:close/>
                  <a:moveTo>
                    <a:pt x="2347" y="228"/>
                  </a:moveTo>
                  <a:lnTo>
                    <a:pt x="3461" y="228"/>
                  </a:lnTo>
                  <a:lnTo>
                    <a:pt x="3466" y="228"/>
                  </a:lnTo>
                  <a:lnTo>
                    <a:pt x="3471" y="230"/>
                  </a:lnTo>
                  <a:lnTo>
                    <a:pt x="3474" y="235"/>
                  </a:lnTo>
                  <a:lnTo>
                    <a:pt x="3476" y="239"/>
                  </a:lnTo>
                  <a:lnTo>
                    <a:pt x="3477" y="243"/>
                  </a:lnTo>
                  <a:lnTo>
                    <a:pt x="3476" y="249"/>
                  </a:lnTo>
                  <a:lnTo>
                    <a:pt x="3474" y="253"/>
                  </a:lnTo>
                  <a:lnTo>
                    <a:pt x="3471" y="256"/>
                  </a:lnTo>
                  <a:lnTo>
                    <a:pt x="3466" y="258"/>
                  </a:lnTo>
                  <a:lnTo>
                    <a:pt x="3461" y="259"/>
                  </a:lnTo>
                  <a:lnTo>
                    <a:pt x="2347" y="259"/>
                  </a:lnTo>
                  <a:lnTo>
                    <a:pt x="2343" y="258"/>
                  </a:lnTo>
                  <a:lnTo>
                    <a:pt x="2339" y="256"/>
                  </a:lnTo>
                  <a:lnTo>
                    <a:pt x="2336" y="253"/>
                  </a:lnTo>
                  <a:lnTo>
                    <a:pt x="2334" y="249"/>
                  </a:lnTo>
                  <a:lnTo>
                    <a:pt x="2333" y="243"/>
                  </a:lnTo>
                  <a:lnTo>
                    <a:pt x="2334" y="239"/>
                  </a:lnTo>
                  <a:lnTo>
                    <a:pt x="2336" y="235"/>
                  </a:lnTo>
                  <a:lnTo>
                    <a:pt x="2339" y="230"/>
                  </a:lnTo>
                  <a:lnTo>
                    <a:pt x="2343" y="228"/>
                  </a:lnTo>
                  <a:lnTo>
                    <a:pt x="2347" y="228"/>
                  </a:lnTo>
                  <a:close/>
                  <a:moveTo>
                    <a:pt x="2178" y="222"/>
                  </a:moveTo>
                  <a:lnTo>
                    <a:pt x="2224" y="222"/>
                  </a:lnTo>
                  <a:lnTo>
                    <a:pt x="2229" y="223"/>
                  </a:lnTo>
                  <a:lnTo>
                    <a:pt x="2234" y="225"/>
                  </a:lnTo>
                  <a:lnTo>
                    <a:pt x="2237" y="228"/>
                  </a:lnTo>
                  <a:lnTo>
                    <a:pt x="2239" y="233"/>
                  </a:lnTo>
                  <a:lnTo>
                    <a:pt x="2240" y="238"/>
                  </a:lnTo>
                  <a:lnTo>
                    <a:pt x="2239" y="242"/>
                  </a:lnTo>
                  <a:lnTo>
                    <a:pt x="2237" y="246"/>
                  </a:lnTo>
                  <a:lnTo>
                    <a:pt x="2234" y="250"/>
                  </a:lnTo>
                  <a:lnTo>
                    <a:pt x="2229" y="253"/>
                  </a:lnTo>
                  <a:lnTo>
                    <a:pt x="2224" y="253"/>
                  </a:lnTo>
                  <a:lnTo>
                    <a:pt x="2178" y="253"/>
                  </a:lnTo>
                  <a:lnTo>
                    <a:pt x="2174" y="252"/>
                  </a:lnTo>
                  <a:lnTo>
                    <a:pt x="2170" y="250"/>
                  </a:lnTo>
                  <a:lnTo>
                    <a:pt x="2167" y="246"/>
                  </a:lnTo>
                  <a:lnTo>
                    <a:pt x="2163" y="242"/>
                  </a:lnTo>
                  <a:lnTo>
                    <a:pt x="2163" y="237"/>
                  </a:lnTo>
                  <a:lnTo>
                    <a:pt x="2163" y="233"/>
                  </a:lnTo>
                  <a:lnTo>
                    <a:pt x="2167" y="228"/>
                  </a:lnTo>
                  <a:lnTo>
                    <a:pt x="2170" y="225"/>
                  </a:lnTo>
                  <a:lnTo>
                    <a:pt x="2174" y="223"/>
                  </a:lnTo>
                  <a:lnTo>
                    <a:pt x="2178" y="222"/>
                  </a:lnTo>
                  <a:close/>
                  <a:moveTo>
                    <a:pt x="2283" y="217"/>
                  </a:moveTo>
                  <a:lnTo>
                    <a:pt x="2285" y="217"/>
                  </a:lnTo>
                  <a:lnTo>
                    <a:pt x="2287" y="219"/>
                  </a:lnTo>
                  <a:lnTo>
                    <a:pt x="2287" y="220"/>
                  </a:lnTo>
                  <a:lnTo>
                    <a:pt x="2287" y="222"/>
                  </a:lnTo>
                  <a:lnTo>
                    <a:pt x="2286" y="224"/>
                  </a:lnTo>
                  <a:lnTo>
                    <a:pt x="2284" y="224"/>
                  </a:lnTo>
                  <a:lnTo>
                    <a:pt x="2251" y="226"/>
                  </a:lnTo>
                  <a:lnTo>
                    <a:pt x="2250" y="226"/>
                  </a:lnTo>
                  <a:lnTo>
                    <a:pt x="2249" y="225"/>
                  </a:lnTo>
                  <a:lnTo>
                    <a:pt x="2246" y="224"/>
                  </a:lnTo>
                  <a:lnTo>
                    <a:pt x="2246" y="222"/>
                  </a:lnTo>
                  <a:lnTo>
                    <a:pt x="2246" y="220"/>
                  </a:lnTo>
                  <a:lnTo>
                    <a:pt x="2249" y="219"/>
                  </a:lnTo>
                  <a:lnTo>
                    <a:pt x="2250" y="218"/>
                  </a:lnTo>
                  <a:lnTo>
                    <a:pt x="2283" y="217"/>
                  </a:lnTo>
                  <a:close/>
                  <a:moveTo>
                    <a:pt x="1193" y="211"/>
                  </a:moveTo>
                  <a:lnTo>
                    <a:pt x="1193" y="211"/>
                  </a:lnTo>
                  <a:lnTo>
                    <a:pt x="1227" y="213"/>
                  </a:lnTo>
                  <a:lnTo>
                    <a:pt x="1229" y="214"/>
                  </a:lnTo>
                  <a:lnTo>
                    <a:pt x="1231" y="216"/>
                  </a:lnTo>
                  <a:lnTo>
                    <a:pt x="1231" y="218"/>
                  </a:lnTo>
                  <a:lnTo>
                    <a:pt x="1230" y="220"/>
                  </a:lnTo>
                  <a:lnTo>
                    <a:pt x="1229" y="221"/>
                  </a:lnTo>
                  <a:lnTo>
                    <a:pt x="1226" y="222"/>
                  </a:lnTo>
                  <a:lnTo>
                    <a:pt x="1226" y="222"/>
                  </a:lnTo>
                  <a:lnTo>
                    <a:pt x="1193" y="220"/>
                  </a:lnTo>
                  <a:lnTo>
                    <a:pt x="1191" y="219"/>
                  </a:lnTo>
                  <a:lnTo>
                    <a:pt x="1190" y="218"/>
                  </a:lnTo>
                  <a:lnTo>
                    <a:pt x="1190" y="216"/>
                  </a:lnTo>
                  <a:lnTo>
                    <a:pt x="1190" y="213"/>
                  </a:lnTo>
                  <a:lnTo>
                    <a:pt x="1191" y="212"/>
                  </a:lnTo>
                  <a:lnTo>
                    <a:pt x="1193" y="211"/>
                  </a:lnTo>
                  <a:close/>
                  <a:moveTo>
                    <a:pt x="2280" y="188"/>
                  </a:moveTo>
                  <a:lnTo>
                    <a:pt x="2283" y="188"/>
                  </a:lnTo>
                  <a:lnTo>
                    <a:pt x="2284" y="190"/>
                  </a:lnTo>
                  <a:lnTo>
                    <a:pt x="2285" y="191"/>
                  </a:lnTo>
                  <a:lnTo>
                    <a:pt x="2285" y="193"/>
                  </a:lnTo>
                  <a:lnTo>
                    <a:pt x="2284" y="195"/>
                  </a:lnTo>
                  <a:lnTo>
                    <a:pt x="2282" y="195"/>
                  </a:lnTo>
                  <a:lnTo>
                    <a:pt x="2249" y="198"/>
                  </a:lnTo>
                  <a:lnTo>
                    <a:pt x="2249" y="198"/>
                  </a:lnTo>
                  <a:lnTo>
                    <a:pt x="2246" y="198"/>
                  </a:lnTo>
                  <a:lnTo>
                    <a:pt x="2245" y="197"/>
                  </a:lnTo>
                  <a:lnTo>
                    <a:pt x="2244" y="195"/>
                  </a:lnTo>
                  <a:lnTo>
                    <a:pt x="2244" y="193"/>
                  </a:lnTo>
                  <a:lnTo>
                    <a:pt x="2246" y="192"/>
                  </a:lnTo>
                  <a:lnTo>
                    <a:pt x="2247" y="191"/>
                  </a:lnTo>
                  <a:lnTo>
                    <a:pt x="2280" y="188"/>
                  </a:lnTo>
                  <a:close/>
                  <a:moveTo>
                    <a:pt x="1197" y="184"/>
                  </a:moveTo>
                  <a:lnTo>
                    <a:pt x="1230" y="187"/>
                  </a:lnTo>
                  <a:lnTo>
                    <a:pt x="1231" y="188"/>
                  </a:lnTo>
                  <a:lnTo>
                    <a:pt x="1233" y="189"/>
                  </a:lnTo>
                  <a:lnTo>
                    <a:pt x="1233" y="191"/>
                  </a:lnTo>
                  <a:lnTo>
                    <a:pt x="1232" y="193"/>
                  </a:lnTo>
                  <a:lnTo>
                    <a:pt x="1231" y="194"/>
                  </a:lnTo>
                  <a:lnTo>
                    <a:pt x="1229" y="195"/>
                  </a:lnTo>
                  <a:lnTo>
                    <a:pt x="1229" y="195"/>
                  </a:lnTo>
                  <a:lnTo>
                    <a:pt x="1196" y="191"/>
                  </a:lnTo>
                  <a:lnTo>
                    <a:pt x="1193" y="190"/>
                  </a:lnTo>
                  <a:lnTo>
                    <a:pt x="1192" y="189"/>
                  </a:lnTo>
                  <a:lnTo>
                    <a:pt x="1192" y="187"/>
                  </a:lnTo>
                  <a:lnTo>
                    <a:pt x="1193" y="185"/>
                  </a:lnTo>
                  <a:lnTo>
                    <a:pt x="1194" y="184"/>
                  </a:lnTo>
                  <a:lnTo>
                    <a:pt x="1197" y="184"/>
                  </a:lnTo>
                  <a:close/>
                  <a:moveTo>
                    <a:pt x="1877" y="164"/>
                  </a:moveTo>
                  <a:lnTo>
                    <a:pt x="1884" y="204"/>
                  </a:lnTo>
                  <a:lnTo>
                    <a:pt x="1886" y="246"/>
                  </a:lnTo>
                  <a:lnTo>
                    <a:pt x="1884" y="289"/>
                  </a:lnTo>
                  <a:lnTo>
                    <a:pt x="1877" y="328"/>
                  </a:lnTo>
                  <a:lnTo>
                    <a:pt x="1903" y="316"/>
                  </a:lnTo>
                  <a:lnTo>
                    <a:pt x="1924" y="301"/>
                  </a:lnTo>
                  <a:lnTo>
                    <a:pt x="1940" y="284"/>
                  </a:lnTo>
                  <a:lnTo>
                    <a:pt x="1950" y="266"/>
                  </a:lnTo>
                  <a:lnTo>
                    <a:pt x="1953" y="246"/>
                  </a:lnTo>
                  <a:lnTo>
                    <a:pt x="1950" y="227"/>
                  </a:lnTo>
                  <a:lnTo>
                    <a:pt x="1940" y="209"/>
                  </a:lnTo>
                  <a:lnTo>
                    <a:pt x="1924" y="193"/>
                  </a:lnTo>
                  <a:lnTo>
                    <a:pt x="1903" y="177"/>
                  </a:lnTo>
                  <a:lnTo>
                    <a:pt x="1877" y="164"/>
                  </a:lnTo>
                  <a:close/>
                  <a:moveTo>
                    <a:pt x="1599" y="164"/>
                  </a:moveTo>
                  <a:lnTo>
                    <a:pt x="1573" y="177"/>
                  </a:lnTo>
                  <a:lnTo>
                    <a:pt x="1553" y="193"/>
                  </a:lnTo>
                  <a:lnTo>
                    <a:pt x="1537" y="209"/>
                  </a:lnTo>
                  <a:lnTo>
                    <a:pt x="1527" y="227"/>
                  </a:lnTo>
                  <a:lnTo>
                    <a:pt x="1523" y="246"/>
                  </a:lnTo>
                  <a:lnTo>
                    <a:pt x="1527" y="266"/>
                  </a:lnTo>
                  <a:lnTo>
                    <a:pt x="1537" y="284"/>
                  </a:lnTo>
                  <a:lnTo>
                    <a:pt x="1553" y="301"/>
                  </a:lnTo>
                  <a:lnTo>
                    <a:pt x="1573" y="316"/>
                  </a:lnTo>
                  <a:lnTo>
                    <a:pt x="1599" y="328"/>
                  </a:lnTo>
                  <a:lnTo>
                    <a:pt x="1592" y="289"/>
                  </a:lnTo>
                  <a:lnTo>
                    <a:pt x="1590" y="246"/>
                  </a:lnTo>
                  <a:lnTo>
                    <a:pt x="1592" y="204"/>
                  </a:lnTo>
                  <a:lnTo>
                    <a:pt x="1599" y="164"/>
                  </a:lnTo>
                  <a:close/>
                  <a:moveTo>
                    <a:pt x="2277" y="160"/>
                  </a:moveTo>
                  <a:lnTo>
                    <a:pt x="2279" y="160"/>
                  </a:lnTo>
                  <a:lnTo>
                    <a:pt x="2280" y="161"/>
                  </a:lnTo>
                  <a:lnTo>
                    <a:pt x="2282" y="163"/>
                  </a:lnTo>
                  <a:lnTo>
                    <a:pt x="2282" y="165"/>
                  </a:lnTo>
                  <a:lnTo>
                    <a:pt x="2279" y="166"/>
                  </a:lnTo>
                  <a:lnTo>
                    <a:pt x="2278" y="168"/>
                  </a:lnTo>
                  <a:lnTo>
                    <a:pt x="2245" y="172"/>
                  </a:lnTo>
                  <a:lnTo>
                    <a:pt x="2244" y="172"/>
                  </a:lnTo>
                  <a:lnTo>
                    <a:pt x="2243" y="172"/>
                  </a:lnTo>
                  <a:lnTo>
                    <a:pt x="2242" y="171"/>
                  </a:lnTo>
                  <a:lnTo>
                    <a:pt x="2241" y="169"/>
                  </a:lnTo>
                  <a:lnTo>
                    <a:pt x="2241" y="166"/>
                  </a:lnTo>
                  <a:lnTo>
                    <a:pt x="2242" y="165"/>
                  </a:lnTo>
                  <a:lnTo>
                    <a:pt x="2244" y="164"/>
                  </a:lnTo>
                  <a:lnTo>
                    <a:pt x="2277" y="160"/>
                  </a:lnTo>
                  <a:close/>
                  <a:moveTo>
                    <a:pt x="1201" y="155"/>
                  </a:moveTo>
                  <a:lnTo>
                    <a:pt x="1233" y="160"/>
                  </a:lnTo>
                  <a:lnTo>
                    <a:pt x="1235" y="161"/>
                  </a:lnTo>
                  <a:lnTo>
                    <a:pt x="1236" y="163"/>
                  </a:lnTo>
                  <a:lnTo>
                    <a:pt x="1236" y="164"/>
                  </a:lnTo>
                  <a:lnTo>
                    <a:pt x="1236" y="166"/>
                  </a:lnTo>
                  <a:lnTo>
                    <a:pt x="1234" y="168"/>
                  </a:lnTo>
                  <a:lnTo>
                    <a:pt x="1233" y="169"/>
                  </a:lnTo>
                  <a:lnTo>
                    <a:pt x="1232" y="168"/>
                  </a:lnTo>
                  <a:lnTo>
                    <a:pt x="1200" y="162"/>
                  </a:lnTo>
                  <a:lnTo>
                    <a:pt x="1198" y="162"/>
                  </a:lnTo>
                  <a:lnTo>
                    <a:pt x="1197" y="160"/>
                  </a:lnTo>
                  <a:lnTo>
                    <a:pt x="1196" y="158"/>
                  </a:lnTo>
                  <a:lnTo>
                    <a:pt x="1197" y="156"/>
                  </a:lnTo>
                  <a:lnTo>
                    <a:pt x="1199" y="155"/>
                  </a:lnTo>
                  <a:lnTo>
                    <a:pt x="1201" y="155"/>
                  </a:lnTo>
                  <a:close/>
                  <a:moveTo>
                    <a:pt x="1738" y="138"/>
                  </a:moveTo>
                  <a:lnTo>
                    <a:pt x="1702" y="139"/>
                  </a:lnTo>
                  <a:lnTo>
                    <a:pt x="1667" y="144"/>
                  </a:lnTo>
                  <a:lnTo>
                    <a:pt x="1635" y="152"/>
                  </a:lnTo>
                  <a:lnTo>
                    <a:pt x="1627" y="181"/>
                  </a:lnTo>
                  <a:lnTo>
                    <a:pt x="1623" y="213"/>
                  </a:lnTo>
                  <a:lnTo>
                    <a:pt x="1622" y="246"/>
                  </a:lnTo>
                  <a:lnTo>
                    <a:pt x="1623" y="279"/>
                  </a:lnTo>
                  <a:lnTo>
                    <a:pt x="1627" y="311"/>
                  </a:lnTo>
                  <a:lnTo>
                    <a:pt x="1635" y="341"/>
                  </a:lnTo>
                  <a:lnTo>
                    <a:pt x="1667" y="349"/>
                  </a:lnTo>
                  <a:lnTo>
                    <a:pt x="1702" y="354"/>
                  </a:lnTo>
                  <a:lnTo>
                    <a:pt x="1738" y="356"/>
                  </a:lnTo>
                  <a:lnTo>
                    <a:pt x="1775" y="354"/>
                  </a:lnTo>
                  <a:lnTo>
                    <a:pt x="1810" y="349"/>
                  </a:lnTo>
                  <a:lnTo>
                    <a:pt x="1842" y="341"/>
                  </a:lnTo>
                  <a:lnTo>
                    <a:pt x="1849" y="311"/>
                  </a:lnTo>
                  <a:lnTo>
                    <a:pt x="1853" y="279"/>
                  </a:lnTo>
                  <a:lnTo>
                    <a:pt x="1855" y="246"/>
                  </a:lnTo>
                  <a:lnTo>
                    <a:pt x="1853" y="213"/>
                  </a:lnTo>
                  <a:lnTo>
                    <a:pt x="1849" y="181"/>
                  </a:lnTo>
                  <a:lnTo>
                    <a:pt x="1842" y="152"/>
                  </a:lnTo>
                  <a:lnTo>
                    <a:pt x="1810" y="144"/>
                  </a:lnTo>
                  <a:lnTo>
                    <a:pt x="1775" y="139"/>
                  </a:lnTo>
                  <a:lnTo>
                    <a:pt x="1738" y="138"/>
                  </a:lnTo>
                  <a:close/>
                  <a:moveTo>
                    <a:pt x="2272" y="131"/>
                  </a:moveTo>
                  <a:lnTo>
                    <a:pt x="2274" y="131"/>
                  </a:lnTo>
                  <a:lnTo>
                    <a:pt x="2275" y="132"/>
                  </a:lnTo>
                  <a:lnTo>
                    <a:pt x="2276" y="135"/>
                  </a:lnTo>
                  <a:lnTo>
                    <a:pt x="2276" y="137"/>
                  </a:lnTo>
                  <a:lnTo>
                    <a:pt x="2275" y="138"/>
                  </a:lnTo>
                  <a:lnTo>
                    <a:pt x="2273" y="139"/>
                  </a:lnTo>
                  <a:lnTo>
                    <a:pt x="2241" y="145"/>
                  </a:lnTo>
                  <a:lnTo>
                    <a:pt x="2240" y="145"/>
                  </a:lnTo>
                  <a:lnTo>
                    <a:pt x="2238" y="145"/>
                  </a:lnTo>
                  <a:lnTo>
                    <a:pt x="2237" y="144"/>
                  </a:lnTo>
                  <a:lnTo>
                    <a:pt x="2236" y="143"/>
                  </a:lnTo>
                  <a:lnTo>
                    <a:pt x="2237" y="141"/>
                  </a:lnTo>
                  <a:lnTo>
                    <a:pt x="2238" y="139"/>
                  </a:lnTo>
                  <a:lnTo>
                    <a:pt x="2239" y="138"/>
                  </a:lnTo>
                  <a:lnTo>
                    <a:pt x="2272" y="131"/>
                  </a:lnTo>
                  <a:close/>
                  <a:moveTo>
                    <a:pt x="1206" y="127"/>
                  </a:moveTo>
                  <a:lnTo>
                    <a:pt x="1238" y="135"/>
                  </a:lnTo>
                  <a:lnTo>
                    <a:pt x="1240" y="135"/>
                  </a:lnTo>
                  <a:lnTo>
                    <a:pt x="1241" y="137"/>
                  </a:lnTo>
                  <a:lnTo>
                    <a:pt x="1241" y="139"/>
                  </a:lnTo>
                  <a:lnTo>
                    <a:pt x="1240" y="140"/>
                  </a:lnTo>
                  <a:lnTo>
                    <a:pt x="1239" y="141"/>
                  </a:lnTo>
                  <a:lnTo>
                    <a:pt x="1237" y="142"/>
                  </a:lnTo>
                  <a:lnTo>
                    <a:pt x="1237" y="142"/>
                  </a:lnTo>
                  <a:lnTo>
                    <a:pt x="1204" y="135"/>
                  </a:lnTo>
                  <a:lnTo>
                    <a:pt x="1203" y="133"/>
                  </a:lnTo>
                  <a:lnTo>
                    <a:pt x="1202" y="132"/>
                  </a:lnTo>
                  <a:lnTo>
                    <a:pt x="1202" y="130"/>
                  </a:lnTo>
                  <a:lnTo>
                    <a:pt x="1202" y="128"/>
                  </a:lnTo>
                  <a:lnTo>
                    <a:pt x="1204" y="127"/>
                  </a:lnTo>
                  <a:lnTo>
                    <a:pt x="1206" y="127"/>
                  </a:lnTo>
                  <a:close/>
                  <a:moveTo>
                    <a:pt x="2264" y="104"/>
                  </a:moveTo>
                  <a:lnTo>
                    <a:pt x="2267" y="104"/>
                  </a:lnTo>
                  <a:lnTo>
                    <a:pt x="2269" y="105"/>
                  </a:lnTo>
                  <a:lnTo>
                    <a:pt x="2270" y="107"/>
                  </a:lnTo>
                  <a:lnTo>
                    <a:pt x="2270" y="109"/>
                  </a:lnTo>
                  <a:lnTo>
                    <a:pt x="2269" y="110"/>
                  </a:lnTo>
                  <a:lnTo>
                    <a:pt x="2267" y="111"/>
                  </a:lnTo>
                  <a:lnTo>
                    <a:pt x="2235" y="120"/>
                  </a:lnTo>
                  <a:lnTo>
                    <a:pt x="2234" y="120"/>
                  </a:lnTo>
                  <a:lnTo>
                    <a:pt x="2233" y="120"/>
                  </a:lnTo>
                  <a:lnTo>
                    <a:pt x="2230" y="119"/>
                  </a:lnTo>
                  <a:lnTo>
                    <a:pt x="2230" y="116"/>
                  </a:lnTo>
                  <a:lnTo>
                    <a:pt x="2230" y="114"/>
                  </a:lnTo>
                  <a:lnTo>
                    <a:pt x="2232" y="113"/>
                  </a:lnTo>
                  <a:lnTo>
                    <a:pt x="2233" y="112"/>
                  </a:lnTo>
                  <a:lnTo>
                    <a:pt x="2264" y="104"/>
                  </a:lnTo>
                  <a:close/>
                  <a:moveTo>
                    <a:pt x="1211" y="99"/>
                  </a:moveTo>
                  <a:lnTo>
                    <a:pt x="1214" y="99"/>
                  </a:lnTo>
                  <a:lnTo>
                    <a:pt x="1244" y="108"/>
                  </a:lnTo>
                  <a:lnTo>
                    <a:pt x="1247" y="109"/>
                  </a:lnTo>
                  <a:lnTo>
                    <a:pt x="1248" y="111"/>
                  </a:lnTo>
                  <a:lnTo>
                    <a:pt x="1248" y="113"/>
                  </a:lnTo>
                  <a:lnTo>
                    <a:pt x="1247" y="114"/>
                  </a:lnTo>
                  <a:lnTo>
                    <a:pt x="1246" y="115"/>
                  </a:lnTo>
                  <a:lnTo>
                    <a:pt x="1243" y="115"/>
                  </a:lnTo>
                  <a:lnTo>
                    <a:pt x="1242" y="115"/>
                  </a:lnTo>
                  <a:lnTo>
                    <a:pt x="1211" y="107"/>
                  </a:lnTo>
                  <a:lnTo>
                    <a:pt x="1209" y="106"/>
                  </a:lnTo>
                  <a:lnTo>
                    <a:pt x="1208" y="104"/>
                  </a:lnTo>
                  <a:lnTo>
                    <a:pt x="1208" y="101"/>
                  </a:lnTo>
                  <a:lnTo>
                    <a:pt x="1209" y="100"/>
                  </a:lnTo>
                  <a:lnTo>
                    <a:pt x="1211" y="99"/>
                  </a:lnTo>
                  <a:close/>
                  <a:moveTo>
                    <a:pt x="2258" y="76"/>
                  </a:moveTo>
                  <a:lnTo>
                    <a:pt x="2260" y="77"/>
                  </a:lnTo>
                  <a:lnTo>
                    <a:pt x="2261" y="79"/>
                  </a:lnTo>
                  <a:lnTo>
                    <a:pt x="2261" y="81"/>
                  </a:lnTo>
                  <a:lnTo>
                    <a:pt x="2260" y="82"/>
                  </a:lnTo>
                  <a:lnTo>
                    <a:pt x="2259" y="83"/>
                  </a:lnTo>
                  <a:lnTo>
                    <a:pt x="2227" y="94"/>
                  </a:lnTo>
                  <a:lnTo>
                    <a:pt x="2226" y="94"/>
                  </a:lnTo>
                  <a:lnTo>
                    <a:pt x="2225" y="93"/>
                  </a:lnTo>
                  <a:lnTo>
                    <a:pt x="2223" y="93"/>
                  </a:lnTo>
                  <a:lnTo>
                    <a:pt x="2223" y="91"/>
                  </a:lnTo>
                  <a:lnTo>
                    <a:pt x="2223" y="89"/>
                  </a:lnTo>
                  <a:lnTo>
                    <a:pt x="2223" y="88"/>
                  </a:lnTo>
                  <a:lnTo>
                    <a:pt x="2225" y="87"/>
                  </a:lnTo>
                  <a:lnTo>
                    <a:pt x="2257" y="76"/>
                  </a:lnTo>
                  <a:lnTo>
                    <a:pt x="2258" y="76"/>
                  </a:lnTo>
                  <a:close/>
                  <a:moveTo>
                    <a:pt x="1276" y="73"/>
                  </a:moveTo>
                  <a:lnTo>
                    <a:pt x="1284" y="74"/>
                  </a:lnTo>
                  <a:lnTo>
                    <a:pt x="1326" y="90"/>
                  </a:lnTo>
                  <a:lnTo>
                    <a:pt x="1333" y="94"/>
                  </a:lnTo>
                  <a:lnTo>
                    <a:pt x="1337" y="101"/>
                  </a:lnTo>
                  <a:lnTo>
                    <a:pt x="1336" y="110"/>
                  </a:lnTo>
                  <a:lnTo>
                    <a:pt x="1334" y="113"/>
                  </a:lnTo>
                  <a:lnTo>
                    <a:pt x="1332" y="116"/>
                  </a:lnTo>
                  <a:lnTo>
                    <a:pt x="1328" y="119"/>
                  </a:lnTo>
                  <a:lnTo>
                    <a:pt x="1325" y="120"/>
                  </a:lnTo>
                  <a:lnTo>
                    <a:pt x="1321" y="120"/>
                  </a:lnTo>
                  <a:lnTo>
                    <a:pt x="1316" y="119"/>
                  </a:lnTo>
                  <a:lnTo>
                    <a:pt x="1273" y="104"/>
                  </a:lnTo>
                  <a:lnTo>
                    <a:pt x="1267" y="98"/>
                  </a:lnTo>
                  <a:lnTo>
                    <a:pt x="1264" y="91"/>
                  </a:lnTo>
                  <a:lnTo>
                    <a:pt x="1264" y="83"/>
                  </a:lnTo>
                  <a:lnTo>
                    <a:pt x="1269" y="77"/>
                  </a:lnTo>
                  <a:lnTo>
                    <a:pt x="1276" y="73"/>
                  </a:lnTo>
                  <a:close/>
                  <a:moveTo>
                    <a:pt x="1219" y="72"/>
                  </a:moveTo>
                  <a:lnTo>
                    <a:pt x="1221" y="72"/>
                  </a:lnTo>
                  <a:lnTo>
                    <a:pt x="1253" y="82"/>
                  </a:lnTo>
                  <a:lnTo>
                    <a:pt x="1254" y="83"/>
                  </a:lnTo>
                  <a:lnTo>
                    <a:pt x="1255" y="86"/>
                  </a:lnTo>
                  <a:lnTo>
                    <a:pt x="1255" y="88"/>
                  </a:lnTo>
                  <a:lnTo>
                    <a:pt x="1254" y="89"/>
                  </a:lnTo>
                  <a:lnTo>
                    <a:pt x="1253" y="90"/>
                  </a:lnTo>
                  <a:lnTo>
                    <a:pt x="1252" y="90"/>
                  </a:lnTo>
                  <a:lnTo>
                    <a:pt x="1250" y="90"/>
                  </a:lnTo>
                  <a:lnTo>
                    <a:pt x="1219" y="79"/>
                  </a:lnTo>
                  <a:lnTo>
                    <a:pt x="1217" y="78"/>
                  </a:lnTo>
                  <a:lnTo>
                    <a:pt x="1217" y="76"/>
                  </a:lnTo>
                  <a:lnTo>
                    <a:pt x="1217" y="74"/>
                  </a:lnTo>
                  <a:lnTo>
                    <a:pt x="1218" y="73"/>
                  </a:lnTo>
                  <a:lnTo>
                    <a:pt x="1219" y="72"/>
                  </a:lnTo>
                  <a:close/>
                  <a:moveTo>
                    <a:pt x="2194" y="56"/>
                  </a:moveTo>
                  <a:lnTo>
                    <a:pt x="2202" y="60"/>
                  </a:lnTo>
                  <a:lnTo>
                    <a:pt x="2206" y="66"/>
                  </a:lnTo>
                  <a:lnTo>
                    <a:pt x="2207" y="75"/>
                  </a:lnTo>
                  <a:lnTo>
                    <a:pt x="2204" y="81"/>
                  </a:lnTo>
                  <a:lnTo>
                    <a:pt x="2197" y="87"/>
                  </a:lnTo>
                  <a:lnTo>
                    <a:pt x="2154" y="101"/>
                  </a:lnTo>
                  <a:lnTo>
                    <a:pt x="2152" y="103"/>
                  </a:lnTo>
                  <a:lnTo>
                    <a:pt x="2150" y="103"/>
                  </a:lnTo>
                  <a:lnTo>
                    <a:pt x="2145" y="103"/>
                  </a:lnTo>
                  <a:lnTo>
                    <a:pt x="2142" y="100"/>
                  </a:lnTo>
                  <a:lnTo>
                    <a:pt x="2139" y="98"/>
                  </a:lnTo>
                  <a:lnTo>
                    <a:pt x="2136" y="96"/>
                  </a:lnTo>
                  <a:lnTo>
                    <a:pt x="2135" y="92"/>
                  </a:lnTo>
                  <a:lnTo>
                    <a:pt x="2134" y="84"/>
                  </a:lnTo>
                  <a:lnTo>
                    <a:pt x="2137" y="77"/>
                  </a:lnTo>
                  <a:lnTo>
                    <a:pt x="2144" y="73"/>
                  </a:lnTo>
                  <a:lnTo>
                    <a:pt x="2187" y="57"/>
                  </a:lnTo>
                  <a:lnTo>
                    <a:pt x="2194" y="56"/>
                  </a:lnTo>
                  <a:close/>
                  <a:moveTo>
                    <a:pt x="2249" y="49"/>
                  </a:moveTo>
                  <a:lnTo>
                    <a:pt x="2251" y="50"/>
                  </a:lnTo>
                  <a:lnTo>
                    <a:pt x="2252" y="51"/>
                  </a:lnTo>
                  <a:lnTo>
                    <a:pt x="2252" y="54"/>
                  </a:lnTo>
                  <a:lnTo>
                    <a:pt x="2252" y="56"/>
                  </a:lnTo>
                  <a:lnTo>
                    <a:pt x="2250" y="57"/>
                  </a:lnTo>
                  <a:lnTo>
                    <a:pt x="2219" y="68"/>
                  </a:lnTo>
                  <a:lnTo>
                    <a:pt x="2218" y="68"/>
                  </a:lnTo>
                  <a:lnTo>
                    <a:pt x="2216" y="67"/>
                  </a:lnTo>
                  <a:lnTo>
                    <a:pt x="2213" y="66"/>
                  </a:lnTo>
                  <a:lnTo>
                    <a:pt x="2213" y="64"/>
                  </a:lnTo>
                  <a:lnTo>
                    <a:pt x="2214" y="62"/>
                  </a:lnTo>
                  <a:lnTo>
                    <a:pt x="2217" y="61"/>
                  </a:lnTo>
                  <a:lnTo>
                    <a:pt x="2246" y="49"/>
                  </a:lnTo>
                  <a:lnTo>
                    <a:pt x="2249" y="49"/>
                  </a:lnTo>
                  <a:close/>
                  <a:moveTo>
                    <a:pt x="1230" y="45"/>
                  </a:moveTo>
                  <a:lnTo>
                    <a:pt x="1232" y="45"/>
                  </a:lnTo>
                  <a:lnTo>
                    <a:pt x="1261" y="57"/>
                  </a:lnTo>
                  <a:lnTo>
                    <a:pt x="1264" y="59"/>
                  </a:lnTo>
                  <a:lnTo>
                    <a:pt x="1265" y="60"/>
                  </a:lnTo>
                  <a:lnTo>
                    <a:pt x="1265" y="62"/>
                  </a:lnTo>
                  <a:lnTo>
                    <a:pt x="1263" y="64"/>
                  </a:lnTo>
                  <a:lnTo>
                    <a:pt x="1260" y="64"/>
                  </a:lnTo>
                  <a:lnTo>
                    <a:pt x="1259" y="64"/>
                  </a:lnTo>
                  <a:lnTo>
                    <a:pt x="1229" y="52"/>
                  </a:lnTo>
                  <a:lnTo>
                    <a:pt x="1226" y="51"/>
                  </a:lnTo>
                  <a:lnTo>
                    <a:pt x="1226" y="49"/>
                  </a:lnTo>
                  <a:lnTo>
                    <a:pt x="1226" y="47"/>
                  </a:lnTo>
                  <a:lnTo>
                    <a:pt x="1227" y="45"/>
                  </a:lnTo>
                  <a:lnTo>
                    <a:pt x="1230" y="45"/>
                  </a:lnTo>
                  <a:close/>
                  <a:moveTo>
                    <a:pt x="1738" y="31"/>
                  </a:moveTo>
                  <a:lnTo>
                    <a:pt x="1720" y="34"/>
                  </a:lnTo>
                  <a:lnTo>
                    <a:pt x="1703" y="42"/>
                  </a:lnTo>
                  <a:lnTo>
                    <a:pt x="1687" y="55"/>
                  </a:lnTo>
                  <a:lnTo>
                    <a:pt x="1672" y="72"/>
                  </a:lnTo>
                  <a:lnTo>
                    <a:pt x="1658" y="92"/>
                  </a:lnTo>
                  <a:lnTo>
                    <a:pt x="1647" y="116"/>
                  </a:lnTo>
                  <a:lnTo>
                    <a:pt x="1691" y="109"/>
                  </a:lnTo>
                  <a:lnTo>
                    <a:pt x="1738" y="106"/>
                  </a:lnTo>
                  <a:lnTo>
                    <a:pt x="1786" y="109"/>
                  </a:lnTo>
                  <a:lnTo>
                    <a:pt x="1831" y="116"/>
                  </a:lnTo>
                  <a:lnTo>
                    <a:pt x="1819" y="92"/>
                  </a:lnTo>
                  <a:lnTo>
                    <a:pt x="1805" y="72"/>
                  </a:lnTo>
                  <a:lnTo>
                    <a:pt x="1790" y="55"/>
                  </a:lnTo>
                  <a:lnTo>
                    <a:pt x="1774" y="42"/>
                  </a:lnTo>
                  <a:lnTo>
                    <a:pt x="1756" y="34"/>
                  </a:lnTo>
                  <a:lnTo>
                    <a:pt x="1738" y="31"/>
                  </a:lnTo>
                  <a:close/>
                  <a:moveTo>
                    <a:pt x="2238" y="23"/>
                  </a:moveTo>
                  <a:lnTo>
                    <a:pt x="2240" y="24"/>
                  </a:lnTo>
                  <a:lnTo>
                    <a:pt x="2241" y="25"/>
                  </a:lnTo>
                  <a:lnTo>
                    <a:pt x="2241" y="27"/>
                  </a:lnTo>
                  <a:lnTo>
                    <a:pt x="2241" y="29"/>
                  </a:lnTo>
                  <a:lnTo>
                    <a:pt x="2239" y="30"/>
                  </a:lnTo>
                  <a:lnTo>
                    <a:pt x="2209" y="43"/>
                  </a:lnTo>
                  <a:lnTo>
                    <a:pt x="2207" y="44"/>
                  </a:lnTo>
                  <a:lnTo>
                    <a:pt x="2205" y="43"/>
                  </a:lnTo>
                  <a:lnTo>
                    <a:pt x="2204" y="41"/>
                  </a:lnTo>
                  <a:lnTo>
                    <a:pt x="2204" y="39"/>
                  </a:lnTo>
                  <a:lnTo>
                    <a:pt x="2204" y="38"/>
                  </a:lnTo>
                  <a:lnTo>
                    <a:pt x="2206" y="35"/>
                  </a:lnTo>
                  <a:lnTo>
                    <a:pt x="2236" y="23"/>
                  </a:lnTo>
                  <a:lnTo>
                    <a:pt x="2238" y="23"/>
                  </a:lnTo>
                  <a:close/>
                  <a:moveTo>
                    <a:pt x="1240" y="18"/>
                  </a:moveTo>
                  <a:lnTo>
                    <a:pt x="1242" y="18"/>
                  </a:lnTo>
                  <a:lnTo>
                    <a:pt x="1272" y="32"/>
                  </a:lnTo>
                  <a:lnTo>
                    <a:pt x="1274" y="33"/>
                  </a:lnTo>
                  <a:lnTo>
                    <a:pt x="1275" y="35"/>
                  </a:lnTo>
                  <a:lnTo>
                    <a:pt x="1274" y="38"/>
                  </a:lnTo>
                  <a:lnTo>
                    <a:pt x="1273" y="39"/>
                  </a:lnTo>
                  <a:lnTo>
                    <a:pt x="1272" y="40"/>
                  </a:lnTo>
                  <a:lnTo>
                    <a:pt x="1271" y="40"/>
                  </a:lnTo>
                  <a:lnTo>
                    <a:pt x="1270" y="40"/>
                  </a:lnTo>
                  <a:lnTo>
                    <a:pt x="1269" y="40"/>
                  </a:lnTo>
                  <a:lnTo>
                    <a:pt x="1239" y="26"/>
                  </a:lnTo>
                  <a:lnTo>
                    <a:pt x="1238" y="25"/>
                  </a:lnTo>
                  <a:lnTo>
                    <a:pt x="1237" y="23"/>
                  </a:lnTo>
                  <a:lnTo>
                    <a:pt x="1237" y="20"/>
                  </a:lnTo>
                  <a:lnTo>
                    <a:pt x="1239" y="19"/>
                  </a:lnTo>
                  <a:lnTo>
                    <a:pt x="1240" y="18"/>
                  </a:lnTo>
                  <a:close/>
                  <a:moveTo>
                    <a:pt x="3278" y="15"/>
                  </a:moveTo>
                  <a:lnTo>
                    <a:pt x="3287" y="16"/>
                  </a:lnTo>
                  <a:lnTo>
                    <a:pt x="3293" y="20"/>
                  </a:lnTo>
                  <a:lnTo>
                    <a:pt x="3296" y="28"/>
                  </a:lnTo>
                  <a:lnTo>
                    <a:pt x="3295" y="36"/>
                  </a:lnTo>
                  <a:lnTo>
                    <a:pt x="3290" y="43"/>
                  </a:lnTo>
                  <a:lnTo>
                    <a:pt x="3282" y="46"/>
                  </a:lnTo>
                  <a:lnTo>
                    <a:pt x="3019" y="82"/>
                  </a:lnTo>
                  <a:lnTo>
                    <a:pt x="3016" y="82"/>
                  </a:lnTo>
                  <a:lnTo>
                    <a:pt x="3012" y="82"/>
                  </a:lnTo>
                  <a:lnTo>
                    <a:pt x="3008" y="80"/>
                  </a:lnTo>
                  <a:lnTo>
                    <a:pt x="3005" y="77"/>
                  </a:lnTo>
                  <a:lnTo>
                    <a:pt x="3002" y="74"/>
                  </a:lnTo>
                  <a:lnTo>
                    <a:pt x="3001" y="68"/>
                  </a:lnTo>
                  <a:lnTo>
                    <a:pt x="3002" y="61"/>
                  </a:lnTo>
                  <a:lnTo>
                    <a:pt x="3007" y="55"/>
                  </a:lnTo>
                  <a:lnTo>
                    <a:pt x="3014" y="51"/>
                  </a:lnTo>
                  <a:lnTo>
                    <a:pt x="3278" y="15"/>
                  </a:lnTo>
                  <a:close/>
                  <a:moveTo>
                    <a:pt x="1738" y="0"/>
                  </a:moveTo>
                  <a:lnTo>
                    <a:pt x="1762" y="3"/>
                  </a:lnTo>
                  <a:lnTo>
                    <a:pt x="1785" y="12"/>
                  </a:lnTo>
                  <a:lnTo>
                    <a:pt x="1805" y="26"/>
                  </a:lnTo>
                  <a:lnTo>
                    <a:pt x="1824" y="45"/>
                  </a:lnTo>
                  <a:lnTo>
                    <a:pt x="1841" y="68"/>
                  </a:lnTo>
                  <a:lnTo>
                    <a:pt x="1856" y="96"/>
                  </a:lnTo>
                  <a:lnTo>
                    <a:pt x="1868" y="127"/>
                  </a:lnTo>
                  <a:lnTo>
                    <a:pt x="1896" y="139"/>
                  </a:lnTo>
                  <a:lnTo>
                    <a:pt x="1922" y="153"/>
                  </a:lnTo>
                  <a:lnTo>
                    <a:pt x="1943" y="168"/>
                  </a:lnTo>
                  <a:lnTo>
                    <a:pt x="1960" y="186"/>
                  </a:lnTo>
                  <a:lnTo>
                    <a:pt x="1973" y="205"/>
                  </a:lnTo>
                  <a:lnTo>
                    <a:pt x="1982" y="225"/>
                  </a:lnTo>
                  <a:lnTo>
                    <a:pt x="1985" y="246"/>
                  </a:lnTo>
                  <a:lnTo>
                    <a:pt x="1982" y="268"/>
                  </a:lnTo>
                  <a:lnTo>
                    <a:pt x="1973" y="288"/>
                  </a:lnTo>
                  <a:lnTo>
                    <a:pt x="1960" y="307"/>
                  </a:lnTo>
                  <a:lnTo>
                    <a:pt x="1943" y="325"/>
                  </a:lnTo>
                  <a:lnTo>
                    <a:pt x="1922" y="341"/>
                  </a:lnTo>
                  <a:lnTo>
                    <a:pt x="1896" y="355"/>
                  </a:lnTo>
                  <a:lnTo>
                    <a:pt x="1868" y="367"/>
                  </a:lnTo>
                  <a:lnTo>
                    <a:pt x="1856" y="398"/>
                  </a:lnTo>
                  <a:lnTo>
                    <a:pt x="1841" y="424"/>
                  </a:lnTo>
                  <a:lnTo>
                    <a:pt x="1824" y="448"/>
                  </a:lnTo>
                  <a:lnTo>
                    <a:pt x="1805" y="467"/>
                  </a:lnTo>
                  <a:lnTo>
                    <a:pt x="1785" y="481"/>
                  </a:lnTo>
                  <a:lnTo>
                    <a:pt x="1762" y="490"/>
                  </a:lnTo>
                  <a:lnTo>
                    <a:pt x="1738" y="493"/>
                  </a:lnTo>
                  <a:lnTo>
                    <a:pt x="1715" y="490"/>
                  </a:lnTo>
                  <a:lnTo>
                    <a:pt x="1692" y="481"/>
                  </a:lnTo>
                  <a:lnTo>
                    <a:pt x="1671" y="467"/>
                  </a:lnTo>
                  <a:lnTo>
                    <a:pt x="1652" y="448"/>
                  </a:lnTo>
                  <a:lnTo>
                    <a:pt x="1635" y="424"/>
                  </a:lnTo>
                  <a:lnTo>
                    <a:pt x="1621" y="398"/>
                  </a:lnTo>
                  <a:lnTo>
                    <a:pt x="1608" y="367"/>
                  </a:lnTo>
                  <a:lnTo>
                    <a:pt x="1580" y="355"/>
                  </a:lnTo>
                  <a:lnTo>
                    <a:pt x="1555" y="341"/>
                  </a:lnTo>
                  <a:lnTo>
                    <a:pt x="1534" y="325"/>
                  </a:lnTo>
                  <a:lnTo>
                    <a:pt x="1516" y="307"/>
                  </a:lnTo>
                  <a:lnTo>
                    <a:pt x="1503" y="288"/>
                  </a:lnTo>
                  <a:lnTo>
                    <a:pt x="1495" y="268"/>
                  </a:lnTo>
                  <a:lnTo>
                    <a:pt x="1492" y="246"/>
                  </a:lnTo>
                  <a:lnTo>
                    <a:pt x="1495" y="225"/>
                  </a:lnTo>
                  <a:lnTo>
                    <a:pt x="1503" y="205"/>
                  </a:lnTo>
                  <a:lnTo>
                    <a:pt x="1516" y="186"/>
                  </a:lnTo>
                  <a:lnTo>
                    <a:pt x="1534" y="168"/>
                  </a:lnTo>
                  <a:lnTo>
                    <a:pt x="1555" y="153"/>
                  </a:lnTo>
                  <a:lnTo>
                    <a:pt x="1580" y="139"/>
                  </a:lnTo>
                  <a:lnTo>
                    <a:pt x="1608" y="127"/>
                  </a:lnTo>
                  <a:lnTo>
                    <a:pt x="1621" y="96"/>
                  </a:lnTo>
                  <a:lnTo>
                    <a:pt x="1635" y="68"/>
                  </a:lnTo>
                  <a:lnTo>
                    <a:pt x="1652" y="45"/>
                  </a:lnTo>
                  <a:lnTo>
                    <a:pt x="1671" y="26"/>
                  </a:lnTo>
                  <a:lnTo>
                    <a:pt x="1692" y="12"/>
                  </a:lnTo>
                  <a:lnTo>
                    <a:pt x="1715" y="3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44"/>
            <p:cNvSpPr>
              <a:spLocks noEditPoints="1"/>
            </p:cNvSpPr>
            <p:nvPr/>
          </p:nvSpPr>
          <p:spPr bwMode="auto">
            <a:xfrm>
              <a:off x="2597150" y="3473451"/>
              <a:ext cx="471487" cy="228600"/>
            </a:xfrm>
            <a:custGeom>
              <a:avLst/>
              <a:gdLst>
                <a:gd name="T0" fmla="*/ 1096 w 2966"/>
                <a:gd name="T1" fmla="*/ 1421 h 1445"/>
                <a:gd name="T2" fmla="*/ 1993 w 2966"/>
                <a:gd name="T3" fmla="*/ 1407 h 1445"/>
                <a:gd name="T4" fmla="*/ 1074 w 2966"/>
                <a:gd name="T5" fmla="*/ 1385 h 1445"/>
                <a:gd name="T6" fmla="*/ 12 w 2966"/>
                <a:gd name="T7" fmla="*/ 1396 h 1445"/>
                <a:gd name="T8" fmla="*/ 1976 w 2966"/>
                <a:gd name="T9" fmla="*/ 1378 h 1445"/>
                <a:gd name="T10" fmla="*/ 1173 w 2966"/>
                <a:gd name="T11" fmla="*/ 1337 h 1445"/>
                <a:gd name="T12" fmla="*/ 1993 w 2966"/>
                <a:gd name="T13" fmla="*/ 1335 h 1445"/>
                <a:gd name="T14" fmla="*/ 1138 w 2966"/>
                <a:gd name="T15" fmla="*/ 1355 h 1445"/>
                <a:gd name="T16" fmla="*/ 1886 w 2966"/>
                <a:gd name="T17" fmla="*/ 1381 h 1445"/>
                <a:gd name="T18" fmla="*/ 1948 w 2966"/>
                <a:gd name="T19" fmla="*/ 1340 h 1445"/>
                <a:gd name="T20" fmla="*/ 1123 w 2966"/>
                <a:gd name="T21" fmla="*/ 1313 h 1445"/>
                <a:gd name="T22" fmla="*/ 1952 w 2966"/>
                <a:gd name="T23" fmla="*/ 1291 h 1445"/>
                <a:gd name="T24" fmla="*/ 1936 w 2966"/>
                <a:gd name="T25" fmla="*/ 1270 h 1445"/>
                <a:gd name="T26" fmla="*/ 1192 w 2966"/>
                <a:gd name="T27" fmla="*/ 1292 h 1445"/>
                <a:gd name="T28" fmla="*/ 1893 w 2966"/>
                <a:gd name="T29" fmla="*/ 1281 h 1445"/>
                <a:gd name="T30" fmla="*/ 1204 w 2966"/>
                <a:gd name="T31" fmla="*/ 1277 h 1445"/>
                <a:gd name="T32" fmla="*/ 2531 w 2966"/>
                <a:gd name="T33" fmla="*/ 1356 h 1445"/>
                <a:gd name="T34" fmla="*/ 1868 w 2966"/>
                <a:gd name="T35" fmla="*/ 1259 h 1445"/>
                <a:gd name="T36" fmla="*/ 1204 w 2966"/>
                <a:gd name="T37" fmla="*/ 1228 h 1445"/>
                <a:gd name="T38" fmla="*/ 1298 w 2966"/>
                <a:gd name="T39" fmla="*/ 1225 h 1445"/>
                <a:gd name="T40" fmla="*/ 317 w 2966"/>
                <a:gd name="T41" fmla="*/ 1277 h 1445"/>
                <a:gd name="T42" fmla="*/ 1747 w 2966"/>
                <a:gd name="T43" fmla="*/ 1278 h 1445"/>
                <a:gd name="T44" fmla="*/ 1868 w 2966"/>
                <a:gd name="T45" fmla="*/ 1214 h 1445"/>
                <a:gd name="T46" fmla="*/ 1849 w 2966"/>
                <a:gd name="T47" fmla="*/ 1197 h 1445"/>
                <a:gd name="T48" fmla="*/ 1275 w 2966"/>
                <a:gd name="T49" fmla="*/ 1226 h 1445"/>
                <a:gd name="T50" fmla="*/ 1806 w 2966"/>
                <a:gd name="T51" fmla="*/ 1217 h 1445"/>
                <a:gd name="T52" fmla="*/ 1274 w 2966"/>
                <a:gd name="T53" fmla="*/ 1183 h 1445"/>
                <a:gd name="T54" fmla="*/ 1798 w 2966"/>
                <a:gd name="T55" fmla="*/ 1168 h 1445"/>
                <a:gd name="T56" fmla="*/ 1470 w 2966"/>
                <a:gd name="T57" fmla="*/ 1177 h 1445"/>
                <a:gd name="T58" fmla="*/ 1631 w 2966"/>
                <a:gd name="T59" fmla="*/ 1224 h 1445"/>
                <a:gd name="T60" fmla="*/ 1762 w 2966"/>
                <a:gd name="T61" fmla="*/ 1191 h 1445"/>
                <a:gd name="T62" fmla="*/ 1341 w 2966"/>
                <a:gd name="T63" fmla="*/ 1192 h 1445"/>
                <a:gd name="T64" fmla="*/ 1730 w 2966"/>
                <a:gd name="T65" fmla="*/ 1180 h 1445"/>
                <a:gd name="T66" fmla="*/ 1353 w 2966"/>
                <a:gd name="T67" fmla="*/ 1143 h 1445"/>
                <a:gd name="T68" fmla="*/ 1384 w 2966"/>
                <a:gd name="T69" fmla="*/ 1134 h 1445"/>
                <a:gd name="T70" fmla="*/ 1696 w 2966"/>
                <a:gd name="T71" fmla="*/ 1131 h 1445"/>
                <a:gd name="T72" fmla="*/ 1418 w 2966"/>
                <a:gd name="T73" fmla="*/ 1165 h 1445"/>
                <a:gd name="T74" fmla="*/ 1653 w 2966"/>
                <a:gd name="T75" fmla="*/ 1157 h 1445"/>
                <a:gd name="T76" fmla="*/ 1433 w 2966"/>
                <a:gd name="T77" fmla="*/ 1121 h 1445"/>
                <a:gd name="T78" fmla="*/ 1465 w 2966"/>
                <a:gd name="T79" fmla="*/ 1114 h 1445"/>
                <a:gd name="T80" fmla="*/ 1612 w 2966"/>
                <a:gd name="T81" fmla="*/ 1115 h 1445"/>
                <a:gd name="T82" fmla="*/ 1499 w 2966"/>
                <a:gd name="T83" fmla="*/ 1150 h 1445"/>
                <a:gd name="T84" fmla="*/ 1577 w 2966"/>
                <a:gd name="T85" fmla="*/ 1149 h 1445"/>
                <a:gd name="T86" fmla="*/ 1519 w 2966"/>
                <a:gd name="T87" fmla="*/ 1145 h 1445"/>
                <a:gd name="T88" fmla="*/ 1551 w 2966"/>
                <a:gd name="T89" fmla="*/ 1108 h 1445"/>
                <a:gd name="T90" fmla="*/ 175 w 2966"/>
                <a:gd name="T91" fmla="*/ 908 h 1445"/>
                <a:gd name="T92" fmla="*/ 159 w 2966"/>
                <a:gd name="T93" fmla="*/ 920 h 1445"/>
                <a:gd name="T94" fmla="*/ 1044 w 2966"/>
                <a:gd name="T95" fmla="*/ 1313 h 1445"/>
                <a:gd name="T96" fmla="*/ 2028 w 2966"/>
                <a:gd name="T97" fmla="*/ 1306 h 1445"/>
                <a:gd name="T98" fmla="*/ 2149 w 2966"/>
                <a:gd name="T99" fmla="*/ 821 h 1445"/>
                <a:gd name="T100" fmla="*/ 908 w 2966"/>
                <a:gd name="T101" fmla="*/ 814 h 1445"/>
                <a:gd name="T102" fmla="*/ 2469 w 2966"/>
                <a:gd name="T103" fmla="*/ 773 h 1445"/>
                <a:gd name="T104" fmla="*/ 647 w 2966"/>
                <a:gd name="T105" fmla="*/ 739 h 1445"/>
                <a:gd name="T106" fmla="*/ 1589 w 2966"/>
                <a:gd name="T107" fmla="*/ 380 h 1445"/>
                <a:gd name="T108" fmla="*/ 2300 w 2966"/>
                <a:gd name="T109" fmla="*/ 282 h 1445"/>
                <a:gd name="T110" fmla="*/ 879 w 2966"/>
                <a:gd name="T111" fmla="*/ 244 h 1445"/>
                <a:gd name="T112" fmla="*/ 857 w 2966"/>
                <a:gd name="T113" fmla="*/ 242 h 1445"/>
                <a:gd name="T114" fmla="*/ 1808 w 2966"/>
                <a:gd name="T115" fmla="*/ 111 h 1445"/>
                <a:gd name="T116" fmla="*/ 1327 w 2966"/>
                <a:gd name="T117" fmla="*/ 99 h 1445"/>
                <a:gd name="T118" fmla="*/ 1009 w 2966"/>
                <a:gd name="T119" fmla="*/ 2 h 1445"/>
                <a:gd name="T120" fmla="*/ 2067 w 2966"/>
                <a:gd name="T121" fmla="*/ 4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66" h="1445">
                  <a:moveTo>
                    <a:pt x="2035" y="1408"/>
                  </a:moveTo>
                  <a:lnTo>
                    <a:pt x="2037" y="1408"/>
                  </a:lnTo>
                  <a:lnTo>
                    <a:pt x="2039" y="1410"/>
                  </a:lnTo>
                  <a:lnTo>
                    <a:pt x="2039" y="1411"/>
                  </a:lnTo>
                  <a:lnTo>
                    <a:pt x="2038" y="1413"/>
                  </a:lnTo>
                  <a:lnTo>
                    <a:pt x="2037" y="1416"/>
                  </a:lnTo>
                  <a:lnTo>
                    <a:pt x="2007" y="1429"/>
                  </a:lnTo>
                  <a:lnTo>
                    <a:pt x="2006" y="1430"/>
                  </a:lnTo>
                  <a:lnTo>
                    <a:pt x="2004" y="1429"/>
                  </a:lnTo>
                  <a:lnTo>
                    <a:pt x="2002" y="1428"/>
                  </a:lnTo>
                  <a:lnTo>
                    <a:pt x="2002" y="1426"/>
                  </a:lnTo>
                  <a:lnTo>
                    <a:pt x="2002" y="1424"/>
                  </a:lnTo>
                  <a:lnTo>
                    <a:pt x="2004" y="1423"/>
                  </a:lnTo>
                  <a:lnTo>
                    <a:pt x="2034" y="1408"/>
                  </a:lnTo>
                  <a:lnTo>
                    <a:pt x="2035" y="1408"/>
                  </a:lnTo>
                  <a:close/>
                  <a:moveTo>
                    <a:pt x="1063" y="1404"/>
                  </a:moveTo>
                  <a:lnTo>
                    <a:pt x="1065" y="1404"/>
                  </a:lnTo>
                  <a:lnTo>
                    <a:pt x="1095" y="1419"/>
                  </a:lnTo>
                  <a:lnTo>
                    <a:pt x="1096" y="1421"/>
                  </a:lnTo>
                  <a:lnTo>
                    <a:pt x="1097" y="1423"/>
                  </a:lnTo>
                  <a:lnTo>
                    <a:pt x="1096" y="1424"/>
                  </a:lnTo>
                  <a:lnTo>
                    <a:pt x="1095" y="1426"/>
                  </a:lnTo>
                  <a:lnTo>
                    <a:pt x="1093" y="1426"/>
                  </a:lnTo>
                  <a:lnTo>
                    <a:pt x="1091" y="1426"/>
                  </a:lnTo>
                  <a:lnTo>
                    <a:pt x="1062" y="1411"/>
                  </a:lnTo>
                  <a:lnTo>
                    <a:pt x="1060" y="1409"/>
                  </a:lnTo>
                  <a:lnTo>
                    <a:pt x="1060" y="1408"/>
                  </a:lnTo>
                  <a:lnTo>
                    <a:pt x="1060" y="1406"/>
                  </a:lnTo>
                  <a:lnTo>
                    <a:pt x="1061" y="1404"/>
                  </a:lnTo>
                  <a:lnTo>
                    <a:pt x="1063" y="1404"/>
                  </a:lnTo>
                  <a:close/>
                  <a:moveTo>
                    <a:pt x="2022" y="1382"/>
                  </a:moveTo>
                  <a:lnTo>
                    <a:pt x="2023" y="1382"/>
                  </a:lnTo>
                  <a:lnTo>
                    <a:pt x="2026" y="1385"/>
                  </a:lnTo>
                  <a:lnTo>
                    <a:pt x="2026" y="1387"/>
                  </a:lnTo>
                  <a:lnTo>
                    <a:pt x="2026" y="1388"/>
                  </a:lnTo>
                  <a:lnTo>
                    <a:pt x="2023" y="1390"/>
                  </a:lnTo>
                  <a:lnTo>
                    <a:pt x="1995" y="1406"/>
                  </a:lnTo>
                  <a:lnTo>
                    <a:pt x="1993" y="1407"/>
                  </a:lnTo>
                  <a:lnTo>
                    <a:pt x="1992" y="1406"/>
                  </a:lnTo>
                  <a:lnTo>
                    <a:pt x="1990" y="1406"/>
                  </a:lnTo>
                  <a:lnTo>
                    <a:pt x="1989" y="1405"/>
                  </a:lnTo>
                  <a:lnTo>
                    <a:pt x="1989" y="1403"/>
                  </a:lnTo>
                  <a:lnTo>
                    <a:pt x="1989" y="1401"/>
                  </a:lnTo>
                  <a:lnTo>
                    <a:pt x="1992" y="1400"/>
                  </a:lnTo>
                  <a:lnTo>
                    <a:pt x="2020" y="1382"/>
                  </a:lnTo>
                  <a:lnTo>
                    <a:pt x="2022" y="1382"/>
                  </a:lnTo>
                  <a:close/>
                  <a:moveTo>
                    <a:pt x="1077" y="1378"/>
                  </a:moveTo>
                  <a:lnTo>
                    <a:pt x="1079" y="1379"/>
                  </a:lnTo>
                  <a:lnTo>
                    <a:pt x="1108" y="1395"/>
                  </a:lnTo>
                  <a:lnTo>
                    <a:pt x="1109" y="1397"/>
                  </a:lnTo>
                  <a:lnTo>
                    <a:pt x="1110" y="1400"/>
                  </a:lnTo>
                  <a:lnTo>
                    <a:pt x="1109" y="1402"/>
                  </a:lnTo>
                  <a:lnTo>
                    <a:pt x="1108" y="1403"/>
                  </a:lnTo>
                  <a:lnTo>
                    <a:pt x="1106" y="1403"/>
                  </a:lnTo>
                  <a:lnTo>
                    <a:pt x="1103" y="1403"/>
                  </a:lnTo>
                  <a:lnTo>
                    <a:pt x="1075" y="1386"/>
                  </a:lnTo>
                  <a:lnTo>
                    <a:pt x="1074" y="1385"/>
                  </a:lnTo>
                  <a:lnTo>
                    <a:pt x="1074" y="1382"/>
                  </a:lnTo>
                  <a:lnTo>
                    <a:pt x="1074" y="1380"/>
                  </a:lnTo>
                  <a:lnTo>
                    <a:pt x="1075" y="1379"/>
                  </a:lnTo>
                  <a:lnTo>
                    <a:pt x="1077" y="1378"/>
                  </a:lnTo>
                  <a:close/>
                  <a:moveTo>
                    <a:pt x="18" y="1366"/>
                  </a:moveTo>
                  <a:lnTo>
                    <a:pt x="281" y="1414"/>
                  </a:lnTo>
                  <a:lnTo>
                    <a:pt x="284" y="1414"/>
                  </a:lnTo>
                  <a:lnTo>
                    <a:pt x="287" y="1417"/>
                  </a:lnTo>
                  <a:lnTo>
                    <a:pt x="290" y="1420"/>
                  </a:lnTo>
                  <a:lnTo>
                    <a:pt x="293" y="1423"/>
                  </a:lnTo>
                  <a:lnTo>
                    <a:pt x="294" y="1427"/>
                  </a:lnTo>
                  <a:lnTo>
                    <a:pt x="294" y="1433"/>
                  </a:lnTo>
                  <a:lnTo>
                    <a:pt x="292" y="1437"/>
                  </a:lnTo>
                  <a:lnTo>
                    <a:pt x="290" y="1440"/>
                  </a:lnTo>
                  <a:lnTo>
                    <a:pt x="287" y="1442"/>
                  </a:lnTo>
                  <a:lnTo>
                    <a:pt x="282" y="1444"/>
                  </a:lnTo>
                  <a:lnTo>
                    <a:pt x="278" y="1445"/>
                  </a:lnTo>
                  <a:lnTo>
                    <a:pt x="276" y="1444"/>
                  </a:lnTo>
                  <a:lnTo>
                    <a:pt x="12" y="1396"/>
                  </a:lnTo>
                  <a:lnTo>
                    <a:pt x="6" y="1393"/>
                  </a:lnTo>
                  <a:lnTo>
                    <a:pt x="0" y="1387"/>
                  </a:lnTo>
                  <a:lnTo>
                    <a:pt x="0" y="1378"/>
                  </a:lnTo>
                  <a:lnTo>
                    <a:pt x="4" y="1371"/>
                  </a:lnTo>
                  <a:lnTo>
                    <a:pt x="10" y="1366"/>
                  </a:lnTo>
                  <a:lnTo>
                    <a:pt x="18" y="1366"/>
                  </a:lnTo>
                  <a:close/>
                  <a:moveTo>
                    <a:pt x="2006" y="1358"/>
                  </a:moveTo>
                  <a:lnTo>
                    <a:pt x="2009" y="1358"/>
                  </a:lnTo>
                  <a:lnTo>
                    <a:pt x="2011" y="1360"/>
                  </a:lnTo>
                  <a:lnTo>
                    <a:pt x="2011" y="1362"/>
                  </a:lnTo>
                  <a:lnTo>
                    <a:pt x="2011" y="1363"/>
                  </a:lnTo>
                  <a:lnTo>
                    <a:pt x="2010" y="1365"/>
                  </a:lnTo>
                  <a:lnTo>
                    <a:pt x="1981" y="1382"/>
                  </a:lnTo>
                  <a:lnTo>
                    <a:pt x="1980" y="1384"/>
                  </a:lnTo>
                  <a:lnTo>
                    <a:pt x="1979" y="1384"/>
                  </a:lnTo>
                  <a:lnTo>
                    <a:pt x="1978" y="1384"/>
                  </a:lnTo>
                  <a:lnTo>
                    <a:pt x="1976" y="1381"/>
                  </a:lnTo>
                  <a:lnTo>
                    <a:pt x="1976" y="1379"/>
                  </a:lnTo>
                  <a:lnTo>
                    <a:pt x="1976" y="1378"/>
                  </a:lnTo>
                  <a:lnTo>
                    <a:pt x="1977" y="1376"/>
                  </a:lnTo>
                  <a:lnTo>
                    <a:pt x="2005" y="1359"/>
                  </a:lnTo>
                  <a:lnTo>
                    <a:pt x="2006" y="1358"/>
                  </a:lnTo>
                  <a:close/>
                  <a:moveTo>
                    <a:pt x="1093" y="1354"/>
                  </a:moveTo>
                  <a:lnTo>
                    <a:pt x="1094" y="1355"/>
                  </a:lnTo>
                  <a:lnTo>
                    <a:pt x="1121" y="1373"/>
                  </a:lnTo>
                  <a:lnTo>
                    <a:pt x="1123" y="1375"/>
                  </a:lnTo>
                  <a:lnTo>
                    <a:pt x="1124" y="1376"/>
                  </a:lnTo>
                  <a:lnTo>
                    <a:pt x="1123" y="1378"/>
                  </a:lnTo>
                  <a:lnTo>
                    <a:pt x="1121" y="1379"/>
                  </a:lnTo>
                  <a:lnTo>
                    <a:pt x="1119" y="1380"/>
                  </a:lnTo>
                  <a:lnTo>
                    <a:pt x="1117" y="1379"/>
                  </a:lnTo>
                  <a:lnTo>
                    <a:pt x="1090" y="1361"/>
                  </a:lnTo>
                  <a:lnTo>
                    <a:pt x="1088" y="1360"/>
                  </a:lnTo>
                  <a:lnTo>
                    <a:pt x="1088" y="1358"/>
                  </a:lnTo>
                  <a:lnTo>
                    <a:pt x="1088" y="1356"/>
                  </a:lnTo>
                  <a:lnTo>
                    <a:pt x="1091" y="1355"/>
                  </a:lnTo>
                  <a:lnTo>
                    <a:pt x="1093" y="1354"/>
                  </a:lnTo>
                  <a:close/>
                  <a:moveTo>
                    <a:pt x="1173" y="1337"/>
                  </a:moveTo>
                  <a:lnTo>
                    <a:pt x="1180" y="1340"/>
                  </a:lnTo>
                  <a:lnTo>
                    <a:pt x="1215" y="1369"/>
                  </a:lnTo>
                  <a:lnTo>
                    <a:pt x="1219" y="1376"/>
                  </a:lnTo>
                  <a:lnTo>
                    <a:pt x="1220" y="1384"/>
                  </a:lnTo>
                  <a:lnTo>
                    <a:pt x="1217" y="1391"/>
                  </a:lnTo>
                  <a:lnTo>
                    <a:pt x="1213" y="1394"/>
                  </a:lnTo>
                  <a:lnTo>
                    <a:pt x="1210" y="1396"/>
                  </a:lnTo>
                  <a:lnTo>
                    <a:pt x="1204" y="1396"/>
                  </a:lnTo>
                  <a:lnTo>
                    <a:pt x="1201" y="1396"/>
                  </a:lnTo>
                  <a:lnTo>
                    <a:pt x="1198" y="1395"/>
                  </a:lnTo>
                  <a:lnTo>
                    <a:pt x="1195" y="1393"/>
                  </a:lnTo>
                  <a:lnTo>
                    <a:pt x="1160" y="1363"/>
                  </a:lnTo>
                  <a:lnTo>
                    <a:pt x="1156" y="1357"/>
                  </a:lnTo>
                  <a:lnTo>
                    <a:pt x="1154" y="1348"/>
                  </a:lnTo>
                  <a:lnTo>
                    <a:pt x="1159" y="1341"/>
                  </a:lnTo>
                  <a:lnTo>
                    <a:pt x="1165" y="1337"/>
                  </a:lnTo>
                  <a:lnTo>
                    <a:pt x="1173" y="1337"/>
                  </a:lnTo>
                  <a:close/>
                  <a:moveTo>
                    <a:pt x="1990" y="1335"/>
                  </a:moveTo>
                  <a:lnTo>
                    <a:pt x="1993" y="1335"/>
                  </a:lnTo>
                  <a:lnTo>
                    <a:pt x="1994" y="1336"/>
                  </a:lnTo>
                  <a:lnTo>
                    <a:pt x="1995" y="1338"/>
                  </a:lnTo>
                  <a:lnTo>
                    <a:pt x="1995" y="1340"/>
                  </a:lnTo>
                  <a:lnTo>
                    <a:pt x="1994" y="1341"/>
                  </a:lnTo>
                  <a:lnTo>
                    <a:pt x="1966" y="1360"/>
                  </a:lnTo>
                  <a:lnTo>
                    <a:pt x="1965" y="1361"/>
                  </a:lnTo>
                  <a:lnTo>
                    <a:pt x="1964" y="1361"/>
                  </a:lnTo>
                  <a:lnTo>
                    <a:pt x="1963" y="1361"/>
                  </a:lnTo>
                  <a:lnTo>
                    <a:pt x="1961" y="1360"/>
                  </a:lnTo>
                  <a:lnTo>
                    <a:pt x="1961" y="1358"/>
                  </a:lnTo>
                  <a:lnTo>
                    <a:pt x="1961" y="1356"/>
                  </a:lnTo>
                  <a:lnTo>
                    <a:pt x="1962" y="1355"/>
                  </a:lnTo>
                  <a:lnTo>
                    <a:pt x="1988" y="1335"/>
                  </a:lnTo>
                  <a:lnTo>
                    <a:pt x="1990" y="1335"/>
                  </a:lnTo>
                  <a:close/>
                  <a:moveTo>
                    <a:pt x="1109" y="1330"/>
                  </a:moveTo>
                  <a:lnTo>
                    <a:pt x="1111" y="1331"/>
                  </a:lnTo>
                  <a:lnTo>
                    <a:pt x="1137" y="1352"/>
                  </a:lnTo>
                  <a:lnTo>
                    <a:pt x="1138" y="1353"/>
                  </a:lnTo>
                  <a:lnTo>
                    <a:pt x="1138" y="1355"/>
                  </a:lnTo>
                  <a:lnTo>
                    <a:pt x="1138" y="1357"/>
                  </a:lnTo>
                  <a:lnTo>
                    <a:pt x="1136" y="1358"/>
                  </a:lnTo>
                  <a:lnTo>
                    <a:pt x="1135" y="1358"/>
                  </a:lnTo>
                  <a:lnTo>
                    <a:pt x="1133" y="1358"/>
                  </a:lnTo>
                  <a:lnTo>
                    <a:pt x="1132" y="1357"/>
                  </a:lnTo>
                  <a:lnTo>
                    <a:pt x="1107" y="1338"/>
                  </a:lnTo>
                  <a:lnTo>
                    <a:pt x="1104" y="1336"/>
                  </a:lnTo>
                  <a:lnTo>
                    <a:pt x="1104" y="1335"/>
                  </a:lnTo>
                  <a:lnTo>
                    <a:pt x="1106" y="1332"/>
                  </a:lnTo>
                  <a:lnTo>
                    <a:pt x="1107" y="1331"/>
                  </a:lnTo>
                  <a:lnTo>
                    <a:pt x="1109" y="1330"/>
                  </a:lnTo>
                  <a:close/>
                  <a:moveTo>
                    <a:pt x="1912" y="1323"/>
                  </a:moveTo>
                  <a:lnTo>
                    <a:pt x="1920" y="1323"/>
                  </a:lnTo>
                  <a:lnTo>
                    <a:pt x="1927" y="1328"/>
                  </a:lnTo>
                  <a:lnTo>
                    <a:pt x="1930" y="1336"/>
                  </a:lnTo>
                  <a:lnTo>
                    <a:pt x="1930" y="1343"/>
                  </a:lnTo>
                  <a:lnTo>
                    <a:pt x="1925" y="1349"/>
                  </a:lnTo>
                  <a:lnTo>
                    <a:pt x="1889" y="1379"/>
                  </a:lnTo>
                  <a:lnTo>
                    <a:pt x="1886" y="1381"/>
                  </a:lnTo>
                  <a:lnTo>
                    <a:pt x="1883" y="1382"/>
                  </a:lnTo>
                  <a:lnTo>
                    <a:pt x="1880" y="1382"/>
                  </a:lnTo>
                  <a:lnTo>
                    <a:pt x="1876" y="1381"/>
                  </a:lnTo>
                  <a:lnTo>
                    <a:pt x="1871" y="1380"/>
                  </a:lnTo>
                  <a:lnTo>
                    <a:pt x="1868" y="1377"/>
                  </a:lnTo>
                  <a:lnTo>
                    <a:pt x="1864" y="1370"/>
                  </a:lnTo>
                  <a:lnTo>
                    <a:pt x="1865" y="1361"/>
                  </a:lnTo>
                  <a:lnTo>
                    <a:pt x="1869" y="1355"/>
                  </a:lnTo>
                  <a:lnTo>
                    <a:pt x="1904" y="1326"/>
                  </a:lnTo>
                  <a:lnTo>
                    <a:pt x="1912" y="1323"/>
                  </a:lnTo>
                  <a:close/>
                  <a:moveTo>
                    <a:pt x="1973" y="1312"/>
                  </a:moveTo>
                  <a:lnTo>
                    <a:pt x="1976" y="1312"/>
                  </a:lnTo>
                  <a:lnTo>
                    <a:pt x="1977" y="1313"/>
                  </a:lnTo>
                  <a:lnTo>
                    <a:pt x="1978" y="1315"/>
                  </a:lnTo>
                  <a:lnTo>
                    <a:pt x="1978" y="1316"/>
                  </a:lnTo>
                  <a:lnTo>
                    <a:pt x="1976" y="1319"/>
                  </a:lnTo>
                  <a:lnTo>
                    <a:pt x="1950" y="1339"/>
                  </a:lnTo>
                  <a:lnTo>
                    <a:pt x="1949" y="1340"/>
                  </a:lnTo>
                  <a:lnTo>
                    <a:pt x="1948" y="1340"/>
                  </a:lnTo>
                  <a:lnTo>
                    <a:pt x="1946" y="1340"/>
                  </a:lnTo>
                  <a:lnTo>
                    <a:pt x="1945" y="1339"/>
                  </a:lnTo>
                  <a:lnTo>
                    <a:pt x="1944" y="1337"/>
                  </a:lnTo>
                  <a:lnTo>
                    <a:pt x="1945" y="1335"/>
                  </a:lnTo>
                  <a:lnTo>
                    <a:pt x="1946" y="1333"/>
                  </a:lnTo>
                  <a:lnTo>
                    <a:pt x="1971" y="1312"/>
                  </a:lnTo>
                  <a:lnTo>
                    <a:pt x="1973" y="1312"/>
                  </a:lnTo>
                  <a:close/>
                  <a:moveTo>
                    <a:pt x="1127" y="1308"/>
                  </a:moveTo>
                  <a:lnTo>
                    <a:pt x="1129" y="1309"/>
                  </a:lnTo>
                  <a:lnTo>
                    <a:pt x="1153" y="1330"/>
                  </a:lnTo>
                  <a:lnTo>
                    <a:pt x="1156" y="1331"/>
                  </a:lnTo>
                  <a:lnTo>
                    <a:pt x="1156" y="1333"/>
                  </a:lnTo>
                  <a:lnTo>
                    <a:pt x="1154" y="1336"/>
                  </a:lnTo>
                  <a:lnTo>
                    <a:pt x="1153" y="1337"/>
                  </a:lnTo>
                  <a:lnTo>
                    <a:pt x="1151" y="1337"/>
                  </a:lnTo>
                  <a:lnTo>
                    <a:pt x="1150" y="1337"/>
                  </a:lnTo>
                  <a:lnTo>
                    <a:pt x="1149" y="1336"/>
                  </a:lnTo>
                  <a:lnTo>
                    <a:pt x="1124" y="1315"/>
                  </a:lnTo>
                  <a:lnTo>
                    <a:pt x="1123" y="1313"/>
                  </a:lnTo>
                  <a:lnTo>
                    <a:pt x="1123" y="1311"/>
                  </a:lnTo>
                  <a:lnTo>
                    <a:pt x="1123" y="1309"/>
                  </a:lnTo>
                  <a:lnTo>
                    <a:pt x="1125" y="1308"/>
                  </a:lnTo>
                  <a:lnTo>
                    <a:pt x="1127" y="1308"/>
                  </a:lnTo>
                  <a:close/>
                  <a:moveTo>
                    <a:pt x="1954" y="1290"/>
                  </a:moveTo>
                  <a:lnTo>
                    <a:pt x="1956" y="1290"/>
                  </a:lnTo>
                  <a:lnTo>
                    <a:pt x="1959" y="1291"/>
                  </a:lnTo>
                  <a:lnTo>
                    <a:pt x="1959" y="1293"/>
                  </a:lnTo>
                  <a:lnTo>
                    <a:pt x="1959" y="1295"/>
                  </a:lnTo>
                  <a:lnTo>
                    <a:pt x="1957" y="1296"/>
                  </a:lnTo>
                  <a:lnTo>
                    <a:pt x="1933" y="1319"/>
                  </a:lnTo>
                  <a:lnTo>
                    <a:pt x="1932" y="1320"/>
                  </a:lnTo>
                  <a:lnTo>
                    <a:pt x="1931" y="1320"/>
                  </a:lnTo>
                  <a:lnTo>
                    <a:pt x="1929" y="1320"/>
                  </a:lnTo>
                  <a:lnTo>
                    <a:pt x="1928" y="1319"/>
                  </a:lnTo>
                  <a:lnTo>
                    <a:pt x="1927" y="1316"/>
                  </a:lnTo>
                  <a:lnTo>
                    <a:pt x="1927" y="1314"/>
                  </a:lnTo>
                  <a:lnTo>
                    <a:pt x="1928" y="1312"/>
                  </a:lnTo>
                  <a:lnTo>
                    <a:pt x="1952" y="1291"/>
                  </a:lnTo>
                  <a:lnTo>
                    <a:pt x="1954" y="1290"/>
                  </a:lnTo>
                  <a:close/>
                  <a:moveTo>
                    <a:pt x="1145" y="1287"/>
                  </a:moveTo>
                  <a:lnTo>
                    <a:pt x="1147" y="1288"/>
                  </a:lnTo>
                  <a:lnTo>
                    <a:pt x="1171" y="1310"/>
                  </a:lnTo>
                  <a:lnTo>
                    <a:pt x="1173" y="1311"/>
                  </a:lnTo>
                  <a:lnTo>
                    <a:pt x="1173" y="1313"/>
                  </a:lnTo>
                  <a:lnTo>
                    <a:pt x="1171" y="1315"/>
                  </a:lnTo>
                  <a:lnTo>
                    <a:pt x="1170" y="1316"/>
                  </a:lnTo>
                  <a:lnTo>
                    <a:pt x="1168" y="1316"/>
                  </a:lnTo>
                  <a:lnTo>
                    <a:pt x="1167" y="1316"/>
                  </a:lnTo>
                  <a:lnTo>
                    <a:pt x="1166" y="1315"/>
                  </a:lnTo>
                  <a:lnTo>
                    <a:pt x="1142" y="1293"/>
                  </a:lnTo>
                  <a:lnTo>
                    <a:pt x="1141" y="1291"/>
                  </a:lnTo>
                  <a:lnTo>
                    <a:pt x="1141" y="1290"/>
                  </a:lnTo>
                  <a:lnTo>
                    <a:pt x="1142" y="1288"/>
                  </a:lnTo>
                  <a:lnTo>
                    <a:pt x="1144" y="1287"/>
                  </a:lnTo>
                  <a:lnTo>
                    <a:pt x="1145" y="1287"/>
                  </a:lnTo>
                  <a:close/>
                  <a:moveTo>
                    <a:pt x="1935" y="1270"/>
                  </a:moveTo>
                  <a:lnTo>
                    <a:pt x="1936" y="1270"/>
                  </a:lnTo>
                  <a:lnTo>
                    <a:pt x="1938" y="1270"/>
                  </a:lnTo>
                  <a:lnTo>
                    <a:pt x="1939" y="1272"/>
                  </a:lnTo>
                  <a:lnTo>
                    <a:pt x="1939" y="1274"/>
                  </a:lnTo>
                  <a:lnTo>
                    <a:pt x="1938" y="1276"/>
                  </a:lnTo>
                  <a:lnTo>
                    <a:pt x="1915" y="1298"/>
                  </a:lnTo>
                  <a:lnTo>
                    <a:pt x="1914" y="1299"/>
                  </a:lnTo>
                  <a:lnTo>
                    <a:pt x="1912" y="1299"/>
                  </a:lnTo>
                  <a:lnTo>
                    <a:pt x="1911" y="1299"/>
                  </a:lnTo>
                  <a:lnTo>
                    <a:pt x="1910" y="1298"/>
                  </a:lnTo>
                  <a:lnTo>
                    <a:pt x="1909" y="1297"/>
                  </a:lnTo>
                  <a:lnTo>
                    <a:pt x="1909" y="1295"/>
                  </a:lnTo>
                  <a:lnTo>
                    <a:pt x="1910" y="1293"/>
                  </a:lnTo>
                  <a:lnTo>
                    <a:pt x="1933" y="1270"/>
                  </a:lnTo>
                  <a:lnTo>
                    <a:pt x="1935" y="1270"/>
                  </a:lnTo>
                  <a:close/>
                  <a:moveTo>
                    <a:pt x="1163" y="1265"/>
                  </a:moveTo>
                  <a:lnTo>
                    <a:pt x="1165" y="1265"/>
                  </a:lnTo>
                  <a:lnTo>
                    <a:pt x="1167" y="1266"/>
                  </a:lnTo>
                  <a:lnTo>
                    <a:pt x="1191" y="1291"/>
                  </a:lnTo>
                  <a:lnTo>
                    <a:pt x="1192" y="1292"/>
                  </a:lnTo>
                  <a:lnTo>
                    <a:pt x="1191" y="1294"/>
                  </a:lnTo>
                  <a:lnTo>
                    <a:pt x="1191" y="1296"/>
                  </a:lnTo>
                  <a:lnTo>
                    <a:pt x="1188" y="1297"/>
                  </a:lnTo>
                  <a:lnTo>
                    <a:pt x="1187" y="1297"/>
                  </a:lnTo>
                  <a:lnTo>
                    <a:pt x="1186" y="1297"/>
                  </a:lnTo>
                  <a:lnTo>
                    <a:pt x="1184" y="1296"/>
                  </a:lnTo>
                  <a:lnTo>
                    <a:pt x="1162" y="1272"/>
                  </a:lnTo>
                  <a:lnTo>
                    <a:pt x="1161" y="1271"/>
                  </a:lnTo>
                  <a:lnTo>
                    <a:pt x="1161" y="1268"/>
                  </a:lnTo>
                  <a:lnTo>
                    <a:pt x="1162" y="1266"/>
                  </a:lnTo>
                  <a:lnTo>
                    <a:pt x="1163" y="1265"/>
                  </a:lnTo>
                  <a:close/>
                  <a:moveTo>
                    <a:pt x="1916" y="1249"/>
                  </a:moveTo>
                  <a:lnTo>
                    <a:pt x="1918" y="1250"/>
                  </a:lnTo>
                  <a:lnTo>
                    <a:pt x="1919" y="1251"/>
                  </a:lnTo>
                  <a:lnTo>
                    <a:pt x="1919" y="1254"/>
                  </a:lnTo>
                  <a:lnTo>
                    <a:pt x="1918" y="1256"/>
                  </a:lnTo>
                  <a:lnTo>
                    <a:pt x="1896" y="1280"/>
                  </a:lnTo>
                  <a:lnTo>
                    <a:pt x="1895" y="1281"/>
                  </a:lnTo>
                  <a:lnTo>
                    <a:pt x="1893" y="1281"/>
                  </a:lnTo>
                  <a:lnTo>
                    <a:pt x="1892" y="1281"/>
                  </a:lnTo>
                  <a:lnTo>
                    <a:pt x="1890" y="1280"/>
                  </a:lnTo>
                  <a:lnTo>
                    <a:pt x="1889" y="1278"/>
                  </a:lnTo>
                  <a:lnTo>
                    <a:pt x="1889" y="1277"/>
                  </a:lnTo>
                  <a:lnTo>
                    <a:pt x="1889" y="1275"/>
                  </a:lnTo>
                  <a:lnTo>
                    <a:pt x="1912" y="1250"/>
                  </a:lnTo>
                  <a:lnTo>
                    <a:pt x="1914" y="1249"/>
                  </a:lnTo>
                  <a:lnTo>
                    <a:pt x="1916" y="1249"/>
                  </a:lnTo>
                  <a:close/>
                  <a:moveTo>
                    <a:pt x="1184" y="1246"/>
                  </a:moveTo>
                  <a:lnTo>
                    <a:pt x="1186" y="1246"/>
                  </a:lnTo>
                  <a:lnTo>
                    <a:pt x="1188" y="1247"/>
                  </a:lnTo>
                  <a:lnTo>
                    <a:pt x="1210" y="1272"/>
                  </a:lnTo>
                  <a:lnTo>
                    <a:pt x="1211" y="1274"/>
                  </a:lnTo>
                  <a:lnTo>
                    <a:pt x="1211" y="1276"/>
                  </a:lnTo>
                  <a:lnTo>
                    <a:pt x="1210" y="1278"/>
                  </a:lnTo>
                  <a:lnTo>
                    <a:pt x="1209" y="1278"/>
                  </a:lnTo>
                  <a:lnTo>
                    <a:pt x="1207" y="1278"/>
                  </a:lnTo>
                  <a:lnTo>
                    <a:pt x="1205" y="1278"/>
                  </a:lnTo>
                  <a:lnTo>
                    <a:pt x="1204" y="1277"/>
                  </a:lnTo>
                  <a:lnTo>
                    <a:pt x="1182" y="1252"/>
                  </a:lnTo>
                  <a:lnTo>
                    <a:pt x="1181" y="1250"/>
                  </a:lnTo>
                  <a:lnTo>
                    <a:pt x="1181" y="1248"/>
                  </a:lnTo>
                  <a:lnTo>
                    <a:pt x="1182" y="1247"/>
                  </a:lnTo>
                  <a:lnTo>
                    <a:pt x="1184" y="1246"/>
                  </a:lnTo>
                  <a:close/>
                  <a:moveTo>
                    <a:pt x="2768" y="1241"/>
                  </a:moveTo>
                  <a:lnTo>
                    <a:pt x="2779" y="1245"/>
                  </a:lnTo>
                  <a:lnTo>
                    <a:pt x="2788" y="1252"/>
                  </a:lnTo>
                  <a:lnTo>
                    <a:pt x="2795" y="1263"/>
                  </a:lnTo>
                  <a:lnTo>
                    <a:pt x="2796" y="1275"/>
                  </a:lnTo>
                  <a:lnTo>
                    <a:pt x="2792" y="1287"/>
                  </a:lnTo>
                  <a:lnTo>
                    <a:pt x="2785" y="1296"/>
                  </a:lnTo>
                  <a:lnTo>
                    <a:pt x="2774" y="1303"/>
                  </a:lnTo>
                  <a:lnTo>
                    <a:pt x="2565" y="1368"/>
                  </a:lnTo>
                  <a:lnTo>
                    <a:pt x="2561" y="1369"/>
                  </a:lnTo>
                  <a:lnTo>
                    <a:pt x="2556" y="1369"/>
                  </a:lnTo>
                  <a:lnTo>
                    <a:pt x="2546" y="1368"/>
                  </a:lnTo>
                  <a:lnTo>
                    <a:pt x="2537" y="1363"/>
                  </a:lnTo>
                  <a:lnTo>
                    <a:pt x="2531" y="1356"/>
                  </a:lnTo>
                  <a:lnTo>
                    <a:pt x="2527" y="1347"/>
                  </a:lnTo>
                  <a:lnTo>
                    <a:pt x="2524" y="1335"/>
                  </a:lnTo>
                  <a:lnTo>
                    <a:pt x="2529" y="1324"/>
                  </a:lnTo>
                  <a:lnTo>
                    <a:pt x="2536" y="1314"/>
                  </a:lnTo>
                  <a:lnTo>
                    <a:pt x="2547" y="1308"/>
                  </a:lnTo>
                  <a:lnTo>
                    <a:pt x="2755" y="1243"/>
                  </a:lnTo>
                  <a:lnTo>
                    <a:pt x="2768" y="1241"/>
                  </a:lnTo>
                  <a:close/>
                  <a:moveTo>
                    <a:pt x="1894" y="1230"/>
                  </a:moveTo>
                  <a:lnTo>
                    <a:pt x="1896" y="1231"/>
                  </a:lnTo>
                  <a:lnTo>
                    <a:pt x="1897" y="1233"/>
                  </a:lnTo>
                  <a:lnTo>
                    <a:pt x="1897" y="1235"/>
                  </a:lnTo>
                  <a:lnTo>
                    <a:pt x="1897" y="1236"/>
                  </a:lnTo>
                  <a:lnTo>
                    <a:pt x="1876" y="1262"/>
                  </a:lnTo>
                  <a:lnTo>
                    <a:pt x="1875" y="1263"/>
                  </a:lnTo>
                  <a:lnTo>
                    <a:pt x="1872" y="1264"/>
                  </a:lnTo>
                  <a:lnTo>
                    <a:pt x="1871" y="1263"/>
                  </a:lnTo>
                  <a:lnTo>
                    <a:pt x="1870" y="1263"/>
                  </a:lnTo>
                  <a:lnTo>
                    <a:pt x="1868" y="1261"/>
                  </a:lnTo>
                  <a:lnTo>
                    <a:pt x="1868" y="1259"/>
                  </a:lnTo>
                  <a:lnTo>
                    <a:pt x="1869" y="1258"/>
                  </a:lnTo>
                  <a:lnTo>
                    <a:pt x="1890" y="1232"/>
                  </a:lnTo>
                  <a:lnTo>
                    <a:pt x="1892" y="1231"/>
                  </a:lnTo>
                  <a:lnTo>
                    <a:pt x="1894" y="1230"/>
                  </a:lnTo>
                  <a:close/>
                  <a:moveTo>
                    <a:pt x="1207" y="1228"/>
                  </a:moveTo>
                  <a:lnTo>
                    <a:pt x="1209" y="1228"/>
                  </a:lnTo>
                  <a:lnTo>
                    <a:pt x="1210" y="1229"/>
                  </a:lnTo>
                  <a:lnTo>
                    <a:pt x="1230" y="1255"/>
                  </a:lnTo>
                  <a:lnTo>
                    <a:pt x="1231" y="1257"/>
                  </a:lnTo>
                  <a:lnTo>
                    <a:pt x="1231" y="1259"/>
                  </a:lnTo>
                  <a:lnTo>
                    <a:pt x="1230" y="1260"/>
                  </a:lnTo>
                  <a:lnTo>
                    <a:pt x="1229" y="1261"/>
                  </a:lnTo>
                  <a:lnTo>
                    <a:pt x="1228" y="1261"/>
                  </a:lnTo>
                  <a:lnTo>
                    <a:pt x="1226" y="1261"/>
                  </a:lnTo>
                  <a:lnTo>
                    <a:pt x="1225" y="1260"/>
                  </a:lnTo>
                  <a:lnTo>
                    <a:pt x="1203" y="1234"/>
                  </a:lnTo>
                  <a:lnTo>
                    <a:pt x="1203" y="1232"/>
                  </a:lnTo>
                  <a:lnTo>
                    <a:pt x="1203" y="1230"/>
                  </a:lnTo>
                  <a:lnTo>
                    <a:pt x="1204" y="1228"/>
                  </a:lnTo>
                  <a:lnTo>
                    <a:pt x="1207" y="1228"/>
                  </a:lnTo>
                  <a:close/>
                  <a:moveTo>
                    <a:pt x="1298" y="1225"/>
                  </a:moveTo>
                  <a:lnTo>
                    <a:pt x="1305" y="1227"/>
                  </a:lnTo>
                  <a:lnTo>
                    <a:pt x="1311" y="1233"/>
                  </a:lnTo>
                  <a:lnTo>
                    <a:pt x="1333" y="1273"/>
                  </a:lnTo>
                  <a:lnTo>
                    <a:pt x="1335" y="1280"/>
                  </a:lnTo>
                  <a:lnTo>
                    <a:pt x="1333" y="1288"/>
                  </a:lnTo>
                  <a:lnTo>
                    <a:pt x="1328" y="1294"/>
                  </a:lnTo>
                  <a:lnTo>
                    <a:pt x="1324" y="1295"/>
                  </a:lnTo>
                  <a:lnTo>
                    <a:pt x="1320" y="1296"/>
                  </a:lnTo>
                  <a:lnTo>
                    <a:pt x="1316" y="1295"/>
                  </a:lnTo>
                  <a:lnTo>
                    <a:pt x="1312" y="1294"/>
                  </a:lnTo>
                  <a:lnTo>
                    <a:pt x="1309" y="1291"/>
                  </a:lnTo>
                  <a:lnTo>
                    <a:pt x="1307" y="1288"/>
                  </a:lnTo>
                  <a:lnTo>
                    <a:pt x="1284" y="1248"/>
                  </a:lnTo>
                  <a:lnTo>
                    <a:pt x="1282" y="1241"/>
                  </a:lnTo>
                  <a:lnTo>
                    <a:pt x="1284" y="1232"/>
                  </a:lnTo>
                  <a:lnTo>
                    <a:pt x="1290" y="1227"/>
                  </a:lnTo>
                  <a:lnTo>
                    <a:pt x="1298" y="1225"/>
                  </a:lnTo>
                  <a:close/>
                  <a:moveTo>
                    <a:pt x="335" y="1222"/>
                  </a:moveTo>
                  <a:lnTo>
                    <a:pt x="340" y="1222"/>
                  </a:lnTo>
                  <a:lnTo>
                    <a:pt x="344" y="1223"/>
                  </a:lnTo>
                  <a:lnTo>
                    <a:pt x="346" y="1223"/>
                  </a:lnTo>
                  <a:lnTo>
                    <a:pt x="348" y="1224"/>
                  </a:lnTo>
                  <a:lnTo>
                    <a:pt x="450" y="1258"/>
                  </a:lnTo>
                  <a:lnTo>
                    <a:pt x="556" y="1293"/>
                  </a:lnTo>
                  <a:lnTo>
                    <a:pt x="566" y="1299"/>
                  </a:lnTo>
                  <a:lnTo>
                    <a:pt x="574" y="1309"/>
                  </a:lnTo>
                  <a:lnTo>
                    <a:pt x="577" y="1321"/>
                  </a:lnTo>
                  <a:lnTo>
                    <a:pt x="575" y="1332"/>
                  </a:lnTo>
                  <a:lnTo>
                    <a:pt x="568" y="1344"/>
                  </a:lnTo>
                  <a:lnTo>
                    <a:pt x="558" y="1352"/>
                  </a:lnTo>
                  <a:lnTo>
                    <a:pt x="546" y="1354"/>
                  </a:lnTo>
                  <a:lnTo>
                    <a:pt x="541" y="1354"/>
                  </a:lnTo>
                  <a:lnTo>
                    <a:pt x="535" y="1353"/>
                  </a:lnTo>
                  <a:lnTo>
                    <a:pt x="535" y="1353"/>
                  </a:lnTo>
                  <a:lnTo>
                    <a:pt x="328" y="1282"/>
                  </a:lnTo>
                  <a:lnTo>
                    <a:pt x="317" y="1277"/>
                  </a:lnTo>
                  <a:lnTo>
                    <a:pt x="310" y="1267"/>
                  </a:lnTo>
                  <a:lnTo>
                    <a:pt x="307" y="1256"/>
                  </a:lnTo>
                  <a:lnTo>
                    <a:pt x="309" y="1243"/>
                  </a:lnTo>
                  <a:lnTo>
                    <a:pt x="315" y="1232"/>
                  </a:lnTo>
                  <a:lnTo>
                    <a:pt x="325" y="1225"/>
                  </a:lnTo>
                  <a:lnTo>
                    <a:pt x="335" y="1222"/>
                  </a:lnTo>
                  <a:close/>
                  <a:moveTo>
                    <a:pt x="1783" y="1216"/>
                  </a:moveTo>
                  <a:lnTo>
                    <a:pt x="1792" y="1218"/>
                  </a:lnTo>
                  <a:lnTo>
                    <a:pt x="1797" y="1224"/>
                  </a:lnTo>
                  <a:lnTo>
                    <a:pt x="1799" y="1231"/>
                  </a:lnTo>
                  <a:lnTo>
                    <a:pt x="1797" y="1240"/>
                  </a:lnTo>
                  <a:lnTo>
                    <a:pt x="1773" y="1278"/>
                  </a:lnTo>
                  <a:lnTo>
                    <a:pt x="1771" y="1282"/>
                  </a:lnTo>
                  <a:lnTo>
                    <a:pt x="1768" y="1284"/>
                  </a:lnTo>
                  <a:lnTo>
                    <a:pt x="1765" y="1286"/>
                  </a:lnTo>
                  <a:lnTo>
                    <a:pt x="1761" y="1287"/>
                  </a:lnTo>
                  <a:lnTo>
                    <a:pt x="1756" y="1286"/>
                  </a:lnTo>
                  <a:lnTo>
                    <a:pt x="1752" y="1284"/>
                  </a:lnTo>
                  <a:lnTo>
                    <a:pt x="1747" y="1278"/>
                  </a:lnTo>
                  <a:lnTo>
                    <a:pt x="1745" y="1271"/>
                  </a:lnTo>
                  <a:lnTo>
                    <a:pt x="1747" y="1263"/>
                  </a:lnTo>
                  <a:lnTo>
                    <a:pt x="1770" y="1224"/>
                  </a:lnTo>
                  <a:lnTo>
                    <a:pt x="1776" y="1218"/>
                  </a:lnTo>
                  <a:lnTo>
                    <a:pt x="1783" y="1216"/>
                  </a:lnTo>
                  <a:close/>
                  <a:moveTo>
                    <a:pt x="1871" y="1213"/>
                  </a:moveTo>
                  <a:lnTo>
                    <a:pt x="1873" y="1214"/>
                  </a:lnTo>
                  <a:lnTo>
                    <a:pt x="1875" y="1215"/>
                  </a:lnTo>
                  <a:lnTo>
                    <a:pt x="1875" y="1217"/>
                  </a:lnTo>
                  <a:lnTo>
                    <a:pt x="1873" y="1219"/>
                  </a:lnTo>
                  <a:lnTo>
                    <a:pt x="1854" y="1246"/>
                  </a:lnTo>
                  <a:lnTo>
                    <a:pt x="1853" y="1247"/>
                  </a:lnTo>
                  <a:lnTo>
                    <a:pt x="1851" y="1247"/>
                  </a:lnTo>
                  <a:lnTo>
                    <a:pt x="1850" y="1247"/>
                  </a:lnTo>
                  <a:lnTo>
                    <a:pt x="1849" y="1246"/>
                  </a:lnTo>
                  <a:lnTo>
                    <a:pt x="1848" y="1245"/>
                  </a:lnTo>
                  <a:lnTo>
                    <a:pt x="1847" y="1243"/>
                  </a:lnTo>
                  <a:lnTo>
                    <a:pt x="1848" y="1241"/>
                  </a:lnTo>
                  <a:lnTo>
                    <a:pt x="1868" y="1214"/>
                  </a:lnTo>
                  <a:lnTo>
                    <a:pt x="1869" y="1213"/>
                  </a:lnTo>
                  <a:lnTo>
                    <a:pt x="1871" y="1213"/>
                  </a:lnTo>
                  <a:close/>
                  <a:moveTo>
                    <a:pt x="1229" y="1210"/>
                  </a:moveTo>
                  <a:lnTo>
                    <a:pt x="1231" y="1211"/>
                  </a:lnTo>
                  <a:lnTo>
                    <a:pt x="1233" y="1212"/>
                  </a:lnTo>
                  <a:lnTo>
                    <a:pt x="1252" y="1239"/>
                  </a:lnTo>
                  <a:lnTo>
                    <a:pt x="1252" y="1241"/>
                  </a:lnTo>
                  <a:lnTo>
                    <a:pt x="1252" y="1243"/>
                  </a:lnTo>
                  <a:lnTo>
                    <a:pt x="1251" y="1244"/>
                  </a:lnTo>
                  <a:lnTo>
                    <a:pt x="1249" y="1245"/>
                  </a:lnTo>
                  <a:lnTo>
                    <a:pt x="1247" y="1245"/>
                  </a:lnTo>
                  <a:lnTo>
                    <a:pt x="1246" y="1243"/>
                  </a:lnTo>
                  <a:lnTo>
                    <a:pt x="1227" y="1216"/>
                  </a:lnTo>
                  <a:lnTo>
                    <a:pt x="1226" y="1214"/>
                  </a:lnTo>
                  <a:lnTo>
                    <a:pt x="1226" y="1212"/>
                  </a:lnTo>
                  <a:lnTo>
                    <a:pt x="1227" y="1211"/>
                  </a:lnTo>
                  <a:lnTo>
                    <a:pt x="1229" y="1210"/>
                  </a:lnTo>
                  <a:close/>
                  <a:moveTo>
                    <a:pt x="1848" y="1197"/>
                  </a:moveTo>
                  <a:lnTo>
                    <a:pt x="1849" y="1197"/>
                  </a:lnTo>
                  <a:lnTo>
                    <a:pt x="1851" y="1199"/>
                  </a:lnTo>
                  <a:lnTo>
                    <a:pt x="1851" y="1200"/>
                  </a:lnTo>
                  <a:lnTo>
                    <a:pt x="1851" y="1202"/>
                  </a:lnTo>
                  <a:lnTo>
                    <a:pt x="1832" y="1230"/>
                  </a:lnTo>
                  <a:lnTo>
                    <a:pt x="1831" y="1231"/>
                  </a:lnTo>
                  <a:lnTo>
                    <a:pt x="1829" y="1232"/>
                  </a:lnTo>
                  <a:lnTo>
                    <a:pt x="1828" y="1232"/>
                  </a:lnTo>
                  <a:lnTo>
                    <a:pt x="1827" y="1231"/>
                  </a:lnTo>
                  <a:lnTo>
                    <a:pt x="1826" y="1230"/>
                  </a:lnTo>
                  <a:lnTo>
                    <a:pt x="1826" y="1228"/>
                  </a:lnTo>
                  <a:lnTo>
                    <a:pt x="1826" y="1226"/>
                  </a:lnTo>
                  <a:lnTo>
                    <a:pt x="1844" y="1198"/>
                  </a:lnTo>
                  <a:lnTo>
                    <a:pt x="1846" y="1197"/>
                  </a:lnTo>
                  <a:lnTo>
                    <a:pt x="1848" y="1197"/>
                  </a:lnTo>
                  <a:close/>
                  <a:moveTo>
                    <a:pt x="1253" y="1194"/>
                  </a:moveTo>
                  <a:lnTo>
                    <a:pt x="1255" y="1195"/>
                  </a:lnTo>
                  <a:lnTo>
                    <a:pt x="1257" y="1196"/>
                  </a:lnTo>
                  <a:lnTo>
                    <a:pt x="1275" y="1224"/>
                  </a:lnTo>
                  <a:lnTo>
                    <a:pt x="1275" y="1226"/>
                  </a:lnTo>
                  <a:lnTo>
                    <a:pt x="1275" y="1228"/>
                  </a:lnTo>
                  <a:lnTo>
                    <a:pt x="1273" y="1229"/>
                  </a:lnTo>
                  <a:lnTo>
                    <a:pt x="1271" y="1230"/>
                  </a:lnTo>
                  <a:lnTo>
                    <a:pt x="1270" y="1230"/>
                  </a:lnTo>
                  <a:lnTo>
                    <a:pt x="1269" y="1229"/>
                  </a:lnTo>
                  <a:lnTo>
                    <a:pt x="1267" y="1228"/>
                  </a:lnTo>
                  <a:lnTo>
                    <a:pt x="1250" y="1200"/>
                  </a:lnTo>
                  <a:lnTo>
                    <a:pt x="1249" y="1198"/>
                  </a:lnTo>
                  <a:lnTo>
                    <a:pt x="1250" y="1196"/>
                  </a:lnTo>
                  <a:lnTo>
                    <a:pt x="1251" y="1195"/>
                  </a:lnTo>
                  <a:lnTo>
                    <a:pt x="1253" y="1194"/>
                  </a:lnTo>
                  <a:close/>
                  <a:moveTo>
                    <a:pt x="1823" y="1181"/>
                  </a:moveTo>
                  <a:lnTo>
                    <a:pt x="1825" y="1182"/>
                  </a:lnTo>
                  <a:lnTo>
                    <a:pt x="1827" y="1183"/>
                  </a:lnTo>
                  <a:lnTo>
                    <a:pt x="1827" y="1185"/>
                  </a:lnTo>
                  <a:lnTo>
                    <a:pt x="1827" y="1187"/>
                  </a:lnTo>
                  <a:lnTo>
                    <a:pt x="1810" y="1216"/>
                  </a:lnTo>
                  <a:lnTo>
                    <a:pt x="1809" y="1217"/>
                  </a:lnTo>
                  <a:lnTo>
                    <a:pt x="1806" y="1217"/>
                  </a:lnTo>
                  <a:lnTo>
                    <a:pt x="1804" y="1217"/>
                  </a:lnTo>
                  <a:lnTo>
                    <a:pt x="1803" y="1216"/>
                  </a:lnTo>
                  <a:lnTo>
                    <a:pt x="1802" y="1214"/>
                  </a:lnTo>
                  <a:lnTo>
                    <a:pt x="1803" y="1212"/>
                  </a:lnTo>
                  <a:lnTo>
                    <a:pt x="1819" y="1183"/>
                  </a:lnTo>
                  <a:lnTo>
                    <a:pt x="1821" y="1182"/>
                  </a:lnTo>
                  <a:lnTo>
                    <a:pt x="1823" y="1181"/>
                  </a:lnTo>
                  <a:close/>
                  <a:moveTo>
                    <a:pt x="1278" y="1179"/>
                  </a:moveTo>
                  <a:lnTo>
                    <a:pt x="1280" y="1180"/>
                  </a:lnTo>
                  <a:lnTo>
                    <a:pt x="1281" y="1181"/>
                  </a:lnTo>
                  <a:lnTo>
                    <a:pt x="1297" y="1210"/>
                  </a:lnTo>
                  <a:lnTo>
                    <a:pt x="1298" y="1212"/>
                  </a:lnTo>
                  <a:lnTo>
                    <a:pt x="1297" y="1214"/>
                  </a:lnTo>
                  <a:lnTo>
                    <a:pt x="1296" y="1215"/>
                  </a:lnTo>
                  <a:lnTo>
                    <a:pt x="1294" y="1216"/>
                  </a:lnTo>
                  <a:lnTo>
                    <a:pt x="1292" y="1215"/>
                  </a:lnTo>
                  <a:lnTo>
                    <a:pt x="1291" y="1214"/>
                  </a:lnTo>
                  <a:lnTo>
                    <a:pt x="1275" y="1185"/>
                  </a:lnTo>
                  <a:lnTo>
                    <a:pt x="1274" y="1183"/>
                  </a:lnTo>
                  <a:lnTo>
                    <a:pt x="1275" y="1181"/>
                  </a:lnTo>
                  <a:lnTo>
                    <a:pt x="1276" y="1180"/>
                  </a:lnTo>
                  <a:lnTo>
                    <a:pt x="1278" y="1179"/>
                  </a:lnTo>
                  <a:close/>
                  <a:moveTo>
                    <a:pt x="1798" y="1168"/>
                  </a:moveTo>
                  <a:lnTo>
                    <a:pt x="1800" y="1168"/>
                  </a:lnTo>
                  <a:lnTo>
                    <a:pt x="1801" y="1169"/>
                  </a:lnTo>
                  <a:lnTo>
                    <a:pt x="1802" y="1171"/>
                  </a:lnTo>
                  <a:lnTo>
                    <a:pt x="1801" y="1174"/>
                  </a:lnTo>
                  <a:lnTo>
                    <a:pt x="1786" y="1202"/>
                  </a:lnTo>
                  <a:lnTo>
                    <a:pt x="1785" y="1205"/>
                  </a:lnTo>
                  <a:lnTo>
                    <a:pt x="1783" y="1205"/>
                  </a:lnTo>
                  <a:lnTo>
                    <a:pt x="1782" y="1205"/>
                  </a:lnTo>
                  <a:lnTo>
                    <a:pt x="1781" y="1205"/>
                  </a:lnTo>
                  <a:lnTo>
                    <a:pt x="1780" y="1203"/>
                  </a:lnTo>
                  <a:lnTo>
                    <a:pt x="1779" y="1201"/>
                  </a:lnTo>
                  <a:lnTo>
                    <a:pt x="1780" y="1199"/>
                  </a:lnTo>
                  <a:lnTo>
                    <a:pt x="1795" y="1170"/>
                  </a:lnTo>
                  <a:lnTo>
                    <a:pt x="1796" y="1168"/>
                  </a:lnTo>
                  <a:lnTo>
                    <a:pt x="1798" y="1168"/>
                  </a:lnTo>
                  <a:close/>
                  <a:moveTo>
                    <a:pt x="1303" y="1166"/>
                  </a:moveTo>
                  <a:lnTo>
                    <a:pt x="1304" y="1166"/>
                  </a:lnTo>
                  <a:lnTo>
                    <a:pt x="1307" y="1168"/>
                  </a:lnTo>
                  <a:lnTo>
                    <a:pt x="1321" y="1197"/>
                  </a:lnTo>
                  <a:lnTo>
                    <a:pt x="1321" y="1199"/>
                  </a:lnTo>
                  <a:lnTo>
                    <a:pt x="1320" y="1201"/>
                  </a:lnTo>
                  <a:lnTo>
                    <a:pt x="1319" y="1202"/>
                  </a:lnTo>
                  <a:lnTo>
                    <a:pt x="1317" y="1203"/>
                  </a:lnTo>
                  <a:lnTo>
                    <a:pt x="1315" y="1202"/>
                  </a:lnTo>
                  <a:lnTo>
                    <a:pt x="1314" y="1201"/>
                  </a:lnTo>
                  <a:lnTo>
                    <a:pt x="1299" y="1171"/>
                  </a:lnTo>
                  <a:lnTo>
                    <a:pt x="1299" y="1169"/>
                  </a:lnTo>
                  <a:lnTo>
                    <a:pt x="1299" y="1167"/>
                  </a:lnTo>
                  <a:lnTo>
                    <a:pt x="1301" y="1166"/>
                  </a:lnTo>
                  <a:lnTo>
                    <a:pt x="1303" y="1166"/>
                  </a:lnTo>
                  <a:close/>
                  <a:moveTo>
                    <a:pt x="1452" y="1164"/>
                  </a:moveTo>
                  <a:lnTo>
                    <a:pt x="1461" y="1165"/>
                  </a:lnTo>
                  <a:lnTo>
                    <a:pt x="1467" y="1169"/>
                  </a:lnTo>
                  <a:lnTo>
                    <a:pt x="1470" y="1177"/>
                  </a:lnTo>
                  <a:lnTo>
                    <a:pt x="1478" y="1222"/>
                  </a:lnTo>
                  <a:lnTo>
                    <a:pt x="1478" y="1230"/>
                  </a:lnTo>
                  <a:lnTo>
                    <a:pt x="1472" y="1236"/>
                  </a:lnTo>
                  <a:lnTo>
                    <a:pt x="1465" y="1240"/>
                  </a:lnTo>
                  <a:lnTo>
                    <a:pt x="1463" y="1241"/>
                  </a:lnTo>
                  <a:lnTo>
                    <a:pt x="1459" y="1240"/>
                  </a:lnTo>
                  <a:lnTo>
                    <a:pt x="1454" y="1238"/>
                  </a:lnTo>
                  <a:lnTo>
                    <a:pt x="1451" y="1235"/>
                  </a:lnTo>
                  <a:lnTo>
                    <a:pt x="1449" y="1231"/>
                  </a:lnTo>
                  <a:lnTo>
                    <a:pt x="1447" y="1227"/>
                  </a:lnTo>
                  <a:lnTo>
                    <a:pt x="1439" y="1182"/>
                  </a:lnTo>
                  <a:lnTo>
                    <a:pt x="1441" y="1175"/>
                  </a:lnTo>
                  <a:lnTo>
                    <a:pt x="1445" y="1168"/>
                  </a:lnTo>
                  <a:lnTo>
                    <a:pt x="1452" y="1164"/>
                  </a:lnTo>
                  <a:close/>
                  <a:moveTo>
                    <a:pt x="1627" y="1161"/>
                  </a:moveTo>
                  <a:lnTo>
                    <a:pt x="1634" y="1165"/>
                  </a:lnTo>
                  <a:lnTo>
                    <a:pt x="1638" y="1171"/>
                  </a:lnTo>
                  <a:lnTo>
                    <a:pt x="1639" y="1180"/>
                  </a:lnTo>
                  <a:lnTo>
                    <a:pt x="1631" y="1224"/>
                  </a:lnTo>
                  <a:lnTo>
                    <a:pt x="1630" y="1228"/>
                  </a:lnTo>
                  <a:lnTo>
                    <a:pt x="1627" y="1232"/>
                  </a:lnTo>
                  <a:lnTo>
                    <a:pt x="1624" y="1234"/>
                  </a:lnTo>
                  <a:lnTo>
                    <a:pt x="1620" y="1236"/>
                  </a:lnTo>
                  <a:lnTo>
                    <a:pt x="1616" y="1238"/>
                  </a:lnTo>
                  <a:lnTo>
                    <a:pt x="1613" y="1236"/>
                  </a:lnTo>
                  <a:lnTo>
                    <a:pt x="1605" y="1233"/>
                  </a:lnTo>
                  <a:lnTo>
                    <a:pt x="1601" y="1227"/>
                  </a:lnTo>
                  <a:lnTo>
                    <a:pt x="1600" y="1218"/>
                  </a:lnTo>
                  <a:lnTo>
                    <a:pt x="1609" y="1174"/>
                  </a:lnTo>
                  <a:lnTo>
                    <a:pt x="1612" y="1166"/>
                  </a:lnTo>
                  <a:lnTo>
                    <a:pt x="1618" y="1162"/>
                  </a:lnTo>
                  <a:lnTo>
                    <a:pt x="1627" y="1161"/>
                  </a:lnTo>
                  <a:close/>
                  <a:moveTo>
                    <a:pt x="1772" y="1155"/>
                  </a:moveTo>
                  <a:lnTo>
                    <a:pt x="1773" y="1155"/>
                  </a:lnTo>
                  <a:lnTo>
                    <a:pt x="1776" y="1157"/>
                  </a:lnTo>
                  <a:lnTo>
                    <a:pt x="1777" y="1159"/>
                  </a:lnTo>
                  <a:lnTo>
                    <a:pt x="1776" y="1161"/>
                  </a:lnTo>
                  <a:lnTo>
                    <a:pt x="1762" y="1191"/>
                  </a:lnTo>
                  <a:lnTo>
                    <a:pt x="1762" y="1192"/>
                  </a:lnTo>
                  <a:lnTo>
                    <a:pt x="1760" y="1193"/>
                  </a:lnTo>
                  <a:lnTo>
                    <a:pt x="1759" y="1193"/>
                  </a:lnTo>
                  <a:lnTo>
                    <a:pt x="1756" y="1193"/>
                  </a:lnTo>
                  <a:lnTo>
                    <a:pt x="1755" y="1192"/>
                  </a:lnTo>
                  <a:lnTo>
                    <a:pt x="1754" y="1190"/>
                  </a:lnTo>
                  <a:lnTo>
                    <a:pt x="1755" y="1187"/>
                  </a:lnTo>
                  <a:lnTo>
                    <a:pt x="1769" y="1158"/>
                  </a:lnTo>
                  <a:lnTo>
                    <a:pt x="1770" y="1157"/>
                  </a:lnTo>
                  <a:lnTo>
                    <a:pt x="1772" y="1155"/>
                  </a:lnTo>
                  <a:close/>
                  <a:moveTo>
                    <a:pt x="1329" y="1153"/>
                  </a:moveTo>
                  <a:lnTo>
                    <a:pt x="1331" y="1154"/>
                  </a:lnTo>
                  <a:lnTo>
                    <a:pt x="1332" y="1155"/>
                  </a:lnTo>
                  <a:lnTo>
                    <a:pt x="1345" y="1186"/>
                  </a:lnTo>
                  <a:lnTo>
                    <a:pt x="1346" y="1189"/>
                  </a:lnTo>
                  <a:lnTo>
                    <a:pt x="1345" y="1190"/>
                  </a:lnTo>
                  <a:lnTo>
                    <a:pt x="1343" y="1192"/>
                  </a:lnTo>
                  <a:lnTo>
                    <a:pt x="1342" y="1192"/>
                  </a:lnTo>
                  <a:lnTo>
                    <a:pt x="1341" y="1192"/>
                  </a:lnTo>
                  <a:lnTo>
                    <a:pt x="1340" y="1191"/>
                  </a:lnTo>
                  <a:lnTo>
                    <a:pt x="1338" y="1190"/>
                  </a:lnTo>
                  <a:lnTo>
                    <a:pt x="1325" y="1159"/>
                  </a:lnTo>
                  <a:lnTo>
                    <a:pt x="1325" y="1157"/>
                  </a:lnTo>
                  <a:lnTo>
                    <a:pt x="1326" y="1155"/>
                  </a:lnTo>
                  <a:lnTo>
                    <a:pt x="1327" y="1153"/>
                  </a:lnTo>
                  <a:lnTo>
                    <a:pt x="1329" y="1153"/>
                  </a:lnTo>
                  <a:close/>
                  <a:moveTo>
                    <a:pt x="1746" y="1145"/>
                  </a:moveTo>
                  <a:lnTo>
                    <a:pt x="1747" y="1145"/>
                  </a:lnTo>
                  <a:lnTo>
                    <a:pt x="1749" y="1146"/>
                  </a:lnTo>
                  <a:lnTo>
                    <a:pt x="1750" y="1148"/>
                  </a:lnTo>
                  <a:lnTo>
                    <a:pt x="1750" y="1149"/>
                  </a:lnTo>
                  <a:lnTo>
                    <a:pt x="1737" y="1180"/>
                  </a:lnTo>
                  <a:lnTo>
                    <a:pt x="1736" y="1182"/>
                  </a:lnTo>
                  <a:lnTo>
                    <a:pt x="1735" y="1182"/>
                  </a:lnTo>
                  <a:lnTo>
                    <a:pt x="1734" y="1183"/>
                  </a:lnTo>
                  <a:lnTo>
                    <a:pt x="1732" y="1182"/>
                  </a:lnTo>
                  <a:lnTo>
                    <a:pt x="1731" y="1181"/>
                  </a:lnTo>
                  <a:lnTo>
                    <a:pt x="1730" y="1180"/>
                  </a:lnTo>
                  <a:lnTo>
                    <a:pt x="1730" y="1178"/>
                  </a:lnTo>
                  <a:lnTo>
                    <a:pt x="1743" y="1147"/>
                  </a:lnTo>
                  <a:lnTo>
                    <a:pt x="1744" y="1145"/>
                  </a:lnTo>
                  <a:lnTo>
                    <a:pt x="1746" y="1145"/>
                  </a:lnTo>
                  <a:close/>
                  <a:moveTo>
                    <a:pt x="1355" y="1143"/>
                  </a:moveTo>
                  <a:lnTo>
                    <a:pt x="1358" y="1144"/>
                  </a:lnTo>
                  <a:lnTo>
                    <a:pt x="1359" y="1145"/>
                  </a:lnTo>
                  <a:lnTo>
                    <a:pt x="1370" y="1176"/>
                  </a:lnTo>
                  <a:lnTo>
                    <a:pt x="1370" y="1178"/>
                  </a:lnTo>
                  <a:lnTo>
                    <a:pt x="1369" y="1180"/>
                  </a:lnTo>
                  <a:lnTo>
                    <a:pt x="1368" y="1181"/>
                  </a:lnTo>
                  <a:lnTo>
                    <a:pt x="1366" y="1181"/>
                  </a:lnTo>
                  <a:lnTo>
                    <a:pt x="1365" y="1181"/>
                  </a:lnTo>
                  <a:lnTo>
                    <a:pt x="1364" y="1180"/>
                  </a:lnTo>
                  <a:lnTo>
                    <a:pt x="1363" y="1179"/>
                  </a:lnTo>
                  <a:lnTo>
                    <a:pt x="1351" y="1148"/>
                  </a:lnTo>
                  <a:lnTo>
                    <a:pt x="1351" y="1146"/>
                  </a:lnTo>
                  <a:lnTo>
                    <a:pt x="1352" y="1144"/>
                  </a:lnTo>
                  <a:lnTo>
                    <a:pt x="1353" y="1143"/>
                  </a:lnTo>
                  <a:lnTo>
                    <a:pt x="1355" y="1143"/>
                  </a:lnTo>
                  <a:close/>
                  <a:moveTo>
                    <a:pt x="1718" y="1134"/>
                  </a:moveTo>
                  <a:lnTo>
                    <a:pt x="1720" y="1135"/>
                  </a:lnTo>
                  <a:lnTo>
                    <a:pt x="1722" y="1136"/>
                  </a:lnTo>
                  <a:lnTo>
                    <a:pt x="1723" y="1137"/>
                  </a:lnTo>
                  <a:lnTo>
                    <a:pt x="1722" y="1140"/>
                  </a:lnTo>
                  <a:lnTo>
                    <a:pt x="1712" y="1171"/>
                  </a:lnTo>
                  <a:lnTo>
                    <a:pt x="1712" y="1173"/>
                  </a:lnTo>
                  <a:lnTo>
                    <a:pt x="1710" y="1174"/>
                  </a:lnTo>
                  <a:lnTo>
                    <a:pt x="1709" y="1174"/>
                  </a:lnTo>
                  <a:lnTo>
                    <a:pt x="1708" y="1174"/>
                  </a:lnTo>
                  <a:lnTo>
                    <a:pt x="1705" y="1173"/>
                  </a:lnTo>
                  <a:lnTo>
                    <a:pt x="1704" y="1170"/>
                  </a:lnTo>
                  <a:lnTo>
                    <a:pt x="1704" y="1168"/>
                  </a:lnTo>
                  <a:lnTo>
                    <a:pt x="1715" y="1137"/>
                  </a:lnTo>
                  <a:lnTo>
                    <a:pt x="1717" y="1135"/>
                  </a:lnTo>
                  <a:lnTo>
                    <a:pt x="1718" y="1134"/>
                  </a:lnTo>
                  <a:close/>
                  <a:moveTo>
                    <a:pt x="1383" y="1133"/>
                  </a:moveTo>
                  <a:lnTo>
                    <a:pt x="1384" y="1134"/>
                  </a:lnTo>
                  <a:lnTo>
                    <a:pt x="1385" y="1136"/>
                  </a:lnTo>
                  <a:lnTo>
                    <a:pt x="1396" y="1167"/>
                  </a:lnTo>
                  <a:lnTo>
                    <a:pt x="1396" y="1169"/>
                  </a:lnTo>
                  <a:lnTo>
                    <a:pt x="1395" y="1171"/>
                  </a:lnTo>
                  <a:lnTo>
                    <a:pt x="1393" y="1173"/>
                  </a:lnTo>
                  <a:lnTo>
                    <a:pt x="1392" y="1173"/>
                  </a:lnTo>
                  <a:lnTo>
                    <a:pt x="1391" y="1173"/>
                  </a:lnTo>
                  <a:lnTo>
                    <a:pt x="1388" y="1171"/>
                  </a:lnTo>
                  <a:lnTo>
                    <a:pt x="1388" y="1169"/>
                  </a:lnTo>
                  <a:lnTo>
                    <a:pt x="1378" y="1138"/>
                  </a:lnTo>
                  <a:lnTo>
                    <a:pt x="1378" y="1136"/>
                  </a:lnTo>
                  <a:lnTo>
                    <a:pt x="1379" y="1134"/>
                  </a:lnTo>
                  <a:lnTo>
                    <a:pt x="1381" y="1133"/>
                  </a:lnTo>
                  <a:lnTo>
                    <a:pt x="1383" y="1133"/>
                  </a:lnTo>
                  <a:close/>
                  <a:moveTo>
                    <a:pt x="1691" y="1127"/>
                  </a:moveTo>
                  <a:lnTo>
                    <a:pt x="1693" y="1127"/>
                  </a:lnTo>
                  <a:lnTo>
                    <a:pt x="1695" y="1128"/>
                  </a:lnTo>
                  <a:lnTo>
                    <a:pt x="1696" y="1129"/>
                  </a:lnTo>
                  <a:lnTo>
                    <a:pt x="1696" y="1131"/>
                  </a:lnTo>
                  <a:lnTo>
                    <a:pt x="1686" y="1163"/>
                  </a:lnTo>
                  <a:lnTo>
                    <a:pt x="1686" y="1165"/>
                  </a:lnTo>
                  <a:lnTo>
                    <a:pt x="1684" y="1166"/>
                  </a:lnTo>
                  <a:lnTo>
                    <a:pt x="1683" y="1166"/>
                  </a:lnTo>
                  <a:lnTo>
                    <a:pt x="1682" y="1166"/>
                  </a:lnTo>
                  <a:lnTo>
                    <a:pt x="1680" y="1165"/>
                  </a:lnTo>
                  <a:lnTo>
                    <a:pt x="1679" y="1163"/>
                  </a:lnTo>
                  <a:lnTo>
                    <a:pt x="1679" y="1161"/>
                  </a:lnTo>
                  <a:lnTo>
                    <a:pt x="1688" y="1129"/>
                  </a:lnTo>
                  <a:lnTo>
                    <a:pt x="1689" y="1128"/>
                  </a:lnTo>
                  <a:lnTo>
                    <a:pt x="1691" y="1127"/>
                  </a:lnTo>
                  <a:close/>
                  <a:moveTo>
                    <a:pt x="1409" y="1126"/>
                  </a:moveTo>
                  <a:lnTo>
                    <a:pt x="1411" y="1126"/>
                  </a:lnTo>
                  <a:lnTo>
                    <a:pt x="1412" y="1127"/>
                  </a:lnTo>
                  <a:lnTo>
                    <a:pt x="1413" y="1128"/>
                  </a:lnTo>
                  <a:lnTo>
                    <a:pt x="1421" y="1160"/>
                  </a:lnTo>
                  <a:lnTo>
                    <a:pt x="1421" y="1162"/>
                  </a:lnTo>
                  <a:lnTo>
                    <a:pt x="1420" y="1164"/>
                  </a:lnTo>
                  <a:lnTo>
                    <a:pt x="1418" y="1165"/>
                  </a:lnTo>
                  <a:lnTo>
                    <a:pt x="1418" y="1165"/>
                  </a:lnTo>
                  <a:lnTo>
                    <a:pt x="1416" y="1165"/>
                  </a:lnTo>
                  <a:lnTo>
                    <a:pt x="1415" y="1164"/>
                  </a:lnTo>
                  <a:lnTo>
                    <a:pt x="1414" y="1162"/>
                  </a:lnTo>
                  <a:lnTo>
                    <a:pt x="1405" y="1130"/>
                  </a:lnTo>
                  <a:lnTo>
                    <a:pt x="1405" y="1128"/>
                  </a:lnTo>
                  <a:lnTo>
                    <a:pt x="1407" y="1127"/>
                  </a:lnTo>
                  <a:lnTo>
                    <a:pt x="1409" y="1126"/>
                  </a:lnTo>
                  <a:close/>
                  <a:moveTo>
                    <a:pt x="1665" y="1119"/>
                  </a:moveTo>
                  <a:lnTo>
                    <a:pt x="1667" y="1120"/>
                  </a:lnTo>
                  <a:lnTo>
                    <a:pt x="1668" y="1122"/>
                  </a:lnTo>
                  <a:lnTo>
                    <a:pt x="1668" y="1125"/>
                  </a:lnTo>
                  <a:lnTo>
                    <a:pt x="1661" y="1157"/>
                  </a:lnTo>
                  <a:lnTo>
                    <a:pt x="1660" y="1159"/>
                  </a:lnTo>
                  <a:lnTo>
                    <a:pt x="1659" y="1160"/>
                  </a:lnTo>
                  <a:lnTo>
                    <a:pt x="1656" y="1160"/>
                  </a:lnTo>
                  <a:lnTo>
                    <a:pt x="1656" y="1160"/>
                  </a:lnTo>
                  <a:lnTo>
                    <a:pt x="1654" y="1159"/>
                  </a:lnTo>
                  <a:lnTo>
                    <a:pt x="1653" y="1157"/>
                  </a:lnTo>
                  <a:lnTo>
                    <a:pt x="1653" y="1154"/>
                  </a:lnTo>
                  <a:lnTo>
                    <a:pt x="1661" y="1122"/>
                  </a:lnTo>
                  <a:lnTo>
                    <a:pt x="1661" y="1121"/>
                  </a:lnTo>
                  <a:lnTo>
                    <a:pt x="1663" y="1120"/>
                  </a:lnTo>
                  <a:lnTo>
                    <a:pt x="1665" y="1119"/>
                  </a:lnTo>
                  <a:close/>
                  <a:moveTo>
                    <a:pt x="1436" y="1119"/>
                  </a:moveTo>
                  <a:lnTo>
                    <a:pt x="1438" y="1119"/>
                  </a:lnTo>
                  <a:lnTo>
                    <a:pt x="1441" y="1120"/>
                  </a:lnTo>
                  <a:lnTo>
                    <a:pt x="1441" y="1121"/>
                  </a:lnTo>
                  <a:lnTo>
                    <a:pt x="1448" y="1154"/>
                  </a:lnTo>
                  <a:lnTo>
                    <a:pt x="1447" y="1157"/>
                  </a:lnTo>
                  <a:lnTo>
                    <a:pt x="1446" y="1158"/>
                  </a:lnTo>
                  <a:lnTo>
                    <a:pt x="1445" y="1159"/>
                  </a:lnTo>
                  <a:lnTo>
                    <a:pt x="1444" y="1159"/>
                  </a:lnTo>
                  <a:lnTo>
                    <a:pt x="1442" y="1159"/>
                  </a:lnTo>
                  <a:lnTo>
                    <a:pt x="1441" y="1158"/>
                  </a:lnTo>
                  <a:lnTo>
                    <a:pt x="1439" y="1155"/>
                  </a:lnTo>
                  <a:lnTo>
                    <a:pt x="1433" y="1124"/>
                  </a:lnTo>
                  <a:lnTo>
                    <a:pt x="1433" y="1121"/>
                  </a:lnTo>
                  <a:lnTo>
                    <a:pt x="1434" y="1119"/>
                  </a:lnTo>
                  <a:lnTo>
                    <a:pt x="1436" y="1119"/>
                  </a:lnTo>
                  <a:close/>
                  <a:moveTo>
                    <a:pt x="1636" y="1114"/>
                  </a:moveTo>
                  <a:lnTo>
                    <a:pt x="1638" y="1115"/>
                  </a:lnTo>
                  <a:lnTo>
                    <a:pt x="1639" y="1117"/>
                  </a:lnTo>
                  <a:lnTo>
                    <a:pt x="1639" y="1119"/>
                  </a:lnTo>
                  <a:lnTo>
                    <a:pt x="1634" y="1151"/>
                  </a:lnTo>
                  <a:lnTo>
                    <a:pt x="1634" y="1153"/>
                  </a:lnTo>
                  <a:lnTo>
                    <a:pt x="1632" y="1154"/>
                  </a:lnTo>
                  <a:lnTo>
                    <a:pt x="1631" y="1154"/>
                  </a:lnTo>
                  <a:lnTo>
                    <a:pt x="1630" y="1154"/>
                  </a:lnTo>
                  <a:lnTo>
                    <a:pt x="1628" y="1153"/>
                  </a:lnTo>
                  <a:lnTo>
                    <a:pt x="1627" y="1152"/>
                  </a:lnTo>
                  <a:lnTo>
                    <a:pt x="1627" y="1150"/>
                  </a:lnTo>
                  <a:lnTo>
                    <a:pt x="1632" y="1117"/>
                  </a:lnTo>
                  <a:lnTo>
                    <a:pt x="1633" y="1116"/>
                  </a:lnTo>
                  <a:lnTo>
                    <a:pt x="1634" y="1115"/>
                  </a:lnTo>
                  <a:lnTo>
                    <a:pt x="1636" y="1114"/>
                  </a:lnTo>
                  <a:close/>
                  <a:moveTo>
                    <a:pt x="1465" y="1114"/>
                  </a:moveTo>
                  <a:lnTo>
                    <a:pt x="1467" y="1114"/>
                  </a:lnTo>
                  <a:lnTo>
                    <a:pt x="1468" y="1115"/>
                  </a:lnTo>
                  <a:lnTo>
                    <a:pt x="1469" y="1117"/>
                  </a:lnTo>
                  <a:lnTo>
                    <a:pt x="1474" y="1149"/>
                  </a:lnTo>
                  <a:lnTo>
                    <a:pt x="1474" y="1151"/>
                  </a:lnTo>
                  <a:lnTo>
                    <a:pt x="1472" y="1153"/>
                  </a:lnTo>
                  <a:lnTo>
                    <a:pt x="1470" y="1154"/>
                  </a:lnTo>
                  <a:lnTo>
                    <a:pt x="1470" y="1154"/>
                  </a:lnTo>
                  <a:lnTo>
                    <a:pt x="1468" y="1153"/>
                  </a:lnTo>
                  <a:lnTo>
                    <a:pt x="1467" y="1152"/>
                  </a:lnTo>
                  <a:lnTo>
                    <a:pt x="1466" y="1151"/>
                  </a:lnTo>
                  <a:lnTo>
                    <a:pt x="1462" y="1118"/>
                  </a:lnTo>
                  <a:lnTo>
                    <a:pt x="1462" y="1116"/>
                  </a:lnTo>
                  <a:lnTo>
                    <a:pt x="1463" y="1114"/>
                  </a:lnTo>
                  <a:lnTo>
                    <a:pt x="1465" y="1114"/>
                  </a:lnTo>
                  <a:close/>
                  <a:moveTo>
                    <a:pt x="1609" y="1111"/>
                  </a:moveTo>
                  <a:lnTo>
                    <a:pt x="1610" y="1111"/>
                  </a:lnTo>
                  <a:lnTo>
                    <a:pt x="1611" y="1113"/>
                  </a:lnTo>
                  <a:lnTo>
                    <a:pt x="1612" y="1115"/>
                  </a:lnTo>
                  <a:lnTo>
                    <a:pt x="1608" y="1148"/>
                  </a:lnTo>
                  <a:lnTo>
                    <a:pt x="1608" y="1149"/>
                  </a:lnTo>
                  <a:lnTo>
                    <a:pt x="1605" y="1150"/>
                  </a:lnTo>
                  <a:lnTo>
                    <a:pt x="1604" y="1151"/>
                  </a:lnTo>
                  <a:lnTo>
                    <a:pt x="1603" y="1151"/>
                  </a:lnTo>
                  <a:lnTo>
                    <a:pt x="1601" y="1150"/>
                  </a:lnTo>
                  <a:lnTo>
                    <a:pt x="1600" y="1149"/>
                  </a:lnTo>
                  <a:lnTo>
                    <a:pt x="1600" y="1147"/>
                  </a:lnTo>
                  <a:lnTo>
                    <a:pt x="1604" y="1114"/>
                  </a:lnTo>
                  <a:lnTo>
                    <a:pt x="1604" y="1112"/>
                  </a:lnTo>
                  <a:lnTo>
                    <a:pt x="1606" y="1111"/>
                  </a:lnTo>
                  <a:lnTo>
                    <a:pt x="1609" y="1111"/>
                  </a:lnTo>
                  <a:close/>
                  <a:moveTo>
                    <a:pt x="1494" y="1110"/>
                  </a:moveTo>
                  <a:lnTo>
                    <a:pt x="1495" y="1110"/>
                  </a:lnTo>
                  <a:lnTo>
                    <a:pt x="1497" y="1112"/>
                  </a:lnTo>
                  <a:lnTo>
                    <a:pt x="1498" y="1114"/>
                  </a:lnTo>
                  <a:lnTo>
                    <a:pt x="1500" y="1146"/>
                  </a:lnTo>
                  <a:lnTo>
                    <a:pt x="1500" y="1148"/>
                  </a:lnTo>
                  <a:lnTo>
                    <a:pt x="1499" y="1150"/>
                  </a:lnTo>
                  <a:lnTo>
                    <a:pt x="1497" y="1150"/>
                  </a:lnTo>
                  <a:lnTo>
                    <a:pt x="1497" y="1150"/>
                  </a:lnTo>
                  <a:lnTo>
                    <a:pt x="1495" y="1150"/>
                  </a:lnTo>
                  <a:lnTo>
                    <a:pt x="1494" y="1149"/>
                  </a:lnTo>
                  <a:lnTo>
                    <a:pt x="1493" y="1147"/>
                  </a:lnTo>
                  <a:lnTo>
                    <a:pt x="1489" y="1114"/>
                  </a:lnTo>
                  <a:lnTo>
                    <a:pt x="1491" y="1112"/>
                  </a:lnTo>
                  <a:lnTo>
                    <a:pt x="1492" y="1111"/>
                  </a:lnTo>
                  <a:lnTo>
                    <a:pt x="1494" y="1110"/>
                  </a:lnTo>
                  <a:close/>
                  <a:moveTo>
                    <a:pt x="1579" y="1109"/>
                  </a:moveTo>
                  <a:lnTo>
                    <a:pt x="1579" y="1109"/>
                  </a:lnTo>
                  <a:lnTo>
                    <a:pt x="1581" y="1109"/>
                  </a:lnTo>
                  <a:lnTo>
                    <a:pt x="1583" y="1111"/>
                  </a:lnTo>
                  <a:lnTo>
                    <a:pt x="1583" y="1112"/>
                  </a:lnTo>
                  <a:lnTo>
                    <a:pt x="1581" y="1145"/>
                  </a:lnTo>
                  <a:lnTo>
                    <a:pt x="1580" y="1147"/>
                  </a:lnTo>
                  <a:lnTo>
                    <a:pt x="1579" y="1148"/>
                  </a:lnTo>
                  <a:lnTo>
                    <a:pt x="1577" y="1149"/>
                  </a:lnTo>
                  <a:lnTo>
                    <a:pt x="1577" y="1149"/>
                  </a:lnTo>
                  <a:lnTo>
                    <a:pt x="1575" y="1148"/>
                  </a:lnTo>
                  <a:lnTo>
                    <a:pt x="1574" y="1147"/>
                  </a:lnTo>
                  <a:lnTo>
                    <a:pt x="1574" y="1145"/>
                  </a:lnTo>
                  <a:lnTo>
                    <a:pt x="1576" y="1112"/>
                  </a:lnTo>
                  <a:lnTo>
                    <a:pt x="1576" y="1110"/>
                  </a:lnTo>
                  <a:lnTo>
                    <a:pt x="1578" y="1109"/>
                  </a:lnTo>
                  <a:lnTo>
                    <a:pt x="1579" y="1109"/>
                  </a:lnTo>
                  <a:close/>
                  <a:moveTo>
                    <a:pt x="1522" y="1108"/>
                  </a:moveTo>
                  <a:lnTo>
                    <a:pt x="1524" y="1109"/>
                  </a:lnTo>
                  <a:lnTo>
                    <a:pt x="1526" y="1110"/>
                  </a:lnTo>
                  <a:lnTo>
                    <a:pt x="1526" y="1112"/>
                  </a:lnTo>
                  <a:lnTo>
                    <a:pt x="1528" y="1145"/>
                  </a:lnTo>
                  <a:lnTo>
                    <a:pt x="1527" y="1147"/>
                  </a:lnTo>
                  <a:lnTo>
                    <a:pt x="1526" y="1148"/>
                  </a:lnTo>
                  <a:lnTo>
                    <a:pt x="1524" y="1149"/>
                  </a:lnTo>
                  <a:lnTo>
                    <a:pt x="1524" y="1149"/>
                  </a:lnTo>
                  <a:lnTo>
                    <a:pt x="1521" y="1148"/>
                  </a:lnTo>
                  <a:lnTo>
                    <a:pt x="1520" y="1147"/>
                  </a:lnTo>
                  <a:lnTo>
                    <a:pt x="1519" y="1145"/>
                  </a:lnTo>
                  <a:lnTo>
                    <a:pt x="1518" y="1112"/>
                  </a:lnTo>
                  <a:lnTo>
                    <a:pt x="1518" y="1110"/>
                  </a:lnTo>
                  <a:lnTo>
                    <a:pt x="1520" y="1109"/>
                  </a:lnTo>
                  <a:lnTo>
                    <a:pt x="1522" y="1108"/>
                  </a:lnTo>
                  <a:close/>
                  <a:moveTo>
                    <a:pt x="1551" y="1108"/>
                  </a:moveTo>
                  <a:lnTo>
                    <a:pt x="1552" y="1108"/>
                  </a:lnTo>
                  <a:lnTo>
                    <a:pt x="1554" y="1110"/>
                  </a:lnTo>
                  <a:lnTo>
                    <a:pt x="1554" y="1111"/>
                  </a:lnTo>
                  <a:lnTo>
                    <a:pt x="1554" y="1144"/>
                  </a:lnTo>
                  <a:lnTo>
                    <a:pt x="1553" y="1146"/>
                  </a:lnTo>
                  <a:lnTo>
                    <a:pt x="1552" y="1148"/>
                  </a:lnTo>
                  <a:lnTo>
                    <a:pt x="1550" y="1148"/>
                  </a:lnTo>
                  <a:lnTo>
                    <a:pt x="1548" y="1148"/>
                  </a:lnTo>
                  <a:lnTo>
                    <a:pt x="1547" y="1146"/>
                  </a:lnTo>
                  <a:lnTo>
                    <a:pt x="1547" y="1144"/>
                  </a:lnTo>
                  <a:lnTo>
                    <a:pt x="1547" y="1111"/>
                  </a:lnTo>
                  <a:lnTo>
                    <a:pt x="1547" y="1109"/>
                  </a:lnTo>
                  <a:lnTo>
                    <a:pt x="1549" y="1108"/>
                  </a:lnTo>
                  <a:lnTo>
                    <a:pt x="1551" y="1108"/>
                  </a:lnTo>
                  <a:close/>
                  <a:moveTo>
                    <a:pt x="2952" y="963"/>
                  </a:moveTo>
                  <a:lnTo>
                    <a:pt x="2959" y="966"/>
                  </a:lnTo>
                  <a:lnTo>
                    <a:pt x="2965" y="971"/>
                  </a:lnTo>
                  <a:lnTo>
                    <a:pt x="2966" y="980"/>
                  </a:lnTo>
                  <a:lnTo>
                    <a:pt x="2964" y="987"/>
                  </a:lnTo>
                  <a:lnTo>
                    <a:pt x="2957" y="992"/>
                  </a:lnTo>
                  <a:lnTo>
                    <a:pt x="2717" y="1109"/>
                  </a:lnTo>
                  <a:lnTo>
                    <a:pt x="2713" y="1110"/>
                  </a:lnTo>
                  <a:lnTo>
                    <a:pt x="2709" y="1110"/>
                  </a:lnTo>
                  <a:lnTo>
                    <a:pt x="2705" y="1110"/>
                  </a:lnTo>
                  <a:lnTo>
                    <a:pt x="2701" y="1108"/>
                  </a:lnTo>
                  <a:lnTo>
                    <a:pt x="2698" y="1104"/>
                  </a:lnTo>
                  <a:lnTo>
                    <a:pt x="2696" y="1101"/>
                  </a:lnTo>
                  <a:lnTo>
                    <a:pt x="2695" y="1093"/>
                  </a:lnTo>
                  <a:lnTo>
                    <a:pt x="2697" y="1085"/>
                  </a:lnTo>
                  <a:lnTo>
                    <a:pt x="2703" y="1080"/>
                  </a:lnTo>
                  <a:lnTo>
                    <a:pt x="2943" y="965"/>
                  </a:lnTo>
                  <a:lnTo>
                    <a:pt x="2952" y="963"/>
                  </a:lnTo>
                  <a:close/>
                  <a:moveTo>
                    <a:pt x="175" y="908"/>
                  </a:moveTo>
                  <a:lnTo>
                    <a:pt x="178" y="909"/>
                  </a:lnTo>
                  <a:lnTo>
                    <a:pt x="181" y="910"/>
                  </a:lnTo>
                  <a:lnTo>
                    <a:pt x="416" y="1036"/>
                  </a:lnTo>
                  <a:lnTo>
                    <a:pt x="419" y="1038"/>
                  </a:lnTo>
                  <a:lnTo>
                    <a:pt x="422" y="1040"/>
                  </a:lnTo>
                  <a:lnTo>
                    <a:pt x="425" y="1049"/>
                  </a:lnTo>
                  <a:lnTo>
                    <a:pt x="423" y="1057"/>
                  </a:lnTo>
                  <a:lnTo>
                    <a:pt x="421" y="1062"/>
                  </a:lnTo>
                  <a:lnTo>
                    <a:pt x="417" y="1064"/>
                  </a:lnTo>
                  <a:lnTo>
                    <a:pt x="413" y="1066"/>
                  </a:lnTo>
                  <a:lnTo>
                    <a:pt x="409" y="1066"/>
                  </a:lnTo>
                  <a:lnTo>
                    <a:pt x="406" y="1066"/>
                  </a:lnTo>
                  <a:lnTo>
                    <a:pt x="401" y="1064"/>
                  </a:lnTo>
                  <a:lnTo>
                    <a:pt x="166" y="938"/>
                  </a:lnTo>
                  <a:lnTo>
                    <a:pt x="163" y="935"/>
                  </a:lnTo>
                  <a:lnTo>
                    <a:pt x="160" y="932"/>
                  </a:lnTo>
                  <a:lnTo>
                    <a:pt x="159" y="927"/>
                  </a:lnTo>
                  <a:lnTo>
                    <a:pt x="158" y="922"/>
                  </a:lnTo>
                  <a:lnTo>
                    <a:pt x="159" y="920"/>
                  </a:lnTo>
                  <a:lnTo>
                    <a:pt x="160" y="917"/>
                  </a:lnTo>
                  <a:lnTo>
                    <a:pt x="162" y="914"/>
                  </a:lnTo>
                  <a:lnTo>
                    <a:pt x="165" y="911"/>
                  </a:lnTo>
                  <a:lnTo>
                    <a:pt x="168" y="909"/>
                  </a:lnTo>
                  <a:lnTo>
                    <a:pt x="172" y="908"/>
                  </a:lnTo>
                  <a:lnTo>
                    <a:pt x="175" y="908"/>
                  </a:lnTo>
                  <a:close/>
                  <a:moveTo>
                    <a:pt x="155" y="630"/>
                  </a:moveTo>
                  <a:lnTo>
                    <a:pt x="162" y="633"/>
                  </a:lnTo>
                  <a:lnTo>
                    <a:pt x="1062" y="1289"/>
                  </a:lnTo>
                  <a:lnTo>
                    <a:pt x="1067" y="1295"/>
                  </a:lnTo>
                  <a:lnTo>
                    <a:pt x="1068" y="1303"/>
                  </a:lnTo>
                  <a:lnTo>
                    <a:pt x="1066" y="1310"/>
                  </a:lnTo>
                  <a:lnTo>
                    <a:pt x="1063" y="1313"/>
                  </a:lnTo>
                  <a:lnTo>
                    <a:pt x="1060" y="1315"/>
                  </a:lnTo>
                  <a:lnTo>
                    <a:pt x="1057" y="1316"/>
                  </a:lnTo>
                  <a:lnTo>
                    <a:pt x="1053" y="1316"/>
                  </a:lnTo>
                  <a:lnTo>
                    <a:pt x="1050" y="1316"/>
                  </a:lnTo>
                  <a:lnTo>
                    <a:pt x="1047" y="1315"/>
                  </a:lnTo>
                  <a:lnTo>
                    <a:pt x="1044" y="1313"/>
                  </a:lnTo>
                  <a:lnTo>
                    <a:pt x="144" y="658"/>
                  </a:lnTo>
                  <a:lnTo>
                    <a:pt x="139" y="651"/>
                  </a:lnTo>
                  <a:lnTo>
                    <a:pt x="138" y="644"/>
                  </a:lnTo>
                  <a:lnTo>
                    <a:pt x="141" y="637"/>
                  </a:lnTo>
                  <a:lnTo>
                    <a:pt x="146" y="631"/>
                  </a:lnTo>
                  <a:lnTo>
                    <a:pt x="155" y="630"/>
                  </a:lnTo>
                  <a:close/>
                  <a:moveTo>
                    <a:pt x="2938" y="625"/>
                  </a:moveTo>
                  <a:lnTo>
                    <a:pt x="2947" y="626"/>
                  </a:lnTo>
                  <a:lnTo>
                    <a:pt x="2953" y="631"/>
                  </a:lnTo>
                  <a:lnTo>
                    <a:pt x="2956" y="639"/>
                  </a:lnTo>
                  <a:lnTo>
                    <a:pt x="2954" y="647"/>
                  </a:lnTo>
                  <a:lnTo>
                    <a:pt x="2950" y="654"/>
                  </a:lnTo>
                  <a:lnTo>
                    <a:pt x="2049" y="1309"/>
                  </a:lnTo>
                  <a:lnTo>
                    <a:pt x="2045" y="1311"/>
                  </a:lnTo>
                  <a:lnTo>
                    <a:pt x="2039" y="1312"/>
                  </a:lnTo>
                  <a:lnTo>
                    <a:pt x="2036" y="1311"/>
                  </a:lnTo>
                  <a:lnTo>
                    <a:pt x="2033" y="1310"/>
                  </a:lnTo>
                  <a:lnTo>
                    <a:pt x="2030" y="1308"/>
                  </a:lnTo>
                  <a:lnTo>
                    <a:pt x="2028" y="1306"/>
                  </a:lnTo>
                  <a:lnTo>
                    <a:pt x="2024" y="1297"/>
                  </a:lnTo>
                  <a:lnTo>
                    <a:pt x="2026" y="1290"/>
                  </a:lnTo>
                  <a:lnTo>
                    <a:pt x="2031" y="1283"/>
                  </a:lnTo>
                  <a:lnTo>
                    <a:pt x="2931" y="628"/>
                  </a:lnTo>
                  <a:lnTo>
                    <a:pt x="2938" y="625"/>
                  </a:lnTo>
                  <a:close/>
                  <a:moveTo>
                    <a:pt x="2302" y="599"/>
                  </a:moveTo>
                  <a:lnTo>
                    <a:pt x="2314" y="599"/>
                  </a:lnTo>
                  <a:lnTo>
                    <a:pt x="2324" y="605"/>
                  </a:lnTo>
                  <a:lnTo>
                    <a:pt x="2333" y="614"/>
                  </a:lnTo>
                  <a:lnTo>
                    <a:pt x="2337" y="625"/>
                  </a:lnTo>
                  <a:lnTo>
                    <a:pt x="2336" y="637"/>
                  </a:lnTo>
                  <a:lnTo>
                    <a:pt x="2331" y="648"/>
                  </a:lnTo>
                  <a:lnTo>
                    <a:pt x="2201" y="824"/>
                  </a:lnTo>
                  <a:lnTo>
                    <a:pt x="2194" y="832"/>
                  </a:lnTo>
                  <a:lnTo>
                    <a:pt x="2185" y="836"/>
                  </a:lnTo>
                  <a:lnTo>
                    <a:pt x="2176" y="837"/>
                  </a:lnTo>
                  <a:lnTo>
                    <a:pt x="2166" y="835"/>
                  </a:lnTo>
                  <a:lnTo>
                    <a:pt x="2157" y="830"/>
                  </a:lnTo>
                  <a:lnTo>
                    <a:pt x="2149" y="821"/>
                  </a:lnTo>
                  <a:lnTo>
                    <a:pt x="2145" y="810"/>
                  </a:lnTo>
                  <a:lnTo>
                    <a:pt x="2146" y="799"/>
                  </a:lnTo>
                  <a:lnTo>
                    <a:pt x="2151" y="787"/>
                  </a:lnTo>
                  <a:lnTo>
                    <a:pt x="2281" y="611"/>
                  </a:lnTo>
                  <a:lnTo>
                    <a:pt x="2290" y="602"/>
                  </a:lnTo>
                  <a:lnTo>
                    <a:pt x="2302" y="599"/>
                  </a:lnTo>
                  <a:close/>
                  <a:moveTo>
                    <a:pt x="812" y="586"/>
                  </a:moveTo>
                  <a:lnTo>
                    <a:pt x="823" y="591"/>
                  </a:lnTo>
                  <a:lnTo>
                    <a:pt x="832" y="599"/>
                  </a:lnTo>
                  <a:lnTo>
                    <a:pt x="959" y="778"/>
                  </a:lnTo>
                  <a:lnTo>
                    <a:pt x="964" y="790"/>
                  </a:lnTo>
                  <a:lnTo>
                    <a:pt x="964" y="802"/>
                  </a:lnTo>
                  <a:lnTo>
                    <a:pt x="960" y="812"/>
                  </a:lnTo>
                  <a:lnTo>
                    <a:pt x="951" y="822"/>
                  </a:lnTo>
                  <a:lnTo>
                    <a:pt x="943" y="826"/>
                  </a:lnTo>
                  <a:lnTo>
                    <a:pt x="933" y="827"/>
                  </a:lnTo>
                  <a:lnTo>
                    <a:pt x="924" y="826"/>
                  </a:lnTo>
                  <a:lnTo>
                    <a:pt x="915" y="822"/>
                  </a:lnTo>
                  <a:lnTo>
                    <a:pt x="908" y="814"/>
                  </a:lnTo>
                  <a:lnTo>
                    <a:pt x="781" y="635"/>
                  </a:lnTo>
                  <a:lnTo>
                    <a:pt x="776" y="625"/>
                  </a:lnTo>
                  <a:lnTo>
                    <a:pt x="776" y="612"/>
                  </a:lnTo>
                  <a:lnTo>
                    <a:pt x="780" y="601"/>
                  </a:lnTo>
                  <a:lnTo>
                    <a:pt x="789" y="592"/>
                  </a:lnTo>
                  <a:lnTo>
                    <a:pt x="800" y="588"/>
                  </a:lnTo>
                  <a:lnTo>
                    <a:pt x="812" y="586"/>
                  </a:lnTo>
                  <a:close/>
                  <a:moveTo>
                    <a:pt x="2666" y="559"/>
                  </a:moveTo>
                  <a:lnTo>
                    <a:pt x="2673" y="560"/>
                  </a:lnTo>
                  <a:lnTo>
                    <a:pt x="2681" y="564"/>
                  </a:lnTo>
                  <a:lnTo>
                    <a:pt x="2685" y="570"/>
                  </a:lnTo>
                  <a:lnTo>
                    <a:pt x="2684" y="579"/>
                  </a:lnTo>
                  <a:lnTo>
                    <a:pt x="2680" y="585"/>
                  </a:lnTo>
                  <a:lnTo>
                    <a:pt x="2487" y="771"/>
                  </a:lnTo>
                  <a:lnTo>
                    <a:pt x="2484" y="773"/>
                  </a:lnTo>
                  <a:lnTo>
                    <a:pt x="2481" y="775"/>
                  </a:lnTo>
                  <a:lnTo>
                    <a:pt x="2477" y="775"/>
                  </a:lnTo>
                  <a:lnTo>
                    <a:pt x="2472" y="775"/>
                  </a:lnTo>
                  <a:lnTo>
                    <a:pt x="2469" y="773"/>
                  </a:lnTo>
                  <a:lnTo>
                    <a:pt x="2466" y="771"/>
                  </a:lnTo>
                  <a:lnTo>
                    <a:pt x="2462" y="763"/>
                  </a:lnTo>
                  <a:lnTo>
                    <a:pt x="2462" y="755"/>
                  </a:lnTo>
                  <a:lnTo>
                    <a:pt x="2466" y="748"/>
                  </a:lnTo>
                  <a:lnTo>
                    <a:pt x="2658" y="563"/>
                  </a:lnTo>
                  <a:lnTo>
                    <a:pt x="2666" y="559"/>
                  </a:lnTo>
                  <a:close/>
                  <a:moveTo>
                    <a:pt x="471" y="516"/>
                  </a:moveTo>
                  <a:lnTo>
                    <a:pt x="475" y="516"/>
                  </a:lnTo>
                  <a:lnTo>
                    <a:pt x="478" y="518"/>
                  </a:lnTo>
                  <a:lnTo>
                    <a:pt x="481" y="520"/>
                  </a:lnTo>
                  <a:lnTo>
                    <a:pt x="666" y="714"/>
                  </a:lnTo>
                  <a:lnTo>
                    <a:pt x="669" y="722"/>
                  </a:lnTo>
                  <a:lnTo>
                    <a:pt x="669" y="729"/>
                  </a:lnTo>
                  <a:lnTo>
                    <a:pt x="665" y="737"/>
                  </a:lnTo>
                  <a:lnTo>
                    <a:pt x="662" y="739"/>
                  </a:lnTo>
                  <a:lnTo>
                    <a:pt x="659" y="740"/>
                  </a:lnTo>
                  <a:lnTo>
                    <a:pt x="655" y="741"/>
                  </a:lnTo>
                  <a:lnTo>
                    <a:pt x="650" y="740"/>
                  </a:lnTo>
                  <a:lnTo>
                    <a:pt x="647" y="739"/>
                  </a:lnTo>
                  <a:lnTo>
                    <a:pt x="644" y="736"/>
                  </a:lnTo>
                  <a:lnTo>
                    <a:pt x="643" y="736"/>
                  </a:lnTo>
                  <a:lnTo>
                    <a:pt x="459" y="542"/>
                  </a:lnTo>
                  <a:lnTo>
                    <a:pt x="457" y="540"/>
                  </a:lnTo>
                  <a:lnTo>
                    <a:pt x="456" y="537"/>
                  </a:lnTo>
                  <a:lnTo>
                    <a:pt x="455" y="532"/>
                  </a:lnTo>
                  <a:lnTo>
                    <a:pt x="455" y="528"/>
                  </a:lnTo>
                  <a:lnTo>
                    <a:pt x="457" y="524"/>
                  </a:lnTo>
                  <a:lnTo>
                    <a:pt x="460" y="520"/>
                  </a:lnTo>
                  <a:lnTo>
                    <a:pt x="462" y="518"/>
                  </a:lnTo>
                  <a:lnTo>
                    <a:pt x="465" y="517"/>
                  </a:lnTo>
                  <a:lnTo>
                    <a:pt x="467" y="516"/>
                  </a:lnTo>
                  <a:lnTo>
                    <a:pt x="471" y="516"/>
                  </a:lnTo>
                  <a:close/>
                  <a:moveTo>
                    <a:pt x="1559" y="349"/>
                  </a:moveTo>
                  <a:lnTo>
                    <a:pt x="1559" y="349"/>
                  </a:lnTo>
                  <a:lnTo>
                    <a:pt x="1570" y="351"/>
                  </a:lnTo>
                  <a:lnTo>
                    <a:pt x="1581" y="357"/>
                  </a:lnTo>
                  <a:lnTo>
                    <a:pt x="1587" y="368"/>
                  </a:lnTo>
                  <a:lnTo>
                    <a:pt x="1589" y="380"/>
                  </a:lnTo>
                  <a:lnTo>
                    <a:pt x="1587" y="599"/>
                  </a:lnTo>
                  <a:lnTo>
                    <a:pt x="1585" y="611"/>
                  </a:lnTo>
                  <a:lnTo>
                    <a:pt x="1578" y="621"/>
                  </a:lnTo>
                  <a:lnTo>
                    <a:pt x="1568" y="627"/>
                  </a:lnTo>
                  <a:lnTo>
                    <a:pt x="1556" y="630"/>
                  </a:lnTo>
                  <a:lnTo>
                    <a:pt x="1555" y="630"/>
                  </a:lnTo>
                  <a:lnTo>
                    <a:pt x="1544" y="627"/>
                  </a:lnTo>
                  <a:lnTo>
                    <a:pt x="1534" y="621"/>
                  </a:lnTo>
                  <a:lnTo>
                    <a:pt x="1527" y="611"/>
                  </a:lnTo>
                  <a:lnTo>
                    <a:pt x="1525" y="598"/>
                  </a:lnTo>
                  <a:lnTo>
                    <a:pt x="1527" y="380"/>
                  </a:lnTo>
                  <a:lnTo>
                    <a:pt x="1530" y="367"/>
                  </a:lnTo>
                  <a:lnTo>
                    <a:pt x="1536" y="357"/>
                  </a:lnTo>
                  <a:lnTo>
                    <a:pt x="1546" y="351"/>
                  </a:lnTo>
                  <a:lnTo>
                    <a:pt x="1559" y="349"/>
                  </a:lnTo>
                  <a:close/>
                  <a:moveTo>
                    <a:pt x="2284" y="267"/>
                  </a:moveTo>
                  <a:lnTo>
                    <a:pt x="2291" y="269"/>
                  </a:lnTo>
                  <a:lnTo>
                    <a:pt x="2298" y="274"/>
                  </a:lnTo>
                  <a:lnTo>
                    <a:pt x="2300" y="282"/>
                  </a:lnTo>
                  <a:lnTo>
                    <a:pt x="2298" y="290"/>
                  </a:lnTo>
                  <a:lnTo>
                    <a:pt x="2171" y="526"/>
                  </a:lnTo>
                  <a:lnTo>
                    <a:pt x="2168" y="529"/>
                  </a:lnTo>
                  <a:lnTo>
                    <a:pt x="2165" y="531"/>
                  </a:lnTo>
                  <a:lnTo>
                    <a:pt x="2162" y="533"/>
                  </a:lnTo>
                  <a:lnTo>
                    <a:pt x="2157" y="533"/>
                  </a:lnTo>
                  <a:lnTo>
                    <a:pt x="2153" y="533"/>
                  </a:lnTo>
                  <a:lnTo>
                    <a:pt x="2150" y="532"/>
                  </a:lnTo>
                  <a:lnTo>
                    <a:pt x="2144" y="526"/>
                  </a:lnTo>
                  <a:lnTo>
                    <a:pt x="2141" y="518"/>
                  </a:lnTo>
                  <a:lnTo>
                    <a:pt x="2144" y="511"/>
                  </a:lnTo>
                  <a:lnTo>
                    <a:pt x="2270" y="275"/>
                  </a:lnTo>
                  <a:lnTo>
                    <a:pt x="2276" y="269"/>
                  </a:lnTo>
                  <a:lnTo>
                    <a:pt x="2284" y="267"/>
                  </a:lnTo>
                  <a:close/>
                  <a:moveTo>
                    <a:pt x="866" y="239"/>
                  </a:moveTo>
                  <a:lnTo>
                    <a:pt x="869" y="239"/>
                  </a:lnTo>
                  <a:lnTo>
                    <a:pt x="873" y="240"/>
                  </a:lnTo>
                  <a:lnTo>
                    <a:pt x="876" y="242"/>
                  </a:lnTo>
                  <a:lnTo>
                    <a:pt x="879" y="244"/>
                  </a:lnTo>
                  <a:lnTo>
                    <a:pt x="881" y="248"/>
                  </a:lnTo>
                  <a:lnTo>
                    <a:pt x="997" y="488"/>
                  </a:lnTo>
                  <a:lnTo>
                    <a:pt x="998" y="497"/>
                  </a:lnTo>
                  <a:lnTo>
                    <a:pt x="996" y="504"/>
                  </a:lnTo>
                  <a:lnTo>
                    <a:pt x="990" y="510"/>
                  </a:lnTo>
                  <a:lnTo>
                    <a:pt x="986" y="511"/>
                  </a:lnTo>
                  <a:lnTo>
                    <a:pt x="983" y="511"/>
                  </a:lnTo>
                  <a:lnTo>
                    <a:pt x="979" y="511"/>
                  </a:lnTo>
                  <a:lnTo>
                    <a:pt x="975" y="509"/>
                  </a:lnTo>
                  <a:lnTo>
                    <a:pt x="971" y="507"/>
                  </a:lnTo>
                  <a:lnTo>
                    <a:pt x="969" y="502"/>
                  </a:lnTo>
                  <a:lnTo>
                    <a:pt x="968" y="502"/>
                  </a:lnTo>
                  <a:lnTo>
                    <a:pt x="852" y="261"/>
                  </a:lnTo>
                  <a:lnTo>
                    <a:pt x="851" y="258"/>
                  </a:lnTo>
                  <a:lnTo>
                    <a:pt x="851" y="255"/>
                  </a:lnTo>
                  <a:lnTo>
                    <a:pt x="851" y="252"/>
                  </a:lnTo>
                  <a:lnTo>
                    <a:pt x="852" y="249"/>
                  </a:lnTo>
                  <a:lnTo>
                    <a:pt x="854" y="245"/>
                  </a:lnTo>
                  <a:lnTo>
                    <a:pt x="857" y="242"/>
                  </a:lnTo>
                  <a:lnTo>
                    <a:pt x="860" y="240"/>
                  </a:lnTo>
                  <a:lnTo>
                    <a:pt x="863" y="239"/>
                  </a:lnTo>
                  <a:lnTo>
                    <a:pt x="866" y="239"/>
                  </a:lnTo>
                  <a:close/>
                  <a:moveTo>
                    <a:pt x="1822" y="106"/>
                  </a:moveTo>
                  <a:lnTo>
                    <a:pt x="1830" y="109"/>
                  </a:lnTo>
                  <a:lnTo>
                    <a:pt x="1834" y="115"/>
                  </a:lnTo>
                  <a:lnTo>
                    <a:pt x="1835" y="124"/>
                  </a:lnTo>
                  <a:lnTo>
                    <a:pt x="1788" y="387"/>
                  </a:lnTo>
                  <a:lnTo>
                    <a:pt x="1786" y="391"/>
                  </a:lnTo>
                  <a:lnTo>
                    <a:pt x="1784" y="395"/>
                  </a:lnTo>
                  <a:lnTo>
                    <a:pt x="1781" y="398"/>
                  </a:lnTo>
                  <a:lnTo>
                    <a:pt x="1777" y="399"/>
                  </a:lnTo>
                  <a:lnTo>
                    <a:pt x="1772" y="400"/>
                  </a:lnTo>
                  <a:lnTo>
                    <a:pt x="1770" y="400"/>
                  </a:lnTo>
                  <a:lnTo>
                    <a:pt x="1763" y="397"/>
                  </a:lnTo>
                  <a:lnTo>
                    <a:pt x="1758" y="389"/>
                  </a:lnTo>
                  <a:lnTo>
                    <a:pt x="1758" y="382"/>
                  </a:lnTo>
                  <a:lnTo>
                    <a:pt x="1804" y="119"/>
                  </a:lnTo>
                  <a:lnTo>
                    <a:pt x="1808" y="111"/>
                  </a:lnTo>
                  <a:lnTo>
                    <a:pt x="1815" y="107"/>
                  </a:lnTo>
                  <a:lnTo>
                    <a:pt x="1822" y="106"/>
                  </a:lnTo>
                  <a:close/>
                  <a:moveTo>
                    <a:pt x="1334" y="96"/>
                  </a:moveTo>
                  <a:lnTo>
                    <a:pt x="1343" y="97"/>
                  </a:lnTo>
                  <a:lnTo>
                    <a:pt x="1349" y="102"/>
                  </a:lnTo>
                  <a:lnTo>
                    <a:pt x="1352" y="109"/>
                  </a:lnTo>
                  <a:lnTo>
                    <a:pt x="1387" y="374"/>
                  </a:lnTo>
                  <a:lnTo>
                    <a:pt x="1386" y="383"/>
                  </a:lnTo>
                  <a:lnTo>
                    <a:pt x="1382" y="389"/>
                  </a:lnTo>
                  <a:lnTo>
                    <a:pt x="1375" y="392"/>
                  </a:lnTo>
                  <a:lnTo>
                    <a:pt x="1372" y="392"/>
                  </a:lnTo>
                  <a:lnTo>
                    <a:pt x="1368" y="391"/>
                  </a:lnTo>
                  <a:lnTo>
                    <a:pt x="1364" y="390"/>
                  </a:lnTo>
                  <a:lnTo>
                    <a:pt x="1361" y="387"/>
                  </a:lnTo>
                  <a:lnTo>
                    <a:pt x="1359" y="383"/>
                  </a:lnTo>
                  <a:lnTo>
                    <a:pt x="1357" y="379"/>
                  </a:lnTo>
                  <a:lnTo>
                    <a:pt x="1321" y="113"/>
                  </a:lnTo>
                  <a:lnTo>
                    <a:pt x="1322" y="106"/>
                  </a:lnTo>
                  <a:lnTo>
                    <a:pt x="1327" y="99"/>
                  </a:lnTo>
                  <a:lnTo>
                    <a:pt x="1334" y="96"/>
                  </a:lnTo>
                  <a:close/>
                  <a:moveTo>
                    <a:pt x="1016" y="1"/>
                  </a:moveTo>
                  <a:lnTo>
                    <a:pt x="1024" y="6"/>
                  </a:lnTo>
                  <a:lnTo>
                    <a:pt x="1028" y="12"/>
                  </a:lnTo>
                  <a:lnTo>
                    <a:pt x="1371" y="1072"/>
                  </a:lnTo>
                  <a:lnTo>
                    <a:pt x="1372" y="1081"/>
                  </a:lnTo>
                  <a:lnTo>
                    <a:pt x="1368" y="1088"/>
                  </a:lnTo>
                  <a:lnTo>
                    <a:pt x="1362" y="1093"/>
                  </a:lnTo>
                  <a:lnTo>
                    <a:pt x="1360" y="1093"/>
                  </a:lnTo>
                  <a:lnTo>
                    <a:pt x="1357" y="1093"/>
                  </a:lnTo>
                  <a:lnTo>
                    <a:pt x="1353" y="1093"/>
                  </a:lnTo>
                  <a:lnTo>
                    <a:pt x="1349" y="1092"/>
                  </a:lnTo>
                  <a:lnTo>
                    <a:pt x="1346" y="1089"/>
                  </a:lnTo>
                  <a:lnTo>
                    <a:pt x="1344" y="1086"/>
                  </a:lnTo>
                  <a:lnTo>
                    <a:pt x="1342" y="1082"/>
                  </a:lnTo>
                  <a:lnTo>
                    <a:pt x="998" y="22"/>
                  </a:lnTo>
                  <a:lnTo>
                    <a:pt x="998" y="14"/>
                  </a:lnTo>
                  <a:lnTo>
                    <a:pt x="1001" y="7"/>
                  </a:lnTo>
                  <a:lnTo>
                    <a:pt x="1009" y="2"/>
                  </a:lnTo>
                  <a:lnTo>
                    <a:pt x="1016" y="1"/>
                  </a:lnTo>
                  <a:close/>
                  <a:moveTo>
                    <a:pt x="2074" y="0"/>
                  </a:moveTo>
                  <a:lnTo>
                    <a:pt x="2083" y="0"/>
                  </a:lnTo>
                  <a:lnTo>
                    <a:pt x="2089" y="5"/>
                  </a:lnTo>
                  <a:lnTo>
                    <a:pt x="2093" y="12"/>
                  </a:lnTo>
                  <a:lnTo>
                    <a:pt x="2093" y="20"/>
                  </a:lnTo>
                  <a:lnTo>
                    <a:pt x="1749" y="1081"/>
                  </a:lnTo>
                  <a:lnTo>
                    <a:pt x="1747" y="1084"/>
                  </a:lnTo>
                  <a:lnTo>
                    <a:pt x="1745" y="1087"/>
                  </a:lnTo>
                  <a:lnTo>
                    <a:pt x="1742" y="1089"/>
                  </a:lnTo>
                  <a:lnTo>
                    <a:pt x="1737" y="1090"/>
                  </a:lnTo>
                  <a:lnTo>
                    <a:pt x="1734" y="1092"/>
                  </a:lnTo>
                  <a:lnTo>
                    <a:pt x="1731" y="1092"/>
                  </a:lnTo>
                  <a:lnTo>
                    <a:pt x="1729" y="1090"/>
                  </a:lnTo>
                  <a:lnTo>
                    <a:pt x="1722" y="1086"/>
                  </a:lnTo>
                  <a:lnTo>
                    <a:pt x="1718" y="1079"/>
                  </a:lnTo>
                  <a:lnTo>
                    <a:pt x="1719" y="1071"/>
                  </a:lnTo>
                  <a:lnTo>
                    <a:pt x="2063" y="10"/>
                  </a:lnTo>
                  <a:lnTo>
                    <a:pt x="2067" y="4"/>
                  </a:lnTo>
                  <a:lnTo>
                    <a:pt x="20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1" name="Freeform 132"/>
          <p:cNvSpPr>
            <a:spLocks noEditPoints="1"/>
          </p:cNvSpPr>
          <p:nvPr/>
        </p:nvSpPr>
        <p:spPr bwMode="auto">
          <a:xfrm>
            <a:off x="649295" y="3444875"/>
            <a:ext cx="593725" cy="587375"/>
          </a:xfrm>
          <a:custGeom>
            <a:avLst/>
            <a:gdLst>
              <a:gd name="T0" fmla="*/ 1689 w 3364"/>
              <a:gd name="T1" fmla="*/ 2156 h 3333"/>
              <a:gd name="T2" fmla="*/ 1720 w 3364"/>
              <a:gd name="T3" fmla="*/ 2158 h 3333"/>
              <a:gd name="T4" fmla="*/ 1481 w 3364"/>
              <a:gd name="T5" fmla="*/ 2111 h 3333"/>
              <a:gd name="T6" fmla="*/ 2013 w 3364"/>
              <a:gd name="T7" fmla="*/ 2290 h 3333"/>
              <a:gd name="T8" fmla="*/ 2038 w 3364"/>
              <a:gd name="T9" fmla="*/ 2264 h 3333"/>
              <a:gd name="T10" fmla="*/ 1309 w 3364"/>
              <a:gd name="T11" fmla="*/ 2004 h 3333"/>
              <a:gd name="T12" fmla="*/ 2254 w 3364"/>
              <a:gd name="T13" fmla="*/ 2067 h 3333"/>
              <a:gd name="T14" fmla="*/ 2275 w 3364"/>
              <a:gd name="T15" fmla="*/ 2045 h 3333"/>
              <a:gd name="T16" fmla="*/ 1789 w 3364"/>
              <a:gd name="T17" fmla="*/ 1894 h 3333"/>
              <a:gd name="T18" fmla="*/ 1006 w 3364"/>
              <a:gd name="T19" fmla="*/ 1877 h 3333"/>
              <a:gd name="T20" fmla="*/ 2174 w 3364"/>
              <a:gd name="T21" fmla="*/ 1739 h 3333"/>
              <a:gd name="T22" fmla="*/ 2170 w 3364"/>
              <a:gd name="T23" fmla="*/ 1740 h 3333"/>
              <a:gd name="T24" fmla="*/ 2173 w 3364"/>
              <a:gd name="T25" fmla="*/ 1706 h 3333"/>
              <a:gd name="T26" fmla="*/ 980 w 3364"/>
              <a:gd name="T27" fmla="*/ 1564 h 3333"/>
              <a:gd name="T28" fmla="*/ 1490 w 3364"/>
              <a:gd name="T29" fmla="*/ 1623 h 3333"/>
              <a:gd name="T30" fmla="*/ 1862 w 3364"/>
              <a:gd name="T31" fmla="*/ 1543 h 3333"/>
              <a:gd name="T32" fmla="*/ 1784 w 3364"/>
              <a:gd name="T33" fmla="*/ 1521 h 3333"/>
              <a:gd name="T34" fmla="*/ 2361 w 3364"/>
              <a:gd name="T35" fmla="*/ 1471 h 3333"/>
              <a:gd name="T36" fmla="*/ 2157 w 3364"/>
              <a:gd name="T37" fmla="*/ 1508 h 3333"/>
              <a:gd name="T38" fmla="*/ 1730 w 3364"/>
              <a:gd name="T39" fmla="*/ 1485 h 3333"/>
              <a:gd name="T40" fmla="*/ 1985 w 3364"/>
              <a:gd name="T41" fmla="*/ 1595 h 3333"/>
              <a:gd name="T42" fmla="*/ 1580 w 3364"/>
              <a:gd name="T43" fmla="*/ 1946 h 3333"/>
              <a:gd name="T44" fmla="*/ 1559 w 3364"/>
              <a:gd name="T45" fmla="*/ 1410 h 3333"/>
              <a:gd name="T46" fmla="*/ 1106 w 3364"/>
              <a:gd name="T47" fmla="*/ 1265 h 3333"/>
              <a:gd name="T48" fmla="*/ 2209 w 3364"/>
              <a:gd name="T49" fmla="*/ 1207 h 3333"/>
              <a:gd name="T50" fmla="*/ 2026 w 3364"/>
              <a:gd name="T51" fmla="*/ 1320 h 3333"/>
              <a:gd name="T52" fmla="*/ 1319 w 3364"/>
              <a:gd name="T53" fmla="*/ 1067 h 3333"/>
              <a:gd name="T54" fmla="*/ 1945 w 3364"/>
              <a:gd name="T55" fmla="*/ 1011 h 3333"/>
              <a:gd name="T56" fmla="*/ 1847 w 3364"/>
              <a:gd name="T57" fmla="*/ 1198 h 3333"/>
              <a:gd name="T58" fmla="*/ 1651 w 3364"/>
              <a:gd name="T59" fmla="*/ 1179 h 3333"/>
              <a:gd name="T60" fmla="*/ 1688 w 3364"/>
              <a:gd name="T61" fmla="*/ 1176 h 3333"/>
              <a:gd name="T62" fmla="*/ 1465 w 3364"/>
              <a:gd name="T63" fmla="*/ 742 h 3333"/>
              <a:gd name="T64" fmla="*/ 934 w 3364"/>
              <a:gd name="T65" fmla="*/ 760 h 3333"/>
              <a:gd name="T66" fmla="*/ 909 w 3364"/>
              <a:gd name="T67" fmla="*/ 1161 h 3333"/>
              <a:gd name="T68" fmla="*/ 748 w 3364"/>
              <a:gd name="T69" fmla="*/ 1554 h 3333"/>
              <a:gd name="T70" fmla="*/ 761 w 3364"/>
              <a:gd name="T71" fmla="*/ 1751 h 3333"/>
              <a:gd name="T72" fmla="*/ 909 w 3364"/>
              <a:gd name="T73" fmla="*/ 2158 h 3333"/>
              <a:gd name="T74" fmla="*/ 1237 w 3364"/>
              <a:gd name="T75" fmla="*/ 2458 h 3333"/>
              <a:gd name="T76" fmla="*/ 1664 w 3364"/>
              <a:gd name="T77" fmla="*/ 2575 h 3333"/>
              <a:gd name="T78" fmla="*/ 2096 w 3364"/>
              <a:gd name="T79" fmla="*/ 2764 h 3333"/>
              <a:gd name="T80" fmla="*/ 2559 w 3364"/>
              <a:gd name="T81" fmla="*/ 2445 h 3333"/>
              <a:gd name="T82" fmla="*/ 2823 w 3364"/>
              <a:gd name="T83" fmla="*/ 1952 h 3333"/>
              <a:gd name="T84" fmla="*/ 2609 w 3364"/>
              <a:gd name="T85" fmla="*/ 1586 h 3333"/>
              <a:gd name="T86" fmla="*/ 2771 w 3364"/>
              <a:gd name="T87" fmla="*/ 1225 h 3333"/>
              <a:gd name="T88" fmla="*/ 2308 w 3364"/>
              <a:gd name="T89" fmla="*/ 958 h 3333"/>
              <a:gd name="T90" fmla="*/ 2043 w 3364"/>
              <a:gd name="T91" fmla="*/ 549 h 3333"/>
              <a:gd name="T92" fmla="*/ 1672 w 3364"/>
              <a:gd name="T93" fmla="*/ 757 h 3333"/>
              <a:gd name="T94" fmla="*/ 1695 w 3364"/>
              <a:gd name="T95" fmla="*/ 321 h 3333"/>
              <a:gd name="T96" fmla="*/ 2332 w 3364"/>
              <a:gd name="T97" fmla="*/ 477 h 3333"/>
              <a:gd name="T98" fmla="*/ 2822 w 3364"/>
              <a:gd name="T99" fmla="*/ 910 h 3333"/>
              <a:gd name="T100" fmla="*/ 3052 w 3364"/>
              <a:gd name="T101" fmla="*/ 1516 h 3333"/>
              <a:gd name="T102" fmla="*/ 3347 w 3364"/>
              <a:gd name="T103" fmla="*/ 1871 h 3333"/>
              <a:gd name="T104" fmla="*/ 3070 w 3364"/>
              <a:gd name="T105" fmla="*/ 2613 h 3333"/>
              <a:gd name="T106" fmla="*/ 2409 w 3364"/>
              <a:gd name="T107" fmla="*/ 2658 h 3333"/>
              <a:gd name="T108" fmla="*/ 2000 w 3364"/>
              <a:gd name="T109" fmla="*/ 3025 h 3333"/>
              <a:gd name="T110" fmla="*/ 1484 w 3364"/>
              <a:gd name="T111" fmla="*/ 2879 h 3333"/>
              <a:gd name="T112" fmla="*/ 883 w 3364"/>
              <a:gd name="T113" fmla="*/ 3133 h 3333"/>
              <a:gd name="T114" fmla="*/ 300 w 3364"/>
              <a:gd name="T115" fmla="*/ 2594 h 3333"/>
              <a:gd name="T116" fmla="*/ 386 w 3364"/>
              <a:gd name="T117" fmla="*/ 2161 h 3333"/>
              <a:gd name="T118" fmla="*/ 451 w 3364"/>
              <a:gd name="T119" fmla="*/ 1605 h 3333"/>
              <a:gd name="T120" fmla="*/ 111 w 3364"/>
              <a:gd name="T121" fmla="*/ 1023 h 3333"/>
              <a:gd name="T122" fmla="*/ 581 w 3364"/>
              <a:gd name="T123" fmla="*/ 364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4" h="3333">
                <a:moveTo>
                  <a:pt x="1697" y="2153"/>
                </a:moveTo>
                <a:lnTo>
                  <a:pt x="1701" y="2153"/>
                </a:lnTo>
                <a:lnTo>
                  <a:pt x="1705" y="2155"/>
                </a:lnTo>
                <a:lnTo>
                  <a:pt x="1708" y="2157"/>
                </a:lnTo>
                <a:lnTo>
                  <a:pt x="1710" y="2159"/>
                </a:lnTo>
                <a:lnTo>
                  <a:pt x="1711" y="2163"/>
                </a:lnTo>
                <a:lnTo>
                  <a:pt x="1712" y="2166"/>
                </a:lnTo>
                <a:lnTo>
                  <a:pt x="1718" y="2358"/>
                </a:lnTo>
                <a:lnTo>
                  <a:pt x="1718" y="2362"/>
                </a:lnTo>
                <a:lnTo>
                  <a:pt x="1716" y="2366"/>
                </a:lnTo>
                <a:lnTo>
                  <a:pt x="1713" y="2369"/>
                </a:lnTo>
                <a:lnTo>
                  <a:pt x="1710" y="2371"/>
                </a:lnTo>
                <a:lnTo>
                  <a:pt x="1705" y="2372"/>
                </a:lnTo>
                <a:lnTo>
                  <a:pt x="1705" y="2372"/>
                </a:lnTo>
                <a:lnTo>
                  <a:pt x="1700" y="2371"/>
                </a:lnTo>
                <a:lnTo>
                  <a:pt x="1696" y="2369"/>
                </a:lnTo>
                <a:lnTo>
                  <a:pt x="1693" y="2367"/>
                </a:lnTo>
                <a:lnTo>
                  <a:pt x="1691" y="2363"/>
                </a:lnTo>
                <a:lnTo>
                  <a:pt x="1690" y="2359"/>
                </a:lnTo>
                <a:lnTo>
                  <a:pt x="1684" y="2167"/>
                </a:lnTo>
                <a:lnTo>
                  <a:pt x="1684" y="2163"/>
                </a:lnTo>
                <a:lnTo>
                  <a:pt x="1686" y="2159"/>
                </a:lnTo>
                <a:lnTo>
                  <a:pt x="1689" y="2156"/>
                </a:lnTo>
                <a:lnTo>
                  <a:pt x="1693" y="2154"/>
                </a:lnTo>
                <a:lnTo>
                  <a:pt x="1697" y="2153"/>
                </a:lnTo>
                <a:close/>
                <a:moveTo>
                  <a:pt x="1731" y="2150"/>
                </a:moveTo>
                <a:lnTo>
                  <a:pt x="1736" y="2150"/>
                </a:lnTo>
                <a:lnTo>
                  <a:pt x="1740" y="2153"/>
                </a:lnTo>
                <a:lnTo>
                  <a:pt x="1743" y="2155"/>
                </a:lnTo>
                <a:lnTo>
                  <a:pt x="1746" y="2159"/>
                </a:lnTo>
                <a:lnTo>
                  <a:pt x="1747" y="2163"/>
                </a:lnTo>
                <a:lnTo>
                  <a:pt x="1767" y="2354"/>
                </a:lnTo>
                <a:lnTo>
                  <a:pt x="1767" y="2358"/>
                </a:lnTo>
                <a:lnTo>
                  <a:pt x="1764" y="2362"/>
                </a:lnTo>
                <a:lnTo>
                  <a:pt x="1762" y="2365"/>
                </a:lnTo>
                <a:lnTo>
                  <a:pt x="1758" y="2367"/>
                </a:lnTo>
                <a:lnTo>
                  <a:pt x="1754" y="2369"/>
                </a:lnTo>
                <a:lnTo>
                  <a:pt x="1752" y="2369"/>
                </a:lnTo>
                <a:lnTo>
                  <a:pt x="1749" y="2368"/>
                </a:lnTo>
                <a:lnTo>
                  <a:pt x="1745" y="2366"/>
                </a:lnTo>
                <a:lnTo>
                  <a:pt x="1742" y="2364"/>
                </a:lnTo>
                <a:lnTo>
                  <a:pt x="1740" y="2360"/>
                </a:lnTo>
                <a:lnTo>
                  <a:pt x="1739" y="2356"/>
                </a:lnTo>
                <a:lnTo>
                  <a:pt x="1719" y="2166"/>
                </a:lnTo>
                <a:lnTo>
                  <a:pt x="1719" y="2161"/>
                </a:lnTo>
                <a:lnTo>
                  <a:pt x="1720" y="2158"/>
                </a:lnTo>
                <a:lnTo>
                  <a:pt x="1723" y="2154"/>
                </a:lnTo>
                <a:lnTo>
                  <a:pt x="1727" y="2152"/>
                </a:lnTo>
                <a:lnTo>
                  <a:pt x="1731" y="2150"/>
                </a:lnTo>
                <a:close/>
                <a:moveTo>
                  <a:pt x="1506" y="2123"/>
                </a:moveTo>
                <a:lnTo>
                  <a:pt x="1513" y="2124"/>
                </a:lnTo>
                <a:lnTo>
                  <a:pt x="1519" y="2128"/>
                </a:lnTo>
                <a:lnTo>
                  <a:pt x="1523" y="2134"/>
                </a:lnTo>
                <a:lnTo>
                  <a:pt x="1522" y="2141"/>
                </a:lnTo>
                <a:lnTo>
                  <a:pt x="1455" y="2322"/>
                </a:lnTo>
                <a:lnTo>
                  <a:pt x="1453" y="2326"/>
                </a:lnTo>
                <a:lnTo>
                  <a:pt x="1450" y="2328"/>
                </a:lnTo>
                <a:lnTo>
                  <a:pt x="1447" y="2330"/>
                </a:lnTo>
                <a:lnTo>
                  <a:pt x="1443" y="2331"/>
                </a:lnTo>
                <a:lnTo>
                  <a:pt x="1440" y="2331"/>
                </a:lnTo>
                <a:lnTo>
                  <a:pt x="1438" y="2330"/>
                </a:lnTo>
                <a:lnTo>
                  <a:pt x="1432" y="2326"/>
                </a:lnTo>
                <a:lnTo>
                  <a:pt x="1429" y="2320"/>
                </a:lnTo>
                <a:lnTo>
                  <a:pt x="1430" y="2312"/>
                </a:lnTo>
                <a:lnTo>
                  <a:pt x="1495" y="2132"/>
                </a:lnTo>
                <a:lnTo>
                  <a:pt x="1499" y="2126"/>
                </a:lnTo>
                <a:lnTo>
                  <a:pt x="1506" y="2123"/>
                </a:lnTo>
                <a:close/>
                <a:moveTo>
                  <a:pt x="1474" y="2110"/>
                </a:moveTo>
                <a:lnTo>
                  <a:pt x="1481" y="2111"/>
                </a:lnTo>
                <a:lnTo>
                  <a:pt x="1487" y="2115"/>
                </a:lnTo>
                <a:lnTo>
                  <a:pt x="1490" y="2123"/>
                </a:lnTo>
                <a:lnTo>
                  <a:pt x="1488" y="2130"/>
                </a:lnTo>
                <a:lnTo>
                  <a:pt x="1411" y="2304"/>
                </a:lnTo>
                <a:lnTo>
                  <a:pt x="1409" y="2308"/>
                </a:lnTo>
                <a:lnTo>
                  <a:pt x="1406" y="2310"/>
                </a:lnTo>
                <a:lnTo>
                  <a:pt x="1402" y="2312"/>
                </a:lnTo>
                <a:lnTo>
                  <a:pt x="1398" y="2312"/>
                </a:lnTo>
                <a:lnTo>
                  <a:pt x="1394" y="2312"/>
                </a:lnTo>
                <a:lnTo>
                  <a:pt x="1392" y="2311"/>
                </a:lnTo>
                <a:lnTo>
                  <a:pt x="1386" y="2307"/>
                </a:lnTo>
                <a:lnTo>
                  <a:pt x="1384" y="2300"/>
                </a:lnTo>
                <a:lnTo>
                  <a:pt x="1385" y="2293"/>
                </a:lnTo>
                <a:lnTo>
                  <a:pt x="1463" y="2119"/>
                </a:lnTo>
                <a:lnTo>
                  <a:pt x="1468" y="2112"/>
                </a:lnTo>
                <a:lnTo>
                  <a:pt x="1474" y="2110"/>
                </a:lnTo>
                <a:close/>
                <a:moveTo>
                  <a:pt x="1916" y="2095"/>
                </a:moveTo>
                <a:lnTo>
                  <a:pt x="1924" y="2097"/>
                </a:lnTo>
                <a:lnTo>
                  <a:pt x="1928" y="2102"/>
                </a:lnTo>
                <a:lnTo>
                  <a:pt x="2019" y="2271"/>
                </a:lnTo>
                <a:lnTo>
                  <a:pt x="2020" y="2278"/>
                </a:lnTo>
                <a:lnTo>
                  <a:pt x="2018" y="2285"/>
                </a:lnTo>
                <a:lnTo>
                  <a:pt x="2013" y="2290"/>
                </a:lnTo>
                <a:lnTo>
                  <a:pt x="2009" y="2291"/>
                </a:lnTo>
                <a:lnTo>
                  <a:pt x="2006" y="2292"/>
                </a:lnTo>
                <a:lnTo>
                  <a:pt x="2002" y="2291"/>
                </a:lnTo>
                <a:lnTo>
                  <a:pt x="1999" y="2290"/>
                </a:lnTo>
                <a:lnTo>
                  <a:pt x="1996" y="2288"/>
                </a:lnTo>
                <a:lnTo>
                  <a:pt x="1994" y="2283"/>
                </a:lnTo>
                <a:lnTo>
                  <a:pt x="1904" y="2115"/>
                </a:lnTo>
                <a:lnTo>
                  <a:pt x="1902" y="2108"/>
                </a:lnTo>
                <a:lnTo>
                  <a:pt x="1904" y="2101"/>
                </a:lnTo>
                <a:lnTo>
                  <a:pt x="1909" y="2096"/>
                </a:lnTo>
                <a:lnTo>
                  <a:pt x="1916" y="2095"/>
                </a:lnTo>
                <a:close/>
                <a:moveTo>
                  <a:pt x="1945" y="2077"/>
                </a:moveTo>
                <a:lnTo>
                  <a:pt x="1953" y="2078"/>
                </a:lnTo>
                <a:lnTo>
                  <a:pt x="1958" y="2083"/>
                </a:lnTo>
                <a:lnTo>
                  <a:pt x="2060" y="2246"/>
                </a:lnTo>
                <a:lnTo>
                  <a:pt x="2062" y="2253"/>
                </a:lnTo>
                <a:lnTo>
                  <a:pt x="2060" y="2260"/>
                </a:lnTo>
                <a:lnTo>
                  <a:pt x="2055" y="2265"/>
                </a:lnTo>
                <a:lnTo>
                  <a:pt x="2052" y="2267"/>
                </a:lnTo>
                <a:lnTo>
                  <a:pt x="2048" y="2267"/>
                </a:lnTo>
                <a:lnTo>
                  <a:pt x="2045" y="2267"/>
                </a:lnTo>
                <a:lnTo>
                  <a:pt x="2042" y="2266"/>
                </a:lnTo>
                <a:lnTo>
                  <a:pt x="2038" y="2264"/>
                </a:lnTo>
                <a:lnTo>
                  <a:pt x="2036" y="2261"/>
                </a:lnTo>
                <a:lnTo>
                  <a:pt x="1934" y="2099"/>
                </a:lnTo>
                <a:lnTo>
                  <a:pt x="1932" y="2092"/>
                </a:lnTo>
                <a:lnTo>
                  <a:pt x="1934" y="2085"/>
                </a:lnTo>
                <a:lnTo>
                  <a:pt x="1939" y="2079"/>
                </a:lnTo>
                <a:lnTo>
                  <a:pt x="1945" y="2077"/>
                </a:lnTo>
                <a:close/>
                <a:moveTo>
                  <a:pt x="1316" y="2000"/>
                </a:moveTo>
                <a:lnTo>
                  <a:pt x="1323" y="2001"/>
                </a:lnTo>
                <a:lnTo>
                  <a:pt x="1329" y="2004"/>
                </a:lnTo>
                <a:lnTo>
                  <a:pt x="1332" y="2011"/>
                </a:lnTo>
                <a:lnTo>
                  <a:pt x="1332" y="2018"/>
                </a:lnTo>
                <a:lnTo>
                  <a:pt x="1328" y="2025"/>
                </a:lnTo>
                <a:lnTo>
                  <a:pt x="1191" y="2157"/>
                </a:lnTo>
                <a:lnTo>
                  <a:pt x="1188" y="2160"/>
                </a:lnTo>
                <a:lnTo>
                  <a:pt x="1185" y="2161"/>
                </a:lnTo>
                <a:lnTo>
                  <a:pt x="1180" y="2161"/>
                </a:lnTo>
                <a:lnTo>
                  <a:pt x="1177" y="2161"/>
                </a:lnTo>
                <a:lnTo>
                  <a:pt x="1173" y="2159"/>
                </a:lnTo>
                <a:lnTo>
                  <a:pt x="1171" y="2157"/>
                </a:lnTo>
                <a:lnTo>
                  <a:pt x="1167" y="2150"/>
                </a:lnTo>
                <a:lnTo>
                  <a:pt x="1167" y="2143"/>
                </a:lnTo>
                <a:lnTo>
                  <a:pt x="1171" y="2137"/>
                </a:lnTo>
                <a:lnTo>
                  <a:pt x="1309" y="2004"/>
                </a:lnTo>
                <a:lnTo>
                  <a:pt x="1316" y="2000"/>
                </a:lnTo>
                <a:close/>
                <a:moveTo>
                  <a:pt x="1293" y="1974"/>
                </a:moveTo>
                <a:lnTo>
                  <a:pt x="1300" y="1975"/>
                </a:lnTo>
                <a:lnTo>
                  <a:pt x="1307" y="1979"/>
                </a:lnTo>
                <a:lnTo>
                  <a:pt x="1310" y="1986"/>
                </a:lnTo>
                <a:lnTo>
                  <a:pt x="1309" y="1993"/>
                </a:lnTo>
                <a:lnTo>
                  <a:pt x="1304" y="1999"/>
                </a:lnTo>
                <a:lnTo>
                  <a:pt x="1158" y="2122"/>
                </a:lnTo>
                <a:lnTo>
                  <a:pt x="1155" y="2124"/>
                </a:lnTo>
                <a:lnTo>
                  <a:pt x="1151" y="2125"/>
                </a:lnTo>
                <a:lnTo>
                  <a:pt x="1148" y="2125"/>
                </a:lnTo>
                <a:lnTo>
                  <a:pt x="1144" y="2125"/>
                </a:lnTo>
                <a:lnTo>
                  <a:pt x="1141" y="2123"/>
                </a:lnTo>
                <a:lnTo>
                  <a:pt x="1138" y="2121"/>
                </a:lnTo>
                <a:lnTo>
                  <a:pt x="1135" y="2113"/>
                </a:lnTo>
                <a:lnTo>
                  <a:pt x="1135" y="2106"/>
                </a:lnTo>
                <a:lnTo>
                  <a:pt x="1139" y="2100"/>
                </a:lnTo>
                <a:lnTo>
                  <a:pt x="1286" y="1977"/>
                </a:lnTo>
                <a:lnTo>
                  <a:pt x="1293" y="1974"/>
                </a:lnTo>
                <a:close/>
                <a:moveTo>
                  <a:pt x="2088" y="1946"/>
                </a:moveTo>
                <a:lnTo>
                  <a:pt x="2094" y="1949"/>
                </a:lnTo>
                <a:lnTo>
                  <a:pt x="2250" y="2062"/>
                </a:lnTo>
                <a:lnTo>
                  <a:pt x="2254" y="2067"/>
                </a:lnTo>
                <a:lnTo>
                  <a:pt x="2255" y="2074"/>
                </a:lnTo>
                <a:lnTo>
                  <a:pt x="2253" y="2081"/>
                </a:lnTo>
                <a:lnTo>
                  <a:pt x="2250" y="2083"/>
                </a:lnTo>
                <a:lnTo>
                  <a:pt x="2248" y="2086"/>
                </a:lnTo>
                <a:lnTo>
                  <a:pt x="2245" y="2087"/>
                </a:lnTo>
                <a:lnTo>
                  <a:pt x="2242" y="2088"/>
                </a:lnTo>
                <a:lnTo>
                  <a:pt x="2239" y="2087"/>
                </a:lnTo>
                <a:lnTo>
                  <a:pt x="2236" y="2086"/>
                </a:lnTo>
                <a:lnTo>
                  <a:pt x="2234" y="2085"/>
                </a:lnTo>
                <a:lnTo>
                  <a:pt x="2078" y="1972"/>
                </a:lnTo>
                <a:lnTo>
                  <a:pt x="2074" y="1966"/>
                </a:lnTo>
                <a:lnTo>
                  <a:pt x="2073" y="1959"/>
                </a:lnTo>
                <a:lnTo>
                  <a:pt x="2075" y="1953"/>
                </a:lnTo>
                <a:lnTo>
                  <a:pt x="2081" y="1947"/>
                </a:lnTo>
                <a:lnTo>
                  <a:pt x="2088" y="1946"/>
                </a:lnTo>
                <a:close/>
                <a:moveTo>
                  <a:pt x="2107" y="1918"/>
                </a:moveTo>
                <a:lnTo>
                  <a:pt x="2114" y="1920"/>
                </a:lnTo>
                <a:lnTo>
                  <a:pt x="2276" y="2021"/>
                </a:lnTo>
                <a:lnTo>
                  <a:pt x="2281" y="2027"/>
                </a:lnTo>
                <a:lnTo>
                  <a:pt x="2282" y="2033"/>
                </a:lnTo>
                <a:lnTo>
                  <a:pt x="2280" y="2040"/>
                </a:lnTo>
                <a:lnTo>
                  <a:pt x="2278" y="2043"/>
                </a:lnTo>
                <a:lnTo>
                  <a:pt x="2275" y="2045"/>
                </a:lnTo>
                <a:lnTo>
                  <a:pt x="2272" y="2046"/>
                </a:lnTo>
                <a:lnTo>
                  <a:pt x="2269" y="2047"/>
                </a:lnTo>
                <a:lnTo>
                  <a:pt x="2265" y="2046"/>
                </a:lnTo>
                <a:lnTo>
                  <a:pt x="2262" y="2045"/>
                </a:lnTo>
                <a:lnTo>
                  <a:pt x="2098" y="1943"/>
                </a:lnTo>
                <a:lnTo>
                  <a:pt x="2093" y="1938"/>
                </a:lnTo>
                <a:lnTo>
                  <a:pt x="2092" y="1931"/>
                </a:lnTo>
                <a:lnTo>
                  <a:pt x="2094" y="1925"/>
                </a:lnTo>
                <a:lnTo>
                  <a:pt x="2099" y="1920"/>
                </a:lnTo>
                <a:lnTo>
                  <a:pt x="2107" y="1918"/>
                </a:lnTo>
                <a:close/>
                <a:moveTo>
                  <a:pt x="1544" y="1833"/>
                </a:moveTo>
                <a:lnTo>
                  <a:pt x="1558" y="1865"/>
                </a:lnTo>
                <a:lnTo>
                  <a:pt x="1574" y="1894"/>
                </a:lnTo>
                <a:lnTo>
                  <a:pt x="1593" y="1919"/>
                </a:lnTo>
                <a:lnTo>
                  <a:pt x="1613" y="1938"/>
                </a:lnTo>
                <a:lnTo>
                  <a:pt x="1634" y="1953"/>
                </a:lnTo>
                <a:lnTo>
                  <a:pt x="1658" y="1962"/>
                </a:lnTo>
                <a:lnTo>
                  <a:pt x="1682" y="1965"/>
                </a:lnTo>
                <a:lnTo>
                  <a:pt x="1706" y="1962"/>
                </a:lnTo>
                <a:lnTo>
                  <a:pt x="1728" y="1953"/>
                </a:lnTo>
                <a:lnTo>
                  <a:pt x="1750" y="1938"/>
                </a:lnTo>
                <a:lnTo>
                  <a:pt x="1771" y="1919"/>
                </a:lnTo>
                <a:lnTo>
                  <a:pt x="1789" y="1894"/>
                </a:lnTo>
                <a:lnTo>
                  <a:pt x="1805" y="1865"/>
                </a:lnTo>
                <a:lnTo>
                  <a:pt x="1819" y="1833"/>
                </a:lnTo>
                <a:lnTo>
                  <a:pt x="1776" y="1841"/>
                </a:lnTo>
                <a:lnTo>
                  <a:pt x="1730" y="1847"/>
                </a:lnTo>
                <a:lnTo>
                  <a:pt x="1682" y="1849"/>
                </a:lnTo>
                <a:lnTo>
                  <a:pt x="1633" y="1847"/>
                </a:lnTo>
                <a:lnTo>
                  <a:pt x="1587" y="1841"/>
                </a:lnTo>
                <a:lnTo>
                  <a:pt x="1544" y="1833"/>
                </a:lnTo>
                <a:close/>
                <a:moveTo>
                  <a:pt x="1205" y="1807"/>
                </a:moveTo>
                <a:lnTo>
                  <a:pt x="1211" y="1810"/>
                </a:lnTo>
                <a:lnTo>
                  <a:pt x="1216" y="1816"/>
                </a:lnTo>
                <a:lnTo>
                  <a:pt x="1217" y="1824"/>
                </a:lnTo>
                <a:lnTo>
                  <a:pt x="1212" y="1830"/>
                </a:lnTo>
                <a:lnTo>
                  <a:pt x="1206" y="1834"/>
                </a:lnTo>
                <a:lnTo>
                  <a:pt x="1024" y="1894"/>
                </a:lnTo>
                <a:lnTo>
                  <a:pt x="1022" y="1894"/>
                </a:lnTo>
                <a:lnTo>
                  <a:pt x="1020" y="1894"/>
                </a:lnTo>
                <a:lnTo>
                  <a:pt x="1016" y="1894"/>
                </a:lnTo>
                <a:lnTo>
                  <a:pt x="1013" y="1893"/>
                </a:lnTo>
                <a:lnTo>
                  <a:pt x="1010" y="1891"/>
                </a:lnTo>
                <a:lnTo>
                  <a:pt x="1008" y="1888"/>
                </a:lnTo>
                <a:lnTo>
                  <a:pt x="1007" y="1885"/>
                </a:lnTo>
                <a:lnTo>
                  <a:pt x="1006" y="1877"/>
                </a:lnTo>
                <a:lnTo>
                  <a:pt x="1010" y="1871"/>
                </a:lnTo>
                <a:lnTo>
                  <a:pt x="1015" y="1867"/>
                </a:lnTo>
                <a:lnTo>
                  <a:pt x="1198" y="1807"/>
                </a:lnTo>
                <a:lnTo>
                  <a:pt x="1205" y="1807"/>
                </a:lnTo>
                <a:close/>
                <a:moveTo>
                  <a:pt x="1190" y="1774"/>
                </a:moveTo>
                <a:lnTo>
                  <a:pt x="1197" y="1774"/>
                </a:lnTo>
                <a:lnTo>
                  <a:pt x="1203" y="1777"/>
                </a:lnTo>
                <a:lnTo>
                  <a:pt x="1206" y="1785"/>
                </a:lnTo>
                <a:lnTo>
                  <a:pt x="1206" y="1792"/>
                </a:lnTo>
                <a:lnTo>
                  <a:pt x="1202" y="1798"/>
                </a:lnTo>
                <a:lnTo>
                  <a:pt x="1196" y="1801"/>
                </a:lnTo>
                <a:lnTo>
                  <a:pt x="1010" y="1847"/>
                </a:lnTo>
                <a:lnTo>
                  <a:pt x="1007" y="1847"/>
                </a:lnTo>
                <a:lnTo>
                  <a:pt x="1003" y="1847"/>
                </a:lnTo>
                <a:lnTo>
                  <a:pt x="1000" y="1845"/>
                </a:lnTo>
                <a:lnTo>
                  <a:pt x="996" y="1843"/>
                </a:lnTo>
                <a:lnTo>
                  <a:pt x="994" y="1840"/>
                </a:lnTo>
                <a:lnTo>
                  <a:pt x="993" y="1837"/>
                </a:lnTo>
                <a:lnTo>
                  <a:pt x="993" y="1830"/>
                </a:lnTo>
                <a:lnTo>
                  <a:pt x="996" y="1824"/>
                </a:lnTo>
                <a:lnTo>
                  <a:pt x="1004" y="1821"/>
                </a:lnTo>
                <a:lnTo>
                  <a:pt x="1190" y="1774"/>
                </a:lnTo>
                <a:close/>
                <a:moveTo>
                  <a:pt x="2174" y="1739"/>
                </a:moveTo>
                <a:lnTo>
                  <a:pt x="2177" y="1739"/>
                </a:lnTo>
                <a:lnTo>
                  <a:pt x="2366" y="1772"/>
                </a:lnTo>
                <a:lnTo>
                  <a:pt x="2370" y="1774"/>
                </a:lnTo>
                <a:lnTo>
                  <a:pt x="2373" y="1776"/>
                </a:lnTo>
                <a:lnTo>
                  <a:pt x="2376" y="1780"/>
                </a:lnTo>
                <a:lnTo>
                  <a:pt x="2377" y="1785"/>
                </a:lnTo>
                <a:lnTo>
                  <a:pt x="2377" y="1789"/>
                </a:lnTo>
                <a:lnTo>
                  <a:pt x="2376" y="1793"/>
                </a:lnTo>
                <a:lnTo>
                  <a:pt x="2374" y="1796"/>
                </a:lnTo>
                <a:lnTo>
                  <a:pt x="2371" y="1798"/>
                </a:lnTo>
                <a:lnTo>
                  <a:pt x="2367" y="1800"/>
                </a:lnTo>
                <a:lnTo>
                  <a:pt x="2364" y="1800"/>
                </a:lnTo>
                <a:lnTo>
                  <a:pt x="2361" y="1800"/>
                </a:lnTo>
                <a:lnTo>
                  <a:pt x="2172" y="1767"/>
                </a:lnTo>
                <a:lnTo>
                  <a:pt x="2168" y="1766"/>
                </a:lnTo>
                <a:lnTo>
                  <a:pt x="2165" y="1763"/>
                </a:lnTo>
                <a:lnTo>
                  <a:pt x="2162" y="1760"/>
                </a:lnTo>
                <a:lnTo>
                  <a:pt x="2160" y="1756"/>
                </a:lnTo>
                <a:lnTo>
                  <a:pt x="2160" y="1751"/>
                </a:lnTo>
                <a:lnTo>
                  <a:pt x="2162" y="1747"/>
                </a:lnTo>
                <a:lnTo>
                  <a:pt x="2163" y="1744"/>
                </a:lnTo>
                <a:lnTo>
                  <a:pt x="2167" y="1741"/>
                </a:lnTo>
                <a:lnTo>
                  <a:pt x="2170" y="1740"/>
                </a:lnTo>
                <a:lnTo>
                  <a:pt x="2174" y="1739"/>
                </a:lnTo>
                <a:close/>
                <a:moveTo>
                  <a:pt x="2181" y="1705"/>
                </a:moveTo>
                <a:lnTo>
                  <a:pt x="2372" y="1725"/>
                </a:lnTo>
                <a:lnTo>
                  <a:pt x="2376" y="1726"/>
                </a:lnTo>
                <a:lnTo>
                  <a:pt x="2380" y="1728"/>
                </a:lnTo>
                <a:lnTo>
                  <a:pt x="2383" y="1732"/>
                </a:lnTo>
                <a:lnTo>
                  <a:pt x="2384" y="1735"/>
                </a:lnTo>
                <a:lnTo>
                  <a:pt x="2385" y="1740"/>
                </a:lnTo>
                <a:lnTo>
                  <a:pt x="2384" y="1744"/>
                </a:lnTo>
                <a:lnTo>
                  <a:pt x="2382" y="1747"/>
                </a:lnTo>
                <a:lnTo>
                  <a:pt x="2378" y="1751"/>
                </a:lnTo>
                <a:lnTo>
                  <a:pt x="2374" y="1752"/>
                </a:lnTo>
                <a:lnTo>
                  <a:pt x="2370" y="1753"/>
                </a:lnTo>
                <a:lnTo>
                  <a:pt x="2369" y="1753"/>
                </a:lnTo>
                <a:lnTo>
                  <a:pt x="2178" y="1732"/>
                </a:lnTo>
                <a:lnTo>
                  <a:pt x="2174" y="1731"/>
                </a:lnTo>
                <a:lnTo>
                  <a:pt x="2170" y="1729"/>
                </a:lnTo>
                <a:lnTo>
                  <a:pt x="2168" y="1726"/>
                </a:lnTo>
                <a:lnTo>
                  <a:pt x="2166" y="1722"/>
                </a:lnTo>
                <a:lnTo>
                  <a:pt x="2166" y="1718"/>
                </a:lnTo>
                <a:lnTo>
                  <a:pt x="2167" y="1712"/>
                </a:lnTo>
                <a:lnTo>
                  <a:pt x="2169" y="1709"/>
                </a:lnTo>
                <a:lnTo>
                  <a:pt x="2173" y="1706"/>
                </a:lnTo>
                <a:lnTo>
                  <a:pt x="2177" y="1705"/>
                </a:lnTo>
                <a:lnTo>
                  <a:pt x="2181" y="1705"/>
                </a:lnTo>
                <a:close/>
                <a:moveTo>
                  <a:pt x="991" y="1556"/>
                </a:moveTo>
                <a:lnTo>
                  <a:pt x="994" y="1556"/>
                </a:lnTo>
                <a:lnTo>
                  <a:pt x="1185" y="1582"/>
                </a:lnTo>
                <a:lnTo>
                  <a:pt x="1189" y="1583"/>
                </a:lnTo>
                <a:lnTo>
                  <a:pt x="1193" y="1587"/>
                </a:lnTo>
                <a:lnTo>
                  <a:pt x="1195" y="1590"/>
                </a:lnTo>
                <a:lnTo>
                  <a:pt x="1197" y="1594"/>
                </a:lnTo>
                <a:lnTo>
                  <a:pt x="1197" y="1598"/>
                </a:lnTo>
                <a:lnTo>
                  <a:pt x="1196" y="1602"/>
                </a:lnTo>
                <a:lnTo>
                  <a:pt x="1193" y="1606"/>
                </a:lnTo>
                <a:lnTo>
                  <a:pt x="1191" y="1608"/>
                </a:lnTo>
                <a:lnTo>
                  <a:pt x="1187" y="1610"/>
                </a:lnTo>
                <a:lnTo>
                  <a:pt x="1183" y="1610"/>
                </a:lnTo>
                <a:lnTo>
                  <a:pt x="1180" y="1610"/>
                </a:lnTo>
                <a:lnTo>
                  <a:pt x="991" y="1583"/>
                </a:lnTo>
                <a:lnTo>
                  <a:pt x="986" y="1582"/>
                </a:lnTo>
                <a:lnTo>
                  <a:pt x="983" y="1580"/>
                </a:lnTo>
                <a:lnTo>
                  <a:pt x="980" y="1576"/>
                </a:lnTo>
                <a:lnTo>
                  <a:pt x="979" y="1572"/>
                </a:lnTo>
                <a:lnTo>
                  <a:pt x="979" y="1568"/>
                </a:lnTo>
                <a:lnTo>
                  <a:pt x="980" y="1564"/>
                </a:lnTo>
                <a:lnTo>
                  <a:pt x="982" y="1561"/>
                </a:lnTo>
                <a:lnTo>
                  <a:pt x="984" y="1559"/>
                </a:lnTo>
                <a:lnTo>
                  <a:pt x="987" y="1557"/>
                </a:lnTo>
                <a:lnTo>
                  <a:pt x="991" y="1556"/>
                </a:lnTo>
                <a:close/>
                <a:moveTo>
                  <a:pt x="1501" y="1543"/>
                </a:moveTo>
                <a:lnTo>
                  <a:pt x="1472" y="1557"/>
                </a:lnTo>
                <a:lnTo>
                  <a:pt x="1446" y="1571"/>
                </a:lnTo>
                <a:lnTo>
                  <a:pt x="1423" y="1588"/>
                </a:lnTo>
                <a:lnTo>
                  <a:pt x="1406" y="1606"/>
                </a:lnTo>
                <a:lnTo>
                  <a:pt x="1392" y="1625"/>
                </a:lnTo>
                <a:lnTo>
                  <a:pt x="1384" y="1645"/>
                </a:lnTo>
                <a:lnTo>
                  <a:pt x="1382" y="1666"/>
                </a:lnTo>
                <a:lnTo>
                  <a:pt x="1384" y="1687"/>
                </a:lnTo>
                <a:lnTo>
                  <a:pt x="1392" y="1707"/>
                </a:lnTo>
                <a:lnTo>
                  <a:pt x="1406" y="1726"/>
                </a:lnTo>
                <a:lnTo>
                  <a:pt x="1423" y="1744"/>
                </a:lnTo>
                <a:lnTo>
                  <a:pt x="1446" y="1761"/>
                </a:lnTo>
                <a:lnTo>
                  <a:pt x="1472" y="1775"/>
                </a:lnTo>
                <a:lnTo>
                  <a:pt x="1501" y="1789"/>
                </a:lnTo>
                <a:lnTo>
                  <a:pt x="1494" y="1749"/>
                </a:lnTo>
                <a:lnTo>
                  <a:pt x="1490" y="1709"/>
                </a:lnTo>
                <a:lnTo>
                  <a:pt x="1487" y="1666"/>
                </a:lnTo>
                <a:lnTo>
                  <a:pt x="1490" y="1623"/>
                </a:lnTo>
                <a:lnTo>
                  <a:pt x="1494" y="1582"/>
                </a:lnTo>
                <a:lnTo>
                  <a:pt x="1501" y="1543"/>
                </a:lnTo>
                <a:close/>
                <a:moveTo>
                  <a:pt x="1862" y="1543"/>
                </a:moveTo>
                <a:lnTo>
                  <a:pt x="1869" y="1582"/>
                </a:lnTo>
                <a:lnTo>
                  <a:pt x="1874" y="1623"/>
                </a:lnTo>
                <a:lnTo>
                  <a:pt x="1876" y="1666"/>
                </a:lnTo>
                <a:lnTo>
                  <a:pt x="1874" y="1709"/>
                </a:lnTo>
                <a:lnTo>
                  <a:pt x="1869" y="1749"/>
                </a:lnTo>
                <a:lnTo>
                  <a:pt x="1862" y="1789"/>
                </a:lnTo>
                <a:lnTo>
                  <a:pt x="1891" y="1776"/>
                </a:lnTo>
                <a:lnTo>
                  <a:pt x="1916" y="1761"/>
                </a:lnTo>
                <a:lnTo>
                  <a:pt x="1939" y="1744"/>
                </a:lnTo>
                <a:lnTo>
                  <a:pt x="1957" y="1726"/>
                </a:lnTo>
                <a:lnTo>
                  <a:pt x="1970" y="1707"/>
                </a:lnTo>
                <a:lnTo>
                  <a:pt x="1978" y="1687"/>
                </a:lnTo>
                <a:lnTo>
                  <a:pt x="1982" y="1666"/>
                </a:lnTo>
                <a:lnTo>
                  <a:pt x="1978" y="1645"/>
                </a:lnTo>
                <a:lnTo>
                  <a:pt x="1970" y="1625"/>
                </a:lnTo>
                <a:lnTo>
                  <a:pt x="1957" y="1606"/>
                </a:lnTo>
                <a:lnTo>
                  <a:pt x="1939" y="1588"/>
                </a:lnTo>
                <a:lnTo>
                  <a:pt x="1916" y="1571"/>
                </a:lnTo>
                <a:lnTo>
                  <a:pt x="1891" y="1556"/>
                </a:lnTo>
                <a:lnTo>
                  <a:pt x="1862" y="1543"/>
                </a:lnTo>
                <a:close/>
                <a:moveTo>
                  <a:pt x="1682" y="1510"/>
                </a:moveTo>
                <a:lnTo>
                  <a:pt x="1629" y="1513"/>
                </a:lnTo>
                <a:lnTo>
                  <a:pt x="1579" y="1521"/>
                </a:lnTo>
                <a:lnTo>
                  <a:pt x="1533" y="1532"/>
                </a:lnTo>
                <a:lnTo>
                  <a:pt x="1524" y="1574"/>
                </a:lnTo>
                <a:lnTo>
                  <a:pt x="1517" y="1619"/>
                </a:lnTo>
                <a:lnTo>
                  <a:pt x="1515" y="1666"/>
                </a:lnTo>
                <a:lnTo>
                  <a:pt x="1517" y="1713"/>
                </a:lnTo>
                <a:lnTo>
                  <a:pt x="1524" y="1758"/>
                </a:lnTo>
                <a:lnTo>
                  <a:pt x="1533" y="1800"/>
                </a:lnTo>
                <a:lnTo>
                  <a:pt x="1579" y="1811"/>
                </a:lnTo>
                <a:lnTo>
                  <a:pt x="1629" y="1819"/>
                </a:lnTo>
                <a:lnTo>
                  <a:pt x="1682" y="1822"/>
                </a:lnTo>
                <a:lnTo>
                  <a:pt x="1734" y="1819"/>
                </a:lnTo>
                <a:lnTo>
                  <a:pt x="1784" y="1811"/>
                </a:lnTo>
                <a:lnTo>
                  <a:pt x="1830" y="1800"/>
                </a:lnTo>
                <a:lnTo>
                  <a:pt x="1840" y="1758"/>
                </a:lnTo>
                <a:lnTo>
                  <a:pt x="1845" y="1713"/>
                </a:lnTo>
                <a:lnTo>
                  <a:pt x="1847" y="1666"/>
                </a:lnTo>
                <a:lnTo>
                  <a:pt x="1845" y="1619"/>
                </a:lnTo>
                <a:lnTo>
                  <a:pt x="1840" y="1574"/>
                </a:lnTo>
                <a:lnTo>
                  <a:pt x="1830" y="1532"/>
                </a:lnTo>
                <a:lnTo>
                  <a:pt x="1784" y="1521"/>
                </a:lnTo>
                <a:lnTo>
                  <a:pt x="1734" y="1513"/>
                </a:lnTo>
                <a:lnTo>
                  <a:pt x="1682" y="1510"/>
                </a:lnTo>
                <a:close/>
                <a:moveTo>
                  <a:pt x="1004" y="1508"/>
                </a:moveTo>
                <a:lnTo>
                  <a:pt x="1192" y="1548"/>
                </a:lnTo>
                <a:lnTo>
                  <a:pt x="1198" y="1552"/>
                </a:lnTo>
                <a:lnTo>
                  <a:pt x="1202" y="1558"/>
                </a:lnTo>
                <a:lnTo>
                  <a:pt x="1202" y="1565"/>
                </a:lnTo>
                <a:lnTo>
                  <a:pt x="1201" y="1569"/>
                </a:lnTo>
                <a:lnTo>
                  <a:pt x="1199" y="1572"/>
                </a:lnTo>
                <a:lnTo>
                  <a:pt x="1196" y="1574"/>
                </a:lnTo>
                <a:lnTo>
                  <a:pt x="1193" y="1575"/>
                </a:lnTo>
                <a:lnTo>
                  <a:pt x="1189" y="1576"/>
                </a:lnTo>
                <a:lnTo>
                  <a:pt x="1186" y="1576"/>
                </a:lnTo>
                <a:lnTo>
                  <a:pt x="999" y="1536"/>
                </a:lnTo>
                <a:lnTo>
                  <a:pt x="991" y="1533"/>
                </a:lnTo>
                <a:lnTo>
                  <a:pt x="988" y="1527"/>
                </a:lnTo>
                <a:lnTo>
                  <a:pt x="987" y="1520"/>
                </a:lnTo>
                <a:lnTo>
                  <a:pt x="991" y="1512"/>
                </a:lnTo>
                <a:lnTo>
                  <a:pt x="996" y="1509"/>
                </a:lnTo>
                <a:lnTo>
                  <a:pt x="1004" y="1508"/>
                </a:lnTo>
                <a:close/>
                <a:moveTo>
                  <a:pt x="2351" y="1462"/>
                </a:moveTo>
                <a:lnTo>
                  <a:pt x="2357" y="1465"/>
                </a:lnTo>
                <a:lnTo>
                  <a:pt x="2361" y="1471"/>
                </a:lnTo>
                <a:lnTo>
                  <a:pt x="2361" y="1479"/>
                </a:lnTo>
                <a:lnTo>
                  <a:pt x="2358" y="1486"/>
                </a:lnTo>
                <a:lnTo>
                  <a:pt x="2352" y="1489"/>
                </a:lnTo>
                <a:lnTo>
                  <a:pt x="2167" y="1541"/>
                </a:lnTo>
                <a:lnTo>
                  <a:pt x="2165" y="1542"/>
                </a:lnTo>
                <a:lnTo>
                  <a:pt x="2162" y="1542"/>
                </a:lnTo>
                <a:lnTo>
                  <a:pt x="2159" y="1541"/>
                </a:lnTo>
                <a:lnTo>
                  <a:pt x="2156" y="1540"/>
                </a:lnTo>
                <a:lnTo>
                  <a:pt x="2153" y="1538"/>
                </a:lnTo>
                <a:lnTo>
                  <a:pt x="2151" y="1535"/>
                </a:lnTo>
                <a:lnTo>
                  <a:pt x="2149" y="1532"/>
                </a:lnTo>
                <a:lnTo>
                  <a:pt x="2149" y="1525"/>
                </a:lnTo>
                <a:lnTo>
                  <a:pt x="2153" y="1519"/>
                </a:lnTo>
                <a:lnTo>
                  <a:pt x="2159" y="1514"/>
                </a:lnTo>
                <a:lnTo>
                  <a:pt x="2343" y="1462"/>
                </a:lnTo>
                <a:lnTo>
                  <a:pt x="2351" y="1462"/>
                </a:lnTo>
                <a:close/>
                <a:moveTo>
                  <a:pt x="2335" y="1415"/>
                </a:moveTo>
                <a:lnTo>
                  <a:pt x="2341" y="1419"/>
                </a:lnTo>
                <a:lnTo>
                  <a:pt x="2345" y="1425"/>
                </a:lnTo>
                <a:lnTo>
                  <a:pt x="2346" y="1432"/>
                </a:lnTo>
                <a:lnTo>
                  <a:pt x="2343" y="1438"/>
                </a:lnTo>
                <a:lnTo>
                  <a:pt x="2337" y="1442"/>
                </a:lnTo>
                <a:lnTo>
                  <a:pt x="2157" y="1508"/>
                </a:lnTo>
                <a:lnTo>
                  <a:pt x="2154" y="1508"/>
                </a:lnTo>
                <a:lnTo>
                  <a:pt x="2152" y="1509"/>
                </a:lnTo>
                <a:lnTo>
                  <a:pt x="2148" y="1508"/>
                </a:lnTo>
                <a:lnTo>
                  <a:pt x="2144" y="1506"/>
                </a:lnTo>
                <a:lnTo>
                  <a:pt x="2141" y="1503"/>
                </a:lnTo>
                <a:lnTo>
                  <a:pt x="2139" y="1500"/>
                </a:lnTo>
                <a:lnTo>
                  <a:pt x="2139" y="1493"/>
                </a:lnTo>
                <a:lnTo>
                  <a:pt x="2141" y="1486"/>
                </a:lnTo>
                <a:lnTo>
                  <a:pt x="2147" y="1481"/>
                </a:lnTo>
                <a:lnTo>
                  <a:pt x="2328" y="1416"/>
                </a:lnTo>
                <a:lnTo>
                  <a:pt x="2335" y="1415"/>
                </a:lnTo>
                <a:close/>
                <a:moveTo>
                  <a:pt x="1682" y="1367"/>
                </a:moveTo>
                <a:lnTo>
                  <a:pt x="1658" y="1370"/>
                </a:lnTo>
                <a:lnTo>
                  <a:pt x="1634" y="1379"/>
                </a:lnTo>
                <a:lnTo>
                  <a:pt x="1613" y="1394"/>
                </a:lnTo>
                <a:lnTo>
                  <a:pt x="1593" y="1413"/>
                </a:lnTo>
                <a:lnTo>
                  <a:pt x="1574" y="1438"/>
                </a:lnTo>
                <a:lnTo>
                  <a:pt x="1558" y="1467"/>
                </a:lnTo>
                <a:lnTo>
                  <a:pt x="1544" y="1499"/>
                </a:lnTo>
                <a:lnTo>
                  <a:pt x="1587" y="1491"/>
                </a:lnTo>
                <a:lnTo>
                  <a:pt x="1633" y="1485"/>
                </a:lnTo>
                <a:lnTo>
                  <a:pt x="1682" y="1482"/>
                </a:lnTo>
                <a:lnTo>
                  <a:pt x="1730" y="1485"/>
                </a:lnTo>
                <a:lnTo>
                  <a:pt x="1776" y="1491"/>
                </a:lnTo>
                <a:lnTo>
                  <a:pt x="1819" y="1499"/>
                </a:lnTo>
                <a:lnTo>
                  <a:pt x="1805" y="1467"/>
                </a:lnTo>
                <a:lnTo>
                  <a:pt x="1789" y="1438"/>
                </a:lnTo>
                <a:lnTo>
                  <a:pt x="1771" y="1413"/>
                </a:lnTo>
                <a:lnTo>
                  <a:pt x="1750" y="1394"/>
                </a:lnTo>
                <a:lnTo>
                  <a:pt x="1728" y="1379"/>
                </a:lnTo>
                <a:lnTo>
                  <a:pt x="1706" y="1370"/>
                </a:lnTo>
                <a:lnTo>
                  <a:pt x="1682" y="1367"/>
                </a:lnTo>
                <a:close/>
                <a:moveTo>
                  <a:pt x="1682" y="1339"/>
                </a:moveTo>
                <a:lnTo>
                  <a:pt x="1709" y="1342"/>
                </a:lnTo>
                <a:lnTo>
                  <a:pt x="1734" y="1351"/>
                </a:lnTo>
                <a:lnTo>
                  <a:pt x="1759" y="1366"/>
                </a:lnTo>
                <a:lnTo>
                  <a:pt x="1782" y="1386"/>
                </a:lnTo>
                <a:lnTo>
                  <a:pt x="1803" y="1410"/>
                </a:lnTo>
                <a:lnTo>
                  <a:pt x="1821" y="1439"/>
                </a:lnTo>
                <a:lnTo>
                  <a:pt x="1838" y="1472"/>
                </a:lnTo>
                <a:lnTo>
                  <a:pt x="1851" y="1508"/>
                </a:lnTo>
                <a:lnTo>
                  <a:pt x="1885" y="1522"/>
                </a:lnTo>
                <a:lnTo>
                  <a:pt x="1916" y="1537"/>
                </a:lnTo>
                <a:lnTo>
                  <a:pt x="1943" y="1555"/>
                </a:lnTo>
                <a:lnTo>
                  <a:pt x="1966" y="1574"/>
                </a:lnTo>
                <a:lnTo>
                  <a:pt x="1985" y="1595"/>
                </a:lnTo>
                <a:lnTo>
                  <a:pt x="1998" y="1618"/>
                </a:lnTo>
                <a:lnTo>
                  <a:pt x="2007" y="1641"/>
                </a:lnTo>
                <a:lnTo>
                  <a:pt x="2009" y="1666"/>
                </a:lnTo>
                <a:lnTo>
                  <a:pt x="2007" y="1691"/>
                </a:lnTo>
                <a:lnTo>
                  <a:pt x="1998" y="1714"/>
                </a:lnTo>
                <a:lnTo>
                  <a:pt x="1985" y="1737"/>
                </a:lnTo>
                <a:lnTo>
                  <a:pt x="1966" y="1758"/>
                </a:lnTo>
                <a:lnTo>
                  <a:pt x="1943" y="1777"/>
                </a:lnTo>
                <a:lnTo>
                  <a:pt x="1916" y="1795"/>
                </a:lnTo>
                <a:lnTo>
                  <a:pt x="1885" y="1810"/>
                </a:lnTo>
                <a:lnTo>
                  <a:pt x="1851" y="1824"/>
                </a:lnTo>
                <a:lnTo>
                  <a:pt x="1838" y="1860"/>
                </a:lnTo>
                <a:lnTo>
                  <a:pt x="1821" y="1893"/>
                </a:lnTo>
                <a:lnTo>
                  <a:pt x="1803" y="1922"/>
                </a:lnTo>
                <a:lnTo>
                  <a:pt x="1782" y="1946"/>
                </a:lnTo>
                <a:lnTo>
                  <a:pt x="1759" y="1966"/>
                </a:lnTo>
                <a:lnTo>
                  <a:pt x="1734" y="1981"/>
                </a:lnTo>
                <a:lnTo>
                  <a:pt x="1709" y="1990"/>
                </a:lnTo>
                <a:lnTo>
                  <a:pt x="1682" y="1993"/>
                </a:lnTo>
                <a:lnTo>
                  <a:pt x="1654" y="1990"/>
                </a:lnTo>
                <a:lnTo>
                  <a:pt x="1628" y="1981"/>
                </a:lnTo>
                <a:lnTo>
                  <a:pt x="1603" y="1966"/>
                </a:lnTo>
                <a:lnTo>
                  <a:pt x="1580" y="1946"/>
                </a:lnTo>
                <a:lnTo>
                  <a:pt x="1559" y="1922"/>
                </a:lnTo>
                <a:lnTo>
                  <a:pt x="1540" y="1893"/>
                </a:lnTo>
                <a:lnTo>
                  <a:pt x="1524" y="1860"/>
                </a:lnTo>
                <a:lnTo>
                  <a:pt x="1510" y="1823"/>
                </a:lnTo>
                <a:lnTo>
                  <a:pt x="1476" y="1810"/>
                </a:lnTo>
                <a:lnTo>
                  <a:pt x="1446" y="1795"/>
                </a:lnTo>
                <a:lnTo>
                  <a:pt x="1419" y="1777"/>
                </a:lnTo>
                <a:lnTo>
                  <a:pt x="1396" y="1758"/>
                </a:lnTo>
                <a:lnTo>
                  <a:pt x="1378" y="1737"/>
                </a:lnTo>
                <a:lnTo>
                  <a:pt x="1364" y="1714"/>
                </a:lnTo>
                <a:lnTo>
                  <a:pt x="1356" y="1691"/>
                </a:lnTo>
                <a:lnTo>
                  <a:pt x="1353" y="1666"/>
                </a:lnTo>
                <a:lnTo>
                  <a:pt x="1356" y="1641"/>
                </a:lnTo>
                <a:lnTo>
                  <a:pt x="1364" y="1618"/>
                </a:lnTo>
                <a:lnTo>
                  <a:pt x="1378" y="1595"/>
                </a:lnTo>
                <a:lnTo>
                  <a:pt x="1396" y="1574"/>
                </a:lnTo>
                <a:lnTo>
                  <a:pt x="1419" y="1555"/>
                </a:lnTo>
                <a:lnTo>
                  <a:pt x="1446" y="1537"/>
                </a:lnTo>
                <a:lnTo>
                  <a:pt x="1476" y="1522"/>
                </a:lnTo>
                <a:lnTo>
                  <a:pt x="1510" y="1509"/>
                </a:lnTo>
                <a:lnTo>
                  <a:pt x="1524" y="1472"/>
                </a:lnTo>
                <a:lnTo>
                  <a:pt x="1540" y="1439"/>
                </a:lnTo>
                <a:lnTo>
                  <a:pt x="1559" y="1410"/>
                </a:lnTo>
                <a:lnTo>
                  <a:pt x="1580" y="1386"/>
                </a:lnTo>
                <a:lnTo>
                  <a:pt x="1603" y="1366"/>
                </a:lnTo>
                <a:lnTo>
                  <a:pt x="1628" y="1351"/>
                </a:lnTo>
                <a:lnTo>
                  <a:pt x="1654" y="1342"/>
                </a:lnTo>
                <a:lnTo>
                  <a:pt x="1682" y="1339"/>
                </a:lnTo>
                <a:close/>
                <a:moveTo>
                  <a:pt x="1106" y="1265"/>
                </a:moveTo>
                <a:lnTo>
                  <a:pt x="1112" y="1267"/>
                </a:lnTo>
                <a:lnTo>
                  <a:pt x="1271" y="1374"/>
                </a:lnTo>
                <a:lnTo>
                  <a:pt x="1277" y="1380"/>
                </a:lnTo>
                <a:lnTo>
                  <a:pt x="1278" y="1387"/>
                </a:lnTo>
                <a:lnTo>
                  <a:pt x="1276" y="1394"/>
                </a:lnTo>
                <a:lnTo>
                  <a:pt x="1273" y="1397"/>
                </a:lnTo>
                <a:lnTo>
                  <a:pt x="1270" y="1399"/>
                </a:lnTo>
                <a:lnTo>
                  <a:pt x="1267" y="1400"/>
                </a:lnTo>
                <a:lnTo>
                  <a:pt x="1264" y="1400"/>
                </a:lnTo>
                <a:lnTo>
                  <a:pt x="1260" y="1400"/>
                </a:lnTo>
                <a:lnTo>
                  <a:pt x="1256" y="1398"/>
                </a:lnTo>
                <a:lnTo>
                  <a:pt x="1097" y="1291"/>
                </a:lnTo>
                <a:lnTo>
                  <a:pt x="1092" y="1286"/>
                </a:lnTo>
                <a:lnTo>
                  <a:pt x="1091" y="1278"/>
                </a:lnTo>
                <a:lnTo>
                  <a:pt x="1093" y="1271"/>
                </a:lnTo>
                <a:lnTo>
                  <a:pt x="1099" y="1267"/>
                </a:lnTo>
                <a:lnTo>
                  <a:pt x="1106" y="1265"/>
                </a:lnTo>
                <a:close/>
                <a:moveTo>
                  <a:pt x="1135" y="1226"/>
                </a:moveTo>
                <a:lnTo>
                  <a:pt x="1142" y="1229"/>
                </a:lnTo>
                <a:lnTo>
                  <a:pt x="1293" y="1346"/>
                </a:lnTo>
                <a:lnTo>
                  <a:pt x="1297" y="1353"/>
                </a:lnTo>
                <a:lnTo>
                  <a:pt x="1298" y="1360"/>
                </a:lnTo>
                <a:lnTo>
                  <a:pt x="1295" y="1367"/>
                </a:lnTo>
                <a:lnTo>
                  <a:pt x="1292" y="1369"/>
                </a:lnTo>
                <a:lnTo>
                  <a:pt x="1289" y="1371"/>
                </a:lnTo>
                <a:lnTo>
                  <a:pt x="1285" y="1372"/>
                </a:lnTo>
                <a:lnTo>
                  <a:pt x="1282" y="1371"/>
                </a:lnTo>
                <a:lnTo>
                  <a:pt x="1279" y="1370"/>
                </a:lnTo>
                <a:lnTo>
                  <a:pt x="1276" y="1369"/>
                </a:lnTo>
                <a:lnTo>
                  <a:pt x="1125" y="1251"/>
                </a:lnTo>
                <a:lnTo>
                  <a:pt x="1120" y="1245"/>
                </a:lnTo>
                <a:lnTo>
                  <a:pt x="1119" y="1238"/>
                </a:lnTo>
                <a:lnTo>
                  <a:pt x="1122" y="1231"/>
                </a:lnTo>
                <a:lnTo>
                  <a:pt x="1128" y="1227"/>
                </a:lnTo>
                <a:lnTo>
                  <a:pt x="1135" y="1226"/>
                </a:lnTo>
                <a:close/>
                <a:moveTo>
                  <a:pt x="2193" y="1190"/>
                </a:moveTo>
                <a:lnTo>
                  <a:pt x="2201" y="1190"/>
                </a:lnTo>
                <a:lnTo>
                  <a:pt x="2207" y="1194"/>
                </a:lnTo>
                <a:lnTo>
                  <a:pt x="2210" y="1200"/>
                </a:lnTo>
                <a:lnTo>
                  <a:pt x="2209" y="1207"/>
                </a:lnTo>
                <a:lnTo>
                  <a:pt x="2205" y="1213"/>
                </a:lnTo>
                <a:lnTo>
                  <a:pt x="2063" y="1341"/>
                </a:lnTo>
                <a:lnTo>
                  <a:pt x="2060" y="1343"/>
                </a:lnTo>
                <a:lnTo>
                  <a:pt x="2057" y="1344"/>
                </a:lnTo>
                <a:lnTo>
                  <a:pt x="2054" y="1345"/>
                </a:lnTo>
                <a:lnTo>
                  <a:pt x="2050" y="1344"/>
                </a:lnTo>
                <a:lnTo>
                  <a:pt x="2046" y="1343"/>
                </a:lnTo>
                <a:lnTo>
                  <a:pt x="2043" y="1340"/>
                </a:lnTo>
                <a:lnTo>
                  <a:pt x="2039" y="1334"/>
                </a:lnTo>
                <a:lnTo>
                  <a:pt x="2039" y="1327"/>
                </a:lnTo>
                <a:lnTo>
                  <a:pt x="2044" y="1321"/>
                </a:lnTo>
                <a:lnTo>
                  <a:pt x="2186" y="1193"/>
                </a:lnTo>
                <a:lnTo>
                  <a:pt x="2193" y="1190"/>
                </a:lnTo>
                <a:close/>
                <a:moveTo>
                  <a:pt x="2166" y="1155"/>
                </a:moveTo>
                <a:lnTo>
                  <a:pt x="2172" y="1158"/>
                </a:lnTo>
                <a:lnTo>
                  <a:pt x="2176" y="1164"/>
                </a:lnTo>
                <a:lnTo>
                  <a:pt x="2176" y="1171"/>
                </a:lnTo>
                <a:lnTo>
                  <a:pt x="2173" y="1178"/>
                </a:lnTo>
                <a:lnTo>
                  <a:pt x="2039" y="1315"/>
                </a:lnTo>
                <a:lnTo>
                  <a:pt x="2036" y="1319"/>
                </a:lnTo>
                <a:lnTo>
                  <a:pt x="2032" y="1320"/>
                </a:lnTo>
                <a:lnTo>
                  <a:pt x="2029" y="1320"/>
                </a:lnTo>
                <a:lnTo>
                  <a:pt x="2026" y="1320"/>
                </a:lnTo>
                <a:lnTo>
                  <a:pt x="2022" y="1319"/>
                </a:lnTo>
                <a:lnTo>
                  <a:pt x="2019" y="1315"/>
                </a:lnTo>
                <a:lnTo>
                  <a:pt x="2016" y="1309"/>
                </a:lnTo>
                <a:lnTo>
                  <a:pt x="2016" y="1303"/>
                </a:lnTo>
                <a:lnTo>
                  <a:pt x="2019" y="1296"/>
                </a:lnTo>
                <a:lnTo>
                  <a:pt x="2152" y="1159"/>
                </a:lnTo>
                <a:lnTo>
                  <a:pt x="2158" y="1155"/>
                </a:lnTo>
                <a:lnTo>
                  <a:pt x="2166" y="1155"/>
                </a:lnTo>
                <a:close/>
                <a:moveTo>
                  <a:pt x="1333" y="1053"/>
                </a:moveTo>
                <a:lnTo>
                  <a:pt x="1340" y="1055"/>
                </a:lnTo>
                <a:lnTo>
                  <a:pt x="1345" y="1060"/>
                </a:lnTo>
                <a:lnTo>
                  <a:pt x="1441" y="1226"/>
                </a:lnTo>
                <a:lnTo>
                  <a:pt x="1443" y="1232"/>
                </a:lnTo>
                <a:lnTo>
                  <a:pt x="1441" y="1239"/>
                </a:lnTo>
                <a:lnTo>
                  <a:pt x="1436" y="1244"/>
                </a:lnTo>
                <a:lnTo>
                  <a:pt x="1433" y="1246"/>
                </a:lnTo>
                <a:lnTo>
                  <a:pt x="1429" y="1246"/>
                </a:lnTo>
                <a:lnTo>
                  <a:pt x="1425" y="1246"/>
                </a:lnTo>
                <a:lnTo>
                  <a:pt x="1422" y="1244"/>
                </a:lnTo>
                <a:lnTo>
                  <a:pt x="1419" y="1242"/>
                </a:lnTo>
                <a:lnTo>
                  <a:pt x="1417" y="1239"/>
                </a:lnTo>
                <a:lnTo>
                  <a:pt x="1321" y="1074"/>
                </a:lnTo>
                <a:lnTo>
                  <a:pt x="1319" y="1067"/>
                </a:lnTo>
                <a:lnTo>
                  <a:pt x="1321" y="1060"/>
                </a:lnTo>
                <a:lnTo>
                  <a:pt x="1326" y="1055"/>
                </a:lnTo>
                <a:lnTo>
                  <a:pt x="1333" y="1053"/>
                </a:lnTo>
                <a:close/>
                <a:moveTo>
                  <a:pt x="1377" y="1030"/>
                </a:moveTo>
                <a:lnTo>
                  <a:pt x="1383" y="1032"/>
                </a:lnTo>
                <a:lnTo>
                  <a:pt x="1388" y="1038"/>
                </a:lnTo>
                <a:lnTo>
                  <a:pt x="1473" y="1210"/>
                </a:lnTo>
                <a:lnTo>
                  <a:pt x="1474" y="1218"/>
                </a:lnTo>
                <a:lnTo>
                  <a:pt x="1472" y="1224"/>
                </a:lnTo>
                <a:lnTo>
                  <a:pt x="1466" y="1229"/>
                </a:lnTo>
                <a:lnTo>
                  <a:pt x="1463" y="1230"/>
                </a:lnTo>
                <a:lnTo>
                  <a:pt x="1460" y="1230"/>
                </a:lnTo>
                <a:lnTo>
                  <a:pt x="1456" y="1230"/>
                </a:lnTo>
                <a:lnTo>
                  <a:pt x="1452" y="1228"/>
                </a:lnTo>
                <a:lnTo>
                  <a:pt x="1449" y="1226"/>
                </a:lnTo>
                <a:lnTo>
                  <a:pt x="1447" y="1222"/>
                </a:lnTo>
                <a:lnTo>
                  <a:pt x="1363" y="1051"/>
                </a:lnTo>
                <a:lnTo>
                  <a:pt x="1361" y="1043"/>
                </a:lnTo>
                <a:lnTo>
                  <a:pt x="1364" y="1036"/>
                </a:lnTo>
                <a:lnTo>
                  <a:pt x="1370" y="1031"/>
                </a:lnTo>
                <a:lnTo>
                  <a:pt x="1377" y="1030"/>
                </a:lnTo>
                <a:close/>
                <a:moveTo>
                  <a:pt x="1938" y="1010"/>
                </a:moveTo>
                <a:lnTo>
                  <a:pt x="1945" y="1011"/>
                </a:lnTo>
                <a:lnTo>
                  <a:pt x="1952" y="1015"/>
                </a:lnTo>
                <a:lnTo>
                  <a:pt x="1954" y="1023"/>
                </a:lnTo>
                <a:lnTo>
                  <a:pt x="1953" y="1030"/>
                </a:lnTo>
                <a:lnTo>
                  <a:pt x="1881" y="1207"/>
                </a:lnTo>
                <a:lnTo>
                  <a:pt x="1879" y="1210"/>
                </a:lnTo>
                <a:lnTo>
                  <a:pt x="1876" y="1213"/>
                </a:lnTo>
                <a:lnTo>
                  <a:pt x="1872" y="1215"/>
                </a:lnTo>
                <a:lnTo>
                  <a:pt x="1868" y="1215"/>
                </a:lnTo>
                <a:lnTo>
                  <a:pt x="1866" y="1215"/>
                </a:lnTo>
                <a:lnTo>
                  <a:pt x="1863" y="1214"/>
                </a:lnTo>
                <a:lnTo>
                  <a:pt x="1858" y="1210"/>
                </a:lnTo>
                <a:lnTo>
                  <a:pt x="1854" y="1204"/>
                </a:lnTo>
                <a:lnTo>
                  <a:pt x="1855" y="1197"/>
                </a:lnTo>
                <a:lnTo>
                  <a:pt x="1927" y="1020"/>
                </a:lnTo>
                <a:lnTo>
                  <a:pt x="1932" y="1013"/>
                </a:lnTo>
                <a:lnTo>
                  <a:pt x="1938" y="1010"/>
                </a:lnTo>
                <a:close/>
                <a:moveTo>
                  <a:pt x="1892" y="994"/>
                </a:moveTo>
                <a:lnTo>
                  <a:pt x="1899" y="995"/>
                </a:lnTo>
                <a:lnTo>
                  <a:pt x="1905" y="999"/>
                </a:lnTo>
                <a:lnTo>
                  <a:pt x="1908" y="1005"/>
                </a:lnTo>
                <a:lnTo>
                  <a:pt x="1908" y="1012"/>
                </a:lnTo>
                <a:lnTo>
                  <a:pt x="1848" y="1194"/>
                </a:lnTo>
                <a:lnTo>
                  <a:pt x="1847" y="1198"/>
                </a:lnTo>
                <a:lnTo>
                  <a:pt x="1845" y="1200"/>
                </a:lnTo>
                <a:lnTo>
                  <a:pt x="1842" y="1202"/>
                </a:lnTo>
                <a:lnTo>
                  <a:pt x="1839" y="1203"/>
                </a:lnTo>
                <a:lnTo>
                  <a:pt x="1835" y="1204"/>
                </a:lnTo>
                <a:lnTo>
                  <a:pt x="1833" y="1204"/>
                </a:lnTo>
                <a:lnTo>
                  <a:pt x="1831" y="1203"/>
                </a:lnTo>
                <a:lnTo>
                  <a:pt x="1824" y="1199"/>
                </a:lnTo>
                <a:lnTo>
                  <a:pt x="1821" y="1193"/>
                </a:lnTo>
                <a:lnTo>
                  <a:pt x="1822" y="1186"/>
                </a:lnTo>
                <a:lnTo>
                  <a:pt x="1881" y="1003"/>
                </a:lnTo>
                <a:lnTo>
                  <a:pt x="1885" y="997"/>
                </a:lnTo>
                <a:lnTo>
                  <a:pt x="1892" y="994"/>
                </a:lnTo>
                <a:close/>
                <a:moveTo>
                  <a:pt x="1631" y="962"/>
                </a:moveTo>
                <a:lnTo>
                  <a:pt x="1635" y="962"/>
                </a:lnTo>
                <a:lnTo>
                  <a:pt x="1639" y="964"/>
                </a:lnTo>
                <a:lnTo>
                  <a:pt x="1643" y="967"/>
                </a:lnTo>
                <a:lnTo>
                  <a:pt x="1645" y="970"/>
                </a:lnTo>
                <a:lnTo>
                  <a:pt x="1646" y="974"/>
                </a:lnTo>
                <a:lnTo>
                  <a:pt x="1659" y="1166"/>
                </a:lnTo>
                <a:lnTo>
                  <a:pt x="1659" y="1170"/>
                </a:lnTo>
                <a:lnTo>
                  <a:pt x="1657" y="1174"/>
                </a:lnTo>
                <a:lnTo>
                  <a:pt x="1654" y="1177"/>
                </a:lnTo>
                <a:lnTo>
                  <a:pt x="1651" y="1179"/>
                </a:lnTo>
                <a:lnTo>
                  <a:pt x="1646" y="1180"/>
                </a:lnTo>
                <a:lnTo>
                  <a:pt x="1645" y="1180"/>
                </a:lnTo>
                <a:lnTo>
                  <a:pt x="1640" y="1180"/>
                </a:lnTo>
                <a:lnTo>
                  <a:pt x="1637" y="1178"/>
                </a:lnTo>
                <a:lnTo>
                  <a:pt x="1634" y="1175"/>
                </a:lnTo>
                <a:lnTo>
                  <a:pt x="1632" y="1172"/>
                </a:lnTo>
                <a:lnTo>
                  <a:pt x="1631" y="1168"/>
                </a:lnTo>
                <a:lnTo>
                  <a:pt x="1618" y="976"/>
                </a:lnTo>
                <a:lnTo>
                  <a:pt x="1618" y="972"/>
                </a:lnTo>
                <a:lnTo>
                  <a:pt x="1620" y="968"/>
                </a:lnTo>
                <a:lnTo>
                  <a:pt x="1623" y="965"/>
                </a:lnTo>
                <a:lnTo>
                  <a:pt x="1626" y="963"/>
                </a:lnTo>
                <a:lnTo>
                  <a:pt x="1631" y="962"/>
                </a:lnTo>
                <a:close/>
                <a:moveTo>
                  <a:pt x="1680" y="960"/>
                </a:moveTo>
                <a:lnTo>
                  <a:pt x="1685" y="961"/>
                </a:lnTo>
                <a:lnTo>
                  <a:pt x="1688" y="963"/>
                </a:lnTo>
                <a:lnTo>
                  <a:pt x="1691" y="966"/>
                </a:lnTo>
                <a:lnTo>
                  <a:pt x="1693" y="969"/>
                </a:lnTo>
                <a:lnTo>
                  <a:pt x="1694" y="974"/>
                </a:lnTo>
                <a:lnTo>
                  <a:pt x="1694" y="1165"/>
                </a:lnTo>
                <a:lnTo>
                  <a:pt x="1693" y="1170"/>
                </a:lnTo>
                <a:lnTo>
                  <a:pt x="1691" y="1173"/>
                </a:lnTo>
                <a:lnTo>
                  <a:pt x="1688" y="1176"/>
                </a:lnTo>
                <a:lnTo>
                  <a:pt x="1685" y="1178"/>
                </a:lnTo>
                <a:lnTo>
                  <a:pt x="1680" y="1179"/>
                </a:lnTo>
                <a:lnTo>
                  <a:pt x="1676" y="1178"/>
                </a:lnTo>
                <a:lnTo>
                  <a:pt x="1671" y="1176"/>
                </a:lnTo>
                <a:lnTo>
                  <a:pt x="1668" y="1173"/>
                </a:lnTo>
                <a:lnTo>
                  <a:pt x="1666" y="1170"/>
                </a:lnTo>
                <a:lnTo>
                  <a:pt x="1666" y="1165"/>
                </a:lnTo>
                <a:lnTo>
                  <a:pt x="1666" y="974"/>
                </a:lnTo>
                <a:lnTo>
                  <a:pt x="1666" y="969"/>
                </a:lnTo>
                <a:lnTo>
                  <a:pt x="1668" y="966"/>
                </a:lnTo>
                <a:lnTo>
                  <a:pt x="1671" y="963"/>
                </a:lnTo>
                <a:lnTo>
                  <a:pt x="1676" y="961"/>
                </a:lnTo>
                <a:lnTo>
                  <a:pt x="1680" y="960"/>
                </a:lnTo>
                <a:close/>
                <a:moveTo>
                  <a:pt x="1667" y="493"/>
                </a:moveTo>
                <a:lnTo>
                  <a:pt x="1588" y="497"/>
                </a:lnTo>
                <a:lnTo>
                  <a:pt x="1510" y="505"/>
                </a:lnTo>
                <a:lnTo>
                  <a:pt x="1434" y="519"/>
                </a:lnTo>
                <a:lnTo>
                  <a:pt x="1482" y="726"/>
                </a:lnTo>
                <a:lnTo>
                  <a:pt x="1482" y="733"/>
                </a:lnTo>
                <a:lnTo>
                  <a:pt x="1478" y="739"/>
                </a:lnTo>
                <a:lnTo>
                  <a:pt x="1472" y="742"/>
                </a:lnTo>
                <a:lnTo>
                  <a:pt x="1469" y="743"/>
                </a:lnTo>
                <a:lnTo>
                  <a:pt x="1465" y="742"/>
                </a:lnTo>
                <a:lnTo>
                  <a:pt x="1462" y="741"/>
                </a:lnTo>
                <a:lnTo>
                  <a:pt x="1459" y="739"/>
                </a:lnTo>
                <a:lnTo>
                  <a:pt x="1456" y="736"/>
                </a:lnTo>
                <a:lnTo>
                  <a:pt x="1454" y="732"/>
                </a:lnTo>
                <a:lnTo>
                  <a:pt x="1406" y="526"/>
                </a:lnTo>
                <a:lnTo>
                  <a:pt x="1339" y="543"/>
                </a:lnTo>
                <a:lnTo>
                  <a:pt x="1272" y="566"/>
                </a:lnTo>
                <a:lnTo>
                  <a:pt x="1208" y="592"/>
                </a:lnTo>
                <a:lnTo>
                  <a:pt x="1146" y="622"/>
                </a:lnTo>
                <a:lnTo>
                  <a:pt x="1261" y="844"/>
                </a:lnTo>
                <a:lnTo>
                  <a:pt x="1262" y="852"/>
                </a:lnTo>
                <a:lnTo>
                  <a:pt x="1260" y="858"/>
                </a:lnTo>
                <a:lnTo>
                  <a:pt x="1255" y="863"/>
                </a:lnTo>
                <a:lnTo>
                  <a:pt x="1252" y="864"/>
                </a:lnTo>
                <a:lnTo>
                  <a:pt x="1249" y="865"/>
                </a:lnTo>
                <a:lnTo>
                  <a:pt x="1245" y="864"/>
                </a:lnTo>
                <a:lnTo>
                  <a:pt x="1241" y="863"/>
                </a:lnTo>
                <a:lnTo>
                  <a:pt x="1238" y="860"/>
                </a:lnTo>
                <a:lnTo>
                  <a:pt x="1236" y="857"/>
                </a:lnTo>
                <a:lnTo>
                  <a:pt x="1120" y="635"/>
                </a:lnTo>
                <a:lnTo>
                  <a:pt x="1055" y="672"/>
                </a:lnTo>
                <a:lnTo>
                  <a:pt x="993" y="714"/>
                </a:lnTo>
                <a:lnTo>
                  <a:pt x="934" y="760"/>
                </a:lnTo>
                <a:lnTo>
                  <a:pt x="1077" y="925"/>
                </a:lnTo>
                <a:lnTo>
                  <a:pt x="1080" y="931"/>
                </a:lnTo>
                <a:lnTo>
                  <a:pt x="1079" y="938"/>
                </a:lnTo>
                <a:lnTo>
                  <a:pt x="1076" y="944"/>
                </a:lnTo>
                <a:lnTo>
                  <a:pt x="1073" y="946"/>
                </a:lnTo>
                <a:lnTo>
                  <a:pt x="1070" y="947"/>
                </a:lnTo>
                <a:lnTo>
                  <a:pt x="1067" y="947"/>
                </a:lnTo>
                <a:lnTo>
                  <a:pt x="1063" y="947"/>
                </a:lnTo>
                <a:lnTo>
                  <a:pt x="1058" y="945"/>
                </a:lnTo>
                <a:lnTo>
                  <a:pt x="1055" y="943"/>
                </a:lnTo>
                <a:lnTo>
                  <a:pt x="913" y="778"/>
                </a:lnTo>
                <a:lnTo>
                  <a:pt x="859" y="829"/>
                </a:lnTo>
                <a:lnTo>
                  <a:pt x="808" y="881"/>
                </a:lnTo>
                <a:lnTo>
                  <a:pt x="761" y="937"/>
                </a:lnTo>
                <a:lnTo>
                  <a:pt x="716" y="996"/>
                </a:lnTo>
                <a:lnTo>
                  <a:pt x="917" y="1135"/>
                </a:lnTo>
                <a:lnTo>
                  <a:pt x="922" y="1141"/>
                </a:lnTo>
                <a:lnTo>
                  <a:pt x="923" y="1148"/>
                </a:lnTo>
                <a:lnTo>
                  <a:pt x="920" y="1155"/>
                </a:lnTo>
                <a:lnTo>
                  <a:pt x="918" y="1158"/>
                </a:lnTo>
                <a:lnTo>
                  <a:pt x="915" y="1160"/>
                </a:lnTo>
                <a:lnTo>
                  <a:pt x="912" y="1161"/>
                </a:lnTo>
                <a:lnTo>
                  <a:pt x="909" y="1161"/>
                </a:lnTo>
                <a:lnTo>
                  <a:pt x="904" y="1161"/>
                </a:lnTo>
                <a:lnTo>
                  <a:pt x="900" y="1159"/>
                </a:lnTo>
                <a:lnTo>
                  <a:pt x="701" y="1020"/>
                </a:lnTo>
                <a:lnTo>
                  <a:pt x="664" y="1079"/>
                </a:lnTo>
                <a:lnTo>
                  <a:pt x="629" y="1141"/>
                </a:lnTo>
                <a:lnTo>
                  <a:pt x="600" y="1206"/>
                </a:lnTo>
                <a:lnTo>
                  <a:pt x="811" y="1289"/>
                </a:lnTo>
                <a:lnTo>
                  <a:pt x="817" y="1293"/>
                </a:lnTo>
                <a:lnTo>
                  <a:pt x="820" y="1299"/>
                </a:lnTo>
                <a:lnTo>
                  <a:pt x="819" y="1306"/>
                </a:lnTo>
                <a:lnTo>
                  <a:pt x="818" y="1309"/>
                </a:lnTo>
                <a:lnTo>
                  <a:pt x="815" y="1312"/>
                </a:lnTo>
                <a:lnTo>
                  <a:pt x="812" y="1314"/>
                </a:lnTo>
                <a:lnTo>
                  <a:pt x="809" y="1315"/>
                </a:lnTo>
                <a:lnTo>
                  <a:pt x="806" y="1315"/>
                </a:lnTo>
                <a:lnTo>
                  <a:pt x="803" y="1315"/>
                </a:lnTo>
                <a:lnTo>
                  <a:pt x="801" y="1314"/>
                </a:lnTo>
                <a:lnTo>
                  <a:pt x="589" y="1232"/>
                </a:lnTo>
                <a:lnTo>
                  <a:pt x="563" y="1302"/>
                </a:lnTo>
                <a:lnTo>
                  <a:pt x="543" y="1374"/>
                </a:lnTo>
                <a:lnTo>
                  <a:pt x="526" y="1448"/>
                </a:lnTo>
                <a:lnTo>
                  <a:pt x="514" y="1524"/>
                </a:lnTo>
                <a:lnTo>
                  <a:pt x="748" y="1554"/>
                </a:lnTo>
                <a:lnTo>
                  <a:pt x="752" y="1555"/>
                </a:lnTo>
                <a:lnTo>
                  <a:pt x="756" y="1557"/>
                </a:lnTo>
                <a:lnTo>
                  <a:pt x="759" y="1561"/>
                </a:lnTo>
                <a:lnTo>
                  <a:pt x="760" y="1564"/>
                </a:lnTo>
                <a:lnTo>
                  <a:pt x="761" y="1569"/>
                </a:lnTo>
                <a:lnTo>
                  <a:pt x="759" y="1573"/>
                </a:lnTo>
                <a:lnTo>
                  <a:pt x="757" y="1576"/>
                </a:lnTo>
                <a:lnTo>
                  <a:pt x="754" y="1578"/>
                </a:lnTo>
                <a:lnTo>
                  <a:pt x="750" y="1580"/>
                </a:lnTo>
                <a:lnTo>
                  <a:pt x="746" y="1581"/>
                </a:lnTo>
                <a:lnTo>
                  <a:pt x="744" y="1581"/>
                </a:lnTo>
                <a:lnTo>
                  <a:pt x="511" y="1552"/>
                </a:lnTo>
                <a:lnTo>
                  <a:pt x="506" y="1608"/>
                </a:lnTo>
                <a:lnTo>
                  <a:pt x="505" y="1666"/>
                </a:lnTo>
                <a:lnTo>
                  <a:pt x="506" y="1713"/>
                </a:lnTo>
                <a:lnTo>
                  <a:pt x="510" y="1760"/>
                </a:lnTo>
                <a:lnTo>
                  <a:pt x="745" y="1734"/>
                </a:lnTo>
                <a:lnTo>
                  <a:pt x="749" y="1734"/>
                </a:lnTo>
                <a:lnTo>
                  <a:pt x="754" y="1736"/>
                </a:lnTo>
                <a:lnTo>
                  <a:pt x="758" y="1738"/>
                </a:lnTo>
                <a:lnTo>
                  <a:pt x="760" y="1742"/>
                </a:lnTo>
                <a:lnTo>
                  <a:pt x="761" y="1746"/>
                </a:lnTo>
                <a:lnTo>
                  <a:pt x="761" y="1751"/>
                </a:lnTo>
                <a:lnTo>
                  <a:pt x="759" y="1755"/>
                </a:lnTo>
                <a:lnTo>
                  <a:pt x="757" y="1759"/>
                </a:lnTo>
                <a:lnTo>
                  <a:pt x="752" y="1761"/>
                </a:lnTo>
                <a:lnTo>
                  <a:pt x="748" y="1762"/>
                </a:lnTo>
                <a:lnTo>
                  <a:pt x="512" y="1789"/>
                </a:lnTo>
                <a:lnTo>
                  <a:pt x="522" y="1864"/>
                </a:lnTo>
                <a:lnTo>
                  <a:pt x="537" y="1938"/>
                </a:lnTo>
                <a:lnTo>
                  <a:pt x="557" y="2010"/>
                </a:lnTo>
                <a:lnTo>
                  <a:pt x="581" y="2080"/>
                </a:lnTo>
                <a:lnTo>
                  <a:pt x="794" y="2001"/>
                </a:lnTo>
                <a:lnTo>
                  <a:pt x="801" y="2000"/>
                </a:lnTo>
                <a:lnTo>
                  <a:pt x="807" y="2003"/>
                </a:lnTo>
                <a:lnTo>
                  <a:pt x="811" y="2009"/>
                </a:lnTo>
                <a:lnTo>
                  <a:pt x="812" y="2016"/>
                </a:lnTo>
                <a:lnTo>
                  <a:pt x="809" y="2023"/>
                </a:lnTo>
                <a:lnTo>
                  <a:pt x="803" y="2028"/>
                </a:lnTo>
                <a:lnTo>
                  <a:pt x="591" y="2106"/>
                </a:lnTo>
                <a:lnTo>
                  <a:pt x="620" y="2172"/>
                </a:lnTo>
                <a:lnTo>
                  <a:pt x="653" y="2236"/>
                </a:lnTo>
                <a:lnTo>
                  <a:pt x="690" y="2297"/>
                </a:lnTo>
                <a:lnTo>
                  <a:pt x="895" y="2159"/>
                </a:lnTo>
                <a:lnTo>
                  <a:pt x="902" y="2157"/>
                </a:lnTo>
                <a:lnTo>
                  <a:pt x="909" y="2158"/>
                </a:lnTo>
                <a:lnTo>
                  <a:pt x="915" y="2163"/>
                </a:lnTo>
                <a:lnTo>
                  <a:pt x="917" y="2169"/>
                </a:lnTo>
                <a:lnTo>
                  <a:pt x="916" y="2176"/>
                </a:lnTo>
                <a:lnTo>
                  <a:pt x="911" y="2182"/>
                </a:lnTo>
                <a:lnTo>
                  <a:pt x="706" y="2321"/>
                </a:lnTo>
                <a:lnTo>
                  <a:pt x="748" y="2379"/>
                </a:lnTo>
                <a:lnTo>
                  <a:pt x="795" y="2436"/>
                </a:lnTo>
                <a:lnTo>
                  <a:pt x="844" y="2490"/>
                </a:lnTo>
                <a:lnTo>
                  <a:pt x="897" y="2539"/>
                </a:lnTo>
                <a:lnTo>
                  <a:pt x="1043" y="2376"/>
                </a:lnTo>
                <a:lnTo>
                  <a:pt x="1049" y="2372"/>
                </a:lnTo>
                <a:lnTo>
                  <a:pt x="1056" y="2372"/>
                </a:lnTo>
                <a:lnTo>
                  <a:pt x="1063" y="2375"/>
                </a:lnTo>
                <a:lnTo>
                  <a:pt x="1067" y="2381"/>
                </a:lnTo>
                <a:lnTo>
                  <a:pt x="1067" y="2389"/>
                </a:lnTo>
                <a:lnTo>
                  <a:pt x="1064" y="2396"/>
                </a:lnTo>
                <a:lnTo>
                  <a:pt x="918" y="2558"/>
                </a:lnTo>
                <a:lnTo>
                  <a:pt x="978" y="2605"/>
                </a:lnTo>
                <a:lnTo>
                  <a:pt x="1040" y="2649"/>
                </a:lnTo>
                <a:lnTo>
                  <a:pt x="1106" y="2689"/>
                </a:lnTo>
                <a:lnTo>
                  <a:pt x="1226" y="2466"/>
                </a:lnTo>
                <a:lnTo>
                  <a:pt x="1231" y="2460"/>
                </a:lnTo>
                <a:lnTo>
                  <a:pt x="1237" y="2458"/>
                </a:lnTo>
                <a:lnTo>
                  <a:pt x="1245" y="2460"/>
                </a:lnTo>
                <a:lnTo>
                  <a:pt x="1250" y="2465"/>
                </a:lnTo>
                <a:lnTo>
                  <a:pt x="1252" y="2471"/>
                </a:lnTo>
                <a:lnTo>
                  <a:pt x="1251" y="2478"/>
                </a:lnTo>
                <a:lnTo>
                  <a:pt x="1130" y="2702"/>
                </a:lnTo>
                <a:lnTo>
                  <a:pt x="1192" y="2733"/>
                </a:lnTo>
                <a:lnTo>
                  <a:pt x="1255" y="2760"/>
                </a:lnTo>
                <a:lnTo>
                  <a:pt x="1319" y="2782"/>
                </a:lnTo>
                <a:lnTo>
                  <a:pt x="1386" y="2802"/>
                </a:lnTo>
                <a:lnTo>
                  <a:pt x="1439" y="2594"/>
                </a:lnTo>
                <a:lnTo>
                  <a:pt x="1442" y="2587"/>
                </a:lnTo>
                <a:lnTo>
                  <a:pt x="1448" y="2583"/>
                </a:lnTo>
                <a:lnTo>
                  <a:pt x="1455" y="2583"/>
                </a:lnTo>
                <a:lnTo>
                  <a:pt x="1462" y="2587"/>
                </a:lnTo>
                <a:lnTo>
                  <a:pt x="1466" y="2593"/>
                </a:lnTo>
                <a:lnTo>
                  <a:pt x="1466" y="2600"/>
                </a:lnTo>
                <a:lnTo>
                  <a:pt x="1413" y="2808"/>
                </a:lnTo>
                <a:lnTo>
                  <a:pt x="1494" y="2824"/>
                </a:lnTo>
                <a:lnTo>
                  <a:pt x="1575" y="2834"/>
                </a:lnTo>
                <a:lnTo>
                  <a:pt x="1659" y="2839"/>
                </a:lnTo>
                <a:lnTo>
                  <a:pt x="1661" y="2583"/>
                </a:lnTo>
                <a:lnTo>
                  <a:pt x="1662" y="2579"/>
                </a:lnTo>
                <a:lnTo>
                  <a:pt x="1664" y="2575"/>
                </a:lnTo>
                <a:lnTo>
                  <a:pt x="1667" y="2572"/>
                </a:lnTo>
                <a:lnTo>
                  <a:pt x="1671" y="2570"/>
                </a:lnTo>
                <a:lnTo>
                  <a:pt x="1676" y="2569"/>
                </a:lnTo>
                <a:lnTo>
                  <a:pt x="1676" y="2569"/>
                </a:lnTo>
                <a:lnTo>
                  <a:pt x="1680" y="2570"/>
                </a:lnTo>
                <a:lnTo>
                  <a:pt x="1684" y="2572"/>
                </a:lnTo>
                <a:lnTo>
                  <a:pt x="1687" y="2575"/>
                </a:lnTo>
                <a:lnTo>
                  <a:pt x="1689" y="2579"/>
                </a:lnTo>
                <a:lnTo>
                  <a:pt x="1689" y="2583"/>
                </a:lnTo>
                <a:lnTo>
                  <a:pt x="1687" y="2839"/>
                </a:lnTo>
                <a:lnTo>
                  <a:pt x="1774" y="2836"/>
                </a:lnTo>
                <a:lnTo>
                  <a:pt x="1859" y="2826"/>
                </a:lnTo>
                <a:lnTo>
                  <a:pt x="1941" y="2810"/>
                </a:lnTo>
                <a:lnTo>
                  <a:pt x="1890" y="2602"/>
                </a:lnTo>
                <a:lnTo>
                  <a:pt x="1890" y="2594"/>
                </a:lnTo>
                <a:lnTo>
                  <a:pt x="1894" y="2589"/>
                </a:lnTo>
                <a:lnTo>
                  <a:pt x="1900" y="2585"/>
                </a:lnTo>
                <a:lnTo>
                  <a:pt x="1907" y="2585"/>
                </a:lnTo>
                <a:lnTo>
                  <a:pt x="1913" y="2589"/>
                </a:lnTo>
                <a:lnTo>
                  <a:pt x="1917" y="2595"/>
                </a:lnTo>
                <a:lnTo>
                  <a:pt x="1968" y="2804"/>
                </a:lnTo>
                <a:lnTo>
                  <a:pt x="2033" y="2786"/>
                </a:lnTo>
                <a:lnTo>
                  <a:pt x="2096" y="2764"/>
                </a:lnTo>
                <a:lnTo>
                  <a:pt x="2158" y="2738"/>
                </a:lnTo>
                <a:lnTo>
                  <a:pt x="2218" y="2710"/>
                </a:lnTo>
                <a:lnTo>
                  <a:pt x="2102" y="2486"/>
                </a:lnTo>
                <a:lnTo>
                  <a:pt x="2100" y="2478"/>
                </a:lnTo>
                <a:lnTo>
                  <a:pt x="2102" y="2472"/>
                </a:lnTo>
                <a:lnTo>
                  <a:pt x="2108" y="2467"/>
                </a:lnTo>
                <a:lnTo>
                  <a:pt x="2115" y="2465"/>
                </a:lnTo>
                <a:lnTo>
                  <a:pt x="2122" y="2468"/>
                </a:lnTo>
                <a:lnTo>
                  <a:pt x="2127" y="2473"/>
                </a:lnTo>
                <a:lnTo>
                  <a:pt x="2243" y="2697"/>
                </a:lnTo>
                <a:lnTo>
                  <a:pt x="2311" y="2657"/>
                </a:lnTo>
                <a:lnTo>
                  <a:pt x="2376" y="2612"/>
                </a:lnTo>
                <a:lnTo>
                  <a:pt x="2438" y="2564"/>
                </a:lnTo>
                <a:lnTo>
                  <a:pt x="2294" y="2400"/>
                </a:lnTo>
                <a:lnTo>
                  <a:pt x="2290" y="2393"/>
                </a:lnTo>
                <a:lnTo>
                  <a:pt x="2291" y="2386"/>
                </a:lnTo>
                <a:lnTo>
                  <a:pt x="2295" y="2379"/>
                </a:lnTo>
                <a:lnTo>
                  <a:pt x="2301" y="2376"/>
                </a:lnTo>
                <a:lnTo>
                  <a:pt x="2308" y="2377"/>
                </a:lnTo>
                <a:lnTo>
                  <a:pt x="2314" y="2381"/>
                </a:lnTo>
                <a:lnTo>
                  <a:pt x="2459" y="2545"/>
                </a:lnTo>
                <a:lnTo>
                  <a:pt x="2511" y="2497"/>
                </a:lnTo>
                <a:lnTo>
                  <a:pt x="2559" y="2445"/>
                </a:lnTo>
                <a:lnTo>
                  <a:pt x="2605" y="2392"/>
                </a:lnTo>
                <a:lnTo>
                  <a:pt x="2647" y="2335"/>
                </a:lnTo>
                <a:lnTo>
                  <a:pt x="2447" y="2195"/>
                </a:lnTo>
                <a:lnTo>
                  <a:pt x="2442" y="2190"/>
                </a:lnTo>
                <a:lnTo>
                  <a:pt x="2441" y="2182"/>
                </a:lnTo>
                <a:lnTo>
                  <a:pt x="2444" y="2175"/>
                </a:lnTo>
                <a:lnTo>
                  <a:pt x="2449" y="2170"/>
                </a:lnTo>
                <a:lnTo>
                  <a:pt x="2456" y="2169"/>
                </a:lnTo>
                <a:lnTo>
                  <a:pt x="2463" y="2172"/>
                </a:lnTo>
                <a:lnTo>
                  <a:pt x="2663" y="2312"/>
                </a:lnTo>
                <a:lnTo>
                  <a:pt x="2702" y="2248"/>
                </a:lnTo>
                <a:lnTo>
                  <a:pt x="2737" y="2182"/>
                </a:lnTo>
                <a:lnTo>
                  <a:pt x="2768" y="2114"/>
                </a:lnTo>
                <a:lnTo>
                  <a:pt x="2556" y="2033"/>
                </a:lnTo>
                <a:lnTo>
                  <a:pt x="2550" y="2029"/>
                </a:lnTo>
                <a:lnTo>
                  <a:pt x="2547" y="2023"/>
                </a:lnTo>
                <a:lnTo>
                  <a:pt x="2548" y="2015"/>
                </a:lnTo>
                <a:lnTo>
                  <a:pt x="2552" y="2009"/>
                </a:lnTo>
                <a:lnTo>
                  <a:pt x="2559" y="2006"/>
                </a:lnTo>
                <a:lnTo>
                  <a:pt x="2567" y="2007"/>
                </a:lnTo>
                <a:lnTo>
                  <a:pt x="2779" y="2089"/>
                </a:lnTo>
                <a:lnTo>
                  <a:pt x="2803" y="2021"/>
                </a:lnTo>
                <a:lnTo>
                  <a:pt x="2823" y="1952"/>
                </a:lnTo>
                <a:lnTo>
                  <a:pt x="2838" y="1880"/>
                </a:lnTo>
                <a:lnTo>
                  <a:pt x="2849" y="1807"/>
                </a:lnTo>
                <a:lnTo>
                  <a:pt x="2616" y="1777"/>
                </a:lnTo>
                <a:lnTo>
                  <a:pt x="2612" y="1776"/>
                </a:lnTo>
                <a:lnTo>
                  <a:pt x="2608" y="1773"/>
                </a:lnTo>
                <a:lnTo>
                  <a:pt x="2606" y="1770"/>
                </a:lnTo>
                <a:lnTo>
                  <a:pt x="2604" y="1766"/>
                </a:lnTo>
                <a:lnTo>
                  <a:pt x="2604" y="1762"/>
                </a:lnTo>
                <a:lnTo>
                  <a:pt x="2605" y="1758"/>
                </a:lnTo>
                <a:lnTo>
                  <a:pt x="2607" y="1755"/>
                </a:lnTo>
                <a:lnTo>
                  <a:pt x="2609" y="1753"/>
                </a:lnTo>
                <a:lnTo>
                  <a:pt x="2612" y="1751"/>
                </a:lnTo>
                <a:lnTo>
                  <a:pt x="2616" y="1749"/>
                </a:lnTo>
                <a:lnTo>
                  <a:pt x="2619" y="1749"/>
                </a:lnTo>
                <a:lnTo>
                  <a:pt x="2853" y="1779"/>
                </a:lnTo>
                <a:lnTo>
                  <a:pt x="2857" y="1723"/>
                </a:lnTo>
                <a:lnTo>
                  <a:pt x="2858" y="1666"/>
                </a:lnTo>
                <a:lnTo>
                  <a:pt x="2857" y="1612"/>
                </a:lnTo>
                <a:lnTo>
                  <a:pt x="2853" y="1560"/>
                </a:lnTo>
                <a:lnTo>
                  <a:pt x="2618" y="1588"/>
                </a:lnTo>
                <a:lnTo>
                  <a:pt x="2616" y="1588"/>
                </a:lnTo>
                <a:lnTo>
                  <a:pt x="2612" y="1587"/>
                </a:lnTo>
                <a:lnTo>
                  <a:pt x="2609" y="1586"/>
                </a:lnTo>
                <a:lnTo>
                  <a:pt x="2606" y="1582"/>
                </a:lnTo>
                <a:lnTo>
                  <a:pt x="2604" y="1579"/>
                </a:lnTo>
                <a:lnTo>
                  <a:pt x="2603" y="1575"/>
                </a:lnTo>
                <a:lnTo>
                  <a:pt x="2603" y="1571"/>
                </a:lnTo>
                <a:lnTo>
                  <a:pt x="2604" y="1567"/>
                </a:lnTo>
                <a:lnTo>
                  <a:pt x="2607" y="1563"/>
                </a:lnTo>
                <a:lnTo>
                  <a:pt x="2610" y="1561"/>
                </a:lnTo>
                <a:lnTo>
                  <a:pt x="2615" y="1560"/>
                </a:lnTo>
                <a:lnTo>
                  <a:pt x="2850" y="1532"/>
                </a:lnTo>
                <a:lnTo>
                  <a:pt x="2840" y="1459"/>
                </a:lnTo>
                <a:lnTo>
                  <a:pt x="2825" y="1388"/>
                </a:lnTo>
                <a:lnTo>
                  <a:pt x="2805" y="1319"/>
                </a:lnTo>
                <a:lnTo>
                  <a:pt x="2782" y="1252"/>
                </a:lnTo>
                <a:lnTo>
                  <a:pt x="2571" y="1329"/>
                </a:lnTo>
                <a:lnTo>
                  <a:pt x="2567" y="1330"/>
                </a:lnTo>
                <a:lnTo>
                  <a:pt x="2562" y="1330"/>
                </a:lnTo>
                <a:lnTo>
                  <a:pt x="2558" y="1328"/>
                </a:lnTo>
                <a:lnTo>
                  <a:pt x="2555" y="1325"/>
                </a:lnTo>
                <a:lnTo>
                  <a:pt x="2553" y="1322"/>
                </a:lnTo>
                <a:lnTo>
                  <a:pt x="2552" y="1313"/>
                </a:lnTo>
                <a:lnTo>
                  <a:pt x="2555" y="1307"/>
                </a:lnTo>
                <a:lnTo>
                  <a:pt x="2561" y="1303"/>
                </a:lnTo>
                <a:lnTo>
                  <a:pt x="2771" y="1225"/>
                </a:lnTo>
                <a:lnTo>
                  <a:pt x="2740" y="1156"/>
                </a:lnTo>
                <a:lnTo>
                  <a:pt x="2706" y="1090"/>
                </a:lnTo>
                <a:lnTo>
                  <a:pt x="2667" y="1026"/>
                </a:lnTo>
                <a:lnTo>
                  <a:pt x="2465" y="1164"/>
                </a:lnTo>
                <a:lnTo>
                  <a:pt x="2461" y="1166"/>
                </a:lnTo>
                <a:lnTo>
                  <a:pt x="2457" y="1166"/>
                </a:lnTo>
                <a:lnTo>
                  <a:pt x="2454" y="1166"/>
                </a:lnTo>
                <a:lnTo>
                  <a:pt x="2451" y="1165"/>
                </a:lnTo>
                <a:lnTo>
                  <a:pt x="2448" y="1163"/>
                </a:lnTo>
                <a:lnTo>
                  <a:pt x="2446" y="1161"/>
                </a:lnTo>
                <a:lnTo>
                  <a:pt x="2443" y="1154"/>
                </a:lnTo>
                <a:lnTo>
                  <a:pt x="2445" y="1146"/>
                </a:lnTo>
                <a:lnTo>
                  <a:pt x="2449" y="1141"/>
                </a:lnTo>
                <a:lnTo>
                  <a:pt x="2651" y="1002"/>
                </a:lnTo>
                <a:lnTo>
                  <a:pt x="2610" y="945"/>
                </a:lnTo>
                <a:lnTo>
                  <a:pt x="2565" y="892"/>
                </a:lnTo>
                <a:lnTo>
                  <a:pt x="2517" y="841"/>
                </a:lnTo>
                <a:lnTo>
                  <a:pt x="2466" y="793"/>
                </a:lnTo>
                <a:lnTo>
                  <a:pt x="2323" y="954"/>
                </a:lnTo>
                <a:lnTo>
                  <a:pt x="2320" y="956"/>
                </a:lnTo>
                <a:lnTo>
                  <a:pt x="2315" y="958"/>
                </a:lnTo>
                <a:lnTo>
                  <a:pt x="2312" y="958"/>
                </a:lnTo>
                <a:lnTo>
                  <a:pt x="2308" y="958"/>
                </a:lnTo>
                <a:lnTo>
                  <a:pt x="2305" y="957"/>
                </a:lnTo>
                <a:lnTo>
                  <a:pt x="2303" y="955"/>
                </a:lnTo>
                <a:lnTo>
                  <a:pt x="2299" y="948"/>
                </a:lnTo>
                <a:lnTo>
                  <a:pt x="2298" y="941"/>
                </a:lnTo>
                <a:lnTo>
                  <a:pt x="2301" y="935"/>
                </a:lnTo>
                <a:lnTo>
                  <a:pt x="2446" y="774"/>
                </a:lnTo>
                <a:lnTo>
                  <a:pt x="2383" y="725"/>
                </a:lnTo>
                <a:lnTo>
                  <a:pt x="2318" y="679"/>
                </a:lnTo>
                <a:lnTo>
                  <a:pt x="2248" y="638"/>
                </a:lnTo>
                <a:lnTo>
                  <a:pt x="2131" y="860"/>
                </a:lnTo>
                <a:lnTo>
                  <a:pt x="2129" y="863"/>
                </a:lnTo>
                <a:lnTo>
                  <a:pt x="2126" y="866"/>
                </a:lnTo>
                <a:lnTo>
                  <a:pt x="2123" y="867"/>
                </a:lnTo>
                <a:lnTo>
                  <a:pt x="2119" y="868"/>
                </a:lnTo>
                <a:lnTo>
                  <a:pt x="2116" y="867"/>
                </a:lnTo>
                <a:lnTo>
                  <a:pt x="2113" y="866"/>
                </a:lnTo>
                <a:lnTo>
                  <a:pt x="2108" y="861"/>
                </a:lnTo>
                <a:lnTo>
                  <a:pt x="2106" y="855"/>
                </a:lnTo>
                <a:lnTo>
                  <a:pt x="2107" y="847"/>
                </a:lnTo>
                <a:lnTo>
                  <a:pt x="2223" y="625"/>
                </a:lnTo>
                <a:lnTo>
                  <a:pt x="2166" y="597"/>
                </a:lnTo>
                <a:lnTo>
                  <a:pt x="2105" y="571"/>
                </a:lnTo>
                <a:lnTo>
                  <a:pt x="2043" y="549"/>
                </a:lnTo>
                <a:lnTo>
                  <a:pt x="1978" y="531"/>
                </a:lnTo>
                <a:lnTo>
                  <a:pt x="1927" y="736"/>
                </a:lnTo>
                <a:lnTo>
                  <a:pt x="1926" y="740"/>
                </a:lnTo>
                <a:lnTo>
                  <a:pt x="1924" y="742"/>
                </a:lnTo>
                <a:lnTo>
                  <a:pt x="1921" y="745"/>
                </a:lnTo>
                <a:lnTo>
                  <a:pt x="1917" y="746"/>
                </a:lnTo>
                <a:lnTo>
                  <a:pt x="1913" y="746"/>
                </a:lnTo>
                <a:lnTo>
                  <a:pt x="1910" y="746"/>
                </a:lnTo>
                <a:lnTo>
                  <a:pt x="1904" y="743"/>
                </a:lnTo>
                <a:lnTo>
                  <a:pt x="1900" y="737"/>
                </a:lnTo>
                <a:lnTo>
                  <a:pt x="1900" y="729"/>
                </a:lnTo>
                <a:lnTo>
                  <a:pt x="1952" y="524"/>
                </a:lnTo>
                <a:lnTo>
                  <a:pt x="1868" y="507"/>
                </a:lnTo>
                <a:lnTo>
                  <a:pt x="1782" y="497"/>
                </a:lnTo>
                <a:lnTo>
                  <a:pt x="1695" y="493"/>
                </a:lnTo>
                <a:lnTo>
                  <a:pt x="1695" y="745"/>
                </a:lnTo>
                <a:lnTo>
                  <a:pt x="1694" y="751"/>
                </a:lnTo>
                <a:lnTo>
                  <a:pt x="1692" y="754"/>
                </a:lnTo>
                <a:lnTo>
                  <a:pt x="1689" y="757"/>
                </a:lnTo>
                <a:lnTo>
                  <a:pt x="1686" y="759"/>
                </a:lnTo>
                <a:lnTo>
                  <a:pt x="1681" y="760"/>
                </a:lnTo>
                <a:lnTo>
                  <a:pt x="1677" y="759"/>
                </a:lnTo>
                <a:lnTo>
                  <a:pt x="1672" y="757"/>
                </a:lnTo>
                <a:lnTo>
                  <a:pt x="1669" y="754"/>
                </a:lnTo>
                <a:lnTo>
                  <a:pt x="1667" y="751"/>
                </a:lnTo>
                <a:lnTo>
                  <a:pt x="1667" y="745"/>
                </a:lnTo>
                <a:lnTo>
                  <a:pt x="1667" y="493"/>
                </a:lnTo>
                <a:close/>
                <a:moveTo>
                  <a:pt x="1297" y="0"/>
                </a:moveTo>
                <a:lnTo>
                  <a:pt x="1304" y="0"/>
                </a:lnTo>
                <a:lnTo>
                  <a:pt x="1311" y="3"/>
                </a:lnTo>
                <a:lnTo>
                  <a:pt x="1314" y="10"/>
                </a:lnTo>
                <a:lnTo>
                  <a:pt x="1420" y="464"/>
                </a:lnTo>
                <a:lnTo>
                  <a:pt x="1501" y="449"/>
                </a:lnTo>
                <a:lnTo>
                  <a:pt x="1584" y="440"/>
                </a:lnTo>
                <a:lnTo>
                  <a:pt x="1667" y="437"/>
                </a:lnTo>
                <a:lnTo>
                  <a:pt x="1667" y="321"/>
                </a:lnTo>
                <a:lnTo>
                  <a:pt x="1667" y="317"/>
                </a:lnTo>
                <a:lnTo>
                  <a:pt x="1669" y="312"/>
                </a:lnTo>
                <a:lnTo>
                  <a:pt x="1672" y="309"/>
                </a:lnTo>
                <a:lnTo>
                  <a:pt x="1677" y="307"/>
                </a:lnTo>
                <a:lnTo>
                  <a:pt x="1681" y="307"/>
                </a:lnTo>
                <a:lnTo>
                  <a:pt x="1686" y="307"/>
                </a:lnTo>
                <a:lnTo>
                  <a:pt x="1689" y="309"/>
                </a:lnTo>
                <a:lnTo>
                  <a:pt x="1692" y="312"/>
                </a:lnTo>
                <a:lnTo>
                  <a:pt x="1694" y="317"/>
                </a:lnTo>
                <a:lnTo>
                  <a:pt x="1695" y="321"/>
                </a:lnTo>
                <a:lnTo>
                  <a:pt x="1695" y="437"/>
                </a:lnTo>
                <a:lnTo>
                  <a:pt x="1764" y="439"/>
                </a:lnTo>
                <a:lnTo>
                  <a:pt x="1833" y="446"/>
                </a:lnTo>
                <a:lnTo>
                  <a:pt x="1900" y="456"/>
                </a:lnTo>
                <a:lnTo>
                  <a:pt x="1965" y="470"/>
                </a:lnTo>
                <a:lnTo>
                  <a:pt x="2080" y="17"/>
                </a:lnTo>
                <a:lnTo>
                  <a:pt x="2084" y="10"/>
                </a:lnTo>
                <a:lnTo>
                  <a:pt x="2089" y="6"/>
                </a:lnTo>
                <a:lnTo>
                  <a:pt x="2097" y="6"/>
                </a:lnTo>
                <a:lnTo>
                  <a:pt x="2104" y="9"/>
                </a:lnTo>
                <a:lnTo>
                  <a:pt x="2107" y="15"/>
                </a:lnTo>
                <a:lnTo>
                  <a:pt x="2107" y="23"/>
                </a:lnTo>
                <a:lnTo>
                  <a:pt x="1993" y="476"/>
                </a:lnTo>
                <a:lnTo>
                  <a:pt x="2059" y="496"/>
                </a:lnTo>
                <a:lnTo>
                  <a:pt x="2125" y="519"/>
                </a:lnTo>
                <a:lnTo>
                  <a:pt x="2188" y="545"/>
                </a:lnTo>
                <a:lnTo>
                  <a:pt x="2250" y="575"/>
                </a:lnTo>
                <a:lnTo>
                  <a:pt x="2305" y="471"/>
                </a:lnTo>
                <a:lnTo>
                  <a:pt x="2310" y="466"/>
                </a:lnTo>
                <a:lnTo>
                  <a:pt x="2316" y="464"/>
                </a:lnTo>
                <a:lnTo>
                  <a:pt x="2324" y="465"/>
                </a:lnTo>
                <a:lnTo>
                  <a:pt x="2329" y="470"/>
                </a:lnTo>
                <a:lnTo>
                  <a:pt x="2332" y="477"/>
                </a:lnTo>
                <a:lnTo>
                  <a:pt x="2330" y="485"/>
                </a:lnTo>
                <a:lnTo>
                  <a:pt x="2275" y="589"/>
                </a:lnTo>
                <a:lnTo>
                  <a:pt x="2330" y="621"/>
                </a:lnTo>
                <a:lnTo>
                  <a:pt x="2383" y="656"/>
                </a:lnTo>
                <a:lnTo>
                  <a:pt x="2434" y="693"/>
                </a:lnTo>
                <a:lnTo>
                  <a:pt x="2483" y="733"/>
                </a:lnTo>
                <a:lnTo>
                  <a:pt x="2794" y="388"/>
                </a:lnTo>
                <a:lnTo>
                  <a:pt x="2800" y="384"/>
                </a:lnTo>
                <a:lnTo>
                  <a:pt x="2806" y="382"/>
                </a:lnTo>
                <a:lnTo>
                  <a:pt x="2814" y="387"/>
                </a:lnTo>
                <a:lnTo>
                  <a:pt x="2818" y="393"/>
                </a:lnTo>
                <a:lnTo>
                  <a:pt x="2818" y="399"/>
                </a:lnTo>
                <a:lnTo>
                  <a:pt x="2815" y="406"/>
                </a:lnTo>
                <a:lnTo>
                  <a:pt x="2505" y="752"/>
                </a:lnTo>
                <a:lnTo>
                  <a:pt x="2557" y="802"/>
                </a:lnTo>
                <a:lnTo>
                  <a:pt x="2607" y="855"/>
                </a:lnTo>
                <a:lnTo>
                  <a:pt x="2653" y="911"/>
                </a:lnTo>
                <a:lnTo>
                  <a:pt x="2697" y="970"/>
                </a:lnTo>
                <a:lnTo>
                  <a:pt x="2799" y="900"/>
                </a:lnTo>
                <a:lnTo>
                  <a:pt x="2806" y="897"/>
                </a:lnTo>
                <a:lnTo>
                  <a:pt x="2814" y="899"/>
                </a:lnTo>
                <a:lnTo>
                  <a:pt x="2819" y="903"/>
                </a:lnTo>
                <a:lnTo>
                  <a:pt x="2822" y="910"/>
                </a:lnTo>
                <a:lnTo>
                  <a:pt x="2821" y="918"/>
                </a:lnTo>
                <a:lnTo>
                  <a:pt x="2816" y="923"/>
                </a:lnTo>
                <a:lnTo>
                  <a:pt x="2713" y="994"/>
                </a:lnTo>
                <a:lnTo>
                  <a:pt x="2755" y="1062"/>
                </a:lnTo>
                <a:lnTo>
                  <a:pt x="2792" y="1132"/>
                </a:lnTo>
                <a:lnTo>
                  <a:pt x="2824" y="1205"/>
                </a:lnTo>
                <a:lnTo>
                  <a:pt x="3252" y="1046"/>
                </a:lnTo>
                <a:lnTo>
                  <a:pt x="3260" y="1046"/>
                </a:lnTo>
                <a:lnTo>
                  <a:pt x="3266" y="1048"/>
                </a:lnTo>
                <a:lnTo>
                  <a:pt x="3271" y="1055"/>
                </a:lnTo>
                <a:lnTo>
                  <a:pt x="3272" y="1062"/>
                </a:lnTo>
                <a:lnTo>
                  <a:pt x="3268" y="1069"/>
                </a:lnTo>
                <a:lnTo>
                  <a:pt x="3262" y="1073"/>
                </a:lnTo>
                <a:lnTo>
                  <a:pt x="2834" y="1232"/>
                </a:lnTo>
                <a:lnTo>
                  <a:pt x="2859" y="1302"/>
                </a:lnTo>
                <a:lnTo>
                  <a:pt x="2879" y="1375"/>
                </a:lnTo>
                <a:lnTo>
                  <a:pt x="2895" y="1449"/>
                </a:lnTo>
                <a:lnTo>
                  <a:pt x="2906" y="1525"/>
                </a:lnTo>
                <a:lnTo>
                  <a:pt x="3038" y="1509"/>
                </a:lnTo>
                <a:lnTo>
                  <a:pt x="3042" y="1509"/>
                </a:lnTo>
                <a:lnTo>
                  <a:pt x="3046" y="1510"/>
                </a:lnTo>
                <a:lnTo>
                  <a:pt x="3049" y="1513"/>
                </a:lnTo>
                <a:lnTo>
                  <a:pt x="3052" y="1516"/>
                </a:lnTo>
                <a:lnTo>
                  <a:pt x="3053" y="1522"/>
                </a:lnTo>
                <a:lnTo>
                  <a:pt x="3053" y="1526"/>
                </a:lnTo>
                <a:lnTo>
                  <a:pt x="3051" y="1530"/>
                </a:lnTo>
                <a:lnTo>
                  <a:pt x="3049" y="1533"/>
                </a:lnTo>
                <a:lnTo>
                  <a:pt x="3045" y="1536"/>
                </a:lnTo>
                <a:lnTo>
                  <a:pt x="3041" y="1537"/>
                </a:lnTo>
                <a:lnTo>
                  <a:pt x="2909" y="1553"/>
                </a:lnTo>
                <a:lnTo>
                  <a:pt x="2913" y="1609"/>
                </a:lnTo>
                <a:lnTo>
                  <a:pt x="2914" y="1666"/>
                </a:lnTo>
                <a:lnTo>
                  <a:pt x="2913" y="1727"/>
                </a:lnTo>
                <a:lnTo>
                  <a:pt x="2909" y="1787"/>
                </a:lnTo>
                <a:lnTo>
                  <a:pt x="3351" y="1843"/>
                </a:lnTo>
                <a:lnTo>
                  <a:pt x="3355" y="1844"/>
                </a:lnTo>
                <a:lnTo>
                  <a:pt x="3358" y="1847"/>
                </a:lnTo>
                <a:lnTo>
                  <a:pt x="3362" y="1851"/>
                </a:lnTo>
                <a:lnTo>
                  <a:pt x="3363" y="1855"/>
                </a:lnTo>
                <a:lnTo>
                  <a:pt x="3364" y="1859"/>
                </a:lnTo>
                <a:lnTo>
                  <a:pt x="3362" y="1863"/>
                </a:lnTo>
                <a:lnTo>
                  <a:pt x="3359" y="1866"/>
                </a:lnTo>
                <a:lnTo>
                  <a:pt x="3356" y="1869"/>
                </a:lnTo>
                <a:lnTo>
                  <a:pt x="3353" y="1871"/>
                </a:lnTo>
                <a:lnTo>
                  <a:pt x="3349" y="1871"/>
                </a:lnTo>
                <a:lnTo>
                  <a:pt x="3347" y="1871"/>
                </a:lnTo>
                <a:lnTo>
                  <a:pt x="2905" y="1814"/>
                </a:lnTo>
                <a:lnTo>
                  <a:pt x="2893" y="1891"/>
                </a:lnTo>
                <a:lnTo>
                  <a:pt x="2878" y="1965"/>
                </a:lnTo>
                <a:lnTo>
                  <a:pt x="2857" y="2037"/>
                </a:lnTo>
                <a:lnTo>
                  <a:pt x="2831" y="2108"/>
                </a:lnTo>
                <a:lnTo>
                  <a:pt x="2965" y="2159"/>
                </a:lnTo>
                <a:lnTo>
                  <a:pt x="2970" y="2163"/>
                </a:lnTo>
                <a:lnTo>
                  <a:pt x="2973" y="2170"/>
                </a:lnTo>
                <a:lnTo>
                  <a:pt x="2972" y="2177"/>
                </a:lnTo>
                <a:lnTo>
                  <a:pt x="2970" y="2180"/>
                </a:lnTo>
                <a:lnTo>
                  <a:pt x="2967" y="2183"/>
                </a:lnTo>
                <a:lnTo>
                  <a:pt x="2964" y="2186"/>
                </a:lnTo>
                <a:lnTo>
                  <a:pt x="2959" y="2186"/>
                </a:lnTo>
                <a:lnTo>
                  <a:pt x="2956" y="2186"/>
                </a:lnTo>
                <a:lnTo>
                  <a:pt x="2954" y="2185"/>
                </a:lnTo>
                <a:lnTo>
                  <a:pt x="2821" y="2134"/>
                </a:lnTo>
                <a:lnTo>
                  <a:pt x="2788" y="2207"/>
                </a:lnTo>
                <a:lnTo>
                  <a:pt x="2751" y="2277"/>
                </a:lnTo>
                <a:lnTo>
                  <a:pt x="2709" y="2344"/>
                </a:lnTo>
                <a:lnTo>
                  <a:pt x="3067" y="2594"/>
                </a:lnTo>
                <a:lnTo>
                  <a:pt x="3071" y="2600"/>
                </a:lnTo>
                <a:lnTo>
                  <a:pt x="3072" y="2607"/>
                </a:lnTo>
                <a:lnTo>
                  <a:pt x="3070" y="2613"/>
                </a:lnTo>
                <a:lnTo>
                  <a:pt x="3068" y="2616"/>
                </a:lnTo>
                <a:lnTo>
                  <a:pt x="3065" y="2617"/>
                </a:lnTo>
                <a:lnTo>
                  <a:pt x="3062" y="2620"/>
                </a:lnTo>
                <a:lnTo>
                  <a:pt x="3059" y="2620"/>
                </a:lnTo>
                <a:lnTo>
                  <a:pt x="3055" y="2619"/>
                </a:lnTo>
                <a:lnTo>
                  <a:pt x="3050" y="2617"/>
                </a:lnTo>
                <a:lnTo>
                  <a:pt x="2694" y="2367"/>
                </a:lnTo>
                <a:lnTo>
                  <a:pt x="2649" y="2427"/>
                </a:lnTo>
                <a:lnTo>
                  <a:pt x="2602" y="2483"/>
                </a:lnTo>
                <a:lnTo>
                  <a:pt x="2551" y="2537"/>
                </a:lnTo>
                <a:lnTo>
                  <a:pt x="2496" y="2588"/>
                </a:lnTo>
                <a:lnTo>
                  <a:pt x="2596" y="2700"/>
                </a:lnTo>
                <a:lnTo>
                  <a:pt x="2600" y="2706"/>
                </a:lnTo>
                <a:lnTo>
                  <a:pt x="2599" y="2713"/>
                </a:lnTo>
                <a:lnTo>
                  <a:pt x="2595" y="2720"/>
                </a:lnTo>
                <a:lnTo>
                  <a:pt x="2591" y="2722"/>
                </a:lnTo>
                <a:lnTo>
                  <a:pt x="2588" y="2723"/>
                </a:lnTo>
                <a:lnTo>
                  <a:pt x="2585" y="2723"/>
                </a:lnTo>
                <a:lnTo>
                  <a:pt x="2582" y="2723"/>
                </a:lnTo>
                <a:lnTo>
                  <a:pt x="2578" y="2721"/>
                </a:lnTo>
                <a:lnTo>
                  <a:pt x="2575" y="2719"/>
                </a:lnTo>
                <a:lnTo>
                  <a:pt x="2476" y="2606"/>
                </a:lnTo>
                <a:lnTo>
                  <a:pt x="2409" y="2658"/>
                </a:lnTo>
                <a:lnTo>
                  <a:pt x="2341" y="2704"/>
                </a:lnTo>
                <a:lnTo>
                  <a:pt x="2269" y="2747"/>
                </a:lnTo>
                <a:lnTo>
                  <a:pt x="2464" y="3127"/>
                </a:lnTo>
                <a:lnTo>
                  <a:pt x="2466" y="3134"/>
                </a:lnTo>
                <a:lnTo>
                  <a:pt x="2464" y="3141"/>
                </a:lnTo>
                <a:lnTo>
                  <a:pt x="2458" y="3145"/>
                </a:lnTo>
                <a:lnTo>
                  <a:pt x="2455" y="3146"/>
                </a:lnTo>
                <a:lnTo>
                  <a:pt x="2452" y="3147"/>
                </a:lnTo>
                <a:lnTo>
                  <a:pt x="2449" y="3146"/>
                </a:lnTo>
                <a:lnTo>
                  <a:pt x="2445" y="3145"/>
                </a:lnTo>
                <a:lnTo>
                  <a:pt x="2442" y="3143"/>
                </a:lnTo>
                <a:lnTo>
                  <a:pt x="2439" y="3139"/>
                </a:lnTo>
                <a:lnTo>
                  <a:pt x="2243" y="2760"/>
                </a:lnTo>
                <a:lnTo>
                  <a:pt x="2181" y="2790"/>
                </a:lnTo>
                <a:lnTo>
                  <a:pt x="2116" y="2816"/>
                </a:lnTo>
                <a:lnTo>
                  <a:pt x="2050" y="2839"/>
                </a:lnTo>
                <a:lnTo>
                  <a:pt x="1982" y="2859"/>
                </a:lnTo>
                <a:lnTo>
                  <a:pt x="2018" y="3008"/>
                </a:lnTo>
                <a:lnTo>
                  <a:pt x="2018" y="3015"/>
                </a:lnTo>
                <a:lnTo>
                  <a:pt x="2014" y="3022"/>
                </a:lnTo>
                <a:lnTo>
                  <a:pt x="2007" y="3025"/>
                </a:lnTo>
                <a:lnTo>
                  <a:pt x="2004" y="3025"/>
                </a:lnTo>
                <a:lnTo>
                  <a:pt x="2000" y="3025"/>
                </a:lnTo>
                <a:lnTo>
                  <a:pt x="1997" y="3024"/>
                </a:lnTo>
                <a:lnTo>
                  <a:pt x="1994" y="3021"/>
                </a:lnTo>
                <a:lnTo>
                  <a:pt x="1992" y="3017"/>
                </a:lnTo>
                <a:lnTo>
                  <a:pt x="1991" y="3014"/>
                </a:lnTo>
                <a:lnTo>
                  <a:pt x="1954" y="2865"/>
                </a:lnTo>
                <a:lnTo>
                  <a:pt x="1889" y="2878"/>
                </a:lnTo>
                <a:lnTo>
                  <a:pt x="1822" y="2888"/>
                </a:lnTo>
                <a:lnTo>
                  <a:pt x="1755" y="2893"/>
                </a:lnTo>
                <a:lnTo>
                  <a:pt x="1687" y="2896"/>
                </a:lnTo>
                <a:lnTo>
                  <a:pt x="1683" y="3320"/>
                </a:lnTo>
                <a:lnTo>
                  <a:pt x="1683" y="3324"/>
                </a:lnTo>
                <a:lnTo>
                  <a:pt x="1681" y="3327"/>
                </a:lnTo>
                <a:lnTo>
                  <a:pt x="1678" y="3330"/>
                </a:lnTo>
                <a:lnTo>
                  <a:pt x="1674" y="3332"/>
                </a:lnTo>
                <a:lnTo>
                  <a:pt x="1669" y="3333"/>
                </a:lnTo>
                <a:lnTo>
                  <a:pt x="1664" y="3332"/>
                </a:lnTo>
                <a:lnTo>
                  <a:pt x="1661" y="3330"/>
                </a:lnTo>
                <a:lnTo>
                  <a:pt x="1658" y="3327"/>
                </a:lnTo>
                <a:lnTo>
                  <a:pt x="1656" y="3324"/>
                </a:lnTo>
                <a:lnTo>
                  <a:pt x="1655" y="3319"/>
                </a:lnTo>
                <a:lnTo>
                  <a:pt x="1659" y="2895"/>
                </a:lnTo>
                <a:lnTo>
                  <a:pt x="1570" y="2891"/>
                </a:lnTo>
                <a:lnTo>
                  <a:pt x="1484" y="2879"/>
                </a:lnTo>
                <a:lnTo>
                  <a:pt x="1400" y="2863"/>
                </a:lnTo>
                <a:lnTo>
                  <a:pt x="1362" y="3012"/>
                </a:lnTo>
                <a:lnTo>
                  <a:pt x="1361" y="3015"/>
                </a:lnTo>
                <a:lnTo>
                  <a:pt x="1358" y="3019"/>
                </a:lnTo>
                <a:lnTo>
                  <a:pt x="1356" y="3021"/>
                </a:lnTo>
                <a:lnTo>
                  <a:pt x="1352" y="3023"/>
                </a:lnTo>
                <a:lnTo>
                  <a:pt x="1349" y="3023"/>
                </a:lnTo>
                <a:lnTo>
                  <a:pt x="1345" y="3023"/>
                </a:lnTo>
                <a:lnTo>
                  <a:pt x="1339" y="3019"/>
                </a:lnTo>
                <a:lnTo>
                  <a:pt x="1335" y="3012"/>
                </a:lnTo>
                <a:lnTo>
                  <a:pt x="1335" y="3005"/>
                </a:lnTo>
                <a:lnTo>
                  <a:pt x="1373" y="2857"/>
                </a:lnTo>
                <a:lnTo>
                  <a:pt x="1302" y="2836"/>
                </a:lnTo>
                <a:lnTo>
                  <a:pt x="1234" y="2811"/>
                </a:lnTo>
                <a:lnTo>
                  <a:pt x="1168" y="2783"/>
                </a:lnTo>
                <a:lnTo>
                  <a:pt x="1104" y="2752"/>
                </a:lnTo>
                <a:lnTo>
                  <a:pt x="902" y="3127"/>
                </a:lnTo>
                <a:lnTo>
                  <a:pt x="899" y="3130"/>
                </a:lnTo>
                <a:lnTo>
                  <a:pt x="896" y="3132"/>
                </a:lnTo>
                <a:lnTo>
                  <a:pt x="893" y="3134"/>
                </a:lnTo>
                <a:lnTo>
                  <a:pt x="890" y="3134"/>
                </a:lnTo>
                <a:lnTo>
                  <a:pt x="886" y="3134"/>
                </a:lnTo>
                <a:lnTo>
                  <a:pt x="883" y="3133"/>
                </a:lnTo>
                <a:lnTo>
                  <a:pt x="878" y="3128"/>
                </a:lnTo>
                <a:lnTo>
                  <a:pt x="876" y="3121"/>
                </a:lnTo>
                <a:lnTo>
                  <a:pt x="878" y="3113"/>
                </a:lnTo>
                <a:lnTo>
                  <a:pt x="1079" y="2738"/>
                </a:lnTo>
                <a:lnTo>
                  <a:pt x="1010" y="2696"/>
                </a:lnTo>
                <a:lnTo>
                  <a:pt x="944" y="2650"/>
                </a:lnTo>
                <a:lnTo>
                  <a:pt x="881" y="2600"/>
                </a:lnTo>
                <a:lnTo>
                  <a:pt x="780" y="2712"/>
                </a:lnTo>
                <a:lnTo>
                  <a:pt x="777" y="2714"/>
                </a:lnTo>
                <a:lnTo>
                  <a:pt x="773" y="2716"/>
                </a:lnTo>
                <a:lnTo>
                  <a:pt x="769" y="2716"/>
                </a:lnTo>
                <a:lnTo>
                  <a:pt x="766" y="2716"/>
                </a:lnTo>
                <a:lnTo>
                  <a:pt x="763" y="2715"/>
                </a:lnTo>
                <a:lnTo>
                  <a:pt x="760" y="2713"/>
                </a:lnTo>
                <a:lnTo>
                  <a:pt x="757" y="2707"/>
                </a:lnTo>
                <a:lnTo>
                  <a:pt x="756" y="2700"/>
                </a:lnTo>
                <a:lnTo>
                  <a:pt x="759" y="2694"/>
                </a:lnTo>
                <a:lnTo>
                  <a:pt x="860" y="2581"/>
                </a:lnTo>
                <a:lnTo>
                  <a:pt x="804" y="2529"/>
                </a:lnTo>
                <a:lnTo>
                  <a:pt x="752" y="2473"/>
                </a:lnTo>
                <a:lnTo>
                  <a:pt x="704" y="2414"/>
                </a:lnTo>
                <a:lnTo>
                  <a:pt x="658" y="2352"/>
                </a:lnTo>
                <a:lnTo>
                  <a:pt x="300" y="2594"/>
                </a:lnTo>
                <a:lnTo>
                  <a:pt x="298" y="2596"/>
                </a:lnTo>
                <a:lnTo>
                  <a:pt x="295" y="2596"/>
                </a:lnTo>
                <a:lnTo>
                  <a:pt x="293" y="2596"/>
                </a:lnTo>
                <a:lnTo>
                  <a:pt x="288" y="2596"/>
                </a:lnTo>
                <a:lnTo>
                  <a:pt x="285" y="2595"/>
                </a:lnTo>
                <a:lnTo>
                  <a:pt x="283" y="2593"/>
                </a:lnTo>
                <a:lnTo>
                  <a:pt x="280" y="2591"/>
                </a:lnTo>
                <a:lnTo>
                  <a:pt x="278" y="2583"/>
                </a:lnTo>
                <a:lnTo>
                  <a:pt x="279" y="2576"/>
                </a:lnTo>
                <a:lnTo>
                  <a:pt x="284" y="2571"/>
                </a:lnTo>
                <a:lnTo>
                  <a:pt x="644" y="2328"/>
                </a:lnTo>
                <a:lnTo>
                  <a:pt x="605" y="2263"/>
                </a:lnTo>
                <a:lnTo>
                  <a:pt x="570" y="2196"/>
                </a:lnTo>
                <a:lnTo>
                  <a:pt x="539" y="2126"/>
                </a:lnTo>
                <a:lnTo>
                  <a:pt x="404" y="2176"/>
                </a:lnTo>
                <a:lnTo>
                  <a:pt x="402" y="2176"/>
                </a:lnTo>
                <a:lnTo>
                  <a:pt x="400" y="2177"/>
                </a:lnTo>
                <a:lnTo>
                  <a:pt x="396" y="2176"/>
                </a:lnTo>
                <a:lnTo>
                  <a:pt x="393" y="2175"/>
                </a:lnTo>
                <a:lnTo>
                  <a:pt x="391" y="2173"/>
                </a:lnTo>
                <a:lnTo>
                  <a:pt x="388" y="2171"/>
                </a:lnTo>
                <a:lnTo>
                  <a:pt x="387" y="2168"/>
                </a:lnTo>
                <a:lnTo>
                  <a:pt x="386" y="2161"/>
                </a:lnTo>
                <a:lnTo>
                  <a:pt x="389" y="2154"/>
                </a:lnTo>
                <a:lnTo>
                  <a:pt x="395" y="2149"/>
                </a:lnTo>
                <a:lnTo>
                  <a:pt x="528" y="2100"/>
                </a:lnTo>
                <a:lnTo>
                  <a:pt x="503" y="2027"/>
                </a:lnTo>
                <a:lnTo>
                  <a:pt x="483" y="1951"/>
                </a:lnTo>
                <a:lnTo>
                  <a:pt x="466" y="1873"/>
                </a:lnTo>
                <a:lnTo>
                  <a:pt x="456" y="1795"/>
                </a:lnTo>
                <a:lnTo>
                  <a:pt x="15" y="1843"/>
                </a:lnTo>
                <a:lnTo>
                  <a:pt x="14" y="1843"/>
                </a:lnTo>
                <a:lnTo>
                  <a:pt x="10" y="1842"/>
                </a:lnTo>
                <a:lnTo>
                  <a:pt x="6" y="1841"/>
                </a:lnTo>
                <a:lnTo>
                  <a:pt x="3" y="1838"/>
                </a:lnTo>
                <a:lnTo>
                  <a:pt x="1" y="1835"/>
                </a:lnTo>
                <a:lnTo>
                  <a:pt x="0" y="1831"/>
                </a:lnTo>
                <a:lnTo>
                  <a:pt x="0" y="1826"/>
                </a:lnTo>
                <a:lnTo>
                  <a:pt x="2" y="1823"/>
                </a:lnTo>
                <a:lnTo>
                  <a:pt x="4" y="1819"/>
                </a:lnTo>
                <a:lnTo>
                  <a:pt x="8" y="1816"/>
                </a:lnTo>
                <a:lnTo>
                  <a:pt x="12" y="1815"/>
                </a:lnTo>
                <a:lnTo>
                  <a:pt x="453" y="1766"/>
                </a:lnTo>
                <a:lnTo>
                  <a:pt x="450" y="1716"/>
                </a:lnTo>
                <a:lnTo>
                  <a:pt x="449" y="1666"/>
                </a:lnTo>
                <a:lnTo>
                  <a:pt x="451" y="1605"/>
                </a:lnTo>
                <a:lnTo>
                  <a:pt x="455" y="1544"/>
                </a:lnTo>
                <a:lnTo>
                  <a:pt x="322" y="1528"/>
                </a:lnTo>
                <a:lnTo>
                  <a:pt x="317" y="1526"/>
                </a:lnTo>
                <a:lnTo>
                  <a:pt x="314" y="1524"/>
                </a:lnTo>
                <a:lnTo>
                  <a:pt x="311" y="1521"/>
                </a:lnTo>
                <a:lnTo>
                  <a:pt x="310" y="1516"/>
                </a:lnTo>
                <a:lnTo>
                  <a:pt x="310" y="1512"/>
                </a:lnTo>
                <a:lnTo>
                  <a:pt x="311" y="1508"/>
                </a:lnTo>
                <a:lnTo>
                  <a:pt x="313" y="1505"/>
                </a:lnTo>
                <a:lnTo>
                  <a:pt x="315" y="1503"/>
                </a:lnTo>
                <a:lnTo>
                  <a:pt x="318" y="1501"/>
                </a:lnTo>
                <a:lnTo>
                  <a:pt x="321" y="1500"/>
                </a:lnTo>
                <a:lnTo>
                  <a:pt x="326" y="1500"/>
                </a:lnTo>
                <a:lnTo>
                  <a:pt x="458" y="1516"/>
                </a:lnTo>
                <a:lnTo>
                  <a:pt x="470" y="1437"/>
                </a:lnTo>
                <a:lnTo>
                  <a:pt x="488" y="1360"/>
                </a:lnTo>
                <a:lnTo>
                  <a:pt x="510" y="1285"/>
                </a:lnTo>
                <a:lnTo>
                  <a:pt x="536" y="1211"/>
                </a:lnTo>
                <a:lnTo>
                  <a:pt x="114" y="1046"/>
                </a:lnTo>
                <a:lnTo>
                  <a:pt x="109" y="1042"/>
                </a:lnTo>
                <a:lnTo>
                  <a:pt x="105" y="1036"/>
                </a:lnTo>
                <a:lnTo>
                  <a:pt x="106" y="1029"/>
                </a:lnTo>
                <a:lnTo>
                  <a:pt x="111" y="1023"/>
                </a:lnTo>
                <a:lnTo>
                  <a:pt x="117" y="1020"/>
                </a:lnTo>
                <a:lnTo>
                  <a:pt x="124" y="1021"/>
                </a:lnTo>
                <a:lnTo>
                  <a:pt x="547" y="1186"/>
                </a:lnTo>
                <a:lnTo>
                  <a:pt x="579" y="1116"/>
                </a:lnTo>
                <a:lnTo>
                  <a:pt x="615" y="1051"/>
                </a:lnTo>
                <a:lnTo>
                  <a:pt x="654" y="987"/>
                </a:lnTo>
                <a:lnTo>
                  <a:pt x="552" y="915"/>
                </a:lnTo>
                <a:lnTo>
                  <a:pt x="547" y="909"/>
                </a:lnTo>
                <a:lnTo>
                  <a:pt x="546" y="902"/>
                </a:lnTo>
                <a:lnTo>
                  <a:pt x="548" y="896"/>
                </a:lnTo>
                <a:lnTo>
                  <a:pt x="554" y="891"/>
                </a:lnTo>
                <a:lnTo>
                  <a:pt x="561" y="890"/>
                </a:lnTo>
                <a:lnTo>
                  <a:pt x="567" y="892"/>
                </a:lnTo>
                <a:lnTo>
                  <a:pt x="671" y="964"/>
                </a:lnTo>
                <a:lnTo>
                  <a:pt x="716" y="902"/>
                </a:lnTo>
                <a:lnTo>
                  <a:pt x="766" y="843"/>
                </a:lnTo>
                <a:lnTo>
                  <a:pt x="820" y="789"/>
                </a:lnTo>
                <a:lnTo>
                  <a:pt x="877" y="736"/>
                </a:lnTo>
                <a:lnTo>
                  <a:pt x="573" y="388"/>
                </a:lnTo>
                <a:lnTo>
                  <a:pt x="570" y="380"/>
                </a:lnTo>
                <a:lnTo>
                  <a:pt x="571" y="373"/>
                </a:lnTo>
                <a:lnTo>
                  <a:pt x="575" y="367"/>
                </a:lnTo>
                <a:lnTo>
                  <a:pt x="581" y="364"/>
                </a:lnTo>
                <a:lnTo>
                  <a:pt x="588" y="365"/>
                </a:lnTo>
                <a:lnTo>
                  <a:pt x="594" y="369"/>
                </a:lnTo>
                <a:lnTo>
                  <a:pt x="897" y="718"/>
                </a:lnTo>
                <a:lnTo>
                  <a:pt x="960" y="669"/>
                </a:lnTo>
                <a:lnTo>
                  <a:pt x="1026" y="625"/>
                </a:lnTo>
                <a:lnTo>
                  <a:pt x="1095" y="585"/>
                </a:lnTo>
                <a:lnTo>
                  <a:pt x="1041" y="479"/>
                </a:lnTo>
                <a:lnTo>
                  <a:pt x="1039" y="472"/>
                </a:lnTo>
                <a:lnTo>
                  <a:pt x="1041" y="466"/>
                </a:lnTo>
                <a:lnTo>
                  <a:pt x="1046" y="461"/>
                </a:lnTo>
                <a:lnTo>
                  <a:pt x="1053" y="459"/>
                </a:lnTo>
                <a:lnTo>
                  <a:pt x="1061" y="461"/>
                </a:lnTo>
                <a:lnTo>
                  <a:pt x="1066" y="467"/>
                </a:lnTo>
                <a:lnTo>
                  <a:pt x="1119" y="572"/>
                </a:lnTo>
                <a:lnTo>
                  <a:pt x="1186" y="541"/>
                </a:lnTo>
                <a:lnTo>
                  <a:pt x="1253" y="513"/>
                </a:lnTo>
                <a:lnTo>
                  <a:pt x="1322" y="490"/>
                </a:lnTo>
                <a:lnTo>
                  <a:pt x="1393" y="471"/>
                </a:lnTo>
                <a:lnTo>
                  <a:pt x="1287" y="17"/>
                </a:lnTo>
                <a:lnTo>
                  <a:pt x="1287" y="9"/>
                </a:lnTo>
                <a:lnTo>
                  <a:pt x="1291" y="3"/>
                </a:lnTo>
                <a:lnTo>
                  <a:pt x="1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Freeform 149"/>
          <p:cNvSpPr>
            <a:spLocks noEditPoints="1"/>
          </p:cNvSpPr>
          <p:nvPr/>
        </p:nvSpPr>
        <p:spPr bwMode="auto">
          <a:xfrm>
            <a:off x="3459745" y="3589338"/>
            <a:ext cx="585788" cy="293688"/>
          </a:xfrm>
          <a:custGeom>
            <a:avLst/>
            <a:gdLst>
              <a:gd name="T0" fmla="*/ 584 w 3324"/>
              <a:gd name="T1" fmla="*/ 1136 h 1665"/>
              <a:gd name="T2" fmla="*/ 1036 w 3324"/>
              <a:gd name="T3" fmla="*/ 1435 h 1665"/>
              <a:gd name="T4" fmla="*/ 2234 w 3324"/>
              <a:gd name="T5" fmla="*/ 1637 h 1665"/>
              <a:gd name="T6" fmla="*/ 2766 w 3324"/>
              <a:gd name="T7" fmla="*/ 1579 h 1665"/>
              <a:gd name="T8" fmla="*/ 2008 w 3324"/>
              <a:gd name="T9" fmla="*/ 1470 h 1665"/>
              <a:gd name="T10" fmla="*/ 984 w 3324"/>
              <a:gd name="T11" fmla="*/ 1233 h 1665"/>
              <a:gd name="T12" fmla="*/ 599 w 3324"/>
              <a:gd name="T13" fmla="*/ 936 h 1665"/>
              <a:gd name="T14" fmla="*/ 302 w 3324"/>
              <a:gd name="T15" fmla="*/ 528 h 1665"/>
              <a:gd name="T16" fmla="*/ 30 w 3324"/>
              <a:gd name="T17" fmla="*/ 879 h 1665"/>
              <a:gd name="T18" fmla="*/ 183 w 3324"/>
              <a:gd name="T19" fmla="*/ 1133 h 1665"/>
              <a:gd name="T20" fmla="*/ 517 w 3324"/>
              <a:gd name="T21" fmla="*/ 1074 h 1665"/>
              <a:gd name="T22" fmla="*/ 590 w 3324"/>
              <a:gd name="T23" fmla="*/ 750 h 1665"/>
              <a:gd name="T24" fmla="*/ 874 w 3324"/>
              <a:gd name="T25" fmla="*/ 600 h 1665"/>
              <a:gd name="T26" fmla="*/ 3042 w 3324"/>
              <a:gd name="T27" fmla="*/ 238 h 1665"/>
              <a:gd name="T28" fmla="*/ 2454 w 3324"/>
              <a:gd name="T29" fmla="*/ 413 h 1665"/>
              <a:gd name="T30" fmla="*/ 3047 w 3324"/>
              <a:gd name="T31" fmla="*/ 620 h 1665"/>
              <a:gd name="T32" fmla="*/ 3279 w 3324"/>
              <a:gd name="T33" fmla="*/ 477 h 1665"/>
              <a:gd name="T34" fmla="*/ 3182 w 3324"/>
              <a:gd name="T35" fmla="*/ 242 h 1665"/>
              <a:gd name="T36" fmla="*/ 1235 w 3324"/>
              <a:gd name="T37" fmla="*/ 521 h 1665"/>
              <a:gd name="T38" fmla="*/ 1344 w 3324"/>
              <a:gd name="T39" fmla="*/ 505 h 1665"/>
              <a:gd name="T40" fmla="*/ 846 w 3324"/>
              <a:gd name="T41" fmla="*/ 630 h 1665"/>
              <a:gd name="T42" fmla="*/ 604 w 3324"/>
              <a:gd name="T43" fmla="*/ 865 h 1665"/>
              <a:gd name="T44" fmla="*/ 794 w 3324"/>
              <a:gd name="T45" fmla="*/ 1102 h 1665"/>
              <a:gd name="T46" fmla="*/ 1524 w 3324"/>
              <a:gd name="T47" fmla="*/ 1360 h 1665"/>
              <a:gd name="T48" fmla="*/ 2802 w 3324"/>
              <a:gd name="T49" fmla="*/ 1469 h 1665"/>
              <a:gd name="T50" fmla="*/ 2278 w 3324"/>
              <a:gd name="T51" fmla="*/ 1225 h 1665"/>
              <a:gd name="T52" fmla="*/ 1860 w 3324"/>
              <a:gd name="T53" fmla="*/ 855 h 1665"/>
              <a:gd name="T54" fmla="*/ 1837 w 3324"/>
              <a:gd name="T55" fmla="*/ 465 h 1665"/>
              <a:gd name="T56" fmla="*/ 1900 w 3324"/>
              <a:gd name="T57" fmla="*/ 851 h 1665"/>
              <a:gd name="T58" fmla="*/ 2228 w 3324"/>
              <a:gd name="T59" fmla="*/ 765 h 1665"/>
              <a:gd name="T60" fmla="*/ 2330 w 3324"/>
              <a:gd name="T61" fmla="*/ 591 h 1665"/>
              <a:gd name="T62" fmla="*/ 2175 w 3324"/>
              <a:gd name="T63" fmla="*/ 441 h 1665"/>
              <a:gd name="T64" fmla="*/ 2351 w 3324"/>
              <a:gd name="T65" fmla="*/ 387 h 1665"/>
              <a:gd name="T66" fmla="*/ 2176 w 3324"/>
              <a:gd name="T67" fmla="*/ 265 h 1665"/>
              <a:gd name="T68" fmla="*/ 1510 w 3324"/>
              <a:gd name="T69" fmla="*/ 321 h 1665"/>
              <a:gd name="T70" fmla="*/ 1654 w 3324"/>
              <a:gd name="T71" fmla="*/ 71 h 1665"/>
              <a:gd name="T72" fmla="*/ 1355 w 3324"/>
              <a:gd name="T73" fmla="*/ 165 h 1665"/>
              <a:gd name="T74" fmla="*/ 1654 w 3324"/>
              <a:gd name="T75" fmla="*/ 257 h 1665"/>
              <a:gd name="T76" fmla="*/ 2033 w 3324"/>
              <a:gd name="T77" fmla="*/ 189 h 1665"/>
              <a:gd name="T78" fmla="*/ 1834 w 3324"/>
              <a:gd name="T79" fmla="*/ 78 h 1665"/>
              <a:gd name="T80" fmla="*/ 2105 w 3324"/>
              <a:gd name="T81" fmla="*/ 42 h 1665"/>
              <a:gd name="T82" fmla="*/ 2300 w 3324"/>
              <a:gd name="T83" fmla="*/ 328 h 1665"/>
              <a:gd name="T84" fmla="*/ 2442 w 3324"/>
              <a:gd name="T85" fmla="*/ 395 h 1665"/>
              <a:gd name="T86" fmla="*/ 3022 w 3324"/>
              <a:gd name="T87" fmla="*/ 213 h 1665"/>
              <a:gd name="T88" fmla="*/ 3307 w 3324"/>
              <a:gd name="T89" fmla="*/ 310 h 1665"/>
              <a:gd name="T90" fmla="*/ 3234 w 3324"/>
              <a:gd name="T91" fmla="*/ 594 h 1665"/>
              <a:gd name="T92" fmla="*/ 2795 w 3324"/>
              <a:gd name="T93" fmla="*/ 601 h 1665"/>
              <a:gd name="T94" fmla="*/ 2360 w 3324"/>
              <a:gd name="T95" fmla="*/ 606 h 1665"/>
              <a:gd name="T96" fmla="*/ 2346 w 3324"/>
              <a:gd name="T97" fmla="*/ 1224 h 1665"/>
              <a:gd name="T98" fmla="*/ 2913 w 3324"/>
              <a:gd name="T99" fmla="*/ 1498 h 1665"/>
              <a:gd name="T100" fmla="*/ 2763 w 3324"/>
              <a:gd name="T101" fmla="*/ 1605 h 1665"/>
              <a:gd name="T102" fmla="*/ 1897 w 3324"/>
              <a:gd name="T103" fmla="*/ 1648 h 1665"/>
              <a:gd name="T104" fmla="*/ 880 w 3324"/>
              <a:gd name="T105" fmla="*/ 1398 h 1665"/>
              <a:gd name="T106" fmla="*/ 497 w 3324"/>
              <a:gd name="T107" fmla="*/ 1220 h 1665"/>
              <a:gd name="T108" fmla="*/ 45 w 3324"/>
              <a:gd name="T109" fmla="*/ 1077 h 1665"/>
              <a:gd name="T110" fmla="*/ 54 w 3324"/>
              <a:gd name="T111" fmla="*/ 739 h 1665"/>
              <a:gd name="T112" fmla="*/ 396 w 3324"/>
              <a:gd name="T113" fmla="*/ 433 h 1665"/>
              <a:gd name="T114" fmla="*/ 1100 w 3324"/>
              <a:gd name="T115" fmla="*/ 341 h 1665"/>
              <a:gd name="T116" fmla="*/ 1253 w 3324"/>
              <a:gd name="T117" fmla="*/ 54 h 1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4" h="1665">
                <a:moveTo>
                  <a:pt x="573" y="830"/>
                </a:moveTo>
                <a:lnTo>
                  <a:pt x="559" y="858"/>
                </a:lnTo>
                <a:lnTo>
                  <a:pt x="546" y="886"/>
                </a:lnTo>
                <a:lnTo>
                  <a:pt x="536" y="914"/>
                </a:lnTo>
                <a:lnTo>
                  <a:pt x="530" y="943"/>
                </a:lnTo>
                <a:lnTo>
                  <a:pt x="527" y="973"/>
                </a:lnTo>
                <a:lnTo>
                  <a:pt x="527" y="1002"/>
                </a:lnTo>
                <a:lnTo>
                  <a:pt x="533" y="1032"/>
                </a:lnTo>
                <a:lnTo>
                  <a:pt x="543" y="1063"/>
                </a:lnTo>
                <a:lnTo>
                  <a:pt x="558" y="1095"/>
                </a:lnTo>
                <a:lnTo>
                  <a:pt x="584" y="1136"/>
                </a:lnTo>
                <a:lnTo>
                  <a:pt x="615" y="1176"/>
                </a:lnTo>
                <a:lnTo>
                  <a:pt x="649" y="1211"/>
                </a:lnTo>
                <a:lnTo>
                  <a:pt x="686" y="1244"/>
                </a:lnTo>
                <a:lnTo>
                  <a:pt x="725" y="1275"/>
                </a:lnTo>
                <a:lnTo>
                  <a:pt x="767" y="1304"/>
                </a:lnTo>
                <a:lnTo>
                  <a:pt x="810" y="1330"/>
                </a:lnTo>
                <a:lnTo>
                  <a:pt x="854" y="1354"/>
                </a:lnTo>
                <a:lnTo>
                  <a:pt x="899" y="1376"/>
                </a:lnTo>
                <a:lnTo>
                  <a:pt x="945" y="1398"/>
                </a:lnTo>
                <a:lnTo>
                  <a:pt x="990" y="1417"/>
                </a:lnTo>
                <a:lnTo>
                  <a:pt x="1036" y="1435"/>
                </a:lnTo>
                <a:lnTo>
                  <a:pt x="1136" y="1470"/>
                </a:lnTo>
                <a:lnTo>
                  <a:pt x="1240" y="1502"/>
                </a:lnTo>
                <a:lnTo>
                  <a:pt x="1343" y="1530"/>
                </a:lnTo>
                <a:lnTo>
                  <a:pt x="1449" y="1553"/>
                </a:lnTo>
                <a:lnTo>
                  <a:pt x="1554" y="1574"/>
                </a:lnTo>
                <a:lnTo>
                  <a:pt x="1661" y="1591"/>
                </a:lnTo>
                <a:lnTo>
                  <a:pt x="1766" y="1607"/>
                </a:lnTo>
                <a:lnTo>
                  <a:pt x="1883" y="1619"/>
                </a:lnTo>
                <a:lnTo>
                  <a:pt x="2000" y="1629"/>
                </a:lnTo>
                <a:lnTo>
                  <a:pt x="2117" y="1635"/>
                </a:lnTo>
                <a:lnTo>
                  <a:pt x="2234" y="1637"/>
                </a:lnTo>
                <a:lnTo>
                  <a:pt x="2352" y="1635"/>
                </a:lnTo>
                <a:lnTo>
                  <a:pt x="2468" y="1628"/>
                </a:lnTo>
                <a:lnTo>
                  <a:pt x="2497" y="1626"/>
                </a:lnTo>
                <a:lnTo>
                  <a:pt x="2527" y="1623"/>
                </a:lnTo>
                <a:lnTo>
                  <a:pt x="2560" y="1620"/>
                </a:lnTo>
                <a:lnTo>
                  <a:pt x="2593" y="1617"/>
                </a:lnTo>
                <a:lnTo>
                  <a:pt x="2629" y="1612"/>
                </a:lnTo>
                <a:lnTo>
                  <a:pt x="2663" y="1606"/>
                </a:lnTo>
                <a:lnTo>
                  <a:pt x="2699" y="1599"/>
                </a:lnTo>
                <a:lnTo>
                  <a:pt x="2733" y="1589"/>
                </a:lnTo>
                <a:lnTo>
                  <a:pt x="2766" y="1579"/>
                </a:lnTo>
                <a:lnTo>
                  <a:pt x="2797" y="1566"/>
                </a:lnTo>
                <a:lnTo>
                  <a:pt x="2826" y="1551"/>
                </a:lnTo>
                <a:lnTo>
                  <a:pt x="2852" y="1534"/>
                </a:lnTo>
                <a:lnTo>
                  <a:pt x="2874" y="1513"/>
                </a:lnTo>
                <a:lnTo>
                  <a:pt x="2751" y="1520"/>
                </a:lnTo>
                <a:lnTo>
                  <a:pt x="2628" y="1522"/>
                </a:lnTo>
                <a:lnTo>
                  <a:pt x="2503" y="1519"/>
                </a:lnTo>
                <a:lnTo>
                  <a:pt x="2378" y="1511"/>
                </a:lnTo>
                <a:lnTo>
                  <a:pt x="2254" y="1500"/>
                </a:lnTo>
                <a:lnTo>
                  <a:pt x="2131" y="1486"/>
                </a:lnTo>
                <a:lnTo>
                  <a:pt x="2008" y="1470"/>
                </a:lnTo>
                <a:lnTo>
                  <a:pt x="1886" y="1453"/>
                </a:lnTo>
                <a:lnTo>
                  <a:pt x="1774" y="1436"/>
                </a:lnTo>
                <a:lnTo>
                  <a:pt x="1663" y="1417"/>
                </a:lnTo>
                <a:lnTo>
                  <a:pt x="1552" y="1396"/>
                </a:lnTo>
                <a:lnTo>
                  <a:pt x="1441" y="1372"/>
                </a:lnTo>
                <a:lnTo>
                  <a:pt x="1331" y="1345"/>
                </a:lnTo>
                <a:lnTo>
                  <a:pt x="1223" y="1315"/>
                </a:lnTo>
                <a:lnTo>
                  <a:pt x="1115" y="1280"/>
                </a:lnTo>
                <a:lnTo>
                  <a:pt x="1072" y="1265"/>
                </a:lnTo>
                <a:lnTo>
                  <a:pt x="1029" y="1250"/>
                </a:lnTo>
                <a:lnTo>
                  <a:pt x="984" y="1233"/>
                </a:lnTo>
                <a:lnTo>
                  <a:pt x="940" y="1215"/>
                </a:lnTo>
                <a:lnTo>
                  <a:pt x="896" y="1195"/>
                </a:lnTo>
                <a:lnTo>
                  <a:pt x="853" y="1174"/>
                </a:lnTo>
                <a:lnTo>
                  <a:pt x="812" y="1150"/>
                </a:lnTo>
                <a:lnTo>
                  <a:pt x="771" y="1125"/>
                </a:lnTo>
                <a:lnTo>
                  <a:pt x="734" y="1097"/>
                </a:lnTo>
                <a:lnTo>
                  <a:pt x="698" y="1067"/>
                </a:lnTo>
                <a:lnTo>
                  <a:pt x="665" y="1035"/>
                </a:lnTo>
                <a:lnTo>
                  <a:pt x="636" y="999"/>
                </a:lnTo>
                <a:lnTo>
                  <a:pt x="616" y="970"/>
                </a:lnTo>
                <a:lnTo>
                  <a:pt x="599" y="936"/>
                </a:lnTo>
                <a:lnTo>
                  <a:pt x="585" y="902"/>
                </a:lnTo>
                <a:lnTo>
                  <a:pt x="576" y="866"/>
                </a:lnTo>
                <a:lnTo>
                  <a:pt x="573" y="830"/>
                </a:lnTo>
                <a:close/>
                <a:moveTo>
                  <a:pt x="545" y="368"/>
                </a:moveTo>
                <a:lnTo>
                  <a:pt x="513" y="389"/>
                </a:lnTo>
                <a:lnTo>
                  <a:pt x="480" y="411"/>
                </a:lnTo>
                <a:lnTo>
                  <a:pt x="445" y="433"/>
                </a:lnTo>
                <a:lnTo>
                  <a:pt x="410" y="456"/>
                </a:lnTo>
                <a:lnTo>
                  <a:pt x="374" y="479"/>
                </a:lnTo>
                <a:lnTo>
                  <a:pt x="338" y="503"/>
                </a:lnTo>
                <a:lnTo>
                  <a:pt x="302" y="528"/>
                </a:lnTo>
                <a:lnTo>
                  <a:pt x="267" y="554"/>
                </a:lnTo>
                <a:lnTo>
                  <a:pt x="232" y="580"/>
                </a:lnTo>
                <a:lnTo>
                  <a:pt x="199" y="608"/>
                </a:lnTo>
                <a:lnTo>
                  <a:pt x="167" y="636"/>
                </a:lnTo>
                <a:lnTo>
                  <a:pt x="139" y="666"/>
                </a:lnTo>
                <a:lnTo>
                  <a:pt x="112" y="697"/>
                </a:lnTo>
                <a:lnTo>
                  <a:pt x="88" y="730"/>
                </a:lnTo>
                <a:lnTo>
                  <a:pt x="68" y="766"/>
                </a:lnTo>
                <a:lnTo>
                  <a:pt x="51" y="801"/>
                </a:lnTo>
                <a:lnTo>
                  <a:pt x="39" y="839"/>
                </a:lnTo>
                <a:lnTo>
                  <a:pt x="30" y="879"/>
                </a:lnTo>
                <a:lnTo>
                  <a:pt x="27" y="920"/>
                </a:lnTo>
                <a:lnTo>
                  <a:pt x="29" y="965"/>
                </a:lnTo>
                <a:lnTo>
                  <a:pt x="34" y="994"/>
                </a:lnTo>
                <a:lnTo>
                  <a:pt x="44" y="1020"/>
                </a:lnTo>
                <a:lnTo>
                  <a:pt x="56" y="1043"/>
                </a:lnTo>
                <a:lnTo>
                  <a:pt x="71" y="1063"/>
                </a:lnTo>
                <a:lnTo>
                  <a:pt x="89" y="1081"/>
                </a:lnTo>
                <a:lnTo>
                  <a:pt x="110" y="1097"/>
                </a:lnTo>
                <a:lnTo>
                  <a:pt x="133" y="1111"/>
                </a:lnTo>
                <a:lnTo>
                  <a:pt x="156" y="1123"/>
                </a:lnTo>
                <a:lnTo>
                  <a:pt x="183" y="1133"/>
                </a:lnTo>
                <a:lnTo>
                  <a:pt x="209" y="1141"/>
                </a:lnTo>
                <a:lnTo>
                  <a:pt x="235" y="1148"/>
                </a:lnTo>
                <a:lnTo>
                  <a:pt x="263" y="1154"/>
                </a:lnTo>
                <a:lnTo>
                  <a:pt x="348" y="1170"/>
                </a:lnTo>
                <a:lnTo>
                  <a:pt x="434" y="1183"/>
                </a:lnTo>
                <a:lnTo>
                  <a:pt x="520" y="1194"/>
                </a:lnTo>
                <a:lnTo>
                  <a:pt x="607" y="1208"/>
                </a:lnTo>
                <a:lnTo>
                  <a:pt x="579" y="1177"/>
                </a:lnTo>
                <a:lnTo>
                  <a:pt x="555" y="1144"/>
                </a:lnTo>
                <a:lnTo>
                  <a:pt x="534" y="1109"/>
                </a:lnTo>
                <a:lnTo>
                  <a:pt x="517" y="1074"/>
                </a:lnTo>
                <a:lnTo>
                  <a:pt x="506" y="1039"/>
                </a:lnTo>
                <a:lnTo>
                  <a:pt x="500" y="1006"/>
                </a:lnTo>
                <a:lnTo>
                  <a:pt x="499" y="974"/>
                </a:lnTo>
                <a:lnTo>
                  <a:pt x="502" y="941"/>
                </a:lnTo>
                <a:lnTo>
                  <a:pt x="509" y="909"/>
                </a:lnTo>
                <a:lnTo>
                  <a:pt x="519" y="878"/>
                </a:lnTo>
                <a:lnTo>
                  <a:pt x="533" y="847"/>
                </a:lnTo>
                <a:lnTo>
                  <a:pt x="549" y="816"/>
                </a:lnTo>
                <a:lnTo>
                  <a:pt x="568" y="784"/>
                </a:lnTo>
                <a:lnTo>
                  <a:pt x="588" y="752"/>
                </a:lnTo>
                <a:lnTo>
                  <a:pt x="590" y="750"/>
                </a:lnTo>
                <a:lnTo>
                  <a:pt x="592" y="748"/>
                </a:lnTo>
                <a:lnTo>
                  <a:pt x="596" y="747"/>
                </a:lnTo>
                <a:lnTo>
                  <a:pt x="599" y="746"/>
                </a:lnTo>
                <a:lnTo>
                  <a:pt x="616" y="721"/>
                </a:lnTo>
                <a:lnTo>
                  <a:pt x="638" y="699"/>
                </a:lnTo>
                <a:lnTo>
                  <a:pt x="662" y="680"/>
                </a:lnTo>
                <a:lnTo>
                  <a:pt x="689" y="664"/>
                </a:lnTo>
                <a:lnTo>
                  <a:pt x="716" y="650"/>
                </a:lnTo>
                <a:lnTo>
                  <a:pt x="746" y="638"/>
                </a:lnTo>
                <a:lnTo>
                  <a:pt x="809" y="617"/>
                </a:lnTo>
                <a:lnTo>
                  <a:pt x="874" y="600"/>
                </a:lnTo>
                <a:lnTo>
                  <a:pt x="938" y="586"/>
                </a:lnTo>
                <a:lnTo>
                  <a:pt x="1003" y="573"/>
                </a:lnTo>
                <a:lnTo>
                  <a:pt x="1069" y="560"/>
                </a:lnTo>
                <a:lnTo>
                  <a:pt x="1100" y="554"/>
                </a:lnTo>
                <a:lnTo>
                  <a:pt x="1100" y="369"/>
                </a:lnTo>
                <a:lnTo>
                  <a:pt x="547" y="368"/>
                </a:lnTo>
                <a:lnTo>
                  <a:pt x="546" y="368"/>
                </a:lnTo>
                <a:lnTo>
                  <a:pt x="545" y="368"/>
                </a:lnTo>
                <a:close/>
                <a:moveTo>
                  <a:pt x="3098" y="233"/>
                </a:moveTo>
                <a:lnTo>
                  <a:pt x="3070" y="235"/>
                </a:lnTo>
                <a:lnTo>
                  <a:pt x="3042" y="238"/>
                </a:lnTo>
                <a:lnTo>
                  <a:pt x="3015" y="241"/>
                </a:lnTo>
                <a:lnTo>
                  <a:pt x="2989" y="246"/>
                </a:lnTo>
                <a:lnTo>
                  <a:pt x="2911" y="263"/>
                </a:lnTo>
                <a:lnTo>
                  <a:pt x="2835" y="284"/>
                </a:lnTo>
                <a:lnTo>
                  <a:pt x="2759" y="308"/>
                </a:lnTo>
                <a:lnTo>
                  <a:pt x="2684" y="336"/>
                </a:lnTo>
                <a:lnTo>
                  <a:pt x="2609" y="362"/>
                </a:lnTo>
                <a:lnTo>
                  <a:pt x="2534" y="389"/>
                </a:lnTo>
                <a:lnTo>
                  <a:pt x="2458" y="413"/>
                </a:lnTo>
                <a:lnTo>
                  <a:pt x="2456" y="413"/>
                </a:lnTo>
                <a:lnTo>
                  <a:pt x="2454" y="413"/>
                </a:lnTo>
                <a:lnTo>
                  <a:pt x="2523" y="449"/>
                </a:lnTo>
                <a:lnTo>
                  <a:pt x="2592" y="483"/>
                </a:lnTo>
                <a:lnTo>
                  <a:pt x="2659" y="513"/>
                </a:lnTo>
                <a:lnTo>
                  <a:pt x="2726" y="542"/>
                </a:lnTo>
                <a:lnTo>
                  <a:pt x="2795" y="567"/>
                </a:lnTo>
                <a:lnTo>
                  <a:pt x="2865" y="589"/>
                </a:lnTo>
                <a:lnTo>
                  <a:pt x="2936" y="606"/>
                </a:lnTo>
                <a:lnTo>
                  <a:pt x="2962" y="610"/>
                </a:lnTo>
                <a:lnTo>
                  <a:pt x="2990" y="615"/>
                </a:lnTo>
                <a:lnTo>
                  <a:pt x="3018" y="618"/>
                </a:lnTo>
                <a:lnTo>
                  <a:pt x="3047" y="620"/>
                </a:lnTo>
                <a:lnTo>
                  <a:pt x="3076" y="621"/>
                </a:lnTo>
                <a:lnTo>
                  <a:pt x="3105" y="619"/>
                </a:lnTo>
                <a:lnTo>
                  <a:pt x="3133" y="614"/>
                </a:lnTo>
                <a:lnTo>
                  <a:pt x="3160" y="607"/>
                </a:lnTo>
                <a:lnTo>
                  <a:pt x="3186" y="597"/>
                </a:lnTo>
                <a:lnTo>
                  <a:pt x="3209" y="582"/>
                </a:lnTo>
                <a:lnTo>
                  <a:pt x="3230" y="564"/>
                </a:lnTo>
                <a:lnTo>
                  <a:pt x="3245" y="547"/>
                </a:lnTo>
                <a:lnTo>
                  <a:pt x="3258" y="526"/>
                </a:lnTo>
                <a:lnTo>
                  <a:pt x="3269" y="502"/>
                </a:lnTo>
                <a:lnTo>
                  <a:pt x="3279" y="477"/>
                </a:lnTo>
                <a:lnTo>
                  <a:pt x="3286" y="451"/>
                </a:lnTo>
                <a:lnTo>
                  <a:pt x="3291" y="424"/>
                </a:lnTo>
                <a:lnTo>
                  <a:pt x="3293" y="397"/>
                </a:lnTo>
                <a:lnTo>
                  <a:pt x="3292" y="371"/>
                </a:lnTo>
                <a:lnTo>
                  <a:pt x="3288" y="345"/>
                </a:lnTo>
                <a:lnTo>
                  <a:pt x="3280" y="322"/>
                </a:lnTo>
                <a:lnTo>
                  <a:pt x="3269" y="299"/>
                </a:lnTo>
                <a:lnTo>
                  <a:pt x="3253" y="281"/>
                </a:lnTo>
                <a:lnTo>
                  <a:pt x="3231" y="264"/>
                </a:lnTo>
                <a:lnTo>
                  <a:pt x="3208" y="251"/>
                </a:lnTo>
                <a:lnTo>
                  <a:pt x="3182" y="242"/>
                </a:lnTo>
                <a:lnTo>
                  <a:pt x="3155" y="237"/>
                </a:lnTo>
                <a:lnTo>
                  <a:pt x="3127" y="234"/>
                </a:lnTo>
                <a:lnTo>
                  <a:pt x="3098" y="233"/>
                </a:lnTo>
                <a:close/>
                <a:moveTo>
                  <a:pt x="1128" y="216"/>
                </a:moveTo>
                <a:lnTo>
                  <a:pt x="1128" y="353"/>
                </a:lnTo>
                <a:lnTo>
                  <a:pt x="1128" y="355"/>
                </a:lnTo>
                <a:lnTo>
                  <a:pt x="1128" y="358"/>
                </a:lnTo>
                <a:lnTo>
                  <a:pt x="1128" y="548"/>
                </a:lnTo>
                <a:lnTo>
                  <a:pt x="1164" y="541"/>
                </a:lnTo>
                <a:lnTo>
                  <a:pt x="1199" y="532"/>
                </a:lnTo>
                <a:lnTo>
                  <a:pt x="1235" y="521"/>
                </a:lnTo>
                <a:lnTo>
                  <a:pt x="1269" y="510"/>
                </a:lnTo>
                <a:lnTo>
                  <a:pt x="1302" y="496"/>
                </a:lnTo>
                <a:lnTo>
                  <a:pt x="1333" y="479"/>
                </a:lnTo>
                <a:lnTo>
                  <a:pt x="1363" y="459"/>
                </a:lnTo>
                <a:lnTo>
                  <a:pt x="1370" y="456"/>
                </a:lnTo>
                <a:lnTo>
                  <a:pt x="1377" y="457"/>
                </a:lnTo>
                <a:lnTo>
                  <a:pt x="1383" y="461"/>
                </a:lnTo>
                <a:lnTo>
                  <a:pt x="1387" y="466"/>
                </a:lnTo>
                <a:lnTo>
                  <a:pt x="1387" y="473"/>
                </a:lnTo>
                <a:lnTo>
                  <a:pt x="1382" y="479"/>
                </a:lnTo>
                <a:lnTo>
                  <a:pt x="1344" y="505"/>
                </a:lnTo>
                <a:lnTo>
                  <a:pt x="1304" y="528"/>
                </a:lnTo>
                <a:lnTo>
                  <a:pt x="1261" y="545"/>
                </a:lnTo>
                <a:lnTo>
                  <a:pt x="1217" y="560"/>
                </a:lnTo>
                <a:lnTo>
                  <a:pt x="1172" y="571"/>
                </a:lnTo>
                <a:lnTo>
                  <a:pt x="1126" y="581"/>
                </a:lnTo>
                <a:lnTo>
                  <a:pt x="1079" y="589"/>
                </a:lnTo>
                <a:lnTo>
                  <a:pt x="1033" y="596"/>
                </a:lnTo>
                <a:lnTo>
                  <a:pt x="985" y="603"/>
                </a:lnTo>
                <a:lnTo>
                  <a:pt x="938" y="611"/>
                </a:lnTo>
                <a:lnTo>
                  <a:pt x="892" y="620"/>
                </a:lnTo>
                <a:lnTo>
                  <a:pt x="846" y="630"/>
                </a:lnTo>
                <a:lnTo>
                  <a:pt x="801" y="643"/>
                </a:lnTo>
                <a:lnTo>
                  <a:pt x="759" y="659"/>
                </a:lnTo>
                <a:lnTo>
                  <a:pt x="717" y="679"/>
                </a:lnTo>
                <a:lnTo>
                  <a:pt x="678" y="703"/>
                </a:lnTo>
                <a:lnTo>
                  <a:pt x="651" y="724"/>
                </a:lnTo>
                <a:lnTo>
                  <a:pt x="631" y="746"/>
                </a:lnTo>
                <a:lnTo>
                  <a:pt x="616" y="769"/>
                </a:lnTo>
                <a:lnTo>
                  <a:pt x="606" y="792"/>
                </a:lnTo>
                <a:lnTo>
                  <a:pt x="601" y="816"/>
                </a:lnTo>
                <a:lnTo>
                  <a:pt x="601" y="841"/>
                </a:lnTo>
                <a:lnTo>
                  <a:pt x="604" y="865"/>
                </a:lnTo>
                <a:lnTo>
                  <a:pt x="611" y="889"/>
                </a:lnTo>
                <a:lnTo>
                  <a:pt x="621" y="914"/>
                </a:lnTo>
                <a:lnTo>
                  <a:pt x="633" y="938"/>
                </a:lnTo>
                <a:lnTo>
                  <a:pt x="649" y="963"/>
                </a:lnTo>
                <a:lnTo>
                  <a:pt x="667" y="986"/>
                </a:lnTo>
                <a:lnTo>
                  <a:pt x="686" y="1008"/>
                </a:lnTo>
                <a:lnTo>
                  <a:pt x="706" y="1029"/>
                </a:lnTo>
                <a:lnTo>
                  <a:pt x="728" y="1049"/>
                </a:lnTo>
                <a:lnTo>
                  <a:pt x="750" y="1068"/>
                </a:lnTo>
                <a:lnTo>
                  <a:pt x="772" y="1086"/>
                </a:lnTo>
                <a:lnTo>
                  <a:pt x="794" y="1102"/>
                </a:lnTo>
                <a:lnTo>
                  <a:pt x="816" y="1116"/>
                </a:lnTo>
                <a:lnTo>
                  <a:pt x="837" y="1129"/>
                </a:lnTo>
                <a:lnTo>
                  <a:pt x="908" y="1167"/>
                </a:lnTo>
                <a:lnTo>
                  <a:pt x="981" y="1201"/>
                </a:lnTo>
                <a:lnTo>
                  <a:pt x="1056" y="1231"/>
                </a:lnTo>
                <a:lnTo>
                  <a:pt x="1132" y="1259"/>
                </a:lnTo>
                <a:lnTo>
                  <a:pt x="1209" y="1283"/>
                </a:lnTo>
                <a:lnTo>
                  <a:pt x="1287" y="1305"/>
                </a:lnTo>
                <a:lnTo>
                  <a:pt x="1367" y="1325"/>
                </a:lnTo>
                <a:lnTo>
                  <a:pt x="1446" y="1344"/>
                </a:lnTo>
                <a:lnTo>
                  <a:pt x="1524" y="1360"/>
                </a:lnTo>
                <a:lnTo>
                  <a:pt x="1683" y="1392"/>
                </a:lnTo>
                <a:lnTo>
                  <a:pt x="1843" y="1419"/>
                </a:lnTo>
                <a:lnTo>
                  <a:pt x="2004" y="1441"/>
                </a:lnTo>
                <a:lnTo>
                  <a:pt x="2165" y="1460"/>
                </a:lnTo>
                <a:lnTo>
                  <a:pt x="2326" y="1474"/>
                </a:lnTo>
                <a:lnTo>
                  <a:pt x="2430" y="1481"/>
                </a:lnTo>
                <a:lnTo>
                  <a:pt x="2533" y="1488"/>
                </a:lnTo>
                <a:lnTo>
                  <a:pt x="2637" y="1491"/>
                </a:lnTo>
                <a:lnTo>
                  <a:pt x="2740" y="1492"/>
                </a:lnTo>
                <a:lnTo>
                  <a:pt x="2844" y="1487"/>
                </a:lnTo>
                <a:lnTo>
                  <a:pt x="2802" y="1469"/>
                </a:lnTo>
                <a:lnTo>
                  <a:pt x="2760" y="1451"/>
                </a:lnTo>
                <a:lnTo>
                  <a:pt x="2715" y="1432"/>
                </a:lnTo>
                <a:lnTo>
                  <a:pt x="2668" y="1412"/>
                </a:lnTo>
                <a:lnTo>
                  <a:pt x="2622" y="1391"/>
                </a:lnTo>
                <a:lnTo>
                  <a:pt x="2573" y="1369"/>
                </a:lnTo>
                <a:lnTo>
                  <a:pt x="2524" y="1347"/>
                </a:lnTo>
                <a:lnTo>
                  <a:pt x="2474" y="1325"/>
                </a:lnTo>
                <a:lnTo>
                  <a:pt x="2425" y="1301"/>
                </a:lnTo>
                <a:lnTo>
                  <a:pt x="2375" y="1277"/>
                </a:lnTo>
                <a:lnTo>
                  <a:pt x="2326" y="1251"/>
                </a:lnTo>
                <a:lnTo>
                  <a:pt x="2278" y="1225"/>
                </a:lnTo>
                <a:lnTo>
                  <a:pt x="2230" y="1197"/>
                </a:lnTo>
                <a:lnTo>
                  <a:pt x="2183" y="1169"/>
                </a:lnTo>
                <a:lnTo>
                  <a:pt x="2139" y="1138"/>
                </a:lnTo>
                <a:lnTo>
                  <a:pt x="2095" y="1108"/>
                </a:lnTo>
                <a:lnTo>
                  <a:pt x="2053" y="1076"/>
                </a:lnTo>
                <a:lnTo>
                  <a:pt x="2015" y="1042"/>
                </a:lnTo>
                <a:lnTo>
                  <a:pt x="1977" y="1008"/>
                </a:lnTo>
                <a:lnTo>
                  <a:pt x="1944" y="972"/>
                </a:lnTo>
                <a:lnTo>
                  <a:pt x="1912" y="934"/>
                </a:lnTo>
                <a:lnTo>
                  <a:pt x="1884" y="895"/>
                </a:lnTo>
                <a:lnTo>
                  <a:pt x="1860" y="855"/>
                </a:lnTo>
                <a:lnTo>
                  <a:pt x="1839" y="813"/>
                </a:lnTo>
                <a:lnTo>
                  <a:pt x="1822" y="770"/>
                </a:lnTo>
                <a:lnTo>
                  <a:pt x="1810" y="724"/>
                </a:lnTo>
                <a:lnTo>
                  <a:pt x="1802" y="678"/>
                </a:lnTo>
                <a:lnTo>
                  <a:pt x="1799" y="630"/>
                </a:lnTo>
                <a:lnTo>
                  <a:pt x="1800" y="580"/>
                </a:lnTo>
                <a:lnTo>
                  <a:pt x="1807" y="528"/>
                </a:lnTo>
                <a:lnTo>
                  <a:pt x="1820" y="474"/>
                </a:lnTo>
                <a:lnTo>
                  <a:pt x="1824" y="467"/>
                </a:lnTo>
                <a:lnTo>
                  <a:pt x="1830" y="464"/>
                </a:lnTo>
                <a:lnTo>
                  <a:pt x="1837" y="465"/>
                </a:lnTo>
                <a:lnTo>
                  <a:pt x="1843" y="468"/>
                </a:lnTo>
                <a:lnTo>
                  <a:pt x="1847" y="474"/>
                </a:lnTo>
                <a:lnTo>
                  <a:pt x="1847" y="481"/>
                </a:lnTo>
                <a:lnTo>
                  <a:pt x="1835" y="533"/>
                </a:lnTo>
                <a:lnTo>
                  <a:pt x="1829" y="583"/>
                </a:lnTo>
                <a:lnTo>
                  <a:pt x="1829" y="631"/>
                </a:lnTo>
                <a:lnTo>
                  <a:pt x="1834" y="678"/>
                </a:lnTo>
                <a:lnTo>
                  <a:pt x="1844" y="724"/>
                </a:lnTo>
                <a:lnTo>
                  <a:pt x="1859" y="768"/>
                </a:lnTo>
                <a:lnTo>
                  <a:pt x="1878" y="811"/>
                </a:lnTo>
                <a:lnTo>
                  <a:pt x="1900" y="851"/>
                </a:lnTo>
                <a:lnTo>
                  <a:pt x="1926" y="891"/>
                </a:lnTo>
                <a:lnTo>
                  <a:pt x="1955" y="928"/>
                </a:lnTo>
                <a:lnTo>
                  <a:pt x="1986" y="965"/>
                </a:lnTo>
                <a:lnTo>
                  <a:pt x="2021" y="1000"/>
                </a:lnTo>
                <a:lnTo>
                  <a:pt x="2057" y="1033"/>
                </a:lnTo>
                <a:lnTo>
                  <a:pt x="2095" y="1064"/>
                </a:lnTo>
                <a:lnTo>
                  <a:pt x="2135" y="1094"/>
                </a:lnTo>
                <a:lnTo>
                  <a:pt x="2175" y="1123"/>
                </a:lnTo>
                <a:lnTo>
                  <a:pt x="2217" y="1149"/>
                </a:lnTo>
                <a:lnTo>
                  <a:pt x="2228" y="1156"/>
                </a:lnTo>
                <a:lnTo>
                  <a:pt x="2228" y="765"/>
                </a:lnTo>
                <a:lnTo>
                  <a:pt x="2227" y="756"/>
                </a:lnTo>
                <a:lnTo>
                  <a:pt x="2226" y="744"/>
                </a:lnTo>
                <a:lnTo>
                  <a:pt x="2225" y="729"/>
                </a:lnTo>
                <a:lnTo>
                  <a:pt x="2224" y="713"/>
                </a:lnTo>
                <a:lnTo>
                  <a:pt x="2223" y="697"/>
                </a:lnTo>
                <a:lnTo>
                  <a:pt x="2224" y="682"/>
                </a:lnTo>
                <a:lnTo>
                  <a:pt x="2225" y="668"/>
                </a:lnTo>
                <a:lnTo>
                  <a:pt x="2229" y="657"/>
                </a:lnTo>
                <a:lnTo>
                  <a:pt x="2235" y="650"/>
                </a:lnTo>
                <a:lnTo>
                  <a:pt x="2282" y="619"/>
                </a:lnTo>
                <a:lnTo>
                  <a:pt x="2330" y="591"/>
                </a:lnTo>
                <a:lnTo>
                  <a:pt x="2380" y="567"/>
                </a:lnTo>
                <a:lnTo>
                  <a:pt x="2432" y="548"/>
                </a:lnTo>
                <a:lnTo>
                  <a:pt x="2486" y="533"/>
                </a:lnTo>
                <a:lnTo>
                  <a:pt x="2540" y="522"/>
                </a:lnTo>
                <a:lnTo>
                  <a:pt x="2453" y="500"/>
                </a:lnTo>
                <a:lnTo>
                  <a:pt x="2366" y="482"/>
                </a:lnTo>
                <a:lnTo>
                  <a:pt x="2278" y="467"/>
                </a:lnTo>
                <a:lnTo>
                  <a:pt x="2188" y="456"/>
                </a:lnTo>
                <a:lnTo>
                  <a:pt x="2181" y="454"/>
                </a:lnTo>
                <a:lnTo>
                  <a:pt x="2176" y="448"/>
                </a:lnTo>
                <a:lnTo>
                  <a:pt x="2175" y="441"/>
                </a:lnTo>
                <a:lnTo>
                  <a:pt x="2176" y="435"/>
                </a:lnTo>
                <a:lnTo>
                  <a:pt x="2181" y="430"/>
                </a:lnTo>
                <a:lnTo>
                  <a:pt x="2188" y="429"/>
                </a:lnTo>
                <a:lnTo>
                  <a:pt x="2283" y="440"/>
                </a:lnTo>
                <a:lnTo>
                  <a:pt x="2375" y="456"/>
                </a:lnTo>
                <a:lnTo>
                  <a:pt x="2467" y="475"/>
                </a:lnTo>
                <a:lnTo>
                  <a:pt x="2559" y="498"/>
                </a:lnTo>
                <a:lnTo>
                  <a:pt x="2539" y="488"/>
                </a:lnTo>
                <a:lnTo>
                  <a:pt x="2475" y="456"/>
                </a:lnTo>
                <a:lnTo>
                  <a:pt x="2413" y="423"/>
                </a:lnTo>
                <a:lnTo>
                  <a:pt x="2351" y="387"/>
                </a:lnTo>
                <a:lnTo>
                  <a:pt x="2291" y="349"/>
                </a:lnTo>
                <a:lnTo>
                  <a:pt x="2280" y="340"/>
                </a:lnTo>
                <a:lnTo>
                  <a:pt x="2274" y="329"/>
                </a:lnTo>
                <a:lnTo>
                  <a:pt x="2272" y="318"/>
                </a:lnTo>
                <a:lnTo>
                  <a:pt x="2271" y="304"/>
                </a:lnTo>
                <a:lnTo>
                  <a:pt x="2272" y="291"/>
                </a:lnTo>
                <a:lnTo>
                  <a:pt x="2273" y="276"/>
                </a:lnTo>
                <a:lnTo>
                  <a:pt x="2273" y="217"/>
                </a:lnTo>
                <a:lnTo>
                  <a:pt x="2247" y="234"/>
                </a:lnTo>
                <a:lnTo>
                  <a:pt x="2215" y="250"/>
                </a:lnTo>
                <a:lnTo>
                  <a:pt x="2176" y="265"/>
                </a:lnTo>
                <a:lnTo>
                  <a:pt x="2132" y="279"/>
                </a:lnTo>
                <a:lnTo>
                  <a:pt x="2083" y="291"/>
                </a:lnTo>
                <a:lnTo>
                  <a:pt x="2028" y="302"/>
                </a:lnTo>
                <a:lnTo>
                  <a:pt x="1969" y="312"/>
                </a:lnTo>
                <a:lnTo>
                  <a:pt x="1907" y="319"/>
                </a:lnTo>
                <a:lnTo>
                  <a:pt x="1841" y="324"/>
                </a:lnTo>
                <a:lnTo>
                  <a:pt x="1772" y="328"/>
                </a:lnTo>
                <a:lnTo>
                  <a:pt x="1700" y="329"/>
                </a:lnTo>
                <a:lnTo>
                  <a:pt x="1634" y="328"/>
                </a:lnTo>
                <a:lnTo>
                  <a:pt x="1572" y="325"/>
                </a:lnTo>
                <a:lnTo>
                  <a:pt x="1510" y="321"/>
                </a:lnTo>
                <a:lnTo>
                  <a:pt x="1451" y="314"/>
                </a:lnTo>
                <a:lnTo>
                  <a:pt x="1396" y="306"/>
                </a:lnTo>
                <a:lnTo>
                  <a:pt x="1344" y="296"/>
                </a:lnTo>
                <a:lnTo>
                  <a:pt x="1297" y="286"/>
                </a:lnTo>
                <a:lnTo>
                  <a:pt x="1253" y="274"/>
                </a:lnTo>
                <a:lnTo>
                  <a:pt x="1213" y="261"/>
                </a:lnTo>
                <a:lnTo>
                  <a:pt x="1180" y="247"/>
                </a:lnTo>
                <a:lnTo>
                  <a:pt x="1152" y="232"/>
                </a:lnTo>
                <a:lnTo>
                  <a:pt x="1128" y="216"/>
                </a:lnTo>
                <a:close/>
                <a:moveTo>
                  <a:pt x="1700" y="70"/>
                </a:moveTo>
                <a:lnTo>
                  <a:pt x="1654" y="71"/>
                </a:lnTo>
                <a:lnTo>
                  <a:pt x="1609" y="74"/>
                </a:lnTo>
                <a:lnTo>
                  <a:pt x="1566" y="78"/>
                </a:lnTo>
                <a:lnTo>
                  <a:pt x="1527" y="83"/>
                </a:lnTo>
                <a:lnTo>
                  <a:pt x="1490" y="90"/>
                </a:lnTo>
                <a:lnTo>
                  <a:pt x="1457" y="99"/>
                </a:lnTo>
                <a:lnTo>
                  <a:pt x="1427" y="108"/>
                </a:lnTo>
                <a:lnTo>
                  <a:pt x="1403" y="118"/>
                </a:lnTo>
                <a:lnTo>
                  <a:pt x="1383" y="128"/>
                </a:lnTo>
                <a:lnTo>
                  <a:pt x="1368" y="140"/>
                </a:lnTo>
                <a:lnTo>
                  <a:pt x="1358" y="152"/>
                </a:lnTo>
                <a:lnTo>
                  <a:pt x="1355" y="165"/>
                </a:lnTo>
                <a:lnTo>
                  <a:pt x="1358" y="177"/>
                </a:lnTo>
                <a:lnTo>
                  <a:pt x="1368" y="189"/>
                </a:lnTo>
                <a:lnTo>
                  <a:pt x="1383" y="201"/>
                </a:lnTo>
                <a:lnTo>
                  <a:pt x="1403" y="212"/>
                </a:lnTo>
                <a:lnTo>
                  <a:pt x="1427" y="222"/>
                </a:lnTo>
                <a:lnTo>
                  <a:pt x="1457" y="231"/>
                </a:lnTo>
                <a:lnTo>
                  <a:pt x="1490" y="238"/>
                </a:lnTo>
                <a:lnTo>
                  <a:pt x="1527" y="245"/>
                </a:lnTo>
                <a:lnTo>
                  <a:pt x="1566" y="251"/>
                </a:lnTo>
                <a:lnTo>
                  <a:pt x="1609" y="255"/>
                </a:lnTo>
                <a:lnTo>
                  <a:pt x="1654" y="257"/>
                </a:lnTo>
                <a:lnTo>
                  <a:pt x="1700" y="258"/>
                </a:lnTo>
                <a:lnTo>
                  <a:pt x="1747" y="257"/>
                </a:lnTo>
                <a:lnTo>
                  <a:pt x="1793" y="255"/>
                </a:lnTo>
                <a:lnTo>
                  <a:pt x="1834" y="251"/>
                </a:lnTo>
                <a:lnTo>
                  <a:pt x="1875" y="245"/>
                </a:lnTo>
                <a:lnTo>
                  <a:pt x="1911" y="238"/>
                </a:lnTo>
                <a:lnTo>
                  <a:pt x="1944" y="231"/>
                </a:lnTo>
                <a:lnTo>
                  <a:pt x="1973" y="222"/>
                </a:lnTo>
                <a:lnTo>
                  <a:pt x="1999" y="212"/>
                </a:lnTo>
                <a:lnTo>
                  <a:pt x="2018" y="201"/>
                </a:lnTo>
                <a:lnTo>
                  <a:pt x="2033" y="189"/>
                </a:lnTo>
                <a:lnTo>
                  <a:pt x="2042" y="177"/>
                </a:lnTo>
                <a:lnTo>
                  <a:pt x="2045" y="165"/>
                </a:lnTo>
                <a:lnTo>
                  <a:pt x="2042" y="152"/>
                </a:lnTo>
                <a:lnTo>
                  <a:pt x="2033" y="140"/>
                </a:lnTo>
                <a:lnTo>
                  <a:pt x="2018" y="128"/>
                </a:lnTo>
                <a:lnTo>
                  <a:pt x="1999" y="118"/>
                </a:lnTo>
                <a:lnTo>
                  <a:pt x="1973" y="108"/>
                </a:lnTo>
                <a:lnTo>
                  <a:pt x="1944" y="99"/>
                </a:lnTo>
                <a:lnTo>
                  <a:pt x="1911" y="90"/>
                </a:lnTo>
                <a:lnTo>
                  <a:pt x="1875" y="83"/>
                </a:lnTo>
                <a:lnTo>
                  <a:pt x="1834" y="78"/>
                </a:lnTo>
                <a:lnTo>
                  <a:pt x="1793" y="74"/>
                </a:lnTo>
                <a:lnTo>
                  <a:pt x="1747" y="71"/>
                </a:lnTo>
                <a:lnTo>
                  <a:pt x="1700" y="70"/>
                </a:lnTo>
                <a:close/>
                <a:moveTo>
                  <a:pt x="1700" y="0"/>
                </a:moveTo>
                <a:lnTo>
                  <a:pt x="1766" y="1"/>
                </a:lnTo>
                <a:lnTo>
                  <a:pt x="1830" y="4"/>
                </a:lnTo>
                <a:lnTo>
                  <a:pt x="1891" y="9"/>
                </a:lnTo>
                <a:lnTo>
                  <a:pt x="1950" y="15"/>
                </a:lnTo>
                <a:lnTo>
                  <a:pt x="2005" y="23"/>
                </a:lnTo>
                <a:lnTo>
                  <a:pt x="2056" y="32"/>
                </a:lnTo>
                <a:lnTo>
                  <a:pt x="2105" y="42"/>
                </a:lnTo>
                <a:lnTo>
                  <a:pt x="2149" y="54"/>
                </a:lnTo>
                <a:lnTo>
                  <a:pt x="2187" y="67"/>
                </a:lnTo>
                <a:lnTo>
                  <a:pt x="2222" y="81"/>
                </a:lnTo>
                <a:lnTo>
                  <a:pt x="2250" y="96"/>
                </a:lnTo>
                <a:lnTo>
                  <a:pt x="2274" y="113"/>
                </a:lnTo>
                <a:lnTo>
                  <a:pt x="2290" y="130"/>
                </a:lnTo>
                <a:lnTo>
                  <a:pt x="2300" y="147"/>
                </a:lnTo>
                <a:lnTo>
                  <a:pt x="2304" y="165"/>
                </a:lnTo>
                <a:lnTo>
                  <a:pt x="2303" y="173"/>
                </a:lnTo>
                <a:lnTo>
                  <a:pt x="2300" y="182"/>
                </a:lnTo>
                <a:lnTo>
                  <a:pt x="2300" y="328"/>
                </a:lnTo>
                <a:lnTo>
                  <a:pt x="2301" y="325"/>
                </a:lnTo>
                <a:lnTo>
                  <a:pt x="2305" y="325"/>
                </a:lnTo>
                <a:lnTo>
                  <a:pt x="2309" y="327"/>
                </a:lnTo>
                <a:lnTo>
                  <a:pt x="2315" y="331"/>
                </a:lnTo>
                <a:lnTo>
                  <a:pt x="2321" y="335"/>
                </a:lnTo>
                <a:lnTo>
                  <a:pt x="2327" y="339"/>
                </a:lnTo>
                <a:lnTo>
                  <a:pt x="2332" y="343"/>
                </a:lnTo>
                <a:lnTo>
                  <a:pt x="2387" y="376"/>
                </a:lnTo>
                <a:lnTo>
                  <a:pt x="2444" y="407"/>
                </a:lnTo>
                <a:lnTo>
                  <a:pt x="2441" y="402"/>
                </a:lnTo>
                <a:lnTo>
                  <a:pt x="2442" y="395"/>
                </a:lnTo>
                <a:lnTo>
                  <a:pt x="2445" y="390"/>
                </a:lnTo>
                <a:lnTo>
                  <a:pt x="2451" y="386"/>
                </a:lnTo>
                <a:lnTo>
                  <a:pt x="2517" y="365"/>
                </a:lnTo>
                <a:lnTo>
                  <a:pt x="2582" y="341"/>
                </a:lnTo>
                <a:lnTo>
                  <a:pt x="2647" y="317"/>
                </a:lnTo>
                <a:lnTo>
                  <a:pt x="2712" y="293"/>
                </a:lnTo>
                <a:lnTo>
                  <a:pt x="2773" y="272"/>
                </a:lnTo>
                <a:lnTo>
                  <a:pt x="2834" y="254"/>
                </a:lnTo>
                <a:lnTo>
                  <a:pt x="2897" y="237"/>
                </a:lnTo>
                <a:lnTo>
                  <a:pt x="2959" y="223"/>
                </a:lnTo>
                <a:lnTo>
                  <a:pt x="3022" y="213"/>
                </a:lnTo>
                <a:lnTo>
                  <a:pt x="3053" y="210"/>
                </a:lnTo>
                <a:lnTo>
                  <a:pt x="3083" y="207"/>
                </a:lnTo>
                <a:lnTo>
                  <a:pt x="3114" y="207"/>
                </a:lnTo>
                <a:lnTo>
                  <a:pt x="3144" y="208"/>
                </a:lnTo>
                <a:lnTo>
                  <a:pt x="3175" y="213"/>
                </a:lnTo>
                <a:lnTo>
                  <a:pt x="3204" y="220"/>
                </a:lnTo>
                <a:lnTo>
                  <a:pt x="3231" y="232"/>
                </a:lnTo>
                <a:lnTo>
                  <a:pt x="3258" y="248"/>
                </a:lnTo>
                <a:lnTo>
                  <a:pt x="3278" y="266"/>
                </a:lnTo>
                <a:lnTo>
                  <a:pt x="3295" y="287"/>
                </a:lnTo>
                <a:lnTo>
                  <a:pt x="3307" y="310"/>
                </a:lnTo>
                <a:lnTo>
                  <a:pt x="3317" y="336"/>
                </a:lnTo>
                <a:lnTo>
                  <a:pt x="3322" y="363"/>
                </a:lnTo>
                <a:lnTo>
                  <a:pt x="3324" y="390"/>
                </a:lnTo>
                <a:lnTo>
                  <a:pt x="3322" y="418"/>
                </a:lnTo>
                <a:lnTo>
                  <a:pt x="3318" y="447"/>
                </a:lnTo>
                <a:lnTo>
                  <a:pt x="3309" y="474"/>
                </a:lnTo>
                <a:lnTo>
                  <a:pt x="3299" y="501"/>
                </a:lnTo>
                <a:lnTo>
                  <a:pt x="3286" y="528"/>
                </a:lnTo>
                <a:lnTo>
                  <a:pt x="3271" y="552"/>
                </a:lnTo>
                <a:lnTo>
                  <a:pt x="3254" y="574"/>
                </a:lnTo>
                <a:lnTo>
                  <a:pt x="3234" y="594"/>
                </a:lnTo>
                <a:lnTo>
                  <a:pt x="3213" y="610"/>
                </a:lnTo>
                <a:lnTo>
                  <a:pt x="3190" y="624"/>
                </a:lnTo>
                <a:lnTo>
                  <a:pt x="3165" y="633"/>
                </a:lnTo>
                <a:lnTo>
                  <a:pt x="3122" y="644"/>
                </a:lnTo>
                <a:lnTo>
                  <a:pt x="3076" y="649"/>
                </a:lnTo>
                <a:lnTo>
                  <a:pt x="3030" y="650"/>
                </a:lnTo>
                <a:lnTo>
                  <a:pt x="2984" y="646"/>
                </a:lnTo>
                <a:lnTo>
                  <a:pt x="2936" y="639"/>
                </a:lnTo>
                <a:lnTo>
                  <a:pt x="2889" y="629"/>
                </a:lnTo>
                <a:lnTo>
                  <a:pt x="2842" y="616"/>
                </a:lnTo>
                <a:lnTo>
                  <a:pt x="2795" y="601"/>
                </a:lnTo>
                <a:lnTo>
                  <a:pt x="2749" y="584"/>
                </a:lnTo>
                <a:lnTo>
                  <a:pt x="2613" y="543"/>
                </a:lnTo>
                <a:lnTo>
                  <a:pt x="2610" y="544"/>
                </a:lnTo>
                <a:lnTo>
                  <a:pt x="2608" y="545"/>
                </a:lnTo>
                <a:lnTo>
                  <a:pt x="2605" y="545"/>
                </a:lnTo>
                <a:lnTo>
                  <a:pt x="2557" y="548"/>
                </a:lnTo>
                <a:lnTo>
                  <a:pt x="2508" y="555"/>
                </a:lnTo>
                <a:lnTo>
                  <a:pt x="2460" y="566"/>
                </a:lnTo>
                <a:lnTo>
                  <a:pt x="2414" y="582"/>
                </a:lnTo>
                <a:lnTo>
                  <a:pt x="2368" y="602"/>
                </a:lnTo>
                <a:lnTo>
                  <a:pt x="2360" y="606"/>
                </a:lnTo>
                <a:lnTo>
                  <a:pt x="2349" y="611"/>
                </a:lnTo>
                <a:lnTo>
                  <a:pt x="2334" y="618"/>
                </a:lnTo>
                <a:lnTo>
                  <a:pt x="2320" y="625"/>
                </a:lnTo>
                <a:lnTo>
                  <a:pt x="2304" y="633"/>
                </a:lnTo>
                <a:lnTo>
                  <a:pt x="2290" y="641"/>
                </a:lnTo>
                <a:lnTo>
                  <a:pt x="2277" y="649"/>
                </a:lnTo>
                <a:lnTo>
                  <a:pt x="2265" y="657"/>
                </a:lnTo>
                <a:lnTo>
                  <a:pt x="2258" y="664"/>
                </a:lnTo>
                <a:lnTo>
                  <a:pt x="2256" y="670"/>
                </a:lnTo>
                <a:lnTo>
                  <a:pt x="2256" y="1174"/>
                </a:lnTo>
                <a:lnTo>
                  <a:pt x="2346" y="1224"/>
                </a:lnTo>
                <a:lnTo>
                  <a:pt x="2437" y="1271"/>
                </a:lnTo>
                <a:lnTo>
                  <a:pt x="2530" y="1316"/>
                </a:lnTo>
                <a:lnTo>
                  <a:pt x="2624" y="1358"/>
                </a:lnTo>
                <a:lnTo>
                  <a:pt x="2718" y="1401"/>
                </a:lnTo>
                <a:lnTo>
                  <a:pt x="2811" y="1442"/>
                </a:lnTo>
                <a:lnTo>
                  <a:pt x="2906" y="1485"/>
                </a:lnTo>
                <a:lnTo>
                  <a:pt x="2909" y="1487"/>
                </a:lnTo>
                <a:lnTo>
                  <a:pt x="2911" y="1489"/>
                </a:lnTo>
                <a:lnTo>
                  <a:pt x="2912" y="1492"/>
                </a:lnTo>
                <a:lnTo>
                  <a:pt x="2913" y="1495"/>
                </a:lnTo>
                <a:lnTo>
                  <a:pt x="2913" y="1498"/>
                </a:lnTo>
                <a:lnTo>
                  <a:pt x="2912" y="1501"/>
                </a:lnTo>
                <a:lnTo>
                  <a:pt x="2913" y="1503"/>
                </a:lnTo>
                <a:lnTo>
                  <a:pt x="2913" y="1506"/>
                </a:lnTo>
                <a:lnTo>
                  <a:pt x="2913" y="1510"/>
                </a:lnTo>
                <a:lnTo>
                  <a:pt x="2911" y="1513"/>
                </a:lnTo>
                <a:lnTo>
                  <a:pt x="2891" y="1534"/>
                </a:lnTo>
                <a:lnTo>
                  <a:pt x="2870" y="1553"/>
                </a:lnTo>
                <a:lnTo>
                  <a:pt x="2846" y="1569"/>
                </a:lnTo>
                <a:lnTo>
                  <a:pt x="2819" y="1583"/>
                </a:lnTo>
                <a:lnTo>
                  <a:pt x="2792" y="1595"/>
                </a:lnTo>
                <a:lnTo>
                  <a:pt x="2763" y="1605"/>
                </a:lnTo>
                <a:lnTo>
                  <a:pt x="2734" y="1614"/>
                </a:lnTo>
                <a:lnTo>
                  <a:pt x="2705" y="1621"/>
                </a:lnTo>
                <a:lnTo>
                  <a:pt x="2676" y="1627"/>
                </a:lnTo>
                <a:lnTo>
                  <a:pt x="2649" y="1632"/>
                </a:lnTo>
                <a:lnTo>
                  <a:pt x="2545" y="1648"/>
                </a:lnTo>
                <a:lnTo>
                  <a:pt x="2441" y="1659"/>
                </a:lnTo>
                <a:lnTo>
                  <a:pt x="2335" y="1664"/>
                </a:lnTo>
                <a:lnTo>
                  <a:pt x="2231" y="1665"/>
                </a:lnTo>
                <a:lnTo>
                  <a:pt x="2125" y="1663"/>
                </a:lnTo>
                <a:lnTo>
                  <a:pt x="2021" y="1658"/>
                </a:lnTo>
                <a:lnTo>
                  <a:pt x="1897" y="1648"/>
                </a:lnTo>
                <a:lnTo>
                  <a:pt x="1773" y="1636"/>
                </a:lnTo>
                <a:lnTo>
                  <a:pt x="1651" y="1619"/>
                </a:lnTo>
                <a:lnTo>
                  <a:pt x="1528" y="1598"/>
                </a:lnTo>
                <a:lnTo>
                  <a:pt x="1407" y="1573"/>
                </a:lnTo>
                <a:lnTo>
                  <a:pt x="1286" y="1543"/>
                </a:lnTo>
                <a:lnTo>
                  <a:pt x="1217" y="1524"/>
                </a:lnTo>
                <a:lnTo>
                  <a:pt x="1148" y="1504"/>
                </a:lnTo>
                <a:lnTo>
                  <a:pt x="1079" y="1481"/>
                </a:lnTo>
                <a:lnTo>
                  <a:pt x="1012" y="1456"/>
                </a:lnTo>
                <a:lnTo>
                  <a:pt x="945" y="1429"/>
                </a:lnTo>
                <a:lnTo>
                  <a:pt x="880" y="1398"/>
                </a:lnTo>
                <a:lnTo>
                  <a:pt x="816" y="1363"/>
                </a:lnTo>
                <a:lnTo>
                  <a:pt x="754" y="1326"/>
                </a:lnTo>
                <a:lnTo>
                  <a:pt x="695" y="1285"/>
                </a:lnTo>
                <a:lnTo>
                  <a:pt x="665" y="1261"/>
                </a:lnTo>
                <a:lnTo>
                  <a:pt x="635" y="1235"/>
                </a:lnTo>
                <a:lnTo>
                  <a:pt x="632" y="1237"/>
                </a:lnTo>
                <a:lnTo>
                  <a:pt x="630" y="1238"/>
                </a:lnTo>
                <a:lnTo>
                  <a:pt x="627" y="1239"/>
                </a:lnTo>
                <a:lnTo>
                  <a:pt x="623" y="1238"/>
                </a:lnTo>
                <a:lnTo>
                  <a:pt x="560" y="1228"/>
                </a:lnTo>
                <a:lnTo>
                  <a:pt x="497" y="1220"/>
                </a:lnTo>
                <a:lnTo>
                  <a:pt x="432" y="1212"/>
                </a:lnTo>
                <a:lnTo>
                  <a:pt x="368" y="1204"/>
                </a:lnTo>
                <a:lnTo>
                  <a:pt x="305" y="1194"/>
                </a:lnTo>
                <a:lnTo>
                  <a:pt x="242" y="1181"/>
                </a:lnTo>
                <a:lnTo>
                  <a:pt x="182" y="1162"/>
                </a:lnTo>
                <a:lnTo>
                  <a:pt x="155" y="1152"/>
                </a:lnTo>
                <a:lnTo>
                  <a:pt x="130" y="1141"/>
                </a:lnTo>
                <a:lnTo>
                  <a:pt x="107" y="1128"/>
                </a:lnTo>
                <a:lnTo>
                  <a:pt x="83" y="1113"/>
                </a:lnTo>
                <a:lnTo>
                  <a:pt x="63" y="1096"/>
                </a:lnTo>
                <a:lnTo>
                  <a:pt x="45" y="1077"/>
                </a:lnTo>
                <a:lnTo>
                  <a:pt x="29" y="1056"/>
                </a:lnTo>
                <a:lnTo>
                  <a:pt x="16" y="1033"/>
                </a:lnTo>
                <a:lnTo>
                  <a:pt x="7" y="1007"/>
                </a:lnTo>
                <a:lnTo>
                  <a:pt x="2" y="979"/>
                </a:lnTo>
                <a:lnTo>
                  <a:pt x="0" y="934"/>
                </a:lnTo>
                <a:lnTo>
                  <a:pt x="0" y="932"/>
                </a:lnTo>
                <a:lnTo>
                  <a:pt x="2" y="890"/>
                </a:lnTo>
                <a:lnTo>
                  <a:pt x="9" y="850"/>
                </a:lnTo>
                <a:lnTo>
                  <a:pt x="20" y="811"/>
                </a:lnTo>
                <a:lnTo>
                  <a:pt x="36" y="774"/>
                </a:lnTo>
                <a:lnTo>
                  <a:pt x="54" y="739"/>
                </a:lnTo>
                <a:lnTo>
                  <a:pt x="75" y="705"/>
                </a:lnTo>
                <a:lnTo>
                  <a:pt x="99" y="673"/>
                </a:lnTo>
                <a:lnTo>
                  <a:pt x="127" y="642"/>
                </a:lnTo>
                <a:lnTo>
                  <a:pt x="156" y="613"/>
                </a:lnTo>
                <a:lnTo>
                  <a:pt x="187" y="584"/>
                </a:lnTo>
                <a:lnTo>
                  <a:pt x="220" y="557"/>
                </a:lnTo>
                <a:lnTo>
                  <a:pt x="254" y="531"/>
                </a:lnTo>
                <a:lnTo>
                  <a:pt x="288" y="505"/>
                </a:lnTo>
                <a:lnTo>
                  <a:pt x="324" y="480"/>
                </a:lnTo>
                <a:lnTo>
                  <a:pt x="360" y="457"/>
                </a:lnTo>
                <a:lnTo>
                  <a:pt x="396" y="433"/>
                </a:lnTo>
                <a:lnTo>
                  <a:pt x="430" y="410"/>
                </a:lnTo>
                <a:lnTo>
                  <a:pt x="466" y="388"/>
                </a:lnTo>
                <a:lnTo>
                  <a:pt x="499" y="365"/>
                </a:lnTo>
                <a:lnTo>
                  <a:pt x="531" y="343"/>
                </a:lnTo>
                <a:lnTo>
                  <a:pt x="534" y="342"/>
                </a:lnTo>
                <a:lnTo>
                  <a:pt x="537" y="341"/>
                </a:lnTo>
                <a:lnTo>
                  <a:pt x="540" y="341"/>
                </a:lnTo>
                <a:lnTo>
                  <a:pt x="542" y="341"/>
                </a:lnTo>
                <a:lnTo>
                  <a:pt x="545" y="341"/>
                </a:lnTo>
                <a:lnTo>
                  <a:pt x="547" y="340"/>
                </a:lnTo>
                <a:lnTo>
                  <a:pt x="1100" y="341"/>
                </a:lnTo>
                <a:lnTo>
                  <a:pt x="1100" y="179"/>
                </a:lnTo>
                <a:lnTo>
                  <a:pt x="1099" y="174"/>
                </a:lnTo>
                <a:lnTo>
                  <a:pt x="1098" y="170"/>
                </a:lnTo>
                <a:lnTo>
                  <a:pt x="1097" y="165"/>
                </a:lnTo>
                <a:lnTo>
                  <a:pt x="1101" y="147"/>
                </a:lnTo>
                <a:lnTo>
                  <a:pt x="1111" y="130"/>
                </a:lnTo>
                <a:lnTo>
                  <a:pt x="1128" y="113"/>
                </a:lnTo>
                <a:lnTo>
                  <a:pt x="1150" y="96"/>
                </a:lnTo>
                <a:lnTo>
                  <a:pt x="1180" y="81"/>
                </a:lnTo>
                <a:lnTo>
                  <a:pt x="1213" y="67"/>
                </a:lnTo>
                <a:lnTo>
                  <a:pt x="1253" y="54"/>
                </a:lnTo>
                <a:lnTo>
                  <a:pt x="1297" y="42"/>
                </a:lnTo>
                <a:lnTo>
                  <a:pt x="1344" y="32"/>
                </a:lnTo>
                <a:lnTo>
                  <a:pt x="1396" y="23"/>
                </a:lnTo>
                <a:lnTo>
                  <a:pt x="1452" y="15"/>
                </a:lnTo>
                <a:lnTo>
                  <a:pt x="1510" y="9"/>
                </a:lnTo>
                <a:lnTo>
                  <a:pt x="1572" y="4"/>
                </a:lnTo>
                <a:lnTo>
                  <a:pt x="1634" y="1"/>
                </a:lnTo>
                <a:lnTo>
                  <a:pt x="17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54"/>
          <p:cNvSpPr>
            <a:spLocks noEditPoints="1"/>
          </p:cNvSpPr>
          <p:nvPr/>
        </p:nvSpPr>
        <p:spPr bwMode="auto">
          <a:xfrm>
            <a:off x="4408733" y="3479801"/>
            <a:ext cx="558800" cy="515938"/>
          </a:xfrm>
          <a:custGeom>
            <a:avLst/>
            <a:gdLst>
              <a:gd name="T0" fmla="*/ 2229 w 3516"/>
              <a:gd name="T1" fmla="*/ 2888 h 3254"/>
              <a:gd name="T2" fmla="*/ 2203 w 3516"/>
              <a:gd name="T3" fmla="*/ 3065 h 3254"/>
              <a:gd name="T4" fmla="*/ 2735 w 3516"/>
              <a:gd name="T5" fmla="*/ 3051 h 3254"/>
              <a:gd name="T6" fmla="*/ 3023 w 3516"/>
              <a:gd name="T7" fmla="*/ 2918 h 3254"/>
              <a:gd name="T8" fmla="*/ 2855 w 3516"/>
              <a:gd name="T9" fmla="*/ 3116 h 3254"/>
              <a:gd name="T10" fmla="*/ 2286 w 3516"/>
              <a:gd name="T11" fmla="*/ 3204 h 3254"/>
              <a:gd name="T12" fmla="*/ 1868 w 3516"/>
              <a:gd name="T13" fmla="*/ 3217 h 3254"/>
              <a:gd name="T14" fmla="*/ 1759 w 3516"/>
              <a:gd name="T15" fmla="*/ 3195 h 3254"/>
              <a:gd name="T16" fmla="*/ 2013 w 3516"/>
              <a:gd name="T17" fmla="*/ 2610 h 3254"/>
              <a:gd name="T18" fmla="*/ 2161 w 3516"/>
              <a:gd name="T19" fmla="*/ 2553 h 3254"/>
              <a:gd name="T20" fmla="*/ 2055 w 3516"/>
              <a:gd name="T21" fmla="*/ 2455 h 3254"/>
              <a:gd name="T22" fmla="*/ 2528 w 3516"/>
              <a:gd name="T23" fmla="*/ 2355 h 3254"/>
              <a:gd name="T24" fmla="*/ 2577 w 3516"/>
              <a:gd name="T25" fmla="*/ 2588 h 3254"/>
              <a:gd name="T26" fmla="*/ 2764 w 3516"/>
              <a:gd name="T27" fmla="*/ 2524 h 3254"/>
              <a:gd name="T28" fmla="*/ 2732 w 3516"/>
              <a:gd name="T29" fmla="*/ 2296 h 3254"/>
              <a:gd name="T30" fmla="*/ 2013 w 3516"/>
              <a:gd name="T31" fmla="*/ 2392 h 3254"/>
              <a:gd name="T32" fmla="*/ 2149 w 3516"/>
              <a:gd name="T33" fmla="*/ 2305 h 3254"/>
              <a:gd name="T34" fmla="*/ 2385 w 3516"/>
              <a:gd name="T35" fmla="*/ 2673 h 3254"/>
              <a:gd name="T36" fmla="*/ 2206 w 3516"/>
              <a:gd name="T37" fmla="*/ 2237 h 3254"/>
              <a:gd name="T38" fmla="*/ 2183 w 3516"/>
              <a:gd name="T39" fmla="*/ 2404 h 3254"/>
              <a:gd name="T40" fmla="*/ 2253 w 3516"/>
              <a:gd name="T41" fmla="*/ 2512 h 3254"/>
              <a:gd name="T42" fmla="*/ 2141 w 3516"/>
              <a:gd name="T43" fmla="*/ 2667 h 3254"/>
              <a:gd name="T44" fmla="*/ 1946 w 3516"/>
              <a:gd name="T45" fmla="*/ 2201 h 3254"/>
              <a:gd name="T46" fmla="*/ 2778 w 3516"/>
              <a:gd name="T47" fmla="*/ 2228 h 3254"/>
              <a:gd name="T48" fmla="*/ 2862 w 3516"/>
              <a:gd name="T49" fmla="*/ 2510 h 3254"/>
              <a:gd name="T50" fmla="*/ 2643 w 3516"/>
              <a:gd name="T51" fmla="*/ 2680 h 3254"/>
              <a:gd name="T52" fmla="*/ 2432 w 3516"/>
              <a:gd name="T53" fmla="*/ 2511 h 3254"/>
              <a:gd name="T54" fmla="*/ 2523 w 3516"/>
              <a:gd name="T55" fmla="*/ 2228 h 3254"/>
              <a:gd name="T56" fmla="*/ 436 w 3516"/>
              <a:gd name="T57" fmla="*/ 1735 h 3254"/>
              <a:gd name="T58" fmla="*/ 530 w 3516"/>
              <a:gd name="T59" fmla="*/ 2028 h 3254"/>
              <a:gd name="T60" fmla="*/ 711 w 3516"/>
              <a:gd name="T61" fmla="*/ 2283 h 3254"/>
              <a:gd name="T62" fmla="*/ 949 w 3516"/>
              <a:gd name="T63" fmla="*/ 2441 h 3254"/>
              <a:gd name="T64" fmla="*/ 1122 w 3516"/>
              <a:gd name="T65" fmla="*/ 2302 h 3254"/>
              <a:gd name="T66" fmla="*/ 1227 w 3516"/>
              <a:gd name="T67" fmla="*/ 2579 h 3254"/>
              <a:gd name="T68" fmla="*/ 897 w 3516"/>
              <a:gd name="T69" fmla="*/ 2675 h 3254"/>
              <a:gd name="T70" fmla="*/ 670 w 3516"/>
              <a:gd name="T71" fmla="*/ 2484 h 3254"/>
              <a:gd name="T72" fmla="*/ 486 w 3516"/>
              <a:gd name="T73" fmla="*/ 2170 h 3254"/>
              <a:gd name="T74" fmla="*/ 423 w 3516"/>
              <a:gd name="T75" fmla="*/ 1826 h 3254"/>
              <a:gd name="T76" fmla="*/ 2585 w 3516"/>
              <a:gd name="T77" fmla="*/ 1592 h 3254"/>
              <a:gd name="T78" fmla="*/ 3055 w 3516"/>
              <a:gd name="T79" fmla="*/ 1857 h 3254"/>
              <a:gd name="T80" fmla="*/ 3265 w 3516"/>
              <a:gd name="T81" fmla="*/ 2393 h 3254"/>
              <a:gd name="T82" fmla="*/ 3507 w 3516"/>
              <a:gd name="T83" fmla="*/ 2432 h 3254"/>
              <a:gd name="T84" fmla="*/ 3163 w 3516"/>
              <a:gd name="T85" fmla="*/ 2712 h 3254"/>
              <a:gd name="T86" fmla="*/ 2915 w 3516"/>
              <a:gd name="T87" fmla="*/ 2332 h 3254"/>
              <a:gd name="T88" fmla="*/ 3143 w 3516"/>
              <a:gd name="T89" fmla="*/ 2529 h 3254"/>
              <a:gd name="T90" fmla="*/ 3028 w 3516"/>
              <a:gd name="T91" fmla="*/ 2004 h 3254"/>
              <a:gd name="T92" fmla="*/ 2579 w 3516"/>
              <a:gd name="T93" fmla="*/ 1701 h 3254"/>
              <a:gd name="T94" fmla="*/ 2585 w 3516"/>
              <a:gd name="T95" fmla="*/ 1592 h 3254"/>
              <a:gd name="T96" fmla="*/ 2316 w 3516"/>
              <a:gd name="T97" fmla="*/ 1739 h 3254"/>
              <a:gd name="T98" fmla="*/ 2033 w 3516"/>
              <a:gd name="T99" fmla="*/ 2065 h 3254"/>
              <a:gd name="T100" fmla="*/ 1981 w 3516"/>
              <a:gd name="T101" fmla="*/ 1865 h 3254"/>
              <a:gd name="T102" fmla="*/ 1655 w 3516"/>
              <a:gd name="T103" fmla="*/ 2286 h 3254"/>
              <a:gd name="T104" fmla="*/ 1634 w 3516"/>
              <a:gd name="T105" fmla="*/ 2704 h 3254"/>
              <a:gd name="T106" fmla="*/ 1517 w 3516"/>
              <a:gd name="T107" fmla="*/ 2545 h 3254"/>
              <a:gd name="T108" fmla="*/ 1680 w 3516"/>
              <a:gd name="T109" fmla="*/ 1991 h 3254"/>
              <a:gd name="T110" fmla="*/ 1929 w 3516"/>
              <a:gd name="T111" fmla="*/ 1582 h 3254"/>
              <a:gd name="T112" fmla="*/ 1945 w 3516"/>
              <a:gd name="T113" fmla="*/ 1480 h 3254"/>
              <a:gd name="T114" fmla="*/ 757 w 3516"/>
              <a:gd name="T115" fmla="*/ 425 h 3254"/>
              <a:gd name="T116" fmla="*/ 588 w 3516"/>
              <a:gd name="T117" fmla="*/ 950 h 3254"/>
              <a:gd name="T118" fmla="*/ 645 w 3516"/>
              <a:gd name="T119" fmla="*/ 536 h 3254"/>
              <a:gd name="T120" fmla="*/ 1030 w 3516"/>
              <a:gd name="T121" fmla="*/ 822 h 3254"/>
              <a:gd name="T122" fmla="*/ 426 w 3516"/>
              <a:gd name="T123" fmla="*/ 1279 h 3254"/>
              <a:gd name="T124" fmla="*/ 513 w 3516"/>
              <a:gd name="T125" fmla="*/ 360 h 3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16" h="3254">
                <a:moveTo>
                  <a:pt x="1830" y="2785"/>
                </a:moveTo>
                <a:lnTo>
                  <a:pt x="2188" y="2798"/>
                </a:lnTo>
                <a:lnTo>
                  <a:pt x="2206" y="2802"/>
                </a:lnTo>
                <a:lnTo>
                  <a:pt x="2221" y="2809"/>
                </a:lnTo>
                <a:lnTo>
                  <a:pt x="2233" y="2822"/>
                </a:lnTo>
                <a:lnTo>
                  <a:pt x="2240" y="2838"/>
                </a:lnTo>
                <a:lnTo>
                  <a:pt x="2242" y="2855"/>
                </a:lnTo>
                <a:lnTo>
                  <a:pt x="2238" y="2873"/>
                </a:lnTo>
                <a:lnTo>
                  <a:pt x="2229" y="2888"/>
                </a:lnTo>
                <a:lnTo>
                  <a:pt x="2218" y="2900"/>
                </a:lnTo>
                <a:lnTo>
                  <a:pt x="2202" y="2907"/>
                </a:lnTo>
                <a:lnTo>
                  <a:pt x="2183" y="2909"/>
                </a:lnTo>
                <a:lnTo>
                  <a:pt x="1942" y="2900"/>
                </a:lnTo>
                <a:lnTo>
                  <a:pt x="1989" y="2943"/>
                </a:lnTo>
                <a:lnTo>
                  <a:pt x="2039" y="2981"/>
                </a:lnTo>
                <a:lnTo>
                  <a:pt x="2092" y="3014"/>
                </a:lnTo>
                <a:lnTo>
                  <a:pt x="2146" y="3042"/>
                </a:lnTo>
                <a:lnTo>
                  <a:pt x="2203" y="3065"/>
                </a:lnTo>
                <a:lnTo>
                  <a:pt x="2260" y="3083"/>
                </a:lnTo>
                <a:lnTo>
                  <a:pt x="2319" y="3096"/>
                </a:lnTo>
                <a:lnTo>
                  <a:pt x="2379" y="3104"/>
                </a:lnTo>
                <a:lnTo>
                  <a:pt x="2439" y="3109"/>
                </a:lnTo>
                <a:lnTo>
                  <a:pt x="2499" y="3107"/>
                </a:lnTo>
                <a:lnTo>
                  <a:pt x="2559" y="3100"/>
                </a:lnTo>
                <a:lnTo>
                  <a:pt x="2619" y="3088"/>
                </a:lnTo>
                <a:lnTo>
                  <a:pt x="2677" y="3073"/>
                </a:lnTo>
                <a:lnTo>
                  <a:pt x="2735" y="3051"/>
                </a:lnTo>
                <a:lnTo>
                  <a:pt x="2790" y="3025"/>
                </a:lnTo>
                <a:lnTo>
                  <a:pt x="2844" y="2994"/>
                </a:lnTo>
                <a:lnTo>
                  <a:pt x="2896" y="2956"/>
                </a:lnTo>
                <a:lnTo>
                  <a:pt x="2944" y="2915"/>
                </a:lnTo>
                <a:lnTo>
                  <a:pt x="2959" y="2905"/>
                </a:lnTo>
                <a:lnTo>
                  <a:pt x="2976" y="2901"/>
                </a:lnTo>
                <a:lnTo>
                  <a:pt x="2993" y="2901"/>
                </a:lnTo>
                <a:lnTo>
                  <a:pt x="3009" y="2907"/>
                </a:lnTo>
                <a:lnTo>
                  <a:pt x="3023" y="2918"/>
                </a:lnTo>
                <a:lnTo>
                  <a:pt x="3031" y="2931"/>
                </a:lnTo>
                <a:lnTo>
                  <a:pt x="3037" y="2944"/>
                </a:lnTo>
                <a:lnTo>
                  <a:pt x="3038" y="2959"/>
                </a:lnTo>
                <a:lnTo>
                  <a:pt x="3036" y="2972"/>
                </a:lnTo>
                <a:lnTo>
                  <a:pt x="3030" y="2985"/>
                </a:lnTo>
                <a:lnTo>
                  <a:pt x="3021" y="2997"/>
                </a:lnTo>
                <a:lnTo>
                  <a:pt x="2967" y="3042"/>
                </a:lnTo>
                <a:lnTo>
                  <a:pt x="2913" y="3082"/>
                </a:lnTo>
                <a:lnTo>
                  <a:pt x="2855" y="3116"/>
                </a:lnTo>
                <a:lnTo>
                  <a:pt x="2796" y="3146"/>
                </a:lnTo>
                <a:lnTo>
                  <a:pt x="2735" y="3171"/>
                </a:lnTo>
                <a:lnTo>
                  <a:pt x="2672" y="3191"/>
                </a:lnTo>
                <a:lnTo>
                  <a:pt x="2608" y="3205"/>
                </a:lnTo>
                <a:lnTo>
                  <a:pt x="2544" y="3214"/>
                </a:lnTo>
                <a:lnTo>
                  <a:pt x="2479" y="3220"/>
                </a:lnTo>
                <a:lnTo>
                  <a:pt x="2415" y="3218"/>
                </a:lnTo>
                <a:lnTo>
                  <a:pt x="2350" y="3213"/>
                </a:lnTo>
                <a:lnTo>
                  <a:pt x="2286" y="3204"/>
                </a:lnTo>
                <a:lnTo>
                  <a:pt x="2223" y="3188"/>
                </a:lnTo>
                <a:lnTo>
                  <a:pt x="2160" y="3168"/>
                </a:lnTo>
                <a:lnTo>
                  <a:pt x="2100" y="3143"/>
                </a:lnTo>
                <a:lnTo>
                  <a:pt x="2041" y="3113"/>
                </a:lnTo>
                <a:lnTo>
                  <a:pt x="1984" y="3078"/>
                </a:lnTo>
                <a:lnTo>
                  <a:pt x="1930" y="3038"/>
                </a:lnTo>
                <a:lnTo>
                  <a:pt x="1878" y="2994"/>
                </a:lnTo>
                <a:lnTo>
                  <a:pt x="1871" y="3199"/>
                </a:lnTo>
                <a:lnTo>
                  <a:pt x="1868" y="3217"/>
                </a:lnTo>
                <a:lnTo>
                  <a:pt x="1859" y="3232"/>
                </a:lnTo>
                <a:lnTo>
                  <a:pt x="1846" y="3244"/>
                </a:lnTo>
                <a:lnTo>
                  <a:pt x="1830" y="3252"/>
                </a:lnTo>
                <a:lnTo>
                  <a:pt x="1813" y="3254"/>
                </a:lnTo>
                <a:lnTo>
                  <a:pt x="1795" y="3249"/>
                </a:lnTo>
                <a:lnTo>
                  <a:pt x="1780" y="3241"/>
                </a:lnTo>
                <a:lnTo>
                  <a:pt x="1769" y="3229"/>
                </a:lnTo>
                <a:lnTo>
                  <a:pt x="1761" y="3213"/>
                </a:lnTo>
                <a:lnTo>
                  <a:pt x="1759" y="3195"/>
                </a:lnTo>
                <a:lnTo>
                  <a:pt x="1773" y="2838"/>
                </a:lnTo>
                <a:lnTo>
                  <a:pt x="1775" y="2824"/>
                </a:lnTo>
                <a:lnTo>
                  <a:pt x="1781" y="2810"/>
                </a:lnTo>
                <a:lnTo>
                  <a:pt x="1790" y="2800"/>
                </a:lnTo>
                <a:lnTo>
                  <a:pt x="1803" y="2791"/>
                </a:lnTo>
                <a:lnTo>
                  <a:pt x="1815" y="2786"/>
                </a:lnTo>
                <a:lnTo>
                  <a:pt x="1830" y="2785"/>
                </a:lnTo>
                <a:close/>
                <a:moveTo>
                  <a:pt x="2013" y="2455"/>
                </a:moveTo>
                <a:lnTo>
                  <a:pt x="2013" y="2610"/>
                </a:lnTo>
                <a:lnTo>
                  <a:pt x="2032" y="2611"/>
                </a:lnTo>
                <a:lnTo>
                  <a:pt x="2059" y="2612"/>
                </a:lnTo>
                <a:lnTo>
                  <a:pt x="2079" y="2611"/>
                </a:lnTo>
                <a:lnTo>
                  <a:pt x="2098" y="2608"/>
                </a:lnTo>
                <a:lnTo>
                  <a:pt x="2116" y="2603"/>
                </a:lnTo>
                <a:lnTo>
                  <a:pt x="2132" y="2594"/>
                </a:lnTo>
                <a:lnTo>
                  <a:pt x="2145" y="2583"/>
                </a:lnTo>
                <a:lnTo>
                  <a:pt x="2155" y="2570"/>
                </a:lnTo>
                <a:lnTo>
                  <a:pt x="2161" y="2553"/>
                </a:lnTo>
                <a:lnTo>
                  <a:pt x="2163" y="2532"/>
                </a:lnTo>
                <a:lnTo>
                  <a:pt x="2161" y="2513"/>
                </a:lnTo>
                <a:lnTo>
                  <a:pt x="2155" y="2497"/>
                </a:lnTo>
                <a:lnTo>
                  <a:pt x="2145" y="2483"/>
                </a:lnTo>
                <a:lnTo>
                  <a:pt x="2132" y="2473"/>
                </a:lnTo>
                <a:lnTo>
                  <a:pt x="2116" y="2465"/>
                </a:lnTo>
                <a:lnTo>
                  <a:pt x="2098" y="2460"/>
                </a:lnTo>
                <a:lnTo>
                  <a:pt x="2078" y="2456"/>
                </a:lnTo>
                <a:lnTo>
                  <a:pt x="2055" y="2455"/>
                </a:lnTo>
                <a:lnTo>
                  <a:pt x="2013" y="2455"/>
                </a:lnTo>
                <a:close/>
                <a:moveTo>
                  <a:pt x="2647" y="2260"/>
                </a:moveTo>
                <a:lnTo>
                  <a:pt x="2623" y="2262"/>
                </a:lnTo>
                <a:lnTo>
                  <a:pt x="2601" y="2269"/>
                </a:lnTo>
                <a:lnTo>
                  <a:pt x="2581" y="2280"/>
                </a:lnTo>
                <a:lnTo>
                  <a:pt x="2564" y="2294"/>
                </a:lnTo>
                <a:lnTo>
                  <a:pt x="2549" y="2312"/>
                </a:lnTo>
                <a:lnTo>
                  <a:pt x="2538" y="2333"/>
                </a:lnTo>
                <a:lnTo>
                  <a:pt x="2528" y="2355"/>
                </a:lnTo>
                <a:lnTo>
                  <a:pt x="2522" y="2381"/>
                </a:lnTo>
                <a:lnTo>
                  <a:pt x="2517" y="2409"/>
                </a:lnTo>
                <a:lnTo>
                  <a:pt x="2516" y="2437"/>
                </a:lnTo>
                <a:lnTo>
                  <a:pt x="2517" y="2468"/>
                </a:lnTo>
                <a:lnTo>
                  <a:pt x="2523" y="2498"/>
                </a:lnTo>
                <a:lnTo>
                  <a:pt x="2531" y="2525"/>
                </a:lnTo>
                <a:lnTo>
                  <a:pt x="2544" y="2549"/>
                </a:lnTo>
                <a:lnTo>
                  <a:pt x="2559" y="2571"/>
                </a:lnTo>
                <a:lnTo>
                  <a:pt x="2577" y="2588"/>
                </a:lnTo>
                <a:lnTo>
                  <a:pt x="2597" y="2599"/>
                </a:lnTo>
                <a:lnTo>
                  <a:pt x="2622" y="2608"/>
                </a:lnTo>
                <a:lnTo>
                  <a:pt x="2647" y="2611"/>
                </a:lnTo>
                <a:lnTo>
                  <a:pt x="2674" y="2608"/>
                </a:lnTo>
                <a:lnTo>
                  <a:pt x="2699" y="2599"/>
                </a:lnTo>
                <a:lnTo>
                  <a:pt x="2719" y="2587"/>
                </a:lnTo>
                <a:lnTo>
                  <a:pt x="2737" y="2570"/>
                </a:lnTo>
                <a:lnTo>
                  <a:pt x="2752" y="2548"/>
                </a:lnTo>
                <a:lnTo>
                  <a:pt x="2764" y="2524"/>
                </a:lnTo>
                <a:lnTo>
                  <a:pt x="2772" y="2496"/>
                </a:lnTo>
                <a:lnTo>
                  <a:pt x="2778" y="2466"/>
                </a:lnTo>
                <a:lnTo>
                  <a:pt x="2779" y="2434"/>
                </a:lnTo>
                <a:lnTo>
                  <a:pt x="2778" y="2408"/>
                </a:lnTo>
                <a:lnTo>
                  <a:pt x="2773" y="2381"/>
                </a:lnTo>
                <a:lnTo>
                  <a:pt x="2767" y="2357"/>
                </a:lnTo>
                <a:lnTo>
                  <a:pt x="2757" y="2334"/>
                </a:lnTo>
                <a:lnTo>
                  <a:pt x="2746" y="2313"/>
                </a:lnTo>
                <a:lnTo>
                  <a:pt x="2732" y="2296"/>
                </a:lnTo>
                <a:lnTo>
                  <a:pt x="2715" y="2281"/>
                </a:lnTo>
                <a:lnTo>
                  <a:pt x="2694" y="2269"/>
                </a:lnTo>
                <a:lnTo>
                  <a:pt x="2673" y="2263"/>
                </a:lnTo>
                <a:lnTo>
                  <a:pt x="2647" y="2260"/>
                </a:lnTo>
                <a:close/>
                <a:moveTo>
                  <a:pt x="2062" y="2258"/>
                </a:moveTo>
                <a:lnTo>
                  <a:pt x="2041" y="2258"/>
                </a:lnTo>
                <a:lnTo>
                  <a:pt x="2023" y="2260"/>
                </a:lnTo>
                <a:lnTo>
                  <a:pt x="2013" y="2262"/>
                </a:lnTo>
                <a:lnTo>
                  <a:pt x="2013" y="2392"/>
                </a:lnTo>
                <a:lnTo>
                  <a:pt x="2058" y="2392"/>
                </a:lnTo>
                <a:lnTo>
                  <a:pt x="2081" y="2390"/>
                </a:lnTo>
                <a:lnTo>
                  <a:pt x="2102" y="2385"/>
                </a:lnTo>
                <a:lnTo>
                  <a:pt x="2119" y="2377"/>
                </a:lnTo>
                <a:lnTo>
                  <a:pt x="2133" y="2367"/>
                </a:lnTo>
                <a:lnTo>
                  <a:pt x="2143" y="2354"/>
                </a:lnTo>
                <a:lnTo>
                  <a:pt x="2149" y="2339"/>
                </a:lnTo>
                <a:lnTo>
                  <a:pt x="2151" y="2323"/>
                </a:lnTo>
                <a:lnTo>
                  <a:pt x="2149" y="2305"/>
                </a:lnTo>
                <a:lnTo>
                  <a:pt x="2143" y="2290"/>
                </a:lnTo>
                <a:lnTo>
                  <a:pt x="2133" y="2279"/>
                </a:lnTo>
                <a:lnTo>
                  <a:pt x="2121" y="2270"/>
                </a:lnTo>
                <a:lnTo>
                  <a:pt x="2103" y="2264"/>
                </a:lnTo>
                <a:lnTo>
                  <a:pt x="2084" y="2260"/>
                </a:lnTo>
                <a:lnTo>
                  <a:pt x="2062" y="2258"/>
                </a:lnTo>
                <a:close/>
                <a:moveTo>
                  <a:pt x="2298" y="2198"/>
                </a:moveTo>
                <a:lnTo>
                  <a:pt x="2385" y="2198"/>
                </a:lnTo>
                <a:lnTo>
                  <a:pt x="2385" y="2673"/>
                </a:lnTo>
                <a:lnTo>
                  <a:pt x="2298" y="2673"/>
                </a:lnTo>
                <a:lnTo>
                  <a:pt x="2298" y="2198"/>
                </a:lnTo>
                <a:close/>
                <a:moveTo>
                  <a:pt x="2053" y="2195"/>
                </a:moveTo>
                <a:lnTo>
                  <a:pt x="2089" y="2196"/>
                </a:lnTo>
                <a:lnTo>
                  <a:pt x="2119" y="2199"/>
                </a:lnTo>
                <a:lnTo>
                  <a:pt x="2145" y="2204"/>
                </a:lnTo>
                <a:lnTo>
                  <a:pt x="2169" y="2213"/>
                </a:lnTo>
                <a:lnTo>
                  <a:pt x="2189" y="2224"/>
                </a:lnTo>
                <a:lnTo>
                  <a:pt x="2206" y="2237"/>
                </a:lnTo>
                <a:lnTo>
                  <a:pt x="2219" y="2252"/>
                </a:lnTo>
                <a:lnTo>
                  <a:pt x="2229" y="2270"/>
                </a:lnTo>
                <a:lnTo>
                  <a:pt x="2236" y="2290"/>
                </a:lnTo>
                <a:lnTo>
                  <a:pt x="2238" y="2313"/>
                </a:lnTo>
                <a:lnTo>
                  <a:pt x="2236" y="2335"/>
                </a:lnTo>
                <a:lnTo>
                  <a:pt x="2229" y="2355"/>
                </a:lnTo>
                <a:lnTo>
                  <a:pt x="2219" y="2374"/>
                </a:lnTo>
                <a:lnTo>
                  <a:pt x="2203" y="2391"/>
                </a:lnTo>
                <a:lnTo>
                  <a:pt x="2183" y="2404"/>
                </a:lnTo>
                <a:lnTo>
                  <a:pt x="2160" y="2416"/>
                </a:lnTo>
                <a:lnTo>
                  <a:pt x="2160" y="2417"/>
                </a:lnTo>
                <a:lnTo>
                  <a:pt x="2178" y="2424"/>
                </a:lnTo>
                <a:lnTo>
                  <a:pt x="2195" y="2432"/>
                </a:lnTo>
                <a:lnTo>
                  <a:pt x="2212" y="2443"/>
                </a:lnTo>
                <a:lnTo>
                  <a:pt x="2226" y="2457"/>
                </a:lnTo>
                <a:lnTo>
                  <a:pt x="2238" y="2473"/>
                </a:lnTo>
                <a:lnTo>
                  <a:pt x="2247" y="2491"/>
                </a:lnTo>
                <a:lnTo>
                  <a:pt x="2253" y="2512"/>
                </a:lnTo>
                <a:lnTo>
                  <a:pt x="2255" y="2536"/>
                </a:lnTo>
                <a:lnTo>
                  <a:pt x="2253" y="2560"/>
                </a:lnTo>
                <a:lnTo>
                  <a:pt x="2247" y="2581"/>
                </a:lnTo>
                <a:lnTo>
                  <a:pt x="2238" y="2602"/>
                </a:lnTo>
                <a:lnTo>
                  <a:pt x="2225" y="2619"/>
                </a:lnTo>
                <a:lnTo>
                  <a:pt x="2210" y="2634"/>
                </a:lnTo>
                <a:lnTo>
                  <a:pt x="2191" y="2646"/>
                </a:lnTo>
                <a:lnTo>
                  <a:pt x="2169" y="2658"/>
                </a:lnTo>
                <a:lnTo>
                  <a:pt x="2141" y="2667"/>
                </a:lnTo>
                <a:lnTo>
                  <a:pt x="2110" y="2673"/>
                </a:lnTo>
                <a:lnTo>
                  <a:pt x="2074" y="2676"/>
                </a:lnTo>
                <a:lnTo>
                  <a:pt x="2033" y="2677"/>
                </a:lnTo>
                <a:lnTo>
                  <a:pt x="1999" y="2677"/>
                </a:lnTo>
                <a:lnTo>
                  <a:pt x="1970" y="2675"/>
                </a:lnTo>
                <a:lnTo>
                  <a:pt x="1946" y="2673"/>
                </a:lnTo>
                <a:lnTo>
                  <a:pt x="1926" y="2671"/>
                </a:lnTo>
                <a:lnTo>
                  <a:pt x="1926" y="2204"/>
                </a:lnTo>
                <a:lnTo>
                  <a:pt x="1946" y="2201"/>
                </a:lnTo>
                <a:lnTo>
                  <a:pt x="1969" y="2198"/>
                </a:lnTo>
                <a:lnTo>
                  <a:pt x="1996" y="2196"/>
                </a:lnTo>
                <a:lnTo>
                  <a:pt x="2023" y="2195"/>
                </a:lnTo>
                <a:lnTo>
                  <a:pt x="2053" y="2195"/>
                </a:lnTo>
                <a:close/>
                <a:moveTo>
                  <a:pt x="2650" y="2190"/>
                </a:moveTo>
                <a:lnTo>
                  <a:pt x="2687" y="2192"/>
                </a:lnTo>
                <a:lnTo>
                  <a:pt x="2720" y="2200"/>
                </a:lnTo>
                <a:lnTo>
                  <a:pt x="2751" y="2212"/>
                </a:lnTo>
                <a:lnTo>
                  <a:pt x="2778" y="2228"/>
                </a:lnTo>
                <a:lnTo>
                  <a:pt x="2802" y="2248"/>
                </a:lnTo>
                <a:lnTo>
                  <a:pt x="2822" y="2271"/>
                </a:lnTo>
                <a:lnTo>
                  <a:pt x="2839" y="2298"/>
                </a:lnTo>
                <a:lnTo>
                  <a:pt x="2853" y="2328"/>
                </a:lnTo>
                <a:lnTo>
                  <a:pt x="2863" y="2360"/>
                </a:lnTo>
                <a:lnTo>
                  <a:pt x="2869" y="2394"/>
                </a:lnTo>
                <a:lnTo>
                  <a:pt x="2870" y="2430"/>
                </a:lnTo>
                <a:lnTo>
                  <a:pt x="2868" y="2472"/>
                </a:lnTo>
                <a:lnTo>
                  <a:pt x="2862" y="2510"/>
                </a:lnTo>
                <a:lnTo>
                  <a:pt x="2850" y="2545"/>
                </a:lnTo>
                <a:lnTo>
                  <a:pt x="2835" y="2576"/>
                </a:lnTo>
                <a:lnTo>
                  <a:pt x="2817" y="2603"/>
                </a:lnTo>
                <a:lnTo>
                  <a:pt x="2795" y="2626"/>
                </a:lnTo>
                <a:lnTo>
                  <a:pt x="2769" y="2645"/>
                </a:lnTo>
                <a:lnTo>
                  <a:pt x="2741" y="2660"/>
                </a:lnTo>
                <a:lnTo>
                  <a:pt x="2710" y="2672"/>
                </a:lnTo>
                <a:lnTo>
                  <a:pt x="2677" y="2678"/>
                </a:lnTo>
                <a:lnTo>
                  <a:pt x="2643" y="2680"/>
                </a:lnTo>
                <a:lnTo>
                  <a:pt x="2608" y="2678"/>
                </a:lnTo>
                <a:lnTo>
                  <a:pt x="2575" y="2671"/>
                </a:lnTo>
                <a:lnTo>
                  <a:pt x="2545" y="2659"/>
                </a:lnTo>
                <a:lnTo>
                  <a:pt x="2518" y="2643"/>
                </a:lnTo>
                <a:lnTo>
                  <a:pt x="2494" y="2623"/>
                </a:lnTo>
                <a:lnTo>
                  <a:pt x="2474" y="2599"/>
                </a:lnTo>
                <a:lnTo>
                  <a:pt x="2457" y="2573"/>
                </a:lnTo>
                <a:lnTo>
                  <a:pt x="2443" y="2543"/>
                </a:lnTo>
                <a:lnTo>
                  <a:pt x="2432" y="2511"/>
                </a:lnTo>
                <a:lnTo>
                  <a:pt x="2427" y="2476"/>
                </a:lnTo>
                <a:lnTo>
                  <a:pt x="2425" y="2439"/>
                </a:lnTo>
                <a:lnTo>
                  <a:pt x="2427" y="2400"/>
                </a:lnTo>
                <a:lnTo>
                  <a:pt x="2433" y="2364"/>
                </a:lnTo>
                <a:lnTo>
                  <a:pt x="2444" y="2330"/>
                </a:lnTo>
                <a:lnTo>
                  <a:pt x="2459" y="2300"/>
                </a:lnTo>
                <a:lnTo>
                  <a:pt x="2477" y="2272"/>
                </a:lnTo>
                <a:lnTo>
                  <a:pt x="2498" y="2248"/>
                </a:lnTo>
                <a:lnTo>
                  <a:pt x="2523" y="2228"/>
                </a:lnTo>
                <a:lnTo>
                  <a:pt x="2550" y="2212"/>
                </a:lnTo>
                <a:lnTo>
                  <a:pt x="2581" y="2200"/>
                </a:lnTo>
                <a:lnTo>
                  <a:pt x="2614" y="2192"/>
                </a:lnTo>
                <a:lnTo>
                  <a:pt x="2650" y="2190"/>
                </a:lnTo>
                <a:close/>
                <a:moveTo>
                  <a:pt x="429" y="1681"/>
                </a:moveTo>
                <a:lnTo>
                  <a:pt x="429" y="1684"/>
                </a:lnTo>
                <a:lnTo>
                  <a:pt x="430" y="1695"/>
                </a:lnTo>
                <a:lnTo>
                  <a:pt x="432" y="1713"/>
                </a:lnTo>
                <a:lnTo>
                  <a:pt x="436" y="1735"/>
                </a:lnTo>
                <a:lnTo>
                  <a:pt x="439" y="1755"/>
                </a:lnTo>
                <a:lnTo>
                  <a:pt x="444" y="1775"/>
                </a:lnTo>
                <a:lnTo>
                  <a:pt x="448" y="1797"/>
                </a:lnTo>
                <a:lnTo>
                  <a:pt x="458" y="1834"/>
                </a:lnTo>
                <a:lnTo>
                  <a:pt x="470" y="1876"/>
                </a:lnTo>
                <a:lnTo>
                  <a:pt x="484" y="1920"/>
                </a:lnTo>
                <a:lnTo>
                  <a:pt x="502" y="1965"/>
                </a:lnTo>
                <a:lnTo>
                  <a:pt x="515" y="1997"/>
                </a:lnTo>
                <a:lnTo>
                  <a:pt x="530" y="2028"/>
                </a:lnTo>
                <a:lnTo>
                  <a:pt x="546" y="2060"/>
                </a:lnTo>
                <a:lnTo>
                  <a:pt x="564" y="2092"/>
                </a:lnTo>
                <a:lnTo>
                  <a:pt x="583" y="2124"/>
                </a:lnTo>
                <a:lnTo>
                  <a:pt x="604" y="2155"/>
                </a:lnTo>
                <a:lnTo>
                  <a:pt x="626" y="2185"/>
                </a:lnTo>
                <a:lnTo>
                  <a:pt x="649" y="2215"/>
                </a:lnTo>
                <a:lnTo>
                  <a:pt x="674" y="2243"/>
                </a:lnTo>
                <a:lnTo>
                  <a:pt x="692" y="2264"/>
                </a:lnTo>
                <a:lnTo>
                  <a:pt x="711" y="2283"/>
                </a:lnTo>
                <a:lnTo>
                  <a:pt x="752" y="2319"/>
                </a:lnTo>
                <a:lnTo>
                  <a:pt x="772" y="2336"/>
                </a:lnTo>
                <a:lnTo>
                  <a:pt x="794" y="2352"/>
                </a:lnTo>
                <a:lnTo>
                  <a:pt x="816" y="2366"/>
                </a:lnTo>
                <a:lnTo>
                  <a:pt x="836" y="2381"/>
                </a:lnTo>
                <a:lnTo>
                  <a:pt x="858" y="2395"/>
                </a:lnTo>
                <a:lnTo>
                  <a:pt x="879" y="2406"/>
                </a:lnTo>
                <a:lnTo>
                  <a:pt x="922" y="2427"/>
                </a:lnTo>
                <a:lnTo>
                  <a:pt x="949" y="2441"/>
                </a:lnTo>
                <a:lnTo>
                  <a:pt x="978" y="2451"/>
                </a:lnTo>
                <a:lnTo>
                  <a:pt x="1071" y="2183"/>
                </a:lnTo>
                <a:lnTo>
                  <a:pt x="1073" y="2187"/>
                </a:lnTo>
                <a:lnTo>
                  <a:pt x="1078" y="2197"/>
                </a:lnTo>
                <a:lnTo>
                  <a:pt x="1085" y="2211"/>
                </a:lnTo>
                <a:lnTo>
                  <a:pt x="1092" y="2229"/>
                </a:lnTo>
                <a:lnTo>
                  <a:pt x="1102" y="2250"/>
                </a:lnTo>
                <a:lnTo>
                  <a:pt x="1111" y="2276"/>
                </a:lnTo>
                <a:lnTo>
                  <a:pt x="1122" y="2302"/>
                </a:lnTo>
                <a:lnTo>
                  <a:pt x="1134" y="2332"/>
                </a:lnTo>
                <a:lnTo>
                  <a:pt x="1146" y="2363"/>
                </a:lnTo>
                <a:lnTo>
                  <a:pt x="1158" y="2395"/>
                </a:lnTo>
                <a:lnTo>
                  <a:pt x="1170" y="2428"/>
                </a:lnTo>
                <a:lnTo>
                  <a:pt x="1183" y="2460"/>
                </a:lnTo>
                <a:lnTo>
                  <a:pt x="1195" y="2492"/>
                </a:lnTo>
                <a:lnTo>
                  <a:pt x="1206" y="2523"/>
                </a:lnTo>
                <a:lnTo>
                  <a:pt x="1217" y="2551"/>
                </a:lnTo>
                <a:lnTo>
                  <a:pt x="1227" y="2579"/>
                </a:lnTo>
                <a:lnTo>
                  <a:pt x="1235" y="2603"/>
                </a:lnTo>
                <a:lnTo>
                  <a:pt x="1244" y="2624"/>
                </a:lnTo>
                <a:lnTo>
                  <a:pt x="1250" y="2641"/>
                </a:lnTo>
                <a:lnTo>
                  <a:pt x="1254" y="2654"/>
                </a:lnTo>
                <a:lnTo>
                  <a:pt x="1258" y="2662"/>
                </a:lnTo>
                <a:lnTo>
                  <a:pt x="1259" y="2666"/>
                </a:lnTo>
                <a:lnTo>
                  <a:pt x="801" y="2965"/>
                </a:lnTo>
                <a:lnTo>
                  <a:pt x="900" y="2677"/>
                </a:lnTo>
                <a:lnTo>
                  <a:pt x="897" y="2675"/>
                </a:lnTo>
                <a:lnTo>
                  <a:pt x="893" y="2673"/>
                </a:lnTo>
                <a:lnTo>
                  <a:pt x="864" y="2655"/>
                </a:lnTo>
                <a:lnTo>
                  <a:pt x="834" y="2635"/>
                </a:lnTo>
                <a:lnTo>
                  <a:pt x="804" y="2611"/>
                </a:lnTo>
                <a:lnTo>
                  <a:pt x="758" y="2573"/>
                </a:lnTo>
                <a:lnTo>
                  <a:pt x="735" y="2554"/>
                </a:lnTo>
                <a:lnTo>
                  <a:pt x="713" y="2530"/>
                </a:lnTo>
                <a:lnTo>
                  <a:pt x="691" y="2508"/>
                </a:lnTo>
                <a:lnTo>
                  <a:pt x="670" y="2484"/>
                </a:lnTo>
                <a:lnTo>
                  <a:pt x="649" y="2460"/>
                </a:lnTo>
                <a:lnTo>
                  <a:pt x="629" y="2434"/>
                </a:lnTo>
                <a:lnTo>
                  <a:pt x="591" y="2381"/>
                </a:lnTo>
                <a:lnTo>
                  <a:pt x="574" y="2353"/>
                </a:lnTo>
                <a:lnTo>
                  <a:pt x="557" y="2325"/>
                </a:lnTo>
                <a:lnTo>
                  <a:pt x="537" y="2287"/>
                </a:lnTo>
                <a:lnTo>
                  <a:pt x="518" y="2248"/>
                </a:lnTo>
                <a:lnTo>
                  <a:pt x="501" y="2209"/>
                </a:lnTo>
                <a:lnTo>
                  <a:pt x="486" y="2170"/>
                </a:lnTo>
                <a:lnTo>
                  <a:pt x="474" y="2132"/>
                </a:lnTo>
                <a:lnTo>
                  <a:pt x="462" y="2093"/>
                </a:lnTo>
                <a:lnTo>
                  <a:pt x="453" y="2056"/>
                </a:lnTo>
                <a:lnTo>
                  <a:pt x="445" y="2019"/>
                </a:lnTo>
                <a:lnTo>
                  <a:pt x="438" y="1984"/>
                </a:lnTo>
                <a:lnTo>
                  <a:pt x="431" y="1932"/>
                </a:lnTo>
                <a:lnTo>
                  <a:pt x="427" y="1885"/>
                </a:lnTo>
                <a:lnTo>
                  <a:pt x="425" y="1855"/>
                </a:lnTo>
                <a:lnTo>
                  <a:pt x="423" y="1826"/>
                </a:lnTo>
                <a:lnTo>
                  <a:pt x="422" y="1800"/>
                </a:lnTo>
                <a:lnTo>
                  <a:pt x="422" y="1766"/>
                </a:lnTo>
                <a:lnTo>
                  <a:pt x="423" y="1736"/>
                </a:lnTo>
                <a:lnTo>
                  <a:pt x="425" y="1717"/>
                </a:lnTo>
                <a:lnTo>
                  <a:pt x="426" y="1701"/>
                </a:lnTo>
                <a:lnTo>
                  <a:pt x="428" y="1691"/>
                </a:lnTo>
                <a:lnTo>
                  <a:pt x="428" y="1683"/>
                </a:lnTo>
                <a:lnTo>
                  <a:pt x="429" y="1681"/>
                </a:lnTo>
                <a:close/>
                <a:moveTo>
                  <a:pt x="2585" y="1592"/>
                </a:moveTo>
                <a:lnTo>
                  <a:pt x="2603" y="1593"/>
                </a:lnTo>
                <a:lnTo>
                  <a:pt x="2670" y="1610"/>
                </a:lnTo>
                <a:lnTo>
                  <a:pt x="2734" y="1631"/>
                </a:lnTo>
                <a:lnTo>
                  <a:pt x="2796" y="1659"/>
                </a:lnTo>
                <a:lnTo>
                  <a:pt x="2854" y="1691"/>
                </a:lnTo>
                <a:lnTo>
                  <a:pt x="2910" y="1726"/>
                </a:lnTo>
                <a:lnTo>
                  <a:pt x="2962" y="1766"/>
                </a:lnTo>
                <a:lnTo>
                  <a:pt x="3010" y="1810"/>
                </a:lnTo>
                <a:lnTo>
                  <a:pt x="3055" y="1857"/>
                </a:lnTo>
                <a:lnTo>
                  <a:pt x="3097" y="1907"/>
                </a:lnTo>
                <a:lnTo>
                  <a:pt x="3133" y="1960"/>
                </a:lnTo>
                <a:lnTo>
                  <a:pt x="3166" y="2016"/>
                </a:lnTo>
                <a:lnTo>
                  <a:pt x="3195" y="2074"/>
                </a:lnTo>
                <a:lnTo>
                  <a:pt x="3218" y="2135"/>
                </a:lnTo>
                <a:lnTo>
                  <a:pt x="3237" y="2197"/>
                </a:lnTo>
                <a:lnTo>
                  <a:pt x="3251" y="2261"/>
                </a:lnTo>
                <a:lnTo>
                  <a:pt x="3261" y="2327"/>
                </a:lnTo>
                <a:lnTo>
                  <a:pt x="3265" y="2393"/>
                </a:lnTo>
                <a:lnTo>
                  <a:pt x="3264" y="2460"/>
                </a:lnTo>
                <a:lnTo>
                  <a:pt x="3257" y="2528"/>
                </a:lnTo>
                <a:lnTo>
                  <a:pt x="3429" y="2415"/>
                </a:lnTo>
                <a:lnTo>
                  <a:pt x="3443" y="2410"/>
                </a:lnTo>
                <a:lnTo>
                  <a:pt x="3457" y="2407"/>
                </a:lnTo>
                <a:lnTo>
                  <a:pt x="3472" y="2408"/>
                </a:lnTo>
                <a:lnTo>
                  <a:pt x="3485" y="2413"/>
                </a:lnTo>
                <a:lnTo>
                  <a:pt x="3498" y="2420"/>
                </a:lnTo>
                <a:lnTo>
                  <a:pt x="3507" y="2432"/>
                </a:lnTo>
                <a:lnTo>
                  <a:pt x="3514" y="2446"/>
                </a:lnTo>
                <a:lnTo>
                  <a:pt x="3516" y="2460"/>
                </a:lnTo>
                <a:lnTo>
                  <a:pt x="3515" y="2474"/>
                </a:lnTo>
                <a:lnTo>
                  <a:pt x="3510" y="2488"/>
                </a:lnTo>
                <a:lnTo>
                  <a:pt x="3502" y="2499"/>
                </a:lnTo>
                <a:lnTo>
                  <a:pt x="3490" y="2509"/>
                </a:lnTo>
                <a:lnTo>
                  <a:pt x="3190" y="2704"/>
                </a:lnTo>
                <a:lnTo>
                  <a:pt x="3178" y="2710"/>
                </a:lnTo>
                <a:lnTo>
                  <a:pt x="3163" y="2712"/>
                </a:lnTo>
                <a:lnTo>
                  <a:pt x="3149" y="2711"/>
                </a:lnTo>
                <a:lnTo>
                  <a:pt x="3135" y="2707"/>
                </a:lnTo>
                <a:lnTo>
                  <a:pt x="3122" y="2699"/>
                </a:lnTo>
                <a:lnTo>
                  <a:pt x="3114" y="2687"/>
                </a:lnTo>
                <a:lnTo>
                  <a:pt x="2918" y="2387"/>
                </a:lnTo>
                <a:lnTo>
                  <a:pt x="2912" y="2374"/>
                </a:lnTo>
                <a:lnTo>
                  <a:pt x="2910" y="2360"/>
                </a:lnTo>
                <a:lnTo>
                  <a:pt x="2911" y="2346"/>
                </a:lnTo>
                <a:lnTo>
                  <a:pt x="2915" y="2332"/>
                </a:lnTo>
                <a:lnTo>
                  <a:pt x="2924" y="2320"/>
                </a:lnTo>
                <a:lnTo>
                  <a:pt x="2934" y="2311"/>
                </a:lnTo>
                <a:lnTo>
                  <a:pt x="2948" y="2304"/>
                </a:lnTo>
                <a:lnTo>
                  <a:pt x="2962" y="2301"/>
                </a:lnTo>
                <a:lnTo>
                  <a:pt x="2977" y="2302"/>
                </a:lnTo>
                <a:lnTo>
                  <a:pt x="2990" y="2308"/>
                </a:lnTo>
                <a:lnTo>
                  <a:pt x="3003" y="2315"/>
                </a:lnTo>
                <a:lnTo>
                  <a:pt x="3012" y="2327"/>
                </a:lnTo>
                <a:lnTo>
                  <a:pt x="3143" y="2529"/>
                </a:lnTo>
                <a:lnTo>
                  <a:pt x="3151" y="2466"/>
                </a:lnTo>
                <a:lnTo>
                  <a:pt x="3153" y="2403"/>
                </a:lnTo>
                <a:lnTo>
                  <a:pt x="3150" y="2342"/>
                </a:lnTo>
                <a:lnTo>
                  <a:pt x="3142" y="2281"/>
                </a:lnTo>
                <a:lnTo>
                  <a:pt x="3129" y="2222"/>
                </a:lnTo>
                <a:lnTo>
                  <a:pt x="3110" y="2164"/>
                </a:lnTo>
                <a:lnTo>
                  <a:pt x="3087" y="2108"/>
                </a:lnTo>
                <a:lnTo>
                  <a:pt x="3060" y="2055"/>
                </a:lnTo>
                <a:lnTo>
                  <a:pt x="3028" y="2004"/>
                </a:lnTo>
                <a:lnTo>
                  <a:pt x="2992" y="1955"/>
                </a:lnTo>
                <a:lnTo>
                  <a:pt x="2953" y="1910"/>
                </a:lnTo>
                <a:lnTo>
                  <a:pt x="2909" y="1867"/>
                </a:lnTo>
                <a:lnTo>
                  <a:pt x="2862" y="1829"/>
                </a:lnTo>
                <a:lnTo>
                  <a:pt x="2812" y="1795"/>
                </a:lnTo>
                <a:lnTo>
                  <a:pt x="2758" y="1764"/>
                </a:lnTo>
                <a:lnTo>
                  <a:pt x="2701" y="1739"/>
                </a:lnTo>
                <a:lnTo>
                  <a:pt x="2642" y="1717"/>
                </a:lnTo>
                <a:lnTo>
                  <a:pt x="2579" y="1701"/>
                </a:lnTo>
                <a:lnTo>
                  <a:pt x="2563" y="1695"/>
                </a:lnTo>
                <a:lnTo>
                  <a:pt x="2549" y="1684"/>
                </a:lnTo>
                <a:lnTo>
                  <a:pt x="2541" y="1669"/>
                </a:lnTo>
                <a:lnTo>
                  <a:pt x="2535" y="1653"/>
                </a:lnTo>
                <a:lnTo>
                  <a:pt x="2537" y="1635"/>
                </a:lnTo>
                <a:lnTo>
                  <a:pt x="2543" y="1619"/>
                </a:lnTo>
                <a:lnTo>
                  <a:pt x="2554" y="1605"/>
                </a:lnTo>
                <a:lnTo>
                  <a:pt x="2569" y="1596"/>
                </a:lnTo>
                <a:lnTo>
                  <a:pt x="2585" y="1592"/>
                </a:lnTo>
                <a:close/>
                <a:moveTo>
                  <a:pt x="1958" y="1479"/>
                </a:moveTo>
                <a:lnTo>
                  <a:pt x="1973" y="1481"/>
                </a:lnTo>
                <a:lnTo>
                  <a:pt x="1987" y="1487"/>
                </a:lnTo>
                <a:lnTo>
                  <a:pt x="2291" y="1675"/>
                </a:lnTo>
                <a:lnTo>
                  <a:pt x="2303" y="1684"/>
                </a:lnTo>
                <a:lnTo>
                  <a:pt x="2311" y="1696"/>
                </a:lnTo>
                <a:lnTo>
                  <a:pt x="2317" y="1709"/>
                </a:lnTo>
                <a:lnTo>
                  <a:pt x="2318" y="1724"/>
                </a:lnTo>
                <a:lnTo>
                  <a:pt x="2316" y="1739"/>
                </a:lnTo>
                <a:lnTo>
                  <a:pt x="2309" y="1751"/>
                </a:lnTo>
                <a:lnTo>
                  <a:pt x="2122" y="2055"/>
                </a:lnTo>
                <a:lnTo>
                  <a:pt x="2112" y="2067"/>
                </a:lnTo>
                <a:lnTo>
                  <a:pt x="2100" y="2075"/>
                </a:lnTo>
                <a:lnTo>
                  <a:pt x="2086" y="2081"/>
                </a:lnTo>
                <a:lnTo>
                  <a:pt x="2073" y="2082"/>
                </a:lnTo>
                <a:lnTo>
                  <a:pt x="2059" y="2079"/>
                </a:lnTo>
                <a:lnTo>
                  <a:pt x="2045" y="2074"/>
                </a:lnTo>
                <a:lnTo>
                  <a:pt x="2033" y="2065"/>
                </a:lnTo>
                <a:lnTo>
                  <a:pt x="2025" y="2053"/>
                </a:lnTo>
                <a:lnTo>
                  <a:pt x="2019" y="2039"/>
                </a:lnTo>
                <a:lnTo>
                  <a:pt x="2018" y="2025"/>
                </a:lnTo>
                <a:lnTo>
                  <a:pt x="2020" y="2010"/>
                </a:lnTo>
                <a:lnTo>
                  <a:pt x="2027" y="1997"/>
                </a:lnTo>
                <a:lnTo>
                  <a:pt x="2154" y="1792"/>
                </a:lnTo>
                <a:lnTo>
                  <a:pt x="2093" y="1811"/>
                </a:lnTo>
                <a:lnTo>
                  <a:pt x="2035" y="1837"/>
                </a:lnTo>
                <a:lnTo>
                  <a:pt x="1981" y="1865"/>
                </a:lnTo>
                <a:lnTo>
                  <a:pt x="1930" y="1899"/>
                </a:lnTo>
                <a:lnTo>
                  <a:pt x="1882" y="1937"/>
                </a:lnTo>
                <a:lnTo>
                  <a:pt x="1837" y="1978"/>
                </a:lnTo>
                <a:lnTo>
                  <a:pt x="1796" y="2022"/>
                </a:lnTo>
                <a:lnTo>
                  <a:pt x="1759" y="2070"/>
                </a:lnTo>
                <a:lnTo>
                  <a:pt x="1727" y="2121"/>
                </a:lnTo>
                <a:lnTo>
                  <a:pt x="1699" y="2173"/>
                </a:lnTo>
                <a:lnTo>
                  <a:pt x="1675" y="2229"/>
                </a:lnTo>
                <a:lnTo>
                  <a:pt x="1655" y="2286"/>
                </a:lnTo>
                <a:lnTo>
                  <a:pt x="1641" y="2345"/>
                </a:lnTo>
                <a:lnTo>
                  <a:pt x="1631" y="2406"/>
                </a:lnTo>
                <a:lnTo>
                  <a:pt x="1627" y="2467"/>
                </a:lnTo>
                <a:lnTo>
                  <a:pt x="1628" y="2529"/>
                </a:lnTo>
                <a:lnTo>
                  <a:pt x="1634" y="2592"/>
                </a:lnTo>
                <a:lnTo>
                  <a:pt x="1646" y="2655"/>
                </a:lnTo>
                <a:lnTo>
                  <a:pt x="1647" y="2673"/>
                </a:lnTo>
                <a:lnTo>
                  <a:pt x="1643" y="2689"/>
                </a:lnTo>
                <a:lnTo>
                  <a:pt x="1634" y="2704"/>
                </a:lnTo>
                <a:lnTo>
                  <a:pt x="1621" y="2716"/>
                </a:lnTo>
                <a:lnTo>
                  <a:pt x="1604" y="2722"/>
                </a:lnTo>
                <a:lnTo>
                  <a:pt x="1586" y="2723"/>
                </a:lnTo>
                <a:lnTo>
                  <a:pt x="1570" y="2719"/>
                </a:lnTo>
                <a:lnTo>
                  <a:pt x="1555" y="2710"/>
                </a:lnTo>
                <a:lnTo>
                  <a:pt x="1545" y="2697"/>
                </a:lnTo>
                <a:lnTo>
                  <a:pt x="1537" y="2680"/>
                </a:lnTo>
                <a:lnTo>
                  <a:pt x="1524" y="2612"/>
                </a:lnTo>
                <a:lnTo>
                  <a:pt x="1517" y="2545"/>
                </a:lnTo>
                <a:lnTo>
                  <a:pt x="1515" y="2478"/>
                </a:lnTo>
                <a:lnTo>
                  <a:pt x="1518" y="2412"/>
                </a:lnTo>
                <a:lnTo>
                  <a:pt x="1527" y="2346"/>
                </a:lnTo>
                <a:lnTo>
                  <a:pt x="1540" y="2282"/>
                </a:lnTo>
                <a:lnTo>
                  <a:pt x="1559" y="2220"/>
                </a:lnTo>
                <a:lnTo>
                  <a:pt x="1583" y="2159"/>
                </a:lnTo>
                <a:lnTo>
                  <a:pt x="1611" y="2101"/>
                </a:lnTo>
                <a:lnTo>
                  <a:pt x="1643" y="2044"/>
                </a:lnTo>
                <a:lnTo>
                  <a:pt x="1680" y="1991"/>
                </a:lnTo>
                <a:lnTo>
                  <a:pt x="1721" y="1940"/>
                </a:lnTo>
                <a:lnTo>
                  <a:pt x="1764" y="1893"/>
                </a:lnTo>
                <a:lnTo>
                  <a:pt x="1812" y="1849"/>
                </a:lnTo>
                <a:lnTo>
                  <a:pt x="1865" y="1809"/>
                </a:lnTo>
                <a:lnTo>
                  <a:pt x="1920" y="1773"/>
                </a:lnTo>
                <a:lnTo>
                  <a:pt x="1978" y="1741"/>
                </a:lnTo>
                <a:lnTo>
                  <a:pt x="2039" y="1713"/>
                </a:lnTo>
                <a:lnTo>
                  <a:pt x="2103" y="1690"/>
                </a:lnTo>
                <a:lnTo>
                  <a:pt x="1929" y="1582"/>
                </a:lnTo>
                <a:lnTo>
                  <a:pt x="1917" y="1572"/>
                </a:lnTo>
                <a:lnTo>
                  <a:pt x="1908" y="1561"/>
                </a:lnTo>
                <a:lnTo>
                  <a:pt x="1903" y="1547"/>
                </a:lnTo>
                <a:lnTo>
                  <a:pt x="1902" y="1533"/>
                </a:lnTo>
                <a:lnTo>
                  <a:pt x="1904" y="1519"/>
                </a:lnTo>
                <a:lnTo>
                  <a:pt x="1910" y="1505"/>
                </a:lnTo>
                <a:lnTo>
                  <a:pt x="1920" y="1493"/>
                </a:lnTo>
                <a:lnTo>
                  <a:pt x="1932" y="1485"/>
                </a:lnTo>
                <a:lnTo>
                  <a:pt x="1945" y="1480"/>
                </a:lnTo>
                <a:lnTo>
                  <a:pt x="1958" y="1479"/>
                </a:lnTo>
                <a:close/>
                <a:moveTo>
                  <a:pt x="457" y="1279"/>
                </a:moveTo>
                <a:lnTo>
                  <a:pt x="457" y="1520"/>
                </a:lnTo>
                <a:lnTo>
                  <a:pt x="494" y="1520"/>
                </a:lnTo>
                <a:lnTo>
                  <a:pt x="494" y="1279"/>
                </a:lnTo>
                <a:lnTo>
                  <a:pt x="457" y="1279"/>
                </a:lnTo>
                <a:close/>
                <a:moveTo>
                  <a:pt x="578" y="425"/>
                </a:moveTo>
                <a:lnTo>
                  <a:pt x="668" y="514"/>
                </a:lnTo>
                <a:lnTo>
                  <a:pt x="757" y="425"/>
                </a:lnTo>
                <a:lnTo>
                  <a:pt x="578" y="425"/>
                </a:lnTo>
                <a:close/>
                <a:moveTo>
                  <a:pt x="476" y="365"/>
                </a:moveTo>
                <a:lnTo>
                  <a:pt x="211" y="629"/>
                </a:lnTo>
                <a:lnTo>
                  <a:pt x="431" y="629"/>
                </a:lnTo>
                <a:lnTo>
                  <a:pt x="148" y="912"/>
                </a:lnTo>
                <a:lnTo>
                  <a:pt x="401" y="912"/>
                </a:lnTo>
                <a:lnTo>
                  <a:pt x="76" y="1238"/>
                </a:lnTo>
                <a:lnTo>
                  <a:pt x="299" y="1238"/>
                </a:lnTo>
                <a:lnTo>
                  <a:pt x="588" y="950"/>
                </a:lnTo>
                <a:lnTo>
                  <a:pt x="549" y="912"/>
                </a:lnTo>
                <a:lnTo>
                  <a:pt x="625" y="912"/>
                </a:lnTo>
                <a:lnTo>
                  <a:pt x="714" y="823"/>
                </a:lnTo>
                <a:lnTo>
                  <a:pt x="711" y="821"/>
                </a:lnTo>
                <a:lnTo>
                  <a:pt x="361" y="821"/>
                </a:lnTo>
                <a:lnTo>
                  <a:pt x="535" y="645"/>
                </a:lnTo>
                <a:lnTo>
                  <a:pt x="521" y="630"/>
                </a:lnTo>
                <a:lnTo>
                  <a:pt x="551" y="630"/>
                </a:lnTo>
                <a:lnTo>
                  <a:pt x="645" y="536"/>
                </a:lnTo>
                <a:lnTo>
                  <a:pt x="534" y="425"/>
                </a:lnTo>
                <a:lnTo>
                  <a:pt x="449" y="424"/>
                </a:lnTo>
                <a:lnTo>
                  <a:pt x="492" y="381"/>
                </a:lnTo>
                <a:lnTo>
                  <a:pt x="476" y="365"/>
                </a:lnTo>
                <a:close/>
                <a:moveTo>
                  <a:pt x="874" y="0"/>
                </a:moveTo>
                <a:lnTo>
                  <a:pt x="1298" y="426"/>
                </a:lnTo>
                <a:lnTo>
                  <a:pt x="989" y="425"/>
                </a:lnTo>
                <a:lnTo>
                  <a:pt x="1386" y="822"/>
                </a:lnTo>
                <a:lnTo>
                  <a:pt x="1030" y="822"/>
                </a:lnTo>
                <a:lnTo>
                  <a:pt x="1489" y="1281"/>
                </a:lnTo>
                <a:lnTo>
                  <a:pt x="922" y="1280"/>
                </a:lnTo>
                <a:lnTo>
                  <a:pt x="922" y="1677"/>
                </a:lnTo>
                <a:lnTo>
                  <a:pt x="825" y="1677"/>
                </a:lnTo>
                <a:lnTo>
                  <a:pt x="825" y="1280"/>
                </a:lnTo>
                <a:lnTo>
                  <a:pt x="526" y="1279"/>
                </a:lnTo>
                <a:lnTo>
                  <a:pt x="526" y="1551"/>
                </a:lnTo>
                <a:lnTo>
                  <a:pt x="426" y="1551"/>
                </a:lnTo>
                <a:lnTo>
                  <a:pt x="426" y="1279"/>
                </a:lnTo>
                <a:lnTo>
                  <a:pt x="257" y="1279"/>
                </a:lnTo>
                <a:lnTo>
                  <a:pt x="268" y="1269"/>
                </a:lnTo>
                <a:lnTo>
                  <a:pt x="0" y="1269"/>
                </a:lnTo>
                <a:lnTo>
                  <a:pt x="326" y="943"/>
                </a:lnTo>
                <a:lnTo>
                  <a:pt x="74" y="943"/>
                </a:lnTo>
                <a:lnTo>
                  <a:pt x="355" y="661"/>
                </a:lnTo>
                <a:lnTo>
                  <a:pt x="135" y="660"/>
                </a:lnTo>
                <a:lnTo>
                  <a:pt x="476" y="321"/>
                </a:lnTo>
                <a:lnTo>
                  <a:pt x="513" y="360"/>
                </a:lnTo>
                <a:lnTo>
                  <a:pt x="8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59"/>
          <p:cNvSpPr>
            <a:spLocks noEditPoints="1"/>
          </p:cNvSpPr>
          <p:nvPr/>
        </p:nvSpPr>
        <p:spPr bwMode="auto">
          <a:xfrm>
            <a:off x="5348990" y="3525838"/>
            <a:ext cx="549275" cy="422275"/>
          </a:xfrm>
          <a:custGeom>
            <a:avLst/>
            <a:gdLst>
              <a:gd name="T0" fmla="*/ 1560 w 3460"/>
              <a:gd name="T1" fmla="*/ 2518 h 2665"/>
              <a:gd name="T2" fmla="*/ 3322 w 3460"/>
              <a:gd name="T3" fmla="*/ 2182 h 2665"/>
              <a:gd name="T4" fmla="*/ 2424 w 3460"/>
              <a:gd name="T5" fmla="*/ 2508 h 2665"/>
              <a:gd name="T6" fmla="*/ 1335 w 3460"/>
              <a:gd name="T7" fmla="*/ 2529 h 2665"/>
              <a:gd name="T8" fmla="*/ 950 w 3460"/>
              <a:gd name="T9" fmla="*/ 2523 h 2665"/>
              <a:gd name="T10" fmla="*/ 3077 w 3460"/>
              <a:gd name="T11" fmla="*/ 2353 h 2665"/>
              <a:gd name="T12" fmla="*/ 1983 w 3460"/>
              <a:gd name="T13" fmla="*/ 2366 h 2665"/>
              <a:gd name="T14" fmla="*/ 2288 w 3460"/>
              <a:gd name="T15" fmla="*/ 2185 h 2665"/>
              <a:gd name="T16" fmla="*/ 502 w 3460"/>
              <a:gd name="T17" fmla="*/ 2348 h 2665"/>
              <a:gd name="T18" fmla="*/ 1221 w 3460"/>
              <a:gd name="T19" fmla="*/ 2426 h 2665"/>
              <a:gd name="T20" fmla="*/ 1284 w 3460"/>
              <a:gd name="T21" fmla="*/ 2135 h 2665"/>
              <a:gd name="T22" fmla="*/ 1379 w 3460"/>
              <a:gd name="T23" fmla="*/ 2104 h 2665"/>
              <a:gd name="T24" fmla="*/ 2149 w 3460"/>
              <a:gd name="T25" fmla="*/ 2003 h 2665"/>
              <a:gd name="T26" fmla="*/ 441 w 3460"/>
              <a:gd name="T27" fmla="*/ 2102 h 2665"/>
              <a:gd name="T28" fmla="*/ 1182 w 3460"/>
              <a:gd name="T29" fmla="*/ 2061 h 2665"/>
              <a:gd name="T30" fmla="*/ 535 w 3460"/>
              <a:gd name="T31" fmla="*/ 1905 h 2665"/>
              <a:gd name="T32" fmla="*/ 2662 w 3460"/>
              <a:gd name="T33" fmla="*/ 1960 h 2665"/>
              <a:gd name="T34" fmla="*/ 3015 w 3460"/>
              <a:gd name="T35" fmla="*/ 2213 h 2665"/>
              <a:gd name="T36" fmla="*/ 127 w 3460"/>
              <a:gd name="T37" fmla="*/ 1894 h 2665"/>
              <a:gd name="T38" fmla="*/ 405 w 3460"/>
              <a:gd name="T39" fmla="*/ 2307 h 2665"/>
              <a:gd name="T40" fmla="*/ 276 w 3460"/>
              <a:gd name="T41" fmla="*/ 1784 h 2665"/>
              <a:gd name="T42" fmla="*/ 2237 w 3460"/>
              <a:gd name="T43" fmla="*/ 2020 h 2665"/>
              <a:gd name="T44" fmla="*/ 2830 w 3460"/>
              <a:gd name="T45" fmla="*/ 2358 h 2665"/>
              <a:gd name="T46" fmla="*/ 2509 w 3460"/>
              <a:gd name="T47" fmla="*/ 1966 h 2665"/>
              <a:gd name="T48" fmla="*/ 752 w 3460"/>
              <a:gd name="T49" fmla="*/ 1781 h 2665"/>
              <a:gd name="T50" fmla="*/ 1394 w 3460"/>
              <a:gd name="T51" fmla="*/ 1512 h 2665"/>
              <a:gd name="T52" fmla="*/ 2824 w 3460"/>
              <a:gd name="T53" fmla="*/ 1926 h 2665"/>
              <a:gd name="T54" fmla="*/ 893 w 3460"/>
              <a:gd name="T55" fmla="*/ 1551 h 2665"/>
              <a:gd name="T56" fmla="*/ 770 w 3460"/>
              <a:gd name="T57" fmla="*/ 1724 h 2665"/>
              <a:gd name="T58" fmla="*/ 1380 w 3460"/>
              <a:gd name="T59" fmla="*/ 1661 h 2665"/>
              <a:gd name="T60" fmla="*/ 1742 w 3460"/>
              <a:gd name="T61" fmla="*/ 1722 h 2665"/>
              <a:gd name="T62" fmla="*/ 1638 w 3460"/>
              <a:gd name="T63" fmla="*/ 1568 h 2665"/>
              <a:gd name="T64" fmla="*/ 2242 w 3460"/>
              <a:gd name="T65" fmla="*/ 1703 h 2665"/>
              <a:gd name="T66" fmla="*/ 511 w 3460"/>
              <a:gd name="T67" fmla="*/ 1065 h 2665"/>
              <a:gd name="T68" fmla="*/ 715 w 3460"/>
              <a:gd name="T69" fmla="*/ 689 h 2665"/>
              <a:gd name="T70" fmla="*/ 2481 w 3460"/>
              <a:gd name="T71" fmla="*/ 1124 h 2665"/>
              <a:gd name="T72" fmla="*/ 438 w 3460"/>
              <a:gd name="T73" fmla="*/ 594 h 2665"/>
              <a:gd name="T74" fmla="*/ 1292 w 3460"/>
              <a:gd name="T75" fmla="*/ 1082 h 2665"/>
              <a:gd name="T76" fmla="*/ 979 w 3460"/>
              <a:gd name="T77" fmla="*/ 344 h 2665"/>
              <a:gd name="T78" fmla="*/ 928 w 3460"/>
              <a:gd name="T79" fmla="*/ 723 h 2665"/>
              <a:gd name="T80" fmla="*/ 2462 w 3460"/>
              <a:gd name="T81" fmla="*/ 754 h 2665"/>
              <a:gd name="T82" fmla="*/ 2376 w 3460"/>
              <a:gd name="T83" fmla="*/ 371 h 2665"/>
              <a:gd name="T84" fmla="*/ 2386 w 3460"/>
              <a:gd name="T85" fmla="*/ 898 h 2665"/>
              <a:gd name="T86" fmla="*/ 1699 w 3460"/>
              <a:gd name="T87" fmla="*/ 420 h 2665"/>
              <a:gd name="T88" fmla="*/ 1874 w 3460"/>
              <a:gd name="T89" fmla="*/ 606 h 2665"/>
              <a:gd name="T90" fmla="*/ 1023 w 3460"/>
              <a:gd name="T91" fmla="*/ 329 h 2665"/>
              <a:gd name="T92" fmla="*/ 1699 w 3460"/>
              <a:gd name="T93" fmla="*/ 1063 h 2665"/>
              <a:gd name="T94" fmla="*/ 1553 w 3460"/>
              <a:gd name="T95" fmla="*/ 153 h 2665"/>
              <a:gd name="T96" fmla="*/ 1978 w 3460"/>
              <a:gd name="T97" fmla="*/ 850 h 2665"/>
              <a:gd name="T98" fmla="*/ 2357 w 3460"/>
              <a:gd name="T99" fmla="*/ 338 h 2665"/>
              <a:gd name="T100" fmla="*/ 917 w 3460"/>
              <a:gd name="T101" fmla="*/ 179 h 2665"/>
              <a:gd name="T102" fmla="*/ 963 w 3460"/>
              <a:gd name="T103" fmla="*/ 218 h 2665"/>
              <a:gd name="T104" fmla="*/ 2751 w 3460"/>
              <a:gd name="T105" fmla="*/ 381 h 2665"/>
              <a:gd name="T106" fmla="*/ 2083 w 3460"/>
              <a:gd name="T107" fmla="*/ 68 h 2665"/>
              <a:gd name="T108" fmla="*/ 2898 w 3460"/>
              <a:gd name="T109" fmla="*/ 419 h 2665"/>
              <a:gd name="T110" fmla="*/ 2945 w 3460"/>
              <a:gd name="T111" fmla="*/ 948 h 2665"/>
              <a:gd name="T112" fmla="*/ 3460 w 3460"/>
              <a:gd name="T113" fmla="*/ 2031 h 2665"/>
              <a:gd name="T114" fmla="*/ 2178 w 3460"/>
              <a:gd name="T115" fmla="*/ 2644 h 2665"/>
              <a:gd name="T116" fmla="*/ 215 w 3460"/>
              <a:gd name="T117" fmla="*/ 2342 h 2665"/>
              <a:gd name="T118" fmla="*/ 329 w 3460"/>
              <a:gd name="T119" fmla="*/ 1360 h 2665"/>
              <a:gd name="T120" fmla="*/ 378 w 3460"/>
              <a:gd name="T121" fmla="*/ 747 h 2665"/>
              <a:gd name="T122" fmla="*/ 1504 w 3460"/>
              <a:gd name="T123" fmla="*/ 8 h 2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60" h="2665">
                <a:moveTo>
                  <a:pt x="1487" y="2215"/>
                </a:moveTo>
                <a:lnTo>
                  <a:pt x="1483" y="2227"/>
                </a:lnTo>
                <a:lnTo>
                  <a:pt x="1476" y="2245"/>
                </a:lnTo>
                <a:lnTo>
                  <a:pt x="1467" y="2266"/>
                </a:lnTo>
                <a:lnTo>
                  <a:pt x="1455" y="2290"/>
                </a:lnTo>
                <a:lnTo>
                  <a:pt x="1439" y="2315"/>
                </a:lnTo>
                <a:lnTo>
                  <a:pt x="1420" y="2340"/>
                </a:lnTo>
                <a:lnTo>
                  <a:pt x="1397" y="2366"/>
                </a:lnTo>
                <a:lnTo>
                  <a:pt x="1370" y="2391"/>
                </a:lnTo>
                <a:lnTo>
                  <a:pt x="1338" y="2413"/>
                </a:lnTo>
                <a:lnTo>
                  <a:pt x="1318" y="2434"/>
                </a:lnTo>
                <a:lnTo>
                  <a:pt x="1294" y="2451"/>
                </a:lnTo>
                <a:lnTo>
                  <a:pt x="1264" y="2466"/>
                </a:lnTo>
                <a:lnTo>
                  <a:pt x="1273" y="2470"/>
                </a:lnTo>
                <a:lnTo>
                  <a:pt x="1283" y="2474"/>
                </a:lnTo>
                <a:lnTo>
                  <a:pt x="1316" y="2486"/>
                </a:lnTo>
                <a:lnTo>
                  <a:pt x="1355" y="2496"/>
                </a:lnTo>
                <a:lnTo>
                  <a:pt x="1399" y="2505"/>
                </a:lnTo>
                <a:lnTo>
                  <a:pt x="1449" y="2512"/>
                </a:lnTo>
                <a:lnTo>
                  <a:pt x="1503" y="2516"/>
                </a:lnTo>
                <a:lnTo>
                  <a:pt x="1560" y="2518"/>
                </a:lnTo>
                <a:lnTo>
                  <a:pt x="1620" y="2517"/>
                </a:lnTo>
                <a:lnTo>
                  <a:pt x="1682" y="2514"/>
                </a:lnTo>
                <a:lnTo>
                  <a:pt x="1746" y="2507"/>
                </a:lnTo>
                <a:lnTo>
                  <a:pt x="1812" y="2496"/>
                </a:lnTo>
                <a:lnTo>
                  <a:pt x="1877" y="2482"/>
                </a:lnTo>
                <a:lnTo>
                  <a:pt x="1944" y="2463"/>
                </a:lnTo>
                <a:lnTo>
                  <a:pt x="2009" y="2439"/>
                </a:lnTo>
                <a:lnTo>
                  <a:pt x="1974" y="2409"/>
                </a:lnTo>
                <a:lnTo>
                  <a:pt x="1942" y="2378"/>
                </a:lnTo>
                <a:lnTo>
                  <a:pt x="1914" y="2347"/>
                </a:lnTo>
                <a:lnTo>
                  <a:pt x="1889" y="2315"/>
                </a:lnTo>
                <a:lnTo>
                  <a:pt x="1867" y="2286"/>
                </a:lnTo>
                <a:lnTo>
                  <a:pt x="1848" y="2259"/>
                </a:lnTo>
                <a:lnTo>
                  <a:pt x="1833" y="2233"/>
                </a:lnTo>
                <a:lnTo>
                  <a:pt x="1781" y="2237"/>
                </a:lnTo>
                <a:lnTo>
                  <a:pt x="1729" y="2238"/>
                </a:lnTo>
                <a:lnTo>
                  <a:pt x="1667" y="2237"/>
                </a:lnTo>
                <a:lnTo>
                  <a:pt x="1605" y="2231"/>
                </a:lnTo>
                <a:lnTo>
                  <a:pt x="1545" y="2224"/>
                </a:lnTo>
                <a:lnTo>
                  <a:pt x="1487" y="2215"/>
                </a:lnTo>
                <a:close/>
                <a:moveTo>
                  <a:pt x="3322" y="2182"/>
                </a:moveTo>
                <a:lnTo>
                  <a:pt x="3263" y="2200"/>
                </a:lnTo>
                <a:lnTo>
                  <a:pt x="3205" y="2216"/>
                </a:lnTo>
                <a:lnTo>
                  <a:pt x="3150" y="2228"/>
                </a:lnTo>
                <a:lnTo>
                  <a:pt x="3096" y="2239"/>
                </a:lnTo>
                <a:lnTo>
                  <a:pt x="3106" y="2251"/>
                </a:lnTo>
                <a:lnTo>
                  <a:pt x="3042" y="2295"/>
                </a:lnTo>
                <a:lnTo>
                  <a:pt x="2981" y="2332"/>
                </a:lnTo>
                <a:lnTo>
                  <a:pt x="2921" y="2363"/>
                </a:lnTo>
                <a:lnTo>
                  <a:pt x="2861" y="2386"/>
                </a:lnTo>
                <a:lnTo>
                  <a:pt x="2803" y="2403"/>
                </a:lnTo>
                <a:lnTo>
                  <a:pt x="2746" y="2414"/>
                </a:lnTo>
                <a:lnTo>
                  <a:pt x="2690" y="2417"/>
                </a:lnTo>
                <a:lnTo>
                  <a:pt x="2650" y="2416"/>
                </a:lnTo>
                <a:lnTo>
                  <a:pt x="2611" y="2409"/>
                </a:lnTo>
                <a:lnTo>
                  <a:pt x="2572" y="2401"/>
                </a:lnTo>
                <a:lnTo>
                  <a:pt x="2571" y="2400"/>
                </a:lnTo>
                <a:lnTo>
                  <a:pt x="2570" y="2400"/>
                </a:lnTo>
                <a:lnTo>
                  <a:pt x="2580" y="2413"/>
                </a:lnTo>
                <a:lnTo>
                  <a:pt x="2529" y="2451"/>
                </a:lnTo>
                <a:lnTo>
                  <a:pt x="2476" y="2483"/>
                </a:lnTo>
                <a:lnTo>
                  <a:pt x="2424" y="2508"/>
                </a:lnTo>
                <a:lnTo>
                  <a:pt x="2373" y="2525"/>
                </a:lnTo>
                <a:lnTo>
                  <a:pt x="2322" y="2535"/>
                </a:lnTo>
                <a:lnTo>
                  <a:pt x="2270" y="2539"/>
                </a:lnTo>
                <a:lnTo>
                  <a:pt x="2230" y="2537"/>
                </a:lnTo>
                <a:lnTo>
                  <a:pt x="2190" y="2530"/>
                </a:lnTo>
                <a:lnTo>
                  <a:pt x="2150" y="2518"/>
                </a:lnTo>
                <a:lnTo>
                  <a:pt x="2113" y="2504"/>
                </a:lnTo>
                <a:lnTo>
                  <a:pt x="2077" y="2486"/>
                </a:lnTo>
                <a:lnTo>
                  <a:pt x="2044" y="2465"/>
                </a:lnTo>
                <a:lnTo>
                  <a:pt x="1976" y="2490"/>
                </a:lnTo>
                <a:lnTo>
                  <a:pt x="1908" y="2511"/>
                </a:lnTo>
                <a:lnTo>
                  <a:pt x="1839" y="2528"/>
                </a:lnTo>
                <a:lnTo>
                  <a:pt x="1771" y="2540"/>
                </a:lnTo>
                <a:lnTo>
                  <a:pt x="1704" y="2549"/>
                </a:lnTo>
                <a:lnTo>
                  <a:pt x="1640" y="2553"/>
                </a:lnTo>
                <a:lnTo>
                  <a:pt x="1577" y="2555"/>
                </a:lnTo>
                <a:lnTo>
                  <a:pt x="1522" y="2554"/>
                </a:lnTo>
                <a:lnTo>
                  <a:pt x="1469" y="2550"/>
                </a:lnTo>
                <a:lnTo>
                  <a:pt x="1420" y="2545"/>
                </a:lnTo>
                <a:lnTo>
                  <a:pt x="1376" y="2538"/>
                </a:lnTo>
                <a:lnTo>
                  <a:pt x="1335" y="2529"/>
                </a:lnTo>
                <a:lnTo>
                  <a:pt x="1300" y="2520"/>
                </a:lnTo>
                <a:lnTo>
                  <a:pt x="1270" y="2509"/>
                </a:lnTo>
                <a:lnTo>
                  <a:pt x="1245" y="2498"/>
                </a:lnTo>
                <a:lnTo>
                  <a:pt x="1227" y="2486"/>
                </a:lnTo>
                <a:lnTo>
                  <a:pt x="1224" y="2483"/>
                </a:lnTo>
                <a:lnTo>
                  <a:pt x="1221" y="2480"/>
                </a:lnTo>
                <a:lnTo>
                  <a:pt x="1183" y="2488"/>
                </a:lnTo>
                <a:lnTo>
                  <a:pt x="1142" y="2494"/>
                </a:lnTo>
                <a:lnTo>
                  <a:pt x="1098" y="2498"/>
                </a:lnTo>
                <a:lnTo>
                  <a:pt x="1051" y="2499"/>
                </a:lnTo>
                <a:lnTo>
                  <a:pt x="985" y="2496"/>
                </a:lnTo>
                <a:lnTo>
                  <a:pt x="916" y="2491"/>
                </a:lnTo>
                <a:lnTo>
                  <a:pt x="847" y="2483"/>
                </a:lnTo>
                <a:lnTo>
                  <a:pt x="778" y="2472"/>
                </a:lnTo>
                <a:lnTo>
                  <a:pt x="711" y="2460"/>
                </a:lnTo>
                <a:lnTo>
                  <a:pt x="645" y="2446"/>
                </a:lnTo>
                <a:lnTo>
                  <a:pt x="584" y="2431"/>
                </a:lnTo>
                <a:lnTo>
                  <a:pt x="669" y="2458"/>
                </a:lnTo>
                <a:lnTo>
                  <a:pt x="758" y="2482"/>
                </a:lnTo>
                <a:lnTo>
                  <a:pt x="852" y="2504"/>
                </a:lnTo>
                <a:lnTo>
                  <a:pt x="950" y="2523"/>
                </a:lnTo>
                <a:lnTo>
                  <a:pt x="1052" y="2540"/>
                </a:lnTo>
                <a:lnTo>
                  <a:pt x="1158" y="2556"/>
                </a:lnTo>
                <a:lnTo>
                  <a:pt x="1268" y="2569"/>
                </a:lnTo>
                <a:lnTo>
                  <a:pt x="1379" y="2578"/>
                </a:lnTo>
                <a:lnTo>
                  <a:pt x="1494" y="2586"/>
                </a:lnTo>
                <a:lnTo>
                  <a:pt x="1611" y="2590"/>
                </a:lnTo>
                <a:lnTo>
                  <a:pt x="1729" y="2592"/>
                </a:lnTo>
                <a:lnTo>
                  <a:pt x="1847" y="2590"/>
                </a:lnTo>
                <a:lnTo>
                  <a:pt x="1961" y="2586"/>
                </a:lnTo>
                <a:lnTo>
                  <a:pt x="2073" y="2579"/>
                </a:lnTo>
                <a:lnTo>
                  <a:pt x="2184" y="2569"/>
                </a:lnTo>
                <a:lnTo>
                  <a:pt x="2290" y="2557"/>
                </a:lnTo>
                <a:lnTo>
                  <a:pt x="2395" y="2543"/>
                </a:lnTo>
                <a:lnTo>
                  <a:pt x="2495" y="2526"/>
                </a:lnTo>
                <a:lnTo>
                  <a:pt x="2592" y="2507"/>
                </a:lnTo>
                <a:lnTo>
                  <a:pt x="2685" y="2486"/>
                </a:lnTo>
                <a:lnTo>
                  <a:pt x="2773" y="2463"/>
                </a:lnTo>
                <a:lnTo>
                  <a:pt x="2857" y="2438"/>
                </a:lnTo>
                <a:lnTo>
                  <a:pt x="2936" y="2411"/>
                </a:lnTo>
                <a:lnTo>
                  <a:pt x="3010" y="2382"/>
                </a:lnTo>
                <a:lnTo>
                  <a:pt x="3077" y="2353"/>
                </a:lnTo>
                <a:lnTo>
                  <a:pt x="3139" y="2321"/>
                </a:lnTo>
                <a:lnTo>
                  <a:pt x="3195" y="2288"/>
                </a:lnTo>
                <a:lnTo>
                  <a:pt x="3244" y="2254"/>
                </a:lnTo>
                <a:lnTo>
                  <a:pt x="3287" y="2219"/>
                </a:lnTo>
                <a:lnTo>
                  <a:pt x="3322" y="2182"/>
                </a:lnTo>
                <a:close/>
                <a:moveTo>
                  <a:pt x="2225" y="2080"/>
                </a:moveTo>
                <a:lnTo>
                  <a:pt x="2209" y="2103"/>
                </a:lnTo>
                <a:lnTo>
                  <a:pt x="2188" y="2125"/>
                </a:lnTo>
                <a:lnTo>
                  <a:pt x="2162" y="2144"/>
                </a:lnTo>
                <a:lnTo>
                  <a:pt x="2131" y="2162"/>
                </a:lnTo>
                <a:lnTo>
                  <a:pt x="2095" y="2179"/>
                </a:lnTo>
                <a:lnTo>
                  <a:pt x="2057" y="2192"/>
                </a:lnTo>
                <a:lnTo>
                  <a:pt x="2015" y="2205"/>
                </a:lnTo>
                <a:lnTo>
                  <a:pt x="1970" y="2215"/>
                </a:lnTo>
                <a:lnTo>
                  <a:pt x="1922" y="2223"/>
                </a:lnTo>
                <a:lnTo>
                  <a:pt x="1874" y="2230"/>
                </a:lnTo>
                <a:lnTo>
                  <a:pt x="1890" y="2254"/>
                </a:lnTo>
                <a:lnTo>
                  <a:pt x="1909" y="2281"/>
                </a:lnTo>
                <a:lnTo>
                  <a:pt x="1931" y="2309"/>
                </a:lnTo>
                <a:lnTo>
                  <a:pt x="1955" y="2337"/>
                </a:lnTo>
                <a:lnTo>
                  <a:pt x="1983" y="2366"/>
                </a:lnTo>
                <a:lnTo>
                  <a:pt x="2012" y="2395"/>
                </a:lnTo>
                <a:lnTo>
                  <a:pt x="2045" y="2421"/>
                </a:lnTo>
                <a:lnTo>
                  <a:pt x="2080" y="2444"/>
                </a:lnTo>
                <a:lnTo>
                  <a:pt x="2118" y="2465"/>
                </a:lnTo>
                <a:lnTo>
                  <a:pt x="2157" y="2483"/>
                </a:lnTo>
                <a:lnTo>
                  <a:pt x="2199" y="2494"/>
                </a:lnTo>
                <a:lnTo>
                  <a:pt x="2247" y="2502"/>
                </a:lnTo>
                <a:lnTo>
                  <a:pt x="2296" y="2502"/>
                </a:lnTo>
                <a:lnTo>
                  <a:pt x="2345" y="2494"/>
                </a:lnTo>
                <a:lnTo>
                  <a:pt x="2395" y="2480"/>
                </a:lnTo>
                <a:lnTo>
                  <a:pt x="2445" y="2458"/>
                </a:lnTo>
                <a:lnTo>
                  <a:pt x="2496" y="2428"/>
                </a:lnTo>
                <a:lnTo>
                  <a:pt x="2547" y="2392"/>
                </a:lnTo>
                <a:lnTo>
                  <a:pt x="2505" y="2375"/>
                </a:lnTo>
                <a:lnTo>
                  <a:pt x="2466" y="2353"/>
                </a:lnTo>
                <a:lnTo>
                  <a:pt x="2429" y="2329"/>
                </a:lnTo>
                <a:lnTo>
                  <a:pt x="2395" y="2303"/>
                </a:lnTo>
                <a:lnTo>
                  <a:pt x="2364" y="2274"/>
                </a:lnTo>
                <a:lnTo>
                  <a:pt x="2336" y="2245"/>
                </a:lnTo>
                <a:lnTo>
                  <a:pt x="2311" y="2215"/>
                </a:lnTo>
                <a:lnTo>
                  <a:pt x="2288" y="2185"/>
                </a:lnTo>
                <a:lnTo>
                  <a:pt x="2268" y="2156"/>
                </a:lnTo>
                <a:lnTo>
                  <a:pt x="2251" y="2129"/>
                </a:lnTo>
                <a:lnTo>
                  <a:pt x="2237" y="2103"/>
                </a:lnTo>
                <a:lnTo>
                  <a:pt x="2225" y="2080"/>
                </a:lnTo>
                <a:close/>
                <a:moveTo>
                  <a:pt x="1232" y="2073"/>
                </a:moveTo>
                <a:lnTo>
                  <a:pt x="1209" y="2089"/>
                </a:lnTo>
                <a:lnTo>
                  <a:pt x="1181" y="2107"/>
                </a:lnTo>
                <a:lnTo>
                  <a:pt x="1148" y="2125"/>
                </a:lnTo>
                <a:lnTo>
                  <a:pt x="1113" y="2147"/>
                </a:lnTo>
                <a:lnTo>
                  <a:pt x="1072" y="2169"/>
                </a:lnTo>
                <a:lnTo>
                  <a:pt x="1029" y="2192"/>
                </a:lnTo>
                <a:lnTo>
                  <a:pt x="984" y="2216"/>
                </a:lnTo>
                <a:lnTo>
                  <a:pt x="935" y="2239"/>
                </a:lnTo>
                <a:lnTo>
                  <a:pt x="885" y="2260"/>
                </a:lnTo>
                <a:lnTo>
                  <a:pt x="832" y="2281"/>
                </a:lnTo>
                <a:lnTo>
                  <a:pt x="778" y="2299"/>
                </a:lnTo>
                <a:lnTo>
                  <a:pt x="723" y="2315"/>
                </a:lnTo>
                <a:lnTo>
                  <a:pt x="669" y="2329"/>
                </a:lnTo>
                <a:lnTo>
                  <a:pt x="613" y="2339"/>
                </a:lnTo>
                <a:lnTo>
                  <a:pt x="557" y="2346"/>
                </a:lnTo>
                <a:lnTo>
                  <a:pt x="502" y="2348"/>
                </a:lnTo>
                <a:lnTo>
                  <a:pt x="447" y="2346"/>
                </a:lnTo>
                <a:lnTo>
                  <a:pt x="427" y="2344"/>
                </a:lnTo>
                <a:lnTo>
                  <a:pt x="455" y="2354"/>
                </a:lnTo>
                <a:lnTo>
                  <a:pt x="487" y="2364"/>
                </a:lnTo>
                <a:lnTo>
                  <a:pt x="525" y="2376"/>
                </a:lnTo>
                <a:lnTo>
                  <a:pt x="567" y="2389"/>
                </a:lnTo>
                <a:lnTo>
                  <a:pt x="614" y="2400"/>
                </a:lnTo>
                <a:lnTo>
                  <a:pt x="664" y="2412"/>
                </a:lnTo>
                <a:lnTo>
                  <a:pt x="716" y="2423"/>
                </a:lnTo>
                <a:lnTo>
                  <a:pt x="771" y="2434"/>
                </a:lnTo>
                <a:lnTo>
                  <a:pt x="827" y="2443"/>
                </a:lnTo>
                <a:lnTo>
                  <a:pt x="884" y="2450"/>
                </a:lnTo>
                <a:lnTo>
                  <a:pt x="940" y="2457"/>
                </a:lnTo>
                <a:lnTo>
                  <a:pt x="995" y="2460"/>
                </a:lnTo>
                <a:lnTo>
                  <a:pt x="1050" y="2462"/>
                </a:lnTo>
                <a:lnTo>
                  <a:pt x="1103" y="2460"/>
                </a:lnTo>
                <a:lnTo>
                  <a:pt x="1142" y="2458"/>
                </a:lnTo>
                <a:lnTo>
                  <a:pt x="1177" y="2452"/>
                </a:lnTo>
                <a:lnTo>
                  <a:pt x="1210" y="2445"/>
                </a:lnTo>
                <a:lnTo>
                  <a:pt x="1214" y="2435"/>
                </a:lnTo>
                <a:lnTo>
                  <a:pt x="1221" y="2426"/>
                </a:lnTo>
                <a:lnTo>
                  <a:pt x="1231" y="2420"/>
                </a:lnTo>
                <a:lnTo>
                  <a:pt x="1240" y="2416"/>
                </a:lnTo>
                <a:lnTo>
                  <a:pt x="1249" y="2413"/>
                </a:lnTo>
                <a:lnTo>
                  <a:pt x="1255" y="2411"/>
                </a:lnTo>
                <a:lnTo>
                  <a:pt x="1287" y="2399"/>
                </a:lnTo>
                <a:lnTo>
                  <a:pt x="1316" y="2384"/>
                </a:lnTo>
                <a:lnTo>
                  <a:pt x="1341" y="2366"/>
                </a:lnTo>
                <a:lnTo>
                  <a:pt x="1364" y="2348"/>
                </a:lnTo>
                <a:lnTo>
                  <a:pt x="1383" y="2328"/>
                </a:lnTo>
                <a:lnTo>
                  <a:pt x="1399" y="2307"/>
                </a:lnTo>
                <a:lnTo>
                  <a:pt x="1414" y="2286"/>
                </a:lnTo>
                <a:lnTo>
                  <a:pt x="1426" y="2266"/>
                </a:lnTo>
                <a:lnTo>
                  <a:pt x="1435" y="2248"/>
                </a:lnTo>
                <a:lnTo>
                  <a:pt x="1443" y="2231"/>
                </a:lnTo>
                <a:lnTo>
                  <a:pt x="1448" y="2217"/>
                </a:lnTo>
                <a:lnTo>
                  <a:pt x="1451" y="2206"/>
                </a:lnTo>
                <a:lnTo>
                  <a:pt x="1412" y="2195"/>
                </a:lnTo>
                <a:lnTo>
                  <a:pt x="1375" y="2182"/>
                </a:lnTo>
                <a:lnTo>
                  <a:pt x="1341" y="2168"/>
                </a:lnTo>
                <a:lnTo>
                  <a:pt x="1311" y="2153"/>
                </a:lnTo>
                <a:lnTo>
                  <a:pt x="1284" y="2135"/>
                </a:lnTo>
                <a:lnTo>
                  <a:pt x="1262" y="2116"/>
                </a:lnTo>
                <a:lnTo>
                  <a:pt x="1244" y="2095"/>
                </a:lnTo>
                <a:lnTo>
                  <a:pt x="1232" y="2073"/>
                </a:lnTo>
                <a:close/>
                <a:moveTo>
                  <a:pt x="1729" y="1899"/>
                </a:moveTo>
                <a:lnTo>
                  <a:pt x="1666" y="1900"/>
                </a:lnTo>
                <a:lnTo>
                  <a:pt x="1606" y="1905"/>
                </a:lnTo>
                <a:lnTo>
                  <a:pt x="1550" y="1912"/>
                </a:lnTo>
                <a:lnTo>
                  <a:pt x="1501" y="1921"/>
                </a:lnTo>
                <a:lnTo>
                  <a:pt x="1454" y="1933"/>
                </a:lnTo>
                <a:lnTo>
                  <a:pt x="1414" y="1945"/>
                </a:lnTo>
                <a:lnTo>
                  <a:pt x="1379" y="1959"/>
                </a:lnTo>
                <a:lnTo>
                  <a:pt x="1350" y="1973"/>
                </a:lnTo>
                <a:lnTo>
                  <a:pt x="1328" y="1988"/>
                </a:lnTo>
                <a:lnTo>
                  <a:pt x="1311" y="2003"/>
                </a:lnTo>
                <a:lnTo>
                  <a:pt x="1300" y="2017"/>
                </a:lnTo>
                <a:lnTo>
                  <a:pt x="1297" y="2031"/>
                </a:lnTo>
                <a:lnTo>
                  <a:pt x="1300" y="2046"/>
                </a:lnTo>
                <a:lnTo>
                  <a:pt x="1311" y="2060"/>
                </a:lnTo>
                <a:lnTo>
                  <a:pt x="1328" y="2075"/>
                </a:lnTo>
                <a:lnTo>
                  <a:pt x="1350" y="2090"/>
                </a:lnTo>
                <a:lnTo>
                  <a:pt x="1379" y="2104"/>
                </a:lnTo>
                <a:lnTo>
                  <a:pt x="1414" y="2118"/>
                </a:lnTo>
                <a:lnTo>
                  <a:pt x="1454" y="2131"/>
                </a:lnTo>
                <a:lnTo>
                  <a:pt x="1501" y="2142"/>
                </a:lnTo>
                <a:lnTo>
                  <a:pt x="1550" y="2152"/>
                </a:lnTo>
                <a:lnTo>
                  <a:pt x="1606" y="2158"/>
                </a:lnTo>
                <a:lnTo>
                  <a:pt x="1666" y="2163"/>
                </a:lnTo>
                <a:lnTo>
                  <a:pt x="1729" y="2164"/>
                </a:lnTo>
                <a:lnTo>
                  <a:pt x="1794" y="2163"/>
                </a:lnTo>
                <a:lnTo>
                  <a:pt x="1854" y="2158"/>
                </a:lnTo>
                <a:lnTo>
                  <a:pt x="1909" y="2152"/>
                </a:lnTo>
                <a:lnTo>
                  <a:pt x="1959" y="2142"/>
                </a:lnTo>
                <a:lnTo>
                  <a:pt x="2006" y="2131"/>
                </a:lnTo>
                <a:lnTo>
                  <a:pt x="2046" y="2118"/>
                </a:lnTo>
                <a:lnTo>
                  <a:pt x="2081" y="2104"/>
                </a:lnTo>
                <a:lnTo>
                  <a:pt x="2110" y="2090"/>
                </a:lnTo>
                <a:lnTo>
                  <a:pt x="2132" y="2075"/>
                </a:lnTo>
                <a:lnTo>
                  <a:pt x="2149" y="2060"/>
                </a:lnTo>
                <a:lnTo>
                  <a:pt x="2160" y="2046"/>
                </a:lnTo>
                <a:lnTo>
                  <a:pt x="2163" y="2031"/>
                </a:lnTo>
                <a:lnTo>
                  <a:pt x="2160" y="2017"/>
                </a:lnTo>
                <a:lnTo>
                  <a:pt x="2149" y="2003"/>
                </a:lnTo>
                <a:lnTo>
                  <a:pt x="2132" y="1988"/>
                </a:lnTo>
                <a:lnTo>
                  <a:pt x="2110" y="1973"/>
                </a:lnTo>
                <a:lnTo>
                  <a:pt x="2081" y="1959"/>
                </a:lnTo>
                <a:lnTo>
                  <a:pt x="2046" y="1945"/>
                </a:lnTo>
                <a:lnTo>
                  <a:pt x="2006" y="1933"/>
                </a:lnTo>
                <a:lnTo>
                  <a:pt x="1959" y="1921"/>
                </a:lnTo>
                <a:lnTo>
                  <a:pt x="1909" y="1912"/>
                </a:lnTo>
                <a:lnTo>
                  <a:pt x="1854" y="1905"/>
                </a:lnTo>
                <a:lnTo>
                  <a:pt x="1794" y="1900"/>
                </a:lnTo>
                <a:lnTo>
                  <a:pt x="1729" y="1899"/>
                </a:lnTo>
                <a:close/>
                <a:moveTo>
                  <a:pt x="313" y="1791"/>
                </a:moveTo>
                <a:lnTo>
                  <a:pt x="317" y="1810"/>
                </a:lnTo>
                <a:lnTo>
                  <a:pt x="324" y="1833"/>
                </a:lnTo>
                <a:lnTo>
                  <a:pt x="332" y="1859"/>
                </a:lnTo>
                <a:lnTo>
                  <a:pt x="344" y="1889"/>
                </a:lnTo>
                <a:lnTo>
                  <a:pt x="356" y="1921"/>
                </a:lnTo>
                <a:lnTo>
                  <a:pt x="370" y="1956"/>
                </a:lnTo>
                <a:lnTo>
                  <a:pt x="386" y="1992"/>
                </a:lnTo>
                <a:lnTo>
                  <a:pt x="403" y="2029"/>
                </a:lnTo>
                <a:lnTo>
                  <a:pt x="422" y="2066"/>
                </a:lnTo>
                <a:lnTo>
                  <a:pt x="441" y="2102"/>
                </a:lnTo>
                <a:lnTo>
                  <a:pt x="461" y="2139"/>
                </a:lnTo>
                <a:lnTo>
                  <a:pt x="481" y="2174"/>
                </a:lnTo>
                <a:lnTo>
                  <a:pt x="502" y="2206"/>
                </a:lnTo>
                <a:lnTo>
                  <a:pt x="523" y="2237"/>
                </a:lnTo>
                <a:lnTo>
                  <a:pt x="544" y="2263"/>
                </a:lnTo>
                <a:lnTo>
                  <a:pt x="565" y="2287"/>
                </a:lnTo>
                <a:lnTo>
                  <a:pt x="585" y="2306"/>
                </a:lnTo>
                <a:lnTo>
                  <a:pt x="636" y="2297"/>
                </a:lnTo>
                <a:lnTo>
                  <a:pt x="687" y="2287"/>
                </a:lnTo>
                <a:lnTo>
                  <a:pt x="737" y="2273"/>
                </a:lnTo>
                <a:lnTo>
                  <a:pt x="787" y="2257"/>
                </a:lnTo>
                <a:lnTo>
                  <a:pt x="835" y="2240"/>
                </a:lnTo>
                <a:lnTo>
                  <a:pt x="883" y="2220"/>
                </a:lnTo>
                <a:lnTo>
                  <a:pt x="929" y="2200"/>
                </a:lnTo>
                <a:lnTo>
                  <a:pt x="973" y="2179"/>
                </a:lnTo>
                <a:lnTo>
                  <a:pt x="1016" y="2158"/>
                </a:lnTo>
                <a:lnTo>
                  <a:pt x="1055" y="2137"/>
                </a:lnTo>
                <a:lnTo>
                  <a:pt x="1091" y="2116"/>
                </a:lnTo>
                <a:lnTo>
                  <a:pt x="1125" y="2096"/>
                </a:lnTo>
                <a:lnTo>
                  <a:pt x="1156" y="2078"/>
                </a:lnTo>
                <a:lnTo>
                  <a:pt x="1182" y="2061"/>
                </a:lnTo>
                <a:lnTo>
                  <a:pt x="1205" y="2047"/>
                </a:lnTo>
                <a:lnTo>
                  <a:pt x="1223" y="2034"/>
                </a:lnTo>
                <a:lnTo>
                  <a:pt x="1223" y="2031"/>
                </a:lnTo>
                <a:lnTo>
                  <a:pt x="1225" y="2007"/>
                </a:lnTo>
                <a:lnTo>
                  <a:pt x="1234" y="1985"/>
                </a:lnTo>
                <a:lnTo>
                  <a:pt x="1248" y="1963"/>
                </a:lnTo>
                <a:lnTo>
                  <a:pt x="1265" y="1944"/>
                </a:lnTo>
                <a:lnTo>
                  <a:pt x="1288" y="1925"/>
                </a:lnTo>
                <a:lnTo>
                  <a:pt x="1230" y="1929"/>
                </a:lnTo>
                <a:lnTo>
                  <a:pt x="1165" y="1933"/>
                </a:lnTo>
                <a:lnTo>
                  <a:pt x="1097" y="1935"/>
                </a:lnTo>
                <a:lnTo>
                  <a:pt x="1025" y="1937"/>
                </a:lnTo>
                <a:lnTo>
                  <a:pt x="951" y="1938"/>
                </a:lnTo>
                <a:lnTo>
                  <a:pt x="876" y="1937"/>
                </a:lnTo>
                <a:lnTo>
                  <a:pt x="803" y="1935"/>
                </a:lnTo>
                <a:lnTo>
                  <a:pt x="729" y="1930"/>
                </a:lnTo>
                <a:lnTo>
                  <a:pt x="658" y="1924"/>
                </a:lnTo>
                <a:lnTo>
                  <a:pt x="591" y="1915"/>
                </a:lnTo>
                <a:lnTo>
                  <a:pt x="584" y="1921"/>
                </a:lnTo>
                <a:lnTo>
                  <a:pt x="577" y="1913"/>
                </a:lnTo>
                <a:lnTo>
                  <a:pt x="535" y="1905"/>
                </a:lnTo>
                <a:lnTo>
                  <a:pt x="495" y="1896"/>
                </a:lnTo>
                <a:lnTo>
                  <a:pt x="458" y="1885"/>
                </a:lnTo>
                <a:lnTo>
                  <a:pt x="425" y="1874"/>
                </a:lnTo>
                <a:lnTo>
                  <a:pt x="394" y="1860"/>
                </a:lnTo>
                <a:lnTo>
                  <a:pt x="368" y="1846"/>
                </a:lnTo>
                <a:lnTo>
                  <a:pt x="346" y="1829"/>
                </a:lnTo>
                <a:lnTo>
                  <a:pt x="329" y="1810"/>
                </a:lnTo>
                <a:lnTo>
                  <a:pt x="321" y="1799"/>
                </a:lnTo>
                <a:lnTo>
                  <a:pt x="313" y="1791"/>
                </a:lnTo>
                <a:close/>
                <a:moveTo>
                  <a:pt x="3195" y="1775"/>
                </a:moveTo>
                <a:lnTo>
                  <a:pt x="3197" y="1777"/>
                </a:lnTo>
                <a:lnTo>
                  <a:pt x="3136" y="1822"/>
                </a:lnTo>
                <a:lnTo>
                  <a:pt x="3076" y="1861"/>
                </a:lnTo>
                <a:lnTo>
                  <a:pt x="3017" y="1895"/>
                </a:lnTo>
                <a:lnTo>
                  <a:pt x="2960" y="1922"/>
                </a:lnTo>
                <a:lnTo>
                  <a:pt x="2905" y="1943"/>
                </a:lnTo>
                <a:lnTo>
                  <a:pt x="2851" y="1958"/>
                </a:lnTo>
                <a:lnTo>
                  <a:pt x="2799" y="1967"/>
                </a:lnTo>
                <a:lnTo>
                  <a:pt x="2749" y="1970"/>
                </a:lnTo>
                <a:lnTo>
                  <a:pt x="2705" y="1967"/>
                </a:lnTo>
                <a:lnTo>
                  <a:pt x="2662" y="1960"/>
                </a:lnTo>
                <a:lnTo>
                  <a:pt x="2621" y="1948"/>
                </a:lnTo>
                <a:lnTo>
                  <a:pt x="2592" y="1936"/>
                </a:lnTo>
                <a:lnTo>
                  <a:pt x="2566" y="1922"/>
                </a:lnTo>
                <a:lnTo>
                  <a:pt x="2540" y="1906"/>
                </a:lnTo>
                <a:lnTo>
                  <a:pt x="2541" y="1927"/>
                </a:lnTo>
                <a:lnTo>
                  <a:pt x="2545" y="1951"/>
                </a:lnTo>
                <a:lnTo>
                  <a:pt x="2550" y="1978"/>
                </a:lnTo>
                <a:lnTo>
                  <a:pt x="2558" y="2006"/>
                </a:lnTo>
                <a:lnTo>
                  <a:pt x="2569" y="2034"/>
                </a:lnTo>
                <a:lnTo>
                  <a:pt x="2583" y="2063"/>
                </a:lnTo>
                <a:lnTo>
                  <a:pt x="2602" y="2091"/>
                </a:lnTo>
                <a:lnTo>
                  <a:pt x="2624" y="2118"/>
                </a:lnTo>
                <a:lnTo>
                  <a:pt x="2651" y="2143"/>
                </a:lnTo>
                <a:lnTo>
                  <a:pt x="2684" y="2165"/>
                </a:lnTo>
                <a:lnTo>
                  <a:pt x="2721" y="2184"/>
                </a:lnTo>
                <a:lnTo>
                  <a:pt x="2761" y="2199"/>
                </a:lnTo>
                <a:lnTo>
                  <a:pt x="2804" y="2209"/>
                </a:lnTo>
                <a:lnTo>
                  <a:pt x="2851" y="2217"/>
                </a:lnTo>
                <a:lnTo>
                  <a:pt x="2902" y="2220"/>
                </a:lnTo>
                <a:lnTo>
                  <a:pt x="2957" y="2219"/>
                </a:lnTo>
                <a:lnTo>
                  <a:pt x="3015" y="2213"/>
                </a:lnTo>
                <a:lnTo>
                  <a:pt x="3076" y="2205"/>
                </a:lnTo>
                <a:lnTo>
                  <a:pt x="3141" y="2192"/>
                </a:lnTo>
                <a:lnTo>
                  <a:pt x="3210" y="2177"/>
                </a:lnTo>
                <a:lnTo>
                  <a:pt x="3282" y="2156"/>
                </a:lnTo>
                <a:lnTo>
                  <a:pt x="3358" y="2132"/>
                </a:lnTo>
                <a:lnTo>
                  <a:pt x="3373" y="2099"/>
                </a:lnTo>
                <a:lnTo>
                  <a:pt x="3383" y="2066"/>
                </a:lnTo>
                <a:lnTo>
                  <a:pt x="3386" y="2031"/>
                </a:lnTo>
                <a:lnTo>
                  <a:pt x="3383" y="1998"/>
                </a:lnTo>
                <a:lnTo>
                  <a:pt x="3373" y="1964"/>
                </a:lnTo>
                <a:lnTo>
                  <a:pt x="3358" y="1930"/>
                </a:lnTo>
                <a:lnTo>
                  <a:pt x="3337" y="1898"/>
                </a:lnTo>
                <a:lnTo>
                  <a:pt x="3309" y="1867"/>
                </a:lnTo>
                <a:lnTo>
                  <a:pt x="3276" y="1835"/>
                </a:lnTo>
                <a:lnTo>
                  <a:pt x="3239" y="1805"/>
                </a:lnTo>
                <a:lnTo>
                  <a:pt x="3195" y="1775"/>
                </a:lnTo>
                <a:close/>
                <a:moveTo>
                  <a:pt x="276" y="1768"/>
                </a:moveTo>
                <a:lnTo>
                  <a:pt x="230" y="1798"/>
                </a:lnTo>
                <a:lnTo>
                  <a:pt x="190" y="1829"/>
                </a:lnTo>
                <a:lnTo>
                  <a:pt x="155" y="1861"/>
                </a:lnTo>
                <a:lnTo>
                  <a:pt x="127" y="1894"/>
                </a:lnTo>
                <a:lnTo>
                  <a:pt x="103" y="1927"/>
                </a:lnTo>
                <a:lnTo>
                  <a:pt x="88" y="1962"/>
                </a:lnTo>
                <a:lnTo>
                  <a:pt x="77" y="1996"/>
                </a:lnTo>
                <a:lnTo>
                  <a:pt x="74" y="2031"/>
                </a:lnTo>
                <a:lnTo>
                  <a:pt x="78" y="2069"/>
                </a:lnTo>
                <a:lnTo>
                  <a:pt x="89" y="2105"/>
                </a:lnTo>
                <a:lnTo>
                  <a:pt x="108" y="2142"/>
                </a:lnTo>
                <a:lnTo>
                  <a:pt x="134" y="2178"/>
                </a:lnTo>
                <a:lnTo>
                  <a:pt x="166" y="2212"/>
                </a:lnTo>
                <a:lnTo>
                  <a:pt x="205" y="2246"/>
                </a:lnTo>
                <a:lnTo>
                  <a:pt x="250" y="2278"/>
                </a:lnTo>
                <a:lnTo>
                  <a:pt x="301" y="2310"/>
                </a:lnTo>
                <a:lnTo>
                  <a:pt x="357" y="2340"/>
                </a:lnTo>
                <a:lnTo>
                  <a:pt x="356" y="2336"/>
                </a:lnTo>
                <a:lnTo>
                  <a:pt x="356" y="2332"/>
                </a:lnTo>
                <a:lnTo>
                  <a:pt x="357" y="2327"/>
                </a:lnTo>
                <a:lnTo>
                  <a:pt x="361" y="2319"/>
                </a:lnTo>
                <a:lnTo>
                  <a:pt x="367" y="2314"/>
                </a:lnTo>
                <a:lnTo>
                  <a:pt x="375" y="2310"/>
                </a:lnTo>
                <a:lnTo>
                  <a:pt x="388" y="2308"/>
                </a:lnTo>
                <a:lnTo>
                  <a:pt x="405" y="2307"/>
                </a:lnTo>
                <a:lnTo>
                  <a:pt x="425" y="2307"/>
                </a:lnTo>
                <a:lnTo>
                  <a:pt x="450" y="2309"/>
                </a:lnTo>
                <a:lnTo>
                  <a:pt x="494" y="2311"/>
                </a:lnTo>
                <a:lnTo>
                  <a:pt x="537" y="2310"/>
                </a:lnTo>
                <a:lnTo>
                  <a:pt x="517" y="2287"/>
                </a:lnTo>
                <a:lnTo>
                  <a:pt x="496" y="2261"/>
                </a:lnTo>
                <a:lnTo>
                  <a:pt x="475" y="2231"/>
                </a:lnTo>
                <a:lnTo>
                  <a:pt x="455" y="2199"/>
                </a:lnTo>
                <a:lnTo>
                  <a:pt x="433" y="2165"/>
                </a:lnTo>
                <a:lnTo>
                  <a:pt x="413" y="2131"/>
                </a:lnTo>
                <a:lnTo>
                  <a:pt x="394" y="2094"/>
                </a:lnTo>
                <a:lnTo>
                  <a:pt x="376" y="2057"/>
                </a:lnTo>
                <a:lnTo>
                  <a:pt x="359" y="2021"/>
                </a:lnTo>
                <a:lnTo>
                  <a:pt x="342" y="1985"/>
                </a:lnTo>
                <a:lnTo>
                  <a:pt x="327" y="1949"/>
                </a:lnTo>
                <a:lnTo>
                  <a:pt x="313" y="1916"/>
                </a:lnTo>
                <a:lnTo>
                  <a:pt x="302" y="1883"/>
                </a:lnTo>
                <a:lnTo>
                  <a:pt x="292" y="1854"/>
                </a:lnTo>
                <a:lnTo>
                  <a:pt x="285" y="1827"/>
                </a:lnTo>
                <a:lnTo>
                  <a:pt x="279" y="1804"/>
                </a:lnTo>
                <a:lnTo>
                  <a:pt x="276" y="1784"/>
                </a:lnTo>
                <a:lnTo>
                  <a:pt x="276" y="1768"/>
                </a:lnTo>
                <a:close/>
                <a:moveTo>
                  <a:pt x="2315" y="1588"/>
                </a:moveTo>
                <a:lnTo>
                  <a:pt x="2302" y="1641"/>
                </a:lnTo>
                <a:lnTo>
                  <a:pt x="2286" y="1689"/>
                </a:lnTo>
                <a:lnTo>
                  <a:pt x="2269" y="1731"/>
                </a:lnTo>
                <a:lnTo>
                  <a:pt x="2249" y="1769"/>
                </a:lnTo>
                <a:lnTo>
                  <a:pt x="2227" y="1802"/>
                </a:lnTo>
                <a:lnTo>
                  <a:pt x="2203" y="1829"/>
                </a:lnTo>
                <a:lnTo>
                  <a:pt x="2176" y="1851"/>
                </a:lnTo>
                <a:lnTo>
                  <a:pt x="2147" y="1867"/>
                </a:lnTo>
                <a:lnTo>
                  <a:pt x="2116" y="1878"/>
                </a:lnTo>
                <a:lnTo>
                  <a:pt x="2090" y="1882"/>
                </a:lnTo>
                <a:lnTo>
                  <a:pt x="2123" y="1897"/>
                </a:lnTo>
                <a:lnTo>
                  <a:pt x="2152" y="1913"/>
                </a:lnTo>
                <a:lnTo>
                  <a:pt x="2179" y="1930"/>
                </a:lnTo>
                <a:lnTo>
                  <a:pt x="2200" y="1949"/>
                </a:lnTo>
                <a:lnTo>
                  <a:pt x="2217" y="1970"/>
                </a:lnTo>
                <a:lnTo>
                  <a:pt x="2228" y="1992"/>
                </a:lnTo>
                <a:lnTo>
                  <a:pt x="2236" y="2016"/>
                </a:lnTo>
                <a:lnTo>
                  <a:pt x="2236" y="2015"/>
                </a:lnTo>
                <a:lnTo>
                  <a:pt x="2237" y="2020"/>
                </a:lnTo>
                <a:lnTo>
                  <a:pt x="2241" y="2028"/>
                </a:lnTo>
                <a:lnTo>
                  <a:pt x="2246" y="2041"/>
                </a:lnTo>
                <a:lnTo>
                  <a:pt x="2255" y="2057"/>
                </a:lnTo>
                <a:lnTo>
                  <a:pt x="2265" y="2077"/>
                </a:lnTo>
                <a:lnTo>
                  <a:pt x="2278" y="2100"/>
                </a:lnTo>
                <a:lnTo>
                  <a:pt x="2294" y="2125"/>
                </a:lnTo>
                <a:lnTo>
                  <a:pt x="2312" y="2153"/>
                </a:lnTo>
                <a:lnTo>
                  <a:pt x="2332" y="2180"/>
                </a:lnTo>
                <a:lnTo>
                  <a:pt x="2354" y="2208"/>
                </a:lnTo>
                <a:lnTo>
                  <a:pt x="2379" y="2237"/>
                </a:lnTo>
                <a:lnTo>
                  <a:pt x="2406" y="2264"/>
                </a:lnTo>
                <a:lnTo>
                  <a:pt x="2436" y="2289"/>
                </a:lnTo>
                <a:lnTo>
                  <a:pt x="2469" y="2313"/>
                </a:lnTo>
                <a:lnTo>
                  <a:pt x="2505" y="2334"/>
                </a:lnTo>
                <a:lnTo>
                  <a:pt x="2543" y="2352"/>
                </a:lnTo>
                <a:lnTo>
                  <a:pt x="2583" y="2365"/>
                </a:lnTo>
                <a:lnTo>
                  <a:pt x="2630" y="2376"/>
                </a:lnTo>
                <a:lnTo>
                  <a:pt x="2679" y="2380"/>
                </a:lnTo>
                <a:lnTo>
                  <a:pt x="2728" y="2379"/>
                </a:lnTo>
                <a:lnTo>
                  <a:pt x="2779" y="2372"/>
                </a:lnTo>
                <a:lnTo>
                  <a:pt x="2830" y="2358"/>
                </a:lnTo>
                <a:lnTo>
                  <a:pt x="2883" y="2339"/>
                </a:lnTo>
                <a:lnTo>
                  <a:pt x="2938" y="2314"/>
                </a:lnTo>
                <a:lnTo>
                  <a:pt x="2993" y="2283"/>
                </a:lnTo>
                <a:lnTo>
                  <a:pt x="3050" y="2246"/>
                </a:lnTo>
                <a:lnTo>
                  <a:pt x="3003" y="2251"/>
                </a:lnTo>
                <a:lnTo>
                  <a:pt x="2960" y="2255"/>
                </a:lnTo>
                <a:lnTo>
                  <a:pt x="2918" y="2256"/>
                </a:lnTo>
                <a:lnTo>
                  <a:pt x="2867" y="2254"/>
                </a:lnTo>
                <a:lnTo>
                  <a:pt x="2820" y="2249"/>
                </a:lnTo>
                <a:lnTo>
                  <a:pt x="2776" y="2241"/>
                </a:lnTo>
                <a:lnTo>
                  <a:pt x="2733" y="2228"/>
                </a:lnTo>
                <a:lnTo>
                  <a:pt x="2695" y="2212"/>
                </a:lnTo>
                <a:lnTo>
                  <a:pt x="2661" y="2194"/>
                </a:lnTo>
                <a:lnTo>
                  <a:pt x="2628" y="2172"/>
                </a:lnTo>
                <a:lnTo>
                  <a:pt x="2598" y="2144"/>
                </a:lnTo>
                <a:lnTo>
                  <a:pt x="2573" y="2115"/>
                </a:lnTo>
                <a:lnTo>
                  <a:pt x="2553" y="2086"/>
                </a:lnTo>
                <a:lnTo>
                  <a:pt x="2537" y="2054"/>
                </a:lnTo>
                <a:lnTo>
                  <a:pt x="2525" y="2024"/>
                </a:lnTo>
                <a:lnTo>
                  <a:pt x="2515" y="1994"/>
                </a:lnTo>
                <a:lnTo>
                  <a:pt x="2509" y="1966"/>
                </a:lnTo>
                <a:lnTo>
                  <a:pt x="2506" y="1939"/>
                </a:lnTo>
                <a:lnTo>
                  <a:pt x="2503" y="1916"/>
                </a:lnTo>
                <a:lnTo>
                  <a:pt x="2502" y="1895"/>
                </a:lnTo>
                <a:lnTo>
                  <a:pt x="2502" y="1879"/>
                </a:lnTo>
                <a:lnTo>
                  <a:pt x="2467" y="1846"/>
                </a:lnTo>
                <a:lnTo>
                  <a:pt x="2434" y="1809"/>
                </a:lnTo>
                <a:lnTo>
                  <a:pt x="2405" y="1770"/>
                </a:lnTo>
                <a:lnTo>
                  <a:pt x="2381" y="1731"/>
                </a:lnTo>
                <a:lnTo>
                  <a:pt x="2360" y="1693"/>
                </a:lnTo>
                <a:lnTo>
                  <a:pt x="2342" y="1655"/>
                </a:lnTo>
                <a:lnTo>
                  <a:pt x="2327" y="1619"/>
                </a:lnTo>
                <a:lnTo>
                  <a:pt x="2315" y="1588"/>
                </a:lnTo>
                <a:close/>
                <a:moveTo>
                  <a:pt x="1394" y="1512"/>
                </a:moveTo>
                <a:lnTo>
                  <a:pt x="1304" y="1532"/>
                </a:lnTo>
                <a:lnTo>
                  <a:pt x="1217" y="1556"/>
                </a:lnTo>
                <a:lnTo>
                  <a:pt x="1133" y="1584"/>
                </a:lnTo>
                <a:lnTo>
                  <a:pt x="1050" y="1616"/>
                </a:lnTo>
                <a:lnTo>
                  <a:pt x="971" y="1652"/>
                </a:lnTo>
                <a:lnTo>
                  <a:pt x="895" y="1690"/>
                </a:lnTo>
                <a:lnTo>
                  <a:pt x="821" y="1733"/>
                </a:lnTo>
                <a:lnTo>
                  <a:pt x="752" y="1781"/>
                </a:lnTo>
                <a:lnTo>
                  <a:pt x="687" y="1830"/>
                </a:lnTo>
                <a:lnTo>
                  <a:pt x="624" y="1883"/>
                </a:lnTo>
                <a:lnTo>
                  <a:pt x="696" y="1891"/>
                </a:lnTo>
                <a:lnTo>
                  <a:pt x="772" y="1896"/>
                </a:lnTo>
                <a:lnTo>
                  <a:pt x="850" y="1899"/>
                </a:lnTo>
                <a:lnTo>
                  <a:pt x="930" y="1900"/>
                </a:lnTo>
                <a:lnTo>
                  <a:pt x="1010" y="1900"/>
                </a:lnTo>
                <a:lnTo>
                  <a:pt x="1090" y="1898"/>
                </a:lnTo>
                <a:lnTo>
                  <a:pt x="1167" y="1895"/>
                </a:lnTo>
                <a:lnTo>
                  <a:pt x="1241" y="1892"/>
                </a:lnTo>
                <a:lnTo>
                  <a:pt x="1310" y="1887"/>
                </a:lnTo>
                <a:lnTo>
                  <a:pt x="1313" y="1859"/>
                </a:lnTo>
                <a:lnTo>
                  <a:pt x="1316" y="1827"/>
                </a:lnTo>
                <a:lnTo>
                  <a:pt x="1320" y="1789"/>
                </a:lnTo>
                <a:lnTo>
                  <a:pt x="1327" y="1748"/>
                </a:lnTo>
                <a:lnTo>
                  <a:pt x="1334" y="1705"/>
                </a:lnTo>
                <a:lnTo>
                  <a:pt x="1342" y="1662"/>
                </a:lnTo>
                <a:lnTo>
                  <a:pt x="1352" y="1620"/>
                </a:lnTo>
                <a:lnTo>
                  <a:pt x="1365" y="1579"/>
                </a:lnTo>
                <a:lnTo>
                  <a:pt x="1378" y="1544"/>
                </a:lnTo>
                <a:lnTo>
                  <a:pt x="1394" y="1512"/>
                </a:lnTo>
                <a:close/>
                <a:moveTo>
                  <a:pt x="2331" y="1511"/>
                </a:moveTo>
                <a:lnTo>
                  <a:pt x="2334" y="1524"/>
                </a:lnTo>
                <a:lnTo>
                  <a:pt x="2339" y="1539"/>
                </a:lnTo>
                <a:lnTo>
                  <a:pt x="2345" y="1560"/>
                </a:lnTo>
                <a:lnTo>
                  <a:pt x="2354" y="1585"/>
                </a:lnTo>
                <a:lnTo>
                  <a:pt x="2364" y="1612"/>
                </a:lnTo>
                <a:lnTo>
                  <a:pt x="2377" y="1641"/>
                </a:lnTo>
                <a:lnTo>
                  <a:pt x="2392" y="1672"/>
                </a:lnTo>
                <a:lnTo>
                  <a:pt x="2409" y="1703"/>
                </a:lnTo>
                <a:lnTo>
                  <a:pt x="2428" y="1734"/>
                </a:lnTo>
                <a:lnTo>
                  <a:pt x="2449" y="1766"/>
                </a:lnTo>
                <a:lnTo>
                  <a:pt x="2473" y="1797"/>
                </a:lnTo>
                <a:lnTo>
                  <a:pt x="2499" y="1826"/>
                </a:lnTo>
                <a:lnTo>
                  <a:pt x="2529" y="1853"/>
                </a:lnTo>
                <a:lnTo>
                  <a:pt x="2560" y="1877"/>
                </a:lnTo>
                <a:lnTo>
                  <a:pt x="2595" y="1897"/>
                </a:lnTo>
                <a:lnTo>
                  <a:pt x="2633" y="1914"/>
                </a:lnTo>
                <a:lnTo>
                  <a:pt x="2679" y="1926"/>
                </a:lnTo>
                <a:lnTo>
                  <a:pt x="2725" y="1933"/>
                </a:lnTo>
                <a:lnTo>
                  <a:pt x="2773" y="1933"/>
                </a:lnTo>
                <a:lnTo>
                  <a:pt x="2824" y="1926"/>
                </a:lnTo>
                <a:lnTo>
                  <a:pt x="2876" y="1914"/>
                </a:lnTo>
                <a:lnTo>
                  <a:pt x="2931" y="1895"/>
                </a:lnTo>
                <a:lnTo>
                  <a:pt x="2986" y="1870"/>
                </a:lnTo>
                <a:lnTo>
                  <a:pt x="3043" y="1838"/>
                </a:lnTo>
                <a:lnTo>
                  <a:pt x="3104" y="1800"/>
                </a:lnTo>
                <a:lnTo>
                  <a:pt x="3165" y="1756"/>
                </a:lnTo>
                <a:lnTo>
                  <a:pt x="3105" y="1724"/>
                </a:lnTo>
                <a:lnTo>
                  <a:pt x="3039" y="1694"/>
                </a:lnTo>
                <a:lnTo>
                  <a:pt x="2967" y="1664"/>
                </a:lnTo>
                <a:lnTo>
                  <a:pt x="2891" y="1636"/>
                </a:lnTo>
                <a:lnTo>
                  <a:pt x="2808" y="1611"/>
                </a:lnTo>
                <a:lnTo>
                  <a:pt x="2721" y="1587"/>
                </a:lnTo>
                <a:lnTo>
                  <a:pt x="2630" y="1565"/>
                </a:lnTo>
                <a:lnTo>
                  <a:pt x="2534" y="1545"/>
                </a:lnTo>
                <a:lnTo>
                  <a:pt x="2434" y="1527"/>
                </a:lnTo>
                <a:lnTo>
                  <a:pt x="2331" y="1511"/>
                </a:lnTo>
                <a:close/>
                <a:moveTo>
                  <a:pt x="1327" y="1489"/>
                </a:moveTo>
                <a:lnTo>
                  <a:pt x="1213" y="1501"/>
                </a:lnTo>
                <a:lnTo>
                  <a:pt x="1103" y="1514"/>
                </a:lnTo>
                <a:lnTo>
                  <a:pt x="995" y="1532"/>
                </a:lnTo>
                <a:lnTo>
                  <a:pt x="893" y="1551"/>
                </a:lnTo>
                <a:lnTo>
                  <a:pt x="794" y="1573"/>
                </a:lnTo>
                <a:lnTo>
                  <a:pt x="700" y="1596"/>
                </a:lnTo>
                <a:lnTo>
                  <a:pt x="612" y="1622"/>
                </a:lnTo>
                <a:lnTo>
                  <a:pt x="529" y="1651"/>
                </a:lnTo>
                <a:lnTo>
                  <a:pt x="451" y="1680"/>
                </a:lnTo>
                <a:lnTo>
                  <a:pt x="381" y="1711"/>
                </a:lnTo>
                <a:lnTo>
                  <a:pt x="315" y="1745"/>
                </a:lnTo>
                <a:lnTo>
                  <a:pt x="325" y="1751"/>
                </a:lnTo>
                <a:lnTo>
                  <a:pt x="334" y="1760"/>
                </a:lnTo>
                <a:lnTo>
                  <a:pt x="346" y="1772"/>
                </a:lnTo>
                <a:lnTo>
                  <a:pt x="359" y="1788"/>
                </a:lnTo>
                <a:lnTo>
                  <a:pt x="375" y="1806"/>
                </a:lnTo>
                <a:lnTo>
                  <a:pt x="399" y="1821"/>
                </a:lnTo>
                <a:lnTo>
                  <a:pt x="426" y="1835"/>
                </a:lnTo>
                <a:lnTo>
                  <a:pt x="458" y="1848"/>
                </a:lnTo>
                <a:lnTo>
                  <a:pt x="495" y="1859"/>
                </a:lnTo>
                <a:lnTo>
                  <a:pt x="535" y="1869"/>
                </a:lnTo>
                <a:lnTo>
                  <a:pt x="578" y="1876"/>
                </a:lnTo>
                <a:lnTo>
                  <a:pt x="638" y="1822"/>
                </a:lnTo>
                <a:lnTo>
                  <a:pt x="702" y="1771"/>
                </a:lnTo>
                <a:lnTo>
                  <a:pt x="770" y="1724"/>
                </a:lnTo>
                <a:lnTo>
                  <a:pt x="840" y="1680"/>
                </a:lnTo>
                <a:lnTo>
                  <a:pt x="915" y="1639"/>
                </a:lnTo>
                <a:lnTo>
                  <a:pt x="992" y="1601"/>
                </a:lnTo>
                <a:lnTo>
                  <a:pt x="1072" y="1568"/>
                </a:lnTo>
                <a:lnTo>
                  <a:pt x="1155" y="1537"/>
                </a:lnTo>
                <a:lnTo>
                  <a:pt x="1240" y="1511"/>
                </a:lnTo>
                <a:lnTo>
                  <a:pt x="1327" y="1489"/>
                </a:lnTo>
                <a:close/>
                <a:moveTo>
                  <a:pt x="1533" y="1476"/>
                </a:moveTo>
                <a:lnTo>
                  <a:pt x="1492" y="1478"/>
                </a:lnTo>
                <a:lnTo>
                  <a:pt x="1491" y="1486"/>
                </a:lnTo>
                <a:lnTo>
                  <a:pt x="1487" y="1492"/>
                </a:lnTo>
                <a:lnTo>
                  <a:pt x="1480" y="1495"/>
                </a:lnTo>
                <a:lnTo>
                  <a:pt x="1470" y="1499"/>
                </a:lnTo>
                <a:lnTo>
                  <a:pt x="1459" y="1501"/>
                </a:lnTo>
                <a:lnTo>
                  <a:pt x="1446" y="1503"/>
                </a:lnTo>
                <a:lnTo>
                  <a:pt x="1434" y="1515"/>
                </a:lnTo>
                <a:lnTo>
                  <a:pt x="1423" y="1534"/>
                </a:lnTo>
                <a:lnTo>
                  <a:pt x="1411" y="1558"/>
                </a:lnTo>
                <a:lnTo>
                  <a:pt x="1400" y="1589"/>
                </a:lnTo>
                <a:lnTo>
                  <a:pt x="1390" y="1622"/>
                </a:lnTo>
                <a:lnTo>
                  <a:pt x="1380" y="1661"/>
                </a:lnTo>
                <a:lnTo>
                  <a:pt x="1372" y="1702"/>
                </a:lnTo>
                <a:lnTo>
                  <a:pt x="1365" y="1746"/>
                </a:lnTo>
                <a:lnTo>
                  <a:pt x="1357" y="1791"/>
                </a:lnTo>
                <a:lnTo>
                  <a:pt x="1352" y="1837"/>
                </a:lnTo>
                <a:lnTo>
                  <a:pt x="1348" y="1884"/>
                </a:lnTo>
                <a:lnTo>
                  <a:pt x="1370" y="1882"/>
                </a:lnTo>
                <a:lnTo>
                  <a:pt x="1413" y="1868"/>
                </a:lnTo>
                <a:lnTo>
                  <a:pt x="1461" y="1855"/>
                </a:lnTo>
                <a:lnTo>
                  <a:pt x="1511" y="1845"/>
                </a:lnTo>
                <a:lnTo>
                  <a:pt x="1564" y="1836"/>
                </a:lnTo>
                <a:lnTo>
                  <a:pt x="1618" y="1830"/>
                </a:lnTo>
                <a:lnTo>
                  <a:pt x="1674" y="1827"/>
                </a:lnTo>
                <a:lnTo>
                  <a:pt x="1729" y="1826"/>
                </a:lnTo>
                <a:lnTo>
                  <a:pt x="1790" y="1827"/>
                </a:lnTo>
                <a:lnTo>
                  <a:pt x="1849" y="1831"/>
                </a:lnTo>
                <a:lnTo>
                  <a:pt x="1906" y="1837"/>
                </a:lnTo>
                <a:lnTo>
                  <a:pt x="1872" y="1818"/>
                </a:lnTo>
                <a:lnTo>
                  <a:pt x="1838" y="1796"/>
                </a:lnTo>
                <a:lnTo>
                  <a:pt x="1805" y="1772"/>
                </a:lnTo>
                <a:lnTo>
                  <a:pt x="1774" y="1748"/>
                </a:lnTo>
                <a:lnTo>
                  <a:pt x="1742" y="1722"/>
                </a:lnTo>
                <a:lnTo>
                  <a:pt x="1713" y="1695"/>
                </a:lnTo>
                <a:lnTo>
                  <a:pt x="1684" y="1668"/>
                </a:lnTo>
                <a:lnTo>
                  <a:pt x="1658" y="1641"/>
                </a:lnTo>
                <a:lnTo>
                  <a:pt x="1632" y="1616"/>
                </a:lnTo>
                <a:lnTo>
                  <a:pt x="1609" y="1591"/>
                </a:lnTo>
                <a:lnTo>
                  <a:pt x="1588" y="1568"/>
                </a:lnTo>
                <a:lnTo>
                  <a:pt x="1570" y="1547"/>
                </a:lnTo>
                <a:lnTo>
                  <a:pt x="1554" y="1528"/>
                </a:lnTo>
                <a:lnTo>
                  <a:pt x="1541" y="1512"/>
                </a:lnTo>
                <a:lnTo>
                  <a:pt x="1530" y="1500"/>
                </a:lnTo>
                <a:lnTo>
                  <a:pt x="1524" y="1490"/>
                </a:lnTo>
                <a:lnTo>
                  <a:pt x="1520" y="1486"/>
                </a:lnTo>
                <a:lnTo>
                  <a:pt x="1533" y="1476"/>
                </a:lnTo>
                <a:close/>
                <a:moveTo>
                  <a:pt x="1729" y="1471"/>
                </a:moveTo>
                <a:lnTo>
                  <a:pt x="1643" y="1472"/>
                </a:lnTo>
                <a:lnTo>
                  <a:pt x="1558" y="1474"/>
                </a:lnTo>
                <a:lnTo>
                  <a:pt x="1568" y="1487"/>
                </a:lnTo>
                <a:lnTo>
                  <a:pt x="1581" y="1503"/>
                </a:lnTo>
                <a:lnTo>
                  <a:pt x="1598" y="1522"/>
                </a:lnTo>
                <a:lnTo>
                  <a:pt x="1617" y="1544"/>
                </a:lnTo>
                <a:lnTo>
                  <a:pt x="1638" y="1568"/>
                </a:lnTo>
                <a:lnTo>
                  <a:pt x="1662" y="1593"/>
                </a:lnTo>
                <a:lnTo>
                  <a:pt x="1688" y="1620"/>
                </a:lnTo>
                <a:lnTo>
                  <a:pt x="1717" y="1647"/>
                </a:lnTo>
                <a:lnTo>
                  <a:pt x="1746" y="1676"/>
                </a:lnTo>
                <a:lnTo>
                  <a:pt x="1777" y="1703"/>
                </a:lnTo>
                <a:lnTo>
                  <a:pt x="1810" y="1729"/>
                </a:lnTo>
                <a:lnTo>
                  <a:pt x="1842" y="1754"/>
                </a:lnTo>
                <a:lnTo>
                  <a:pt x="1876" y="1777"/>
                </a:lnTo>
                <a:lnTo>
                  <a:pt x="1910" y="1798"/>
                </a:lnTo>
                <a:lnTo>
                  <a:pt x="1944" y="1816"/>
                </a:lnTo>
                <a:lnTo>
                  <a:pt x="1978" y="1830"/>
                </a:lnTo>
                <a:lnTo>
                  <a:pt x="2011" y="1840"/>
                </a:lnTo>
                <a:lnTo>
                  <a:pt x="2045" y="1847"/>
                </a:lnTo>
                <a:lnTo>
                  <a:pt x="2076" y="1847"/>
                </a:lnTo>
                <a:lnTo>
                  <a:pt x="2107" y="1842"/>
                </a:lnTo>
                <a:lnTo>
                  <a:pt x="2134" y="1832"/>
                </a:lnTo>
                <a:lnTo>
                  <a:pt x="2160" y="1817"/>
                </a:lnTo>
                <a:lnTo>
                  <a:pt x="2183" y="1796"/>
                </a:lnTo>
                <a:lnTo>
                  <a:pt x="2205" y="1771"/>
                </a:lnTo>
                <a:lnTo>
                  <a:pt x="2224" y="1740"/>
                </a:lnTo>
                <a:lnTo>
                  <a:pt x="2242" y="1703"/>
                </a:lnTo>
                <a:lnTo>
                  <a:pt x="2258" y="1662"/>
                </a:lnTo>
                <a:lnTo>
                  <a:pt x="2271" y="1615"/>
                </a:lnTo>
                <a:lnTo>
                  <a:pt x="2283" y="1564"/>
                </a:lnTo>
                <a:lnTo>
                  <a:pt x="2293" y="1506"/>
                </a:lnTo>
                <a:lnTo>
                  <a:pt x="2185" y="1493"/>
                </a:lnTo>
                <a:lnTo>
                  <a:pt x="2074" y="1484"/>
                </a:lnTo>
                <a:lnTo>
                  <a:pt x="1961" y="1478"/>
                </a:lnTo>
                <a:lnTo>
                  <a:pt x="1847" y="1473"/>
                </a:lnTo>
                <a:lnTo>
                  <a:pt x="1729" y="1471"/>
                </a:lnTo>
                <a:close/>
                <a:moveTo>
                  <a:pt x="473" y="624"/>
                </a:moveTo>
                <a:lnTo>
                  <a:pt x="478" y="643"/>
                </a:lnTo>
                <a:lnTo>
                  <a:pt x="482" y="668"/>
                </a:lnTo>
                <a:lnTo>
                  <a:pt x="487" y="699"/>
                </a:lnTo>
                <a:lnTo>
                  <a:pt x="494" y="734"/>
                </a:lnTo>
                <a:lnTo>
                  <a:pt x="499" y="773"/>
                </a:lnTo>
                <a:lnTo>
                  <a:pt x="504" y="816"/>
                </a:lnTo>
                <a:lnTo>
                  <a:pt x="508" y="862"/>
                </a:lnTo>
                <a:lnTo>
                  <a:pt x="511" y="911"/>
                </a:lnTo>
                <a:lnTo>
                  <a:pt x="514" y="961"/>
                </a:lnTo>
                <a:lnTo>
                  <a:pt x="514" y="1012"/>
                </a:lnTo>
                <a:lnTo>
                  <a:pt x="511" y="1065"/>
                </a:lnTo>
                <a:lnTo>
                  <a:pt x="507" y="1118"/>
                </a:lnTo>
                <a:lnTo>
                  <a:pt x="501" y="1171"/>
                </a:lnTo>
                <a:lnTo>
                  <a:pt x="490" y="1223"/>
                </a:lnTo>
                <a:lnTo>
                  <a:pt x="478" y="1274"/>
                </a:lnTo>
                <a:lnTo>
                  <a:pt x="539" y="1247"/>
                </a:lnTo>
                <a:lnTo>
                  <a:pt x="605" y="1221"/>
                </a:lnTo>
                <a:lnTo>
                  <a:pt x="675" y="1197"/>
                </a:lnTo>
                <a:lnTo>
                  <a:pt x="749" y="1176"/>
                </a:lnTo>
                <a:lnTo>
                  <a:pt x="827" y="1156"/>
                </a:lnTo>
                <a:lnTo>
                  <a:pt x="909" y="1137"/>
                </a:lnTo>
                <a:lnTo>
                  <a:pt x="920" y="1058"/>
                </a:lnTo>
                <a:lnTo>
                  <a:pt x="927" y="982"/>
                </a:lnTo>
                <a:lnTo>
                  <a:pt x="931" y="910"/>
                </a:lnTo>
                <a:lnTo>
                  <a:pt x="932" y="839"/>
                </a:lnTo>
                <a:lnTo>
                  <a:pt x="912" y="821"/>
                </a:lnTo>
                <a:lnTo>
                  <a:pt x="888" y="802"/>
                </a:lnTo>
                <a:lnTo>
                  <a:pt x="861" y="780"/>
                </a:lnTo>
                <a:lnTo>
                  <a:pt x="829" y="757"/>
                </a:lnTo>
                <a:lnTo>
                  <a:pt x="794" y="733"/>
                </a:lnTo>
                <a:lnTo>
                  <a:pt x="756" y="710"/>
                </a:lnTo>
                <a:lnTo>
                  <a:pt x="715" y="689"/>
                </a:lnTo>
                <a:lnTo>
                  <a:pt x="671" y="670"/>
                </a:lnTo>
                <a:lnTo>
                  <a:pt x="624" y="653"/>
                </a:lnTo>
                <a:lnTo>
                  <a:pt x="576" y="639"/>
                </a:lnTo>
                <a:lnTo>
                  <a:pt x="525" y="630"/>
                </a:lnTo>
                <a:lnTo>
                  <a:pt x="473" y="624"/>
                </a:lnTo>
                <a:close/>
                <a:moveTo>
                  <a:pt x="2914" y="606"/>
                </a:moveTo>
                <a:lnTo>
                  <a:pt x="2860" y="610"/>
                </a:lnTo>
                <a:lnTo>
                  <a:pt x="2807" y="618"/>
                </a:lnTo>
                <a:lnTo>
                  <a:pt x="2758" y="632"/>
                </a:lnTo>
                <a:lnTo>
                  <a:pt x="2709" y="649"/>
                </a:lnTo>
                <a:lnTo>
                  <a:pt x="2664" y="668"/>
                </a:lnTo>
                <a:lnTo>
                  <a:pt x="2622" y="690"/>
                </a:lnTo>
                <a:lnTo>
                  <a:pt x="2583" y="714"/>
                </a:lnTo>
                <a:lnTo>
                  <a:pt x="2546" y="738"/>
                </a:lnTo>
                <a:lnTo>
                  <a:pt x="2514" y="761"/>
                </a:lnTo>
                <a:lnTo>
                  <a:pt x="2486" y="784"/>
                </a:lnTo>
                <a:lnTo>
                  <a:pt x="2461" y="804"/>
                </a:lnTo>
                <a:lnTo>
                  <a:pt x="2461" y="879"/>
                </a:lnTo>
                <a:lnTo>
                  <a:pt x="2464" y="957"/>
                </a:lnTo>
                <a:lnTo>
                  <a:pt x="2471" y="1038"/>
                </a:lnTo>
                <a:lnTo>
                  <a:pt x="2481" y="1124"/>
                </a:lnTo>
                <a:lnTo>
                  <a:pt x="2575" y="1142"/>
                </a:lnTo>
                <a:lnTo>
                  <a:pt x="2663" y="1163"/>
                </a:lnTo>
                <a:lnTo>
                  <a:pt x="2747" y="1185"/>
                </a:lnTo>
                <a:lnTo>
                  <a:pt x="2826" y="1210"/>
                </a:lnTo>
                <a:lnTo>
                  <a:pt x="2900" y="1238"/>
                </a:lnTo>
                <a:lnTo>
                  <a:pt x="2888" y="1186"/>
                </a:lnTo>
                <a:lnTo>
                  <a:pt x="2880" y="1133"/>
                </a:lnTo>
                <a:lnTo>
                  <a:pt x="2875" y="1079"/>
                </a:lnTo>
                <a:lnTo>
                  <a:pt x="2872" y="1026"/>
                </a:lnTo>
                <a:lnTo>
                  <a:pt x="2870" y="973"/>
                </a:lnTo>
                <a:lnTo>
                  <a:pt x="2873" y="922"/>
                </a:lnTo>
                <a:lnTo>
                  <a:pt x="2875" y="872"/>
                </a:lnTo>
                <a:lnTo>
                  <a:pt x="2879" y="825"/>
                </a:lnTo>
                <a:lnTo>
                  <a:pt x="2884" y="781"/>
                </a:lnTo>
                <a:lnTo>
                  <a:pt x="2889" y="740"/>
                </a:lnTo>
                <a:lnTo>
                  <a:pt x="2895" y="702"/>
                </a:lnTo>
                <a:lnTo>
                  <a:pt x="2901" y="670"/>
                </a:lnTo>
                <a:lnTo>
                  <a:pt x="2906" y="642"/>
                </a:lnTo>
                <a:lnTo>
                  <a:pt x="2911" y="621"/>
                </a:lnTo>
                <a:lnTo>
                  <a:pt x="2914" y="606"/>
                </a:lnTo>
                <a:close/>
                <a:moveTo>
                  <a:pt x="438" y="594"/>
                </a:moveTo>
                <a:lnTo>
                  <a:pt x="430" y="614"/>
                </a:lnTo>
                <a:lnTo>
                  <a:pt x="431" y="614"/>
                </a:lnTo>
                <a:lnTo>
                  <a:pt x="438" y="603"/>
                </a:lnTo>
                <a:lnTo>
                  <a:pt x="438" y="594"/>
                </a:lnTo>
                <a:close/>
                <a:moveTo>
                  <a:pt x="929" y="315"/>
                </a:moveTo>
                <a:lnTo>
                  <a:pt x="939" y="347"/>
                </a:lnTo>
                <a:lnTo>
                  <a:pt x="950" y="384"/>
                </a:lnTo>
                <a:lnTo>
                  <a:pt x="961" y="427"/>
                </a:lnTo>
                <a:lnTo>
                  <a:pt x="971" y="476"/>
                </a:lnTo>
                <a:lnTo>
                  <a:pt x="982" y="530"/>
                </a:lnTo>
                <a:lnTo>
                  <a:pt x="990" y="589"/>
                </a:lnTo>
                <a:lnTo>
                  <a:pt x="999" y="652"/>
                </a:lnTo>
                <a:lnTo>
                  <a:pt x="1004" y="720"/>
                </a:lnTo>
                <a:lnTo>
                  <a:pt x="1007" y="792"/>
                </a:lnTo>
                <a:lnTo>
                  <a:pt x="1007" y="870"/>
                </a:lnTo>
                <a:lnTo>
                  <a:pt x="1004" y="950"/>
                </a:lnTo>
                <a:lnTo>
                  <a:pt x="997" y="1034"/>
                </a:lnTo>
                <a:lnTo>
                  <a:pt x="986" y="1123"/>
                </a:lnTo>
                <a:lnTo>
                  <a:pt x="1084" y="1108"/>
                </a:lnTo>
                <a:lnTo>
                  <a:pt x="1186" y="1094"/>
                </a:lnTo>
                <a:lnTo>
                  <a:pt x="1292" y="1082"/>
                </a:lnTo>
                <a:lnTo>
                  <a:pt x="1401" y="1074"/>
                </a:lnTo>
                <a:lnTo>
                  <a:pt x="1515" y="1068"/>
                </a:lnTo>
                <a:lnTo>
                  <a:pt x="1514" y="1013"/>
                </a:lnTo>
                <a:lnTo>
                  <a:pt x="1507" y="960"/>
                </a:lnTo>
                <a:lnTo>
                  <a:pt x="1493" y="908"/>
                </a:lnTo>
                <a:lnTo>
                  <a:pt x="1476" y="858"/>
                </a:lnTo>
                <a:lnTo>
                  <a:pt x="1454" y="810"/>
                </a:lnTo>
                <a:lnTo>
                  <a:pt x="1429" y="763"/>
                </a:lnTo>
                <a:lnTo>
                  <a:pt x="1400" y="719"/>
                </a:lnTo>
                <a:lnTo>
                  <a:pt x="1369" y="676"/>
                </a:lnTo>
                <a:lnTo>
                  <a:pt x="1334" y="634"/>
                </a:lnTo>
                <a:lnTo>
                  <a:pt x="1299" y="595"/>
                </a:lnTo>
                <a:lnTo>
                  <a:pt x="1261" y="558"/>
                </a:lnTo>
                <a:lnTo>
                  <a:pt x="1224" y="524"/>
                </a:lnTo>
                <a:lnTo>
                  <a:pt x="1185" y="490"/>
                </a:lnTo>
                <a:lnTo>
                  <a:pt x="1147" y="460"/>
                </a:lnTo>
                <a:lnTo>
                  <a:pt x="1110" y="432"/>
                </a:lnTo>
                <a:lnTo>
                  <a:pt x="1075" y="406"/>
                </a:lnTo>
                <a:lnTo>
                  <a:pt x="1040" y="383"/>
                </a:lnTo>
                <a:lnTo>
                  <a:pt x="1008" y="362"/>
                </a:lnTo>
                <a:lnTo>
                  <a:pt x="979" y="344"/>
                </a:lnTo>
                <a:lnTo>
                  <a:pt x="951" y="328"/>
                </a:lnTo>
                <a:lnTo>
                  <a:pt x="929" y="315"/>
                </a:lnTo>
                <a:close/>
                <a:moveTo>
                  <a:pt x="847" y="305"/>
                </a:moveTo>
                <a:lnTo>
                  <a:pt x="780" y="339"/>
                </a:lnTo>
                <a:lnTo>
                  <a:pt x="719" y="375"/>
                </a:lnTo>
                <a:lnTo>
                  <a:pt x="662" y="414"/>
                </a:lnTo>
                <a:lnTo>
                  <a:pt x="611" y="455"/>
                </a:lnTo>
                <a:lnTo>
                  <a:pt x="564" y="498"/>
                </a:lnTo>
                <a:lnTo>
                  <a:pt x="524" y="542"/>
                </a:lnTo>
                <a:lnTo>
                  <a:pt x="489" y="588"/>
                </a:lnTo>
                <a:lnTo>
                  <a:pt x="547" y="595"/>
                </a:lnTo>
                <a:lnTo>
                  <a:pt x="603" y="608"/>
                </a:lnTo>
                <a:lnTo>
                  <a:pt x="656" y="624"/>
                </a:lnTo>
                <a:lnTo>
                  <a:pt x="707" y="644"/>
                </a:lnTo>
                <a:lnTo>
                  <a:pt x="753" y="666"/>
                </a:lnTo>
                <a:lnTo>
                  <a:pt x="796" y="690"/>
                </a:lnTo>
                <a:lnTo>
                  <a:pt x="836" y="717"/>
                </a:lnTo>
                <a:lnTo>
                  <a:pt x="872" y="742"/>
                </a:lnTo>
                <a:lnTo>
                  <a:pt x="904" y="766"/>
                </a:lnTo>
                <a:lnTo>
                  <a:pt x="931" y="789"/>
                </a:lnTo>
                <a:lnTo>
                  <a:pt x="928" y="723"/>
                </a:lnTo>
                <a:lnTo>
                  <a:pt x="924" y="662"/>
                </a:lnTo>
                <a:lnTo>
                  <a:pt x="916" y="605"/>
                </a:lnTo>
                <a:lnTo>
                  <a:pt x="909" y="550"/>
                </a:lnTo>
                <a:lnTo>
                  <a:pt x="900" y="501"/>
                </a:lnTo>
                <a:lnTo>
                  <a:pt x="890" y="457"/>
                </a:lnTo>
                <a:lnTo>
                  <a:pt x="881" y="416"/>
                </a:lnTo>
                <a:lnTo>
                  <a:pt x="871" y="381"/>
                </a:lnTo>
                <a:lnTo>
                  <a:pt x="863" y="351"/>
                </a:lnTo>
                <a:lnTo>
                  <a:pt x="854" y="325"/>
                </a:lnTo>
                <a:lnTo>
                  <a:pt x="847" y="305"/>
                </a:lnTo>
                <a:close/>
                <a:moveTo>
                  <a:pt x="2547" y="303"/>
                </a:moveTo>
                <a:lnTo>
                  <a:pt x="2539" y="324"/>
                </a:lnTo>
                <a:lnTo>
                  <a:pt x="2531" y="350"/>
                </a:lnTo>
                <a:lnTo>
                  <a:pt x="2520" y="382"/>
                </a:lnTo>
                <a:lnTo>
                  <a:pt x="2511" y="420"/>
                </a:lnTo>
                <a:lnTo>
                  <a:pt x="2500" y="463"/>
                </a:lnTo>
                <a:lnTo>
                  <a:pt x="2491" y="512"/>
                </a:lnTo>
                <a:lnTo>
                  <a:pt x="2481" y="566"/>
                </a:lnTo>
                <a:lnTo>
                  <a:pt x="2473" y="624"/>
                </a:lnTo>
                <a:lnTo>
                  <a:pt x="2467" y="686"/>
                </a:lnTo>
                <a:lnTo>
                  <a:pt x="2462" y="754"/>
                </a:lnTo>
                <a:lnTo>
                  <a:pt x="2491" y="731"/>
                </a:lnTo>
                <a:lnTo>
                  <a:pt x="2524" y="707"/>
                </a:lnTo>
                <a:lnTo>
                  <a:pt x="2560" y="683"/>
                </a:lnTo>
                <a:lnTo>
                  <a:pt x="2599" y="660"/>
                </a:lnTo>
                <a:lnTo>
                  <a:pt x="2643" y="638"/>
                </a:lnTo>
                <a:lnTo>
                  <a:pt x="2688" y="617"/>
                </a:lnTo>
                <a:lnTo>
                  <a:pt x="2737" y="599"/>
                </a:lnTo>
                <a:lnTo>
                  <a:pt x="2787" y="586"/>
                </a:lnTo>
                <a:lnTo>
                  <a:pt x="2841" y="575"/>
                </a:lnTo>
                <a:lnTo>
                  <a:pt x="2896" y="570"/>
                </a:lnTo>
                <a:lnTo>
                  <a:pt x="2861" y="526"/>
                </a:lnTo>
                <a:lnTo>
                  <a:pt x="2821" y="484"/>
                </a:lnTo>
                <a:lnTo>
                  <a:pt x="2775" y="444"/>
                </a:lnTo>
                <a:lnTo>
                  <a:pt x="2725" y="405"/>
                </a:lnTo>
                <a:lnTo>
                  <a:pt x="2669" y="369"/>
                </a:lnTo>
                <a:lnTo>
                  <a:pt x="2610" y="335"/>
                </a:lnTo>
                <a:lnTo>
                  <a:pt x="2547" y="303"/>
                </a:lnTo>
                <a:close/>
                <a:moveTo>
                  <a:pt x="2469" y="301"/>
                </a:moveTo>
                <a:lnTo>
                  <a:pt x="2436" y="319"/>
                </a:lnTo>
                <a:lnTo>
                  <a:pt x="2405" y="342"/>
                </a:lnTo>
                <a:lnTo>
                  <a:pt x="2376" y="371"/>
                </a:lnTo>
                <a:lnTo>
                  <a:pt x="2348" y="404"/>
                </a:lnTo>
                <a:lnTo>
                  <a:pt x="2322" y="442"/>
                </a:lnTo>
                <a:lnTo>
                  <a:pt x="2297" y="483"/>
                </a:lnTo>
                <a:lnTo>
                  <a:pt x="2274" y="526"/>
                </a:lnTo>
                <a:lnTo>
                  <a:pt x="2251" y="573"/>
                </a:lnTo>
                <a:lnTo>
                  <a:pt x="2230" y="621"/>
                </a:lnTo>
                <a:lnTo>
                  <a:pt x="2211" y="672"/>
                </a:lnTo>
                <a:lnTo>
                  <a:pt x="2193" y="724"/>
                </a:lnTo>
                <a:lnTo>
                  <a:pt x="2177" y="776"/>
                </a:lnTo>
                <a:lnTo>
                  <a:pt x="2161" y="829"/>
                </a:lnTo>
                <a:lnTo>
                  <a:pt x="2146" y="881"/>
                </a:lnTo>
                <a:lnTo>
                  <a:pt x="2133" y="933"/>
                </a:lnTo>
                <a:lnTo>
                  <a:pt x="2121" y="983"/>
                </a:lnTo>
                <a:lnTo>
                  <a:pt x="2110" y="1031"/>
                </a:lnTo>
                <a:lnTo>
                  <a:pt x="2101" y="1077"/>
                </a:lnTo>
                <a:lnTo>
                  <a:pt x="2206" y="1087"/>
                </a:lnTo>
                <a:lnTo>
                  <a:pt x="2307" y="1098"/>
                </a:lnTo>
                <a:lnTo>
                  <a:pt x="2404" y="1112"/>
                </a:lnTo>
                <a:lnTo>
                  <a:pt x="2396" y="1037"/>
                </a:lnTo>
                <a:lnTo>
                  <a:pt x="2390" y="966"/>
                </a:lnTo>
                <a:lnTo>
                  <a:pt x="2386" y="898"/>
                </a:lnTo>
                <a:lnTo>
                  <a:pt x="2385" y="832"/>
                </a:lnTo>
                <a:lnTo>
                  <a:pt x="2381" y="829"/>
                </a:lnTo>
                <a:lnTo>
                  <a:pt x="2382" y="828"/>
                </a:lnTo>
                <a:lnTo>
                  <a:pt x="2383" y="827"/>
                </a:lnTo>
                <a:lnTo>
                  <a:pt x="2385" y="825"/>
                </a:lnTo>
                <a:lnTo>
                  <a:pt x="2387" y="751"/>
                </a:lnTo>
                <a:lnTo>
                  <a:pt x="2392" y="681"/>
                </a:lnTo>
                <a:lnTo>
                  <a:pt x="2398" y="616"/>
                </a:lnTo>
                <a:lnTo>
                  <a:pt x="2406" y="555"/>
                </a:lnTo>
                <a:lnTo>
                  <a:pt x="2416" y="500"/>
                </a:lnTo>
                <a:lnTo>
                  <a:pt x="2427" y="449"/>
                </a:lnTo>
                <a:lnTo>
                  <a:pt x="2438" y="403"/>
                </a:lnTo>
                <a:lnTo>
                  <a:pt x="2449" y="363"/>
                </a:lnTo>
                <a:lnTo>
                  <a:pt x="2459" y="330"/>
                </a:lnTo>
                <a:lnTo>
                  <a:pt x="2469" y="301"/>
                </a:lnTo>
                <a:close/>
                <a:moveTo>
                  <a:pt x="1639" y="184"/>
                </a:moveTo>
                <a:lnTo>
                  <a:pt x="1649" y="221"/>
                </a:lnTo>
                <a:lnTo>
                  <a:pt x="1661" y="264"/>
                </a:lnTo>
                <a:lnTo>
                  <a:pt x="1673" y="312"/>
                </a:lnTo>
                <a:lnTo>
                  <a:pt x="1686" y="364"/>
                </a:lnTo>
                <a:lnTo>
                  <a:pt x="1699" y="420"/>
                </a:lnTo>
                <a:lnTo>
                  <a:pt x="1713" y="481"/>
                </a:lnTo>
                <a:lnTo>
                  <a:pt x="1726" y="543"/>
                </a:lnTo>
                <a:lnTo>
                  <a:pt x="1738" y="608"/>
                </a:lnTo>
                <a:lnTo>
                  <a:pt x="1751" y="674"/>
                </a:lnTo>
                <a:lnTo>
                  <a:pt x="1760" y="741"/>
                </a:lnTo>
                <a:lnTo>
                  <a:pt x="1770" y="808"/>
                </a:lnTo>
                <a:lnTo>
                  <a:pt x="1777" y="874"/>
                </a:lnTo>
                <a:lnTo>
                  <a:pt x="1782" y="939"/>
                </a:lnTo>
                <a:lnTo>
                  <a:pt x="1784" y="1003"/>
                </a:lnTo>
                <a:lnTo>
                  <a:pt x="1784" y="1064"/>
                </a:lnTo>
                <a:lnTo>
                  <a:pt x="1884" y="1066"/>
                </a:lnTo>
                <a:lnTo>
                  <a:pt x="1983" y="1070"/>
                </a:lnTo>
                <a:lnTo>
                  <a:pt x="1976" y="1031"/>
                </a:lnTo>
                <a:lnTo>
                  <a:pt x="1968" y="988"/>
                </a:lnTo>
                <a:lnTo>
                  <a:pt x="1959" y="940"/>
                </a:lnTo>
                <a:lnTo>
                  <a:pt x="1949" y="890"/>
                </a:lnTo>
                <a:lnTo>
                  <a:pt x="1936" y="835"/>
                </a:lnTo>
                <a:lnTo>
                  <a:pt x="1923" y="780"/>
                </a:lnTo>
                <a:lnTo>
                  <a:pt x="1909" y="722"/>
                </a:lnTo>
                <a:lnTo>
                  <a:pt x="1892" y="664"/>
                </a:lnTo>
                <a:lnTo>
                  <a:pt x="1874" y="606"/>
                </a:lnTo>
                <a:lnTo>
                  <a:pt x="1855" y="548"/>
                </a:lnTo>
                <a:lnTo>
                  <a:pt x="1834" y="491"/>
                </a:lnTo>
                <a:lnTo>
                  <a:pt x="1811" y="437"/>
                </a:lnTo>
                <a:lnTo>
                  <a:pt x="1786" y="384"/>
                </a:lnTo>
                <a:lnTo>
                  <a:pt x="1761" y="336"/>
                </a:lnTo>
                <a:lnTo>
                  <a:pt x="1733" y="290"/>
                </a:lnTo>
                <a:lnTo>
                  <a:pt x="1703" y="250"/>
                </a:lnTo>
                <a:lnTo>
                  <a:pt x="1673" y="215"/>
                </a:lnTo>
                <a:lnTo>
                  <a:pt x="1639" y="184"/>
                </a:lnTo>
                <a:close/>
                <a:moveTo>
                  <a:pt x="1548" y="136"/>
                </a:moveTo>
                <a:lnTo>
                  <a:pt x="1450" y="144"/>
                </a:lnTo>
                <a:lnTo>
                  <a:pt x="1354" y="157"/>
                </a:lnTo>
                <a:lnTo>
                  <a:pt x="1261" y="173"/>
                </a:lnTo>
                <a:lnTo>
                  <a:pt x="1172" y="193"/>
                </a:lnTo>
                <a:lnTo>
                  <a:pt x="1086" y="216"/>
                </a:lnTo>
                <a:lnTo>
                  <a:pt x="1003" y="242"/>
                </a:lnTo>
                <a:lnTo>
                  <a:pt x="925" y="271"/>
                </a:lnTo>
                <a:lnTo>
                  <a:pt x="943" y="282"/>
                </a:lnTo>
                <a:lnTo>
                  <a:pt x="966" y="294"/>
                </a:lnTo>
                <a:lnTo>
                  <a:pt x="993" y="310"/>
                </a:lnTo>
                <a:lnTo>
                  <a:pt x="1023" y="329"/>
                </a:lnTo>
                <a:lnTo>
                  <a:pt x="1057" y="350"/>
                </a:lnTo>
                <a:lnTo>
                  <a:pt x="1093" y="374"/>
                </a:lnTo>
                <a:lnTo>
                  <a:pt x="1129" y="401"/>
                </a:lnTo>
                <a:lnTo>
                  <a:pt x="1168" y="429"/>
                </a:lnTo>
                <a:lnTo>
                  <a:pt x="1207" y="462"/>
                </a:lnTo>
                <a:lnTo>
                  <a:pt x="1246" y="496"/>
                </a:lnTo>
                <a:lnTo>
                  <a:pt x="1287" y="532"/>
                </a:lnTo>
                <a:lnTo>
                  <a:pt x="1325" y="570"/>
                </a:lnTo>
                <a:lnTo>
                  <a:pt x="1362" y="611"/>
                </a:lnTo>
                <a:lnTo>
                  <a:pt x="1397" y="654"/>
                </a:lnTo>
                <a:lnTo>
                  <a:pt x="1431" y="699"/>
                </a:lnTo>
                <a:lnTo>
                  <a:pt x="1461" y="746"/>
                </a:lnTo>
                <a:lnTo>
                  <a:pt x="1488" y="795"/>
                </a:lnTo>
                <a:lnTo>
                  <a:pt x="1510" y="846"/>
                </a:lnTo>
                <a:lnTo>
                  <a:pt x="1529" y="899"/>
                </a:lnTo>
                <a:lnTo>
                  <a:pt x="1543" y="953"/>
                </a:lnTo>
                <a:lnTo>
                  <a:pt x="1550" y="1009"/>
                </a:lnTo>
                <a:lnTo>
                  <a:pt x="1552" y="1067"/>
                </a:lnTo>
                <a:lnTo>
                  <a:pt x="1625" y="1065"/>
                </a:lnTo>
                <a:lnTo>
                  <a:pt x="1699" y="1064"/>
                </a:lnTo>
                <a:lnTo>
                  <a:pt x="1699" y="1063"/>
                </a:lnTo>
                <a:lnTo>
                  <a:pt x="1710" y="1063"/>
                </a:lnTo>
                <a:lnTo>
                  <a:pt x="1712" y="1013"/>
                </a:lnTo>
                <a:lnTo>
                  <a:pt x="1709" y="962"/>
                </a:lnTo>
                <a:lnTo>
                  <a:pt x="1706" y="910"/>
                </a:lnTo>
                <a:lnTo>
                  <a:pt x="1701" y="855"/>
                </a:lnTo>
                <a:lnTo>
                  <a:pt x="1695" y="799"/>
                </a:lnTo>
                <a:lnTo>
                  <a:pt x="1686" y="744"/>
                </a:lnTo>
                <a:lnTo>
                  <a:pt x="1678" y="688"/>
                </a:lnTo>
                <a:lnTo>
                  <a:pt x="1668" y="634"/>
                </a:lnTo>
                <a:lnTo>
                  <a:pt x="1658" y="579"/>
                </a:lnTo>
                <a:lnTo>
                  <a:pt x="1647" y="527"/>
                </a:lnTo>
                <a:lnTo>
                  <a:pt x="1636" y="475"/>
                </a:lnTo>
                <a:lnTo>
                  <a:pt x="1624" y="425"/>
                </a:lnTo>
                <a:lnTo>
                  <a:pt x="1613" y="379"/>
                </a:lnTo>
                <a:lnTo>
                  <a:pt x="1602" y="335"/>
                </a:lnTo>
                <a:lnTo>
                  <a:pt x="1592" y="294"/>
                </a:lnTo>
                <a:lnTo>
                  <a:pt x="1582" y="257"/>
                </a:lnTo>
                <a:lnTo>
                  <a:pt x="1573" y="224"/>
                </a:lnTo>
                <a:lnTo>
                  <a:pt x="1565" y="195"/>
                </a:lnTo>
                <a:lnTo>
                  <a:pt x="1559" y="172"/>
                </a:lnTo>
                <a:lnTo>
                  <a:pt x="1553" y="153"/>
                </a:lnTo>
                <a:lnTo>
                  <a:pt x="1549" y="140"/>
                </a:lnTo>
                <a:lnTo>
                  <a:pt x="1548" y="140"/>
                </a:lnTo>
                <a:lnTo>
                  <a:pt x="1548" y="137"/>
                </a:lnTo>
                <a:lnTo>
                  <a:pt x="1548" y="136"/>
                </a:lnTo>
                <a:close/>
                <a:moveTo>
                  <a:pt x="1699" y="131"/>
                </a:moveTo>
                <a:lnTo>
                  <a:pt x="1626" y="133"/>
                </a:lnTo>
                <a:lnTo>
                  <a:pt x="1662" y="157"/>
                </a:lnTo>
                <a:lnTo>
                  <a:pt x="1696" y="187"/>
                </a:lnTo>
                <a:lnTo>
                  <a:pt x="1727" y="223"/>
                </a:lnTo>
                <a:lnTo>
                  <a:pt x="1758" y="263"/>
                </a:lnTo>
                <a:lnTo>
                  <a:pt x="1786" y="308"/>
                </a:lnTo>
                <a:lnTo>
                  <a:pt x="1813" y="355"/>
                </a:lnTo>
                <a:lnTo>
                  <a:pt x="1837" y="406"/>
                </a:lnTo>
                <a:lnTo>
                  <a:pt x="1860" y="460"/>
                </a:lnTo>
                <a:lnTo>
                  <a:pt x="1882" y="514"/>
                </a:lnTo>
                <a:lnTo>
                  <a:pt x="1901" y="571"/>
                </a:lnTo>
                <a:lnTo>
                  <a:pt x="1920" y="628"/>
                </a:lnTo>
                <a:lnTo>
                  <a:pt x="1937" y="684"/>
                </a:lnTo>
                <a:lnTo>
                  <a:pt x="1952" y="741"/>
                </a:lnTo>
                <a:lnTo>
                  <a:pt x="1966" y="796"/>
                </a:lnTo>
                <a:lnTo>
                  <a:pt x="1978" y="850"/>
                </a:lnTo>
                <a:lnTo>
                  <a:pt x="1989" y="901"/>
                </a:lnTo>
                <a:lnTo>
                  <a:pt x="1999" y="949"/>
                </a:lnTo>
                <a:lnTo>
                  <a:pt x="2008" y="994"/>
                </a:lnTo>
                <a:lnTo>
                  <a:pt x="2015" y="1035"/>
                </a:lnTo>
                <a:lnTo>
                  <a:pt x="2021" y="1072"/>
                </a:lnTo>
                <a:lnTo>
                  <a:pt x="2063" y="1075"/>
                </a:lnTo>
                <a:lnTo>
                  <a:pt x="2072" y="1027"/>
                </a:lnTo>
                <a:lnTo>
                  <a:pt x="2084" y="977"/>
                </a:lnTo>
                <a:lnTo>
                  <a:pt x="2096" y="924"/>
                </a:lnTo>
                <a:lnTo>
                  <a:pt x="2110" y="871"/>
                </a:lnTo>
                <a:lnTo>
                  <a:pt x="2125" y="816"/>
                </a:lnTo>
                <a:lnTo>
                  <a:pt x="2142" y="762"/>
                </a:lnTo>
                <a:lnTo>
                  <a:pt x="2160" y="707"/>
                </a:lnTo>
                <a:lnTo>
                  <a:pt x="2179" y="654"/>
                </a:lnTo>
                <a:lnTo>
                  <a:pt x="2200" y="600"/>
                </a:lnTo>
                <a:lnTo>
                  <a:pt x="2222" y="550"/>
                </a:lnTo>
                <a:lnTo>
                  <a:pt x="2245" y="501"/>
                </a:lnTo>
                <a:lnTo>
                  <a:pt x="2270" y="456"/>
                </a:lnTo>
                <a:lnTo>
                  <a:pt x="2298" y="413"/>
                </a:lnTo>
                <a:lnTo>
                  <a:pt x="2326" y="373"/>
                </a:lnTo>
                <a:lnTo>
                  <a:pt x="2357" y="338"/>
                </a:lnTo>
                <a:lnTo>
                  <a:pt x="2390" y="309"/>
                </a:lnTo>
                <a:lnTo>
                  <a:pt x="2423" y="284"/>
                </a:lnTo>
                <a:lnTo>
                  <a:pt x="2459" y="265"/>
                </a:lnTo>
                <a:lnTo>
                  <a:pt x="2377" y="236"/>
                </a:lnTo>
                <a:lnTo>
                  <a:pt x="2289" y="208"/>
                </a:lnTo>
                <a:lnTo>
                  <a:pt x="2200" y="185"/>
                </a:lnTo>
                <a:lnTo>
                  <a:pt x="2105" y="166"/>
                </a:lnTo>
                <a:lnTo>
                  <a:pt x="2008" y="152"/>
                </a:lnTo>
                <a:lnTo>
                  <a:pt x="1908" y="140"/>
                </a:lnTo>
                <a:lnTo>
                  <a:pt x="1804" y="134"/>
                </a:lnTo>
                <a:lnTo>
                  <a:pt x="1699" y="131"/>
                </a:lnTo>
                <a:close/>
                <a:moveTo>
                  <a:pt x="1699" y="36"/>
                </a:moveTo>
                <a:lnTo>
                  <a:pt x="1602" y="39"/>
                </a:lnTo>
                <a:lnTo>
                  <a:pt x="1507" y="44"/>
                </a:lnTo>
                <a:lnTo>
                  <a:pt x="1414" y="53"/>
                </a:lnTo>
                <a:lnTo>
                  <a:pt x="1323" y="67"/>
                </a:lnTo>
                <a:lnTo>
                  <a:pt x="1236" y="83"/>
                </a:lnTo>
                <a:lnTo>
                  <a:pt x="1151" y="102"/>
                </a:lnTo>
                <a:lnTo>
                  <a:pt x="1069" y="124"/>
                </a:lnTo>
                <a:lnTo>
                  <a:pt x="991" y="151"/>
                </a:lnTo>
                <a:lnTo>
                  <a:pt x="917" y="179"/>
                </a:lnTo>
                <a:lnTo>
                  <a:pt x="847" y="210"/>
                </a:lnTo>
                <a:lnTo>
                  <a:pt x="781" y="244"/>
                </a:lnTo>
                <a:lnTo>
                  <a:pt x="719" y="280"/>
                </a:lnTo>
                <a:lnTo>
                  <a:pt x="663" y="317"/>
                </a:lnTo>
                <a:lnTo>
                  <a:pt x="612" y="358"/>
                </a:lnTo>
                <a:lnTo>
                  <a:pt x="565" y="400"/>
                </a:lnTo>
                <a:lnTo>
                  <a:pt x="525" y="444"/>
                </a:lnTo>
                <a:lnTo>
                  <a:pt x="490" y="490"/>
                </a:lnTo>
                <a:lnTo>
                  <a:pt x="462" y="537"/>
                </a:lnTo>
                <a:lnTo>
                  <a:pt x="440" y="587"/>
                </a:lnTo>
                <a:lnTo>
                  <a:pt x="443" y="587"/>
                </a:lnTo>
                <a:lnTo>
                  <a:pt x="447" y="587"/>
                </a:lnTo>
                <a:lnTo>
                  <a:pt x="481" y="537"/>
                </a:lnTo>
                <a:lnTo>
                  <a:pt x="522" y="489"/>
                </a:lnTo>
                <a:lnTo>
                  <a:pt x="569" y="443"/>
                </a:lnTo>
                <a:lnTo>
                  <a:pt x="622" y="399"/>
                </a:lnTo>
                <a:lnTo>
                  <a:pt x="680" y="358"/>
                </a:lnTo>
                <a:lnTo>
                  <a:pt x="743" y="319"/>
                </a:lnTo>
                <a:lnTo>
                  <a:pt x="812" y="283"/>
                </a:lnTo>
                <a:lnTo>
                  <a:pt x="885" y="249"/>
                </a:lnTo>
                <a:lnTo>
                  <a:pt x="963" y="218"/>
                </a:lnTo>
                <a:lnTo>
                  <a:pt x="1044" y="190"/>
                </a:lnTo>
                <a:lnTo>
                  <a:pt x="1128" y="166"/>
                </a:lnTo>
                <a:lnTo>
                  <a:pt x="1217" y="144"/>
                </a:lnTo>
                <a:lnTo>
                  <a:pt x="1309" y="128"/>
                </a:lnTo>
                <a:lnTo>
                  <a:pt x="1403" y="113"/>
                </a:lnTo>
                <a:lnTo>
                  <a:pt x="1500" y="103"/>
                </a:lnTo>
                <a:lnTo>
                  <a:pt x="1599" y="97"/>
                </a:lnTo>
                <a:lnTo>
                  <a:pt x="1699" y="95"/>
                </a:lnTo>
                <a:lnTo>
                  <a:pt x="1797" y="96"/>
                </a:lnTo>
                <a:lnTo>
                  <a:pt x="1893" y="102"/>
                </a:lnTo>
                <a:lnTo>
                  <a:pt x="1987" y="112"/>
                </a:lnTo>
                <a:lnTo>
                  <a:pt x="2077" y="126"/>
                </a:lnTo>
                <a:lnTo>
                  <a:pt x="2167" y="141"/>
                </a:lnTo>
                <a:lnTo>
                  <a:pt x="2253" y="161"/>
                </a:lnTo>
                <a:lnTo>
                  <a:pt x="2336" y="184"/>
                </a:lnTo>
                <a:lnTo>
                  <a:pt x="2415" y="210"/>
                </a:lnTo>
                <a:lnTo>
                  <a:pt x="2491" y="240"/>
                </a:lnTo>
                <a:lnTo>
                  <a:pt x="2563" y="271"/>
                </a:lnTo>
                <a:lnTo>
                  <a:pt x="2630" y="306"/>
                </a:lnTo>
                <a:lnTo>
                  <a:pt x="2693" y="342"/>
                </a:lnTo>
                <a:lnTo>
                  <a:pt x="2751" y="381"/>
                </a:lnTo>
                <a:lnTo>
                  <a:pt x="2805" y="422"/>
                </a:lnTo>
                <a:lnTo>
                  <a:pt x="2854" y="466"/>
                </a:lnTo>
                <a:lnTo>
                  <a:pt x="2896" y="511"/>
                </a:lnTo>
                <a:lnTo>
                  <a:pt x="2933" y="558"/>
                </a:lnTo>
                <a:lnTo>
                  <a:pt x="2963" y="608"/>
                </a:lnTo>
                <a:lnTo>
                  <a:pt x="2965" y="608"/>
                </a:lnTo>
                <a:lnTo>
                  <a:pt x="2946" y="557"/>
                </a:lnTo>
                <a:lnTo>
                  <a:pt x="2919" y="508"/>
                </a:lnTo>
                <a:lnTo>
                  <a:pt x="2886" y="461"/>
                </a:lnTo>
                <a:lnTo>
                  <a:pt x="2847" y="415"/>
                </a:lnTo>
                <a:lnTo>
                  <a:pt x="2802" y="371"/>
                </a:lnTo>
                <a:lnTo>
                  <a:pt x="2750" y="329"/>
                </a:lnTo>
                <a:lnTo>
                  <a:pt x="2694" y="290"/>
                </a:lnTo>
                <a:lnTo>
                  <a:pt x="2633" y="252"/>
                </a:lnTo>
                <a:lnTo>
                  <a:pt x="2567" y="218"/>
                </a:lnTo>
                <a:lnTo>
                  <a:pt x="2496" y="185"/>
                </a:lnTo>
                <a:lnTo>
                  <a:pt x="2420" y="155"/>
                </a:lnTo>
                <a:lnTo>
                  <a:pt x="2341" y="129"/>
                </a:lnTo>
                <a:lnTo>
                  <a:pt x="2259" y="106"/>
                </a:lnTo>
                <a:lnTo>
                  <a:pt x="2172" y="85"/>
                </a:lnTo>
                <a:lnTo>
                  <a:pt x="2083" y="68"/>
                </a:lnTo>
                <a:lnTo>
                  <a:pt x="1991" y="54"/>
                </a:lnTo>
                <a:lnTo>
                  <a:pt x="1896" y="45"/>
                </a:lnTo>
                <a:lnTo>
                  <a:pt x="1798" y="39"/>
                </a:lnTo>
                <a:lnTo>
                  <a:pt x="1699" y="36"/>
                </a:lnTo>
                <a:close/>
                <a:moveTo>
                  <a:pt x="1699" y="0"/>
                </a:moveTo>
                <a:lnTo>
                  <a:pt x="1798" y="2"/>
                </a:lnTo>
                <a:lnTo>
                  <a:pt x="1894" y="8"/>
                </a:lnTo>
                <a:lnTo>
                  <a:pt x="1989" y="18"/>
                </a:lnTo>
                <a:lnTo>
                  <a:pt x="2081" y="30"/>
                </a:lnTo>
                <a:lnTo>
                  <a:pt x="2170" y="47"/>
                </a:lnTo>
                <a:lnTo>
                  <a:pt x="2256" y="67"/>
                </a:lnTo>
                <a:lnTo>
                  <a:pt x="2339" y="91"/>
                </a:lnTo>
                <a:lnTo>
                  <a:pt x="2419" y="117"/>
                </a:lnTo>
                <a:lnTo>
                  <a:pt x="2494" y="145"/>
                </a:lnTo>
                <a:lnTo>
                  <a:pt x="2566" y="178"/>
                </a:lnTo>
                <a:lnTo>
                  <a:pt x="2633" y="213"/>
                </a:lnTo>
                <a:lnTo>
                  <a:pt x="2696" y="249"/>
                </a:lnTo>
                <a:lnTo>
                  <a:pt x="2754" y="288"/>
                </a:lnTo>
                <a:lnTo>
                  <a:pt x="2808" y="330"/>
                </a:lnTo>
                <a:lnTo>
                  <a:pt x="2856" y="374"/>
                </a:lnTo>
                <a:lnTo>
                  <a:pt x="2898" y="419"/>
                </a:lnTo>
                <a:lnTo>
                  <a:pt x="2935" y="466"/>
                </a:lnTo>
                <a:lnTo>
                  <a:pt x="2965" y="515"/>
                </a:lnTo>
                <a:lnTo>
                  <a:pt x="2990" y="566"/>
                </a:lnTo>
                <a:lnTo>
                  <a:pt x="3007" y="617"/>
                </a:lnTo>
                <a:lnTo>
                  <a:pt x="3018" y="670"/>
                </a:lnTo>
                <a:lnTo>
                  <a:pt x="3021" y="724"/>
                </a:lnTo>
                <a:lnTo>
                  <a:pt x="3020" y="747"/>
                </a:lnTo>
                <a:lnTo>
                  <a:pt x="3018" y="773"/>
                </a:lnTo>
                <a:lnTo>
                  <a:pt x="3015" y="782"/>
                </a:lnTo>
                <a:lnTo>
                  <a:pt x="3009" y="787"/>
                </a:lnTo>
                <a:lnTo>
                  <a:pt x="2999" y="790"/>
                </a:lnTo>
                <a:lnTo>
                  <a:pt x="2991" y="787"/>
                </a:lnTo>
                <a:lnTo>
                  <a:pt x="2984" y="782"/>
                </a:lnTo>
                <a:lnTo>
                  <a:pt x="2981" y="773"/>
                </a:lnTo>
                <a:lnTo>
                  <a:pt x="2976" y="743"/>
                </a:lnTo>
                <a:lnTo>
                  <a:pt x="2969" y="712"/>
                </a:lnTo>
                <a:lnTo>
                  <a:pt x="2962" y="751"/>
                </a:lnTo>
                <a:lnTo>
                  <a:pt x="2957" y="795"/>
                </a:lnTo>
                <a:lnTo>
                  <a:pt x="2952" y="843"/>
                </a:lnTo>
                <a:lnTo>
                  <a:pt x="2947" y="895"/>
                </a:lnTo>
                <a:lnTo>
                  <a:pt x="2945" y="948"/>
                </a:lnTo>
                <a:lnTo>
                  <a:pt x="2945" y="1004"/>
                </a:lnTo>
                <a:lnTo>
                  <a:pt x="2947" y="1059"/>
                </a:lnTo>
                <a:lnTo>
                  <a:pt x="2953" y="1116"/>
                </a:lnTo>
                <a:lnTo>
                  <a:pt x="2961" y="1172"/>
                </a:lnTo>
                <a:lnTo>
                  <a:pt x="2973" y="1225"/>
                </a:lnTo>
                <a:lnTo>
                  <a:pt x="2989" y="1277"/>
                </a:lnTo>
                <a:lnTo>
                  <a:pt x="3050" y="1309"/>
                </a:lnTo>
                <a:lnTo>
                  <a:pt x="3106" y="1342"/>
                </a:lnTo>
                <a:lnTo>
                  <a:pt x="3155" y="1379"/>
                </a:lnTo>
                <a:lnTo>
                  <a:pt x="3201" y="1417"/>
                </a:lnTo>
                <a:lnTo>
                  <a:pt x="3240" y="1458"/>
                </a:lnTo>
                <a:lnTo>
                  <a:pt x="3273" y="1500"/>
                </a:lnTo>
                <a:lnTo>
                  <a:pt x="3301" y="1545"/>
                </a:lnTo>
                <a:lnTo>
                  <a:pt x="3322" y="1591"/>
                </a:lnTo>
                <a:lnTo>
                  <a:pt x="3337" y="1640"/>
                </a:lnTo>
                <a:lnTo>
                  <a:pt x="3379" y="1836"/>
                </a:lnTo>
                <a:lnTo>
                  <a:pt x="3407" y="1874"/>
                </a:lnTo>
                <a:lnTo>
                  <a:pt x="3430" y="1912"/>
                </a:lnTo>
                <a:lnTo>
                  <a:pt x="3446" y="1951"/>
                </a:lnTo>
                <a:lnTo>
                  <a:pt x="3457" y="1991"/>
                </a:lnTo>
                <a:lnTo>
                  <a:pt x="3460" y="2031"/>
                </a:lnTo>
                <a:lnTo>
                  <a:pt x="3457" y="2074"/>
                </a:lnTo>
                <a:lnTo>
                  <a:pt x="3445" y="2115"/>
                </a:lnTo>
                <a:lnTo>
                  <a:pt x="3428" y="2156"/>
                </a:lnTo>
                <a:lnTo>
                  <a:pt x="3404" y="2196"/>
                </a:lnTo>
                <a:lnTo>
                  <a:pt x="3373" y="2233"/>
                </a:lnTo>
                <a:lnTo>
                  <a:pt x="3337" y="2271"/>
                </a:lnTo>
                <a:lnTo>
                  <a:pt x="3293" y="2308"/>
                </a:lnTo>
                <a:lnTo>
                  <a:pt x="3245" y="2342"/>
                </a:lnTo>
                <a:lnTo>
                  <a:pt x="3190" y="2376"/>
                </a:lnTo>
                <a:lnTo>
                  <a:pt x="3131" y="2408"/>
                </a:lnTo>
                <a:lnTo>
                  <a:pt x="3066" y="2439"/>
                </a:lnTo>
                <a:lnTo>
                  <a:pt x="2996" y="2467"/>
                </a:lnTo>
                <a:lnTo>
                  <a:pt x="2921" y="2494"/>
                </a:lnTo>
                <a:lnTo>
                  <a:pt x="2842" y="2521"/>
                </a:lnTo>
                <a:lnTo>
                  <a:pt x="2758" y="2545"/>
                </a:lnTo>
                <a:lnTo>
                  <a:pt x="2670" y="2566"/>
                </a:lnTo>
                <a:lnTo>
                  <a:pt x="2578" y="2586"/>
                </a:lnTo>
                <a:lnTo>
                  <a:pt x="2483" y="2603"/>
                </a:lnTo>
                <a:lnTo>
                  <a:pt x="2384" y="2619"/>
                </a:lnTo>
                <a:lnTo>
                  <a:pt x="2282" y="2633"/>
                </a:lnTo>
                <a:lnTo>
                  <a:pt x="2178" y="2644"/>
                </a:lnTo>
                <a:lnTo>
                  <a:pt x="2069" y="2654"/>
                </a:lnTo>
                <a:lnTo>
                  <a:pt x="1958" y="2660"/>
                </a:lnTo>
                <a:lnTo>
                  <a:pt x="1845" y="2663"/>
                </a:lnTo>
                <a:lnTo>
                  <a:pt x="1729" y="2665"/>
                </a:lnTo>
                <a:lnTo>
                  <a:pt x="1615" y="2663"/>
                </a:lnTo>
                <a:lnTo>
                  <a:pt x="1502" y="2660"/>
                </a:lnTo>
                <a:lnTo>
                  <a:pt x="1391" y="2654"/>
                </a:lnTo>
                <a:lnTo>
                  <a:pt x="1282" y="2644"/>
                </a:lnTo>
                <a:lnTo>
                  <a:pt x="1178" y="2633"/>
                </a:lnTo>
                <a:lnTo>
                  <a:pt x="1076" y="2619"/>
                </a:lnTo>
                <a:lnTo>
                  <a:pt x="977" y="2603"/>
                </a:lnTo>
                <a:lnTo>
                  <a:pt x="882" y="2586"/>
                </a:lnTo>
                <a:lnTo>
                  <a:pt x="790" y="2566"/>
                </a:lnTo>
                <a:lnTo>
                  <a:pt x="702" y="2545"/>
                </a:lnTo>
                <a:lnTo>
                  <a:pt x="618" y="2521"/>
                </a:lnTo>
                <a:lnTo>
                  <a:pt x="539" y="2494"/>
                </a:lnTo>
                <a:lnTo>
                  <a:pt x="464" y="2467"/>
                </a:lnTo>
                <a:lnTo>
                  <a:pt x="394" y="2439"/>
                </a:lnTo>
                <a:lnTo>
                  <a:pt x="330" y="2408"/>
                </a:lnTo>
                <a:lnTo>
                  <a:pt x="270" y="2376"/>
                </a:lnTo>
                <a:lnTo>
                  <a:pt x="215" y="2342"/>
                </a:lnTo>
                <a:lnTo>
                  <a:pt x="167" y="2308"/>
                </a:lnTo>
                <a:lnTo>
                  <a:pt x="123" y="2271"/>
                </a:lnTo>
                <a:lnTo>
                  <a:pt x="86" y="2233"/>
                </a:lnTo>
                <a:lnTo>
                  <a:pt x="56" y="2196"/>
                </a:lnTo>
                <a:lnTo>
                  <a:pt x="32" y="2156"/>
                </a:lnTo>
                <a:lnTo>
                  <a:pt x="15" y="2115"/>
                </a:lnTo>
                <a:lnTo>
                  <a:pt x="3" y="2074"/>
                </a:lnTo>
                <a:lnTo>
                  <a:pt x="0" y="2031"/>
                </a:lnTo>
                <a:lnTo>
                  <a:pt x="3" y="1991"/>
                </a:lnTo>
                <a:lnTo>
                  <a:pt x="14" y="1950"/>
                </a:lnTo>
                <a:lnTo>
                  <a:pt x="30" y="1912"/>
                </a:lnTo>
                <a:lnTo>
                  <a:pt x="53" y="1874"/>
                </a:lnTo>
                <a:lnTo>
                  <a:pt x="81" y="1836"/>
                </a:lnTo>
                <a:lnTo>
                  <a:pt x="123" y="1640"/>
                </a:lnTo>
                <a:lnTo>
                  <a:pt x="137" y="1595"/>
                </a:lnTo>
                <a:lnTo>
                  <a:pt x="156" y="1551"/>
                </a:lnTo>
                <a:lnTo>
                  <a:pt x="180" y="1509"/>
                </a:lnTo>
                <a:lnTo>
                  <a:pt x="211" y="1469"/>
                </a:lnTo>
                <a:lnTo>
                  <a:pt x="246" y="1432"/>
                </a:lnTo>
                <a:lnTo>
                  <a:pt x="285" y="1395"/>
                </a:lnTo>
                <a:lnTo>
                  <a:pt x="329" y="1360"/>
                </a:lnTo>
                <a:lnTo>
                  <a:pt x="378" y="1328"/>
                </a:lnTo>
                <a:lnTo>
                  <a:pt x="397" y="1283"/>
                </a:lnTo>
                <a:lnTo>
                  <a:pt x="411" y="1236"/>
                </a:lnTo>
                <a:lnTo>
                  <a:pt x="423" y="1185"/>
                </a:lnTo>
                <a:lnTo>
                  <a:pt x="431" y="1134"/>
                </a:lnTo>
                <a:lnTo>
                  <a:pt x="437" y="1082"/>
                </a:lnTo>
                <a:lnTo>
                  <a:pt x="439" y="1031"/>
                </a:lnTo>
                <a:lnTo>
                  <a:pt x="440" y="980"/>
                </a:lnTo>
                <a:lnTo>
                  <a:pt x="439" y="929"/>
                </a:lnTo>
                <a:lnTo>
                  <a:pt x="436" y="880"/>
                </a:lnTo>
                <a:lnTo>
                  <a:pt x="431" y="834"/>
                </a:lnTo>
                <a:lnTo>
                  <a:pt x="426" y="791"/>
                </a:lnTo>
                <a:lnTo>
                  <a:pt x="421" y="751"/>
                </a:lnTo>
                <a:lnTo>
                  <a:pt x="418" y="773"/>
                </a:lnTo>
                <a:lnTo>
                  <a:pt x="414" y="782"/>
                </a:lnTo>
                <a:lnTo>
                  <a:pt x="407" y="787"/>
                </a:lnTo>
                <a:lnTo>
                  <a:pt x="399" y="790"/>
                </a:lnTo>
                <a:lnTo>
                  <a:pt x="390" y="787"/>
                </a:lnTo>
                <a:lnTo>
                  <a:pt x="384" y="782"/>
                </a:lnTo>
                <a:lnTo>
                  <a:pt x="381" y="773"/>
                </a:lnTo>
                <a:lnTo>
                  <a:pt x="378" y="747"/>
                </a:lnTo>
                <a:lnTo>
                  <a:pt x="378" y="724"/>
                </a:lnTo>
                <a:lnTo>
                  <a:pt x="381" y="670"/>
                </a:lnTo>
                <a:lnTo>
                  <a:pt x="391" y="617"/>
                </a:lnTo>
                <a:lnTo>
                  <a:pt x="409" y="566"/>
                </a:lnTo>
                <a:lnTo>
                  <a:pt x="433" y="515"/>
                </a:lnTo>
                <a:lnTo>
                  <a:pt x="464" y="466"/>
                </a:lnTo>
                <a:lnTo>
                  <a:pt x="500" y="419"/>
                </a:lnTo>
                <a:lnTo>
                  <a:pt x="542" y="374"/>
                </a:lnTo>
                <a:lnTo>
                  <a:pt x="591" y="330"/>
                </a:lnTo>
                <a:lnTo>
                  <a:pt x="643" y="288"/>
                </a:lnTo>
                <a:lnTo>
                  <a:pt x="701" y="249"/>
                </a:lnTo>
                <a:lnTo>
                  <a:pt x="765" y="213"/>
                </a:lnTo>
                <a:lnTo>
                  <a:pt x="832" y="178"/>
                </a:lnTo>
                <a:lnTo>
                  <a:pt x="904" y="145"/>
                </a:lnTo>
                <a:lnTo>
                  <a:pt x="980" y="117"/>
                </a:lnTo>
                <a:lnTo>
                  <a:pt x="1060" y="91"/>
                </a:lnTo>
                <a:lnTo>
                  <a:pt x="1142" y="67"/>
                </a:lnTo>
                <a:lnTo>
                  <a:pt x="1229" y="47"/>
                </a:lnTo>
                <a:lnTo>
                  <a:pt x="1318" y="30"/>
                </a:lnTo>
                <a:lnTo>
                  <a:pt x="1410" y="18"/>
                </a:lnTo>
                <a:lnTo>
                  <a:pt x="1504" y="8"/>
                </a:lnTo>
                <a:lnTo>
                  <a:pt x="1601" y="2"/>
                </a:lnTo>
                <a:lnTo>
                  <a:pt x="16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64"/>
          <p:cNvSpPr>
            <a:spLocks noEditPoints="1"/>
          </p:cNvSpPr>
          <p:nvPr/>
        </p:nvSpPr>
        <p:spPr bwMode="auto">
          <a:xfrm>
            <a:off x="6274959" y="3465513"/>
            <a:ext cx="568325" cy="542925"/>
          </a:xfrm>
          <a:custGeom>
            <a:avLst/>
            <a:gdLst>
              <a:gd name="T0" fmla="*/ 2285 w 3577"/>
              <a:gd name="T1" fmla="*/ 2416 h 3418"/>
              <a:gd name="T2" fmla="*/ 2011 w 3577"/>
              <a:gd name="T3" fmla="*/ 2239 h 3418"/>
              <a:gd name="T4" fmla="*/ 2021 w 3577"/>
              <a:gd name="T5" fmla="*/ 2085 h 3418"/>
              <a:gd name="T6" fmla="*/ 1975 w 3577"/>
              <a:gd name="T7" fmla="*/ 1967 h 3418"/>
              <a:gd name="T8" fmla="*/ 1751 w 3577"/>
              <a:gd name="T9" fmla="*/ 2010 h 3418"/>
              <a:gd name="T10" fmla="*/ 1793 w 3577"/>
              <a:gd name="T11" fmla="*/ 1976 h 3418"/>
              <a:gd name="T12" fmla="*/ 2038 w 3577"/>
              <a:gd name="T13" fmla="*/ 1882 h 3418"/>
              <a:gd name="T14" fmla="*/ 1831 w 3577"/>
              <a:gd name="T15" fmla="*/ 1924 h 3418"/>
              <a:gd name="T16" fmla="*/ 2193 w 3577"/>
              <a:gd name="T17" fmla="*/ 1913 h 3418"/>
              <a:gd name="T18" fmla="*/ 1947 w 3577"/>
              <a:gd name="T19" fmla="*/ 1826 h 3418"/>
              <a:gd name="T20" fmla="*/ 1604 w 3577"/>
              <a:gd name="T21" fmla="*/ 1888 h 3418"/>
              <a:gd name="T22" fmla="*/ 2071 w 3577"/>
              <a:gd name="T23" fmla="*/ 1846 h 3418"/>
              <a:gd name="T24" fmla="*/ 1398 w 3577"/>
              <a:gd name="T25" fmla="*/ 1803 h 3418"/>
              <a:gd name="T26" fmla="*/ 2282 w 3577"/>
              <a:gd name="T27" fmla="*/ 1800 h 3418"/>
              <a:gd name="T28" fmla="*/ 2117 w 3577"/>
              <a:gd name="T29" fmla="*/ 1768 h 3418"/>
              <a:gd name="T30" fmla="*/ 1677 w 3577"/>
              <a:gd name="T31" fmla="*/ 1809 h 3418"/>
              <a:gd name="T32" fmla="*/ 2213 w 3577"/>
              <a:gd name="T33" fmla="*/ 1692 h 3418"/>
              <a:gd name="T34" fmla="*/ 2001 w 3577"/>
              <a:gd name="T35" fmla="*/ 1724 h 3418"/>
              <a:gd name="T36" fmla="*/ 1246 w 3577"/>
              <a:gd name="T37" fmla="*/ 1720 h 3418"/>
              <a:gd name="T38" fmla="*/ 2092 w 3577"/>
              <a:gd name="T39" fmla="*/ 1652 h 3418"/>
              <a:gd name="T40" fmla="*/ 1478 w 3577"/>
              <a:gd name="T41" fmla="*/ 1720 h 3418"/>
              <a:gd name="T42" fmla="*/ 2121 w 3577"/>
              <a:gd name="T43" fmla="*/ 2417 h 3418"/>
              <a:gd name="T44" fmla="*/ 2482 w 3577"/>
              <a:gd name="T45" fmla="*/ 1742 h 3418"/>
              <a:gd name="T46" fmla="*/ 2023 w 3577"/>
              <a:gd name="T47" fmla="*/ 2287 h 3418"/>
              <a:gd name="T48" fmla="*/ 1582 w 3577"/>
              <a:gd name="T49" fmla="*/ 2020 h 3418"/>
              <a:gd name="T50" fmla="*/ 1377 w 3577"/>
              <a:gd name="T51" fmla="*/ 1580 h 3418"/>
              <a:gd name="T52" fmla="*/ 1758 w 3577"/>
              <a:gd name="T53" fmla="*/ 1612 h 3418"/>
              <a:gd name="T54" fmla="*/ 1544 w 3577"/>
              <a:gd name="T55" fmla="*/ 1540 h 3418"/>
              <a:gd name="T56" fmla="*/ 1516 w 3577"/>
              <a:gd name="T57" fmla="*/ 1547 h 3418"/>
              <a:gd name="T58" fmla="*/ 1524 w 3577"/>
              <a:gd name="T59" fmla="*/ 1522 h 3418"/>
              <a:gd name="T60" fmla="*/ 1931 w 3577"/>
              <a:gd name="T61" fmla="*/ 1549 h 3418"/>
              <a:gd name="T62" fmla="*/ 1374 w 3577"/>
              <a:gd name="T63" fmla="*/ 1925 h 3418"/>
              <a:gd name="T64" fmla="*/ 1506 w 3577"/>
              <a:gd name="T65" fmla="*/ 1411 h 3418"/>
              <a:gd name="T66" fmla="*/ 1384 w 3577"/>
              <a:gd name="T67" fmla="*/ 1503 h 3418"/>
              <a:gd name="T68" fmla="*/ 737 w 3577"/>
              <a:gd name="T69" fmla="*/ 1654 h 3418"/>
              <a:gd name="T70" fmla="*/ 655 w 3577"/>
              <a:gd name="T71" fmla="*/ 1105 h 3418"/>
              <a:gd name="T72" fmla="*/ 293 w 3577"/>
              <a:gd name="T73" fmla="*/ 1154 h 3418"/>
              <a:gd name="T74" fmla="*/ 1558 w 3577"/>
              <a:gd name="T75" fmla="*/ 1251 h 3418"/>
              <a:gd name="T76" fmla="*/ 3572 w 3577"/>
              <a:gd name="T77" fmla="*/ 2070 h 3418"/>
              <a:gd name="T78" fmla="*/ 2231 w 3577"/>
              <a:gd name="T79" fmla="*/ 3417 h 3418"/>
              <a:gd name="T80" fmla="*/ 982 w 3577"/>
              <a:gd name="T81" fmla="*/ 1813 h 3418"/>
              <a:gd name="T82" fmla="*/ 964 w 3577"/>
              <a:gd name="T83" fmla="*/ 985 h 3418"/>
              <a:gd name="T84" fmla="*/ 60 w 3577"/>
              <a:gd name="T85" fmla="*/ 885 h 3418"/>
              <a:gd name="T86" fmla="*/ 47 w 3577"/>
              <a:gd name="T87" fmla="*/ 852 h 3418"/>
              <a:gd name="T88" fmla="*/ 1102 w 3577"/>
              <a:gd name="T89" fmla="*/ 742 h 3418"/>
              <a:gd name="T90" fmla="*/ 138 w 3577"/>
              <a:gd name="T91" fmla="*/ 511 h 3418"/>
              <a:gd name="T92" fmla="*/ 3 w 3577"/>
              <a:gd name="T93" fmla="*/ 484 h 3418"/>
              <a:gd name="T94" fmla="*/ 1068 w 3577"/>
              <a:gd name="T95" fmla="*/ 434 h 3418"/>
              <a:gd name="T96" fmla="*/ 531 w 3577"/>
              <a:gd name="T97" fmla="*/ 322 h 3418"/>
              <a:gd name="T98" fmla="*/ 307 w 3577"/>
              <a:gd name="T99" fmla="*/ 704 h 3418"/>
              <a:gd name="T100" fmla="*/ 691 w 3577"/>
              <a:gd name="T101" fmla="*/ 927 h 3418"/>
              <a:gd name="T102" fmla="*/ 915 w 3577"/>
              <a:gd name="T103" fmla="*/ 543 h 3418"/>
              <a:gd name="T104" fmla="*/ 639 w 3577"/>
              <a:gd name="T105" fmla="*/ 240 h 3418"/>
              <a:gd name="T106" fmla="*/ 993 w 3577"/>
              <a:gd name="T107" fmla="*/ 566 h 3418"/>
              <a:gd name="T108" fmla="*/ 750 w 3577"/>
              <a:gd name="T109" fmla="*/ 983 h 3418"/>
              <a:gd name="T110" fmla="*/ 290 w 3577"/>
              <a:gd name="T111" fmla="*/ 838 h 3418"/>
              <a:gd name="T112" fmla="*/ 329 w 3577"/>
              <a:gd name="T113" fmla="*/ 359 h 3418"/>
              <a:gd name="T114" fmla="*/ 293 w 3577"/>
              <a:gd name="T115" fmla="*/ 244 h 3418"/>
              <a:gd name="T116" fmla="*/ 194 w 3577"/>
              <a:gd name="T117" fmla="*/ 157 h 3418"/>
              <a:gd name="T118" fmla="*/ 847 w 3577"/>
              <a:gd name="T119" fmla="*/ 185 h 3418"/>
              <a:gd name="T120" fmla="*/ 561 w 3577"/>
              <a:gd name="T121" fmla="*/ 139 h 3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77" h="3418">
                <a:moveTo>
                  <a:pt x="1984" y="2421"/>
                </a:moveTo>
                <a:lnTo>
                  <a:pt x="1174" y="2606"/>
                </a:lnTo>
                <a:lnTo>
                  <a:pt x="2203" y="3359"/>
                </a:lnTo>
                <a:lnTo>
                  <a:pt x="2203" y="2437"/>
                </a:lnTo>
                <a:lnTo>
                  <a:pt x="2075" y="2470"/>
                </a:lnTo>
                <a:lnTo>
                  <a:pt x="2074" y="2470"/>
                </a:lnTo>
                <a:lnTo>
                  <a:pt x="2073" y="2470"/>
                </a:lnTo>
                <a:lnTo>
                  <a:pt x="2072" y="2470"/>
                </a:lnTo>
                <a:lnTo>
                  <a:pt x="2066" y="2469"/>
                </a:lnTo>
                <a:lnTo>
                  <a:pt x="2061" y="2467"/>
                </a:lnTo>
                <a:lnTo>
                  <a:pt x="1984" y="2421"/>
                </a:lnTo>
                <a:close/>
                <a:moveTo>
                  <a:pt x="2285" y="2416"/>
                </a:moveTo>
                <a:lnTo>
                  <a:pt x="2244" y="2427"/>
                </a:lnTo>
                <a:lnTo>
                  <a:pt x="2244" y="3369"/>
                </a:lnTo>
                <a:lnTo>
                  <a:pt x="3364" y="2966"/>
                </a:lnTo>
                <a:lnTo>
                  <a:pt x="2285" y="2416"/>
                </a:lnTo>
                <a:close/>
                <a:moveTo>
                  <a:pt x="3394" y="2121"/>
                </a:moveTo>
                <a:lnTo>
                  <a:pt x="2343" y="2401"/>
                </a:lnTo>
                <a:lnTo>
                  <a:pt x="3394" y="2937"/>
                </a:lnTo>
                <a:lnTo>
                  <a:pt x="3394" y="2121"/>
                </a:lnTo>
                <a:close/>
                <a:moveTo>
                  <a:pt x="2012" y="2112"/>
                </a:moveTo>
                <a:lnTo>
                  <a:pt x="1988" y="2119"/>
                </a:lnTo>
                <a:lnTo>
                  <a:pt x="1922" y="2191"/>
                </a:lnTo>
                <a:lnTo>
                  <a:pt x="2011" y="2239"/>
                </a:lnTo>
                <a:lnTo>
                  <a:pt x="2094" y="2150"/>
                </a:lnTo>
                <a:lnTo>
                  <a:pt x="2012" y="2112"/>
                </a:lnTo>
                <a:close/>
                <a:moveTo>
                  <a:pt x="1895" y="2056"/>
                </a:moveTo>
                <a:lnTo>
                  <a:pt x="1870" y="2065"/>
                </a:lnTo>
                <a:lnTo>
                  <a:pt x="1810" y="2130"/>
                </a:lnTo>
                <a:lnTo>
                  <a:pt x="1915" y="2187"/>
                </a:lnTo>
                <a:lnTo>
                  <a:pt x="1979" y="2119"/>
                </a:lnTo>
                <a:lnTo>
                  <a:pt x="1980" y="2096"/>
                </a:lnTo>
                <a:lnTo>
                  <a:pt x="1895" y="2056"/>
                </a:lnTo>
                <a:close/>
                <a:moveTo>
                  <a:pt x="2097" y="2021"/>
                </a:moveTo>
                <a:lnTo>
                  <a:pt x="2071" y="2030"/>
                </a:lnTo>
                <a:lnTo>
                  <a:pt x="2021" y="2085"/>
                </a:lnTo>
                <a:lnTo>
                  <a:pt x="2021" y="2102"/>
                </a:lnTo>
                <a:lnTo>
                  <a:pt x="2101" y="2140"/>
                </a:lnTo>
                <a:lnTo>
                  <a:pt x="2179" y="2057"/>
                </a:lnTo>
                <a:lnTo>
                  <a:pt x="2097" y="2021"/>
                </a:lnTo>
                <a:close/>
                <a:moveTo>
                  <a:pt x="1783" y="2005"/>
                </a:moveTo>
                <a:lnTo>
                  <a:pt x="1760" y="2012"/>
                </a:lnTo>
                <a:lnTo>
                  <a:pt x="1705" y="2072"/>
                </a:lnTo>
                <a:lnTo>
                  <a:pt x="1804" y="2126"/>
                </a:lnTo>
                <a:lnTo>
                  <a:pt x="1860" y="2065"/>
                </a:lnTo>
                <a:lnTo>
                  <a:pt x="1861" y="2041"/>
                </a:lnTo>
                <a:lnTo>
                  <a:pt x="1783" y="2005"/>
                </a:lnTo>
                <a:close/>
                <a:moveTo>
                  <a:pt x="1975" y="1967"/>
                </a:moveTo>
                <a:lnTo>
                  <a:pt x="1953" y="1974"/>
                </a:lnTo>
                <a:lnTo>
                  <a:pt x="1901" y="2031"/>
                </a:lnTo>
                <a:lnTo>
                  <a:pt x="1901" y="2046"/>
                </a:lnTo>
                <a:lnTo>
                  <a:pt x="1992" y="2089"/>
                </a:lnTo>
                <a:lnTo>
                  <a:pt x="2014" y="2080"/>
                </a:lnTo>
                <a:lnTo>
                  <a:pt x="2063" y="2027"/>
                </a:lnTo>
                <a:lnTo>
                  <a:pt x="2064" y="2006"/>
                </a:lnTo>
                <a:lnTo>
                  <a:pt x="1975" y="1967"/>
                </a:lnTo>
                <a:close/>
                <a:moveTo>
                  <a:pt x="1675" y="1954"/>
                </a:moveTo>
                <a:lnTo>
                  <a:pt x="1612" y="2021"/>
                </a:lnTo>
                <a:lnTo>
                  <a:pt x="1699" y="2068"/>
                </a:lnTo>
                <a:lnTo>
                  <a:pt x="1751" y="2010"/>
                </a:lnTo>
                <a:lnTo>
                  <a:pt x="1754" y="1991"/>
                </a:lnTo>
                <a:lnTo>
                  <a:pt x="1675" y="1954"/>
                </a:lnTo>
                <a:close/>
                <a:moveTo>
                  <a:pt x="2185" y="1923"/>
                </a:moveTo>
                <a:lnTo>
                  <a:pt x="2162" y="1932"/>
                </a:lnTo>
                <a:lnTo>
                  <a:pt x="2105" y="1993"/>
                </a:lnTo>
                <a:lnTo>
                  <a:pt x="2105" y="2010"/>
                </a:lnTo>
                <a:lnTo>
                  <a:pt x="2188" y="2047"/>
                </a:lnTo>
                <a:lnTo>
                  <a:pt x="2269" y="1958"/>
                </a:lnTo>
                <a:lnTo>
                  <a:pt x="2185" y="1923"/>
                </a:lnTo>
                <a:close/>
                <a:moveTo>
                  <a:pt x="1864" y="1918"/>
                </a:moveTo>
                <a:lnTo>
                  <a:pt x="1839" y="1926"/>
                </a:lnTo>
                <a:lnTo>
                  <a:pt x="1793" y="1976"/>
                </a:lnTo>
                <a:lnTo>
                  <a:pt x="1793" y="1996"/>
                </a:lnTo>
                <a:lnTo>
                  <a:pt x="1874" y="2033"/>
                </a:lnTo>
                <a:lnTo>
                  <a:pt x="1896" y="2026"/>
                </a:lnTo>
                <a:lnTo>
                  <a:pt x="1943" y="1973"/>
                </a:lnTo>
                <a:lnTo>
                  <a:pt x="1945" y="1954"/>
                </a:lnTo>
                <a:lnTo>
                  <a:pt x="1864" y="1918"/>
                </a:lnTo>
                <a:close/>
                <a:moveTo>
                  <a:pt x="1120" y="1897"/>
                </a:moveTo>
                <a:lnTo>
                  <a:pt x="1145" y="2571"/>
                </a:lnTo>
                <a:lnTo>
                  <a:pt x="1935" y="2391"/>
                </a:lnTo>
                <a:lnTo>
                  <a:pt x="1120" y="1897"/>
                </a:lnTo>
                <a:close/>
                <a:moveTo>
                  <a:pt x="2063" y="1873"/>
                </a:moveTo>
                <a:lnTo>
                  <a:pt x="2038" y="1882"/>
                </a:lnTo>
                <a:lnTo>
                  <a:pt x="1984" y="1939"/>
                </a:lnTo>
                <a:lnTo>
                  <a:pt x="1984" y="1958"/>
                </a:lnTo>
                <a:lnTo>
                  <a:pt x="2076" y="1998"/>
                </a:lnTo>
                <a:lnTo>
                  <a:pt x="2097" y="1991"/>
                </a:lnTo>
                <a:lnTo>
                  <a:pt x="2152" y="1930"/>
                </a:lnTo>
                <a:lnTo>
                  <a:pt x="2153" y="1910"/>
                </a:lnTo>
                <a:lnTo>
                  <a:pt x="2063" y="1873"/>
                </a:lnTo>
                <a:close/>
                <a:moveTo>
                  <a:pt x="1752" y="1869"/>
                </a:moveTo>
                <a:lnTo>
                  <a:pt x="1684" y="1944"/>
                </a:lnTo>
                <a:lnTo>
                  <a:pt x="1763" y="1982"/>
                </a:lnTo>
                <a:lnTo>
                  <a:pt x="1786" y="1973"/>
                </a:lnTo>
                <a:lnTo>
                  <a:pt x="1831" y="1924"/>
                </a:lnTo>
                <a:lnTo>
                  <a:pt x="1832" y="1905"/>
                </a:lnTo>
                <a:lnTo>
                  <a:pt x="1752" y="1869"/>
                </a:lnTo>
                <a:close/>
                <a:moveTo>
                  <a:pt x="1527" y="1863"/>
                </a:moveTo>
                <a:lnTo>
                  <a:pt x="1506" y="1870"/>
                </a:lnTo>
                <a:lnTo>
                  <a:pt x="1451" y="1931"/>
                </a:lnTo>
                <a:lnTo>
                  <a:pt x="1527" y="1972"/>
                </a:lnTo>
                <a:lnTo>
                  <a:pt x="1597" y="1896"/>
                </a:lnTo>
                <a:lnTo>
                  <a:pt x="1527" y="1863"/>
                </a:lnTo>
                <a:close/>
                <a:moveTo>
                  <a:pt x="2273" y="1828"/>
                </a:moveTo>
                <a:lnTo>
                  <a:pt x="2248" y="1837"/>
                </a:lnTo>
                <a:lnTo>
                  <a:pt x="2193" y="1896"/>
                </a:lnTo>
                <a:lnTo>
                  <a:pt x="2193" y="1913"/>
                </a:lnTo>
                <a:lnTo>
                  <a:pt x="2278" y="1948"/>
                </a:lnTo>
                <a:lnTo>
                  <a:pt x="2359" y="1861"/>
                </a:lnTo>
                <a:lnTo>
                  <a:pt x="2273" y="1828"/>
                </a:lnTo>
                <a:close/>
                <a:moveTo>
                  <a:pt x="1947" y="1826"/>
                </a:moveTo>
                <a:lnTo>
                  <a:pt x="1925" y="1834"/>
                </a:lnTo>
                <a:lnTo>
                  <a:pt x="1873" y="1890"/>
                </a:lnTo>
                <a:lnTo>
                  <a:pt x="1873" y="1909"/>
                </a:lnTo>
                <a:lnTo>
                  <a:pt x="1954" y="1944"/>
                </a:lnTo>
                <a:lnTo>
                  <a:pt x="1979" y="1934"/>
                </a:lnTo>
                <a:lnTo>
                  <a:pt x="2029" y="1879"/>
                </a:lnTo>
                <a:lnTo>
                  <a:pt x="2030" y="1860"/>
                </a:lnTo>
                <a:lnTo>
                  <a:pt x="1947" y="1826"/>
                </a:lnTo>
                <a:close/>
                <a:moveTo>
                  <a:pt x="1426" y="1816"/>
                </a:moveTo>
                <a:lnTo>
                  <a:pt x="1406" y="1824"/>
                </a:lnTo>
                <a:lnTo>
                  <a:pt x="1355" y="1878"/>
                </a:lnTo>
                <a:lnTo>
                  <a:pt x="1445" y="1927"/>
                </a:lnTo>
                <a:lnTo>
                  <a:pt x="1499" y="1870"/>
                </a:lnTo>
                <a:lnTo>
                  <a:pt x="1500" y="1850"/>
                </a:lnTo>
                <a:lnTo>
                  <a:pt x="1426" y="1816"/>
                </a:lnTo>
                <a:close/>
                <a:moveTo>
                  <a:pt x="1600" y="1786"/>
                </a:moveTo>
                <a:lnTo>
                  <a:pt x="1577" y="1793"/>
                </a:lnTo>
                <a:lnTo>
                  <a:pt x="1534" y="1840"/>
                </a:lnTo>
                <a:lnTo>
                  <a:pt x="1535" y="1855"/>
                </a:lnTo>
                <a:lnTo>
                  <a:pt x="1604" y="1888"/>
                </a:lnTo>
                <a:lnTo>
                  <a:pt x="1669" y="1816"/>
                </a:lnTo>
                <a:lnTo>
                  <a:pt x="1600" y="1786"/>
                </a:lnTo>
                <a:close/>
                <a:moveTo>
                  <a:pt x="1836" y="1779"/>
                </a:moveTo>
                <a:lnTo>
                  <a:pt x="1761" y="1860"/>
                </a:lnTo>
                <a:lnTo>
                  <a:pt x="1843" y="1896"/>
                </a:lnTo>
                <a:lnTo>
                  <a:pt x="1865" y="1887"/>
                </a:lnTo>
                <a:lnTo>
                  <a:pt x="1917" y="1831"/>
                </a:lnTo>
                <a:lnTo>
                  <a:pt x="1918" y="1813"/>
                </a:lnTo>
                <a:lnTo>
                  <a:pt x="1836" y="1779"/>
                </a:lnTo>
                <a:close/>
                <a:moveTo>
                  <a:pt x="2145" y="1779"/>
                </a:moveTo>
                <a:lnTo>
                  <a:pt x="2127" y="1786"/>
                </a:lnTo>
                <a:lnTo>
                  <a:pt x="2071" y="1846"/>
                </a:lnTo>
                <a:lnTo>
                  <a:pt x="2071" y="1863"/>
                </a:lnTo>
                <a:lnTo>
                  <a:pt x="2163" y="1901"/>
                </a:lnTo>
                <a:lnTo>
                  <a:pt x="2188" y="1891"/>
                </a:lnTo>
                <a:lnTo>
                  <a:pt x="2240" y="1834"/>
                </a:lnTo>
                <a:lnTo>
                  <a:pt x="2241" y="1816"/>
                </a:lnTo>
                <a:lnTo>
                  <a:pt x="2145" y="1779"/>
                </a:lnTo>
                <a:close/>
                <a:moveTo>
                  <a:pt x="1331" y="1772"/>
                </a:moveTo>
                <a:lnTo>
                  <a:pt x="1313" y="1778"/>
                </a:lnTo>
                <a:lnTo>
                  <a:pt x="1266" y="1829"/>
                </a:lnTo>
                <a:lnTo>
                  <a:pt x="1349" y="1875"/>
                </a:lnTo>
                <a:lnTo>
                  <a:pt x="1397" y="1823"/>
                </a:lnTo>
                <a:lnTo>
                  <a:pt x="1398" y="1803"/>
                </a:lnTo>
                <a:lnTo>
                  <a:pt x="1331" y="1772"/>
                </a:lnTo>
                <a:close/>
                <a:moveTo>
                  <a:pt x="1495" y="1739"/>
                </a:moveTo>
                <a:lnTo>
                  <a:pt x="1477" y="1745"/>
                </a:lnTo>
                <a:lnTo>
                  <a:pt x="1433" y="1794"/>
                </a:lnTo>
                <a:lnTo>
                  <a:pt x="1433" y="1807"/>
                </a:lnTo>
                <a:lnTo>
                  <a:pt x="1510" y="1843"/>
                </a:lnTo>
                <a:lnTo>
                  <a:pt x="1529" y="1836"/>
                </a:lnTo>
                <a:lnTo>
                  <a:pt x="1571" y="1791"/>
                </a:lnTo>
                <a:lnTo>
                  <a:pt x="1572" y="1774"/>
                </a:lnTo>
                <a:lnTo>
                  <a:pt x="1495" y="1739"/>
                </a:lnTo>
                <a:close/>
                <a:moveTo>
                  <a:pt x="2342" y="1734"/>
                </a:moveTo>
                <a:lnTo>
                  <a:pt x="2282" y="1800"/>
                </a:lnTo>
                <a:lnTo>
                  <a:pt x="2282" y="1818"/>
                </a:lnTo>
                <a:lnTo>
                  <a:pt x="2367" y="1851"/>
                </a:lnTo>
                <a:lnTo>
                  <a:pt x="2444" y="1768"/>
                </a:lnTo>
                <a:lnTo>
                  <a:pt x="2342" y="1734"/>
                </a:lnTo>
                <a:close/>
                <a:moveTo>
                  <a:pt x="2030" y="1734"/>
                </a:moveTo>
                <a:lnTo>
                  <a:pt x="2008" y="1742"/>
                </a:lnTo>
                <a:lnTo>
                  <a:pt x="1958" y="1798"/>
                </a:lnTo>
                <a:lnTo>
                  <a:pt x="1958" y="1816"/>
                </a:lnTo>
                <a:lnTo>
                  <a:pt x="2041" y="1851"/>
                </a:lnTo>
                <a:lnTo>
                  <a:pt x="2064" y="1842"/>
                </a:lnTo>
                <a:lnTo>
                  <a:pt x="2116" y="1786"/>
                </a:lnTo>
                <a:lnTo>
                  <a:pt x="2117" y="1768"/>
                </a:lnTo>
                <a:lnTo>
                  <a:pt x="2030" y="1734"/>
                </a:lnTo>
                <a:close/>
                <a:moveTo>
                  <a:pt x="1239" y="1728"/>
                </a:moveTo>
                <a:lnTo>
                  <a:pt x="1186" y="1786"/>
                </a:lnTo>
                <a:lnTo>
                  <a:pt x="1259" y="1826"/>
                </a:lnTo>
                <a:lnTo>
                  <a:pt x="1305" y="1777"/>
                </a:lnTo>
                <a:lnTo>
                  <a:pt x="1306" y="1760"/>
                </a:lnTo>
                <a:lnTo>
                  <a:pt x="1239" y="1728"/>
                </a:lnTo>
                <a:close/>
                <a:moveTo>
                  <a:pt x="1675" y="1702"/>
                </a:moveTo>
                <a:lnTo>
                  <a:pt x="1655" y="1709"/>
                </a:lnTo>
                <a:lnTo>
                  <a:pt x="1607" y="1762"/>
                </a:lnTo>
                <a:lnTo>
                  <a:pt x="1607" y="1777"/>
                </a:lnTo>
                <a:lnTo>
                  <a:pt x="1677" y="1809"/>
                </a:lnTo>
                <a:lnTo>
                  <a:pt x="1747" y="1732"/>
                </a:lnTo>
                <a:lnTo>
                  <a:pt x="1675" y="1702"/>
                </a:lnTo>
                <a:close/>
                <a:moveTo>
                  <a:pt x="1401" y="1697"/>
                </a:moveTo>
                <a:lnTo>
                  <a:pt x="1379" y="1705"/>
                </a:lnTo>
                <a:lnTo>
                  <a:pt x="1340" y="1748"/>
                </a:lnTo>
                <a:lnTo>
                  <a:pt x="1340" y="1764"/>
                </a:lnTo>
                <a:lnTo>
                  <a:pt x="1410" y="1797"/>
                </a:lnTo>
                <a:lnTo>
                  <a:pt x="1428" y="1789"/>
                </a:lnTo>
                <a:lnTo>
                  <a:pt x="1468" y="1745"/>
                </a:lnTo>
                <a:lnTo>
                  <a:pt x="1470" y="1728"/>
                </a:lnTo>
                <a:lnTo>
                  <a:pt x="1401" y="1697"/>
                </a:lnTo>
                <a:close/>
                <a:moveTo>
                  <a:pt x="2213" y="1692"/>
                </a:moveTo>
                <a:lnTo>
                  <a:pt x="2157" y="1752"/>
                </a:lnTo>
                <a:lnTo>
                  <a:pt x="2157" y="1770"/>
                </a:lnTo>
                <a:lnTo>
                  <a:pt x="2250" y="1806"/>
                </a:lnTo>
                <a:lnTo>
                  <a:pt x="2274" y="1798"/>
                </a:lnTo>
                <a:lnTo>
                  <a:pt x="2334" y="1732"/>
                </a:lnTo>
                <a:lnTo>
                  <a:pt x="2213" y="1692"/>
                </a:lnTo>
                <a:close/>
                <a:moveTo>
                  <a:pt x="1918" y="1691"/>
                </a:moveTo>
                <a:lnTo>
                  <a:pt x="1844" y="1769"/>
                </a:lnTo>
                <a:lnTo>
                  <a:pt x="1926" y="1803"/>
                </a:lnTo>
                <a:lnTo>
                  <a:pt x="1950" y="1793"/>
                </a:lnTo>
                <a:lnTo>
                  <a:pt x="2000" y="1741"/>
                </a:lnTo>
                <a:lnTo>
                  <a:pt x="2001" y="1724"/>
                </a:lnTo>
                <a:lnTo>
                  <a:pt x="1918" y="1691"/>
                </a:lnTo>
                <a:close/>
                <a:moveTo>
                  <a:pt x="1571" y="1659"/>
                </a:moveTo>
                <a:lnTo>
                  <a:pt x="1550" y="1667"/>
                </a:lnTo>
                <a:lnTo>
                  <a:pt x="1504" y="1716"/>
                </a:lnTo>
                <a:lnTo>
                  <a:pt x="1504" y="1732"/>
                </a:lnTo>
                <a:lnTo>
                  <a:pt x="1583" y="1766"/>
                </a:lnTo>
                <a:lnTo>
                  <a:pt x="1599" y="1760"/>
                </a:lnTo>
                <a:lnTo>
                  <a:pt x="1647" y="1708"/>
                </a:lnTo>
                <a:lnTo>
                  <a:pt x="1649" y="1691"/>
                </a:lnTo>
                <a:lnTo>
                  <a:pt x="1571" y="1659"/>
                </a:lnTo>
                <a:close/>
                <a:moveTo>
                  <a:pt x="1306" y="1656"/>
                </a:moveTo>
                <a:lnTo>
                  <a:pt x="1246" y="1720"/>
                </a:lnTo>
                <a:lnTo>
                  <a:pt x="1315" y="1752"/>
                </a:lnTo>
                <a:lnTo>
                  <a:pt x="1335" y="1744"/>
                </a:lnTo>
                <a:lnTo>
                  <a:pt x="1373" y="1703"/>
                </a:lnTo>
                <a:lnTo>
                  <a:pt x="1374" y="1685"/>
                </a:lnTo>
                <a:lnTo>
                  <a:pt x="1306" y="1656"/>
                </a:lnTo>
                <a:close/>
                <a:moveTo>
                  <a:pt x="2092" y="1652"/>
                </a:moveTo>
                <a:lnTo>
                  <a:pt x="2041" y="1707"/>
                </a:lnTo>
                <a:lnTo>
                  <a:pt x="2041" y="1726"/>
                </a:lnTo>
                <a:lnTo>
                  <a:pt x="2122" y="1757"/>
                </a:lnTo>
                <a:lnTo>
                  <a:pt x="2153" y="1745"/>
                </a:lnTo>
                <a:lnTo>
                  <a:pt x="2204" y="1689"/>
                </a:lnTo>
                <a:lnTo>
                  <a:pt x="2092" y="1652"/>
                </a:lnTo>
                <a:close/>
                <a:moveTo>
                  <a:pt x="1750" y="1621"/>
                </a:moveTo>
                <a:lnTo>
                  <a:pt x="1728" y="1629"/>
                </a:lnTo>
                <a:lnTo>
                  <a:pt x="1682" y="1679"/>
                </a:lnTo>
                <a:lnTo>
                  <a:pt x="1682" y="1694"/>
                </a:lnTo>
                <a:lnTo>
                  <a:pt x="1755" y="1724"/>
                </a:lnTo>
                <a:lnTo>
                  <a:pt x="1824" y="1649"/>
                </a:lnTo>
                <a:lnTo>
                  <a:pt x="1750" y="1621"/>
                </a:lnTo>
                <a:close/>
                <a:moveTo>
                  <a:pt x="1472" y="1619"/>
                </a:moveTo>
                <a:lnTo>
                  <a:pt x="1453" y="1625"/>
                </a:lnTo>
                <a:lnTo>
                  <a:pt x="1408" y="1674"/>
                </a:lnTo>
                <a:lnTo>
                  <a:pt x="1408" y="1690"/>
                </a:lnTo>
                <a:lnTo>
                  <a:pt x="1478" y="1720"/>
                </a:lnTo>
                <a:lnTo>
                  <a:pt x="1500" y="1712"/>
                </a:lnTo>
                <a:lnTo>
                  <a:pt x="1542" y="1665"/>
                </a:lnTo>
                <a:lnTo>
                  <a:pt x="1544" y="1647"/>
                </a:lnTo>
                <a:lnTo>
                  <a:pt x="1472" y="1619"/>
                </a:lnTo>
                <a:close/>
                <a:moveTo>
                  <a:pt x="1987" y="1617"/>
                </a:moveTo>
                <a:lnTo>
                  <a:pt x="1926" y="1681"/>
                </a:lnTo>
                <a:lnTo>
                  <a:pt x="2007" y="1713"/>
                </a:lnTo>
                <a:lnTo>
                  <a:pt x="2035" y="1703"/>
                </a:lnTo>
                <a:lnTo>
                  <a:pt x="2084" y="1648"/>
                </a:lnTo>
                <a:lnTo>
                  <a:pt x="1987" y="1617"/>
                </a:lnTo>
                <a:close/>
                <a:moveTo>
                  <a:pt x="2820" y="1581"/>
                </a:moveTo>
                <a:lnTo>
                  <a:pt x="2121" y="2417"/>
                </a:lnTo>
                <a:lnTo>
                  <a:pt x="2278" y="2375"/>
                </a:lnTo>
                <a:lnTo>
                  <a:pt x="2282" y="2374"/>
                </a:lnTo>
                <a:lnTo>
                  <a:pt x="2286" y="2373"/>
                </a:lnTo>
                <a:lnTo>
                  <a:pt x="3517" y="2046"/>
                </a:lnTo>
                <a:lnTo>
                  <a:pt x="2820" y="1581"/>
                </a:lnTo>
                <a:close/>
                <a:moveTo>
                  <a:pt x="1994" y="1580"/>
                </a:moveTo>
                <a:lnTo>
                  <a:pt x="1998" y="1581"/>
                </a:lnTo>
                <a:lnTo>
                  <a:pt x="2480" y="1740"/>
                </a:lnTo>
                <a:lnTo>
                  <a:pt x="2480" y="1740"/>
                </a:lnTo>
                <a:lnTo>
                  <a:pt x="2481" y="1740"/>
                </a:lnTo>
                <a:lnTo>
                  <a:pt x="2482" y="1741"/>
                </a:lnTo>
                <a:lnTo>
                  <a:pt x="2482" y="1742"/>
                </a:lnTo>
                <a:lnTo>
                  <a:pt x="2483" y="1743"/>
                </a:lnTo>
                <a:lnTo>
                  <a:pt x="2483" y="1744"/>
                </a:lnTo>
                <a:lnTo>
                  <a:pt x="2484" y="1745"/>
                </a:lnTo>
                <a:lnTo>
                  <a:pt x="2490" y="1774"/>
                </a:lnTo>
                <a:lnTo>
                  <a:pt x="2490" y="1781"/>
                </a:lnTo>
                <a:lnTo>
                  <a:pt x="2487" y="1789"/>
                </a:lnTo>
                <a:lnTo>
                  <a:pt x="2482" y="1795"/>
                </a:lnTo>
                <a:lnTo>
                  <a:pt x="2037" y="2283"/>
                </a:lnTo>
                <a:lnTo>
                  <a:pt x="2033" y="2286"/>
                </a:lnTo>
                <a:lnTo>
                  <a:pt x="2029" y="2287"/>
                </a:lnTo>
                <a:lnTo>
                  <a:pt x="2026" y="2288"/>
                </a:lnTo>
                <a:lnTo>
                  <a:pt x="2023" y="2287"/>
                </a:lnTo>
                <a:lnTo>
                  <a:pt x="1998" y="2273"/>
                </a:lnTo>
                <a:lnTo>
                  <a:pt x="1993" y="2271"/>
                </a:lnTo>
                <a:lnTo>
                  <a:pt x="1832" y="2184"/>
                </a:lnTo>
                <a:lnTo>
                  <a:pt x="1819" y="2176"/>
                </a:lnTo>
                <a:lnTo>
                  <a:pt x="1757" y="2142"/>
                </a:lnTo>
                <a:lnTo>
                  <a:pt x="1745" y="2136"/>
                </a:lnTo>
                <a:lnTo>
                  <a:pt x="1581" y="2045"/>
                </a:lnTo>
                <a:lnTo>
                  <a:pt x="1580" y="2045"/>
                </a:lnTo>
                <a:lnTo>
                  <a:pt x="1576" y="2041"/>
                </a:lnTo>
                <a:lnTo>
                  <a:pt x="1576" y="2033"/>
                </a:lnTo>
                <a:lnTo>
                  <a:pt x="1580" y="2024"/>
                </a:lnTo>
                <a:lnTo>
                  <a:pt x="1582" y="2020"/>
                </a:lnTo>
                <a:lnTo>
                  <a:pt x="1585" y="2017"/>
                </a:lnTo>
                <a:lnTo>
                  <a:pt x="1983" y="1586"/>
                </a:lnTo>
                <a:lnTo>
                  <a:pt x="1988" y="1583"/>
                </a:lnTo>
                <a:lnTo>
                  <a:pt x="1991" y="1581"/>
                </a:lnTo>
                <a:lnTo>
                  <a:pt x="1994" y="1580"/>
                </a:lnTo>
                <a:close/>
                <a:moveTo>
                  <a:pt x="1377" y="1580"/>
                </a:moveTo>
                <a:lnTo>
                  <a:pt x="1314" y="1647"/>
                </a:lnTo>
                <a:lnTo>
                  <a:pt x="1383" y="1679"/>
                </a:lnTo>
                <a:lnTo>
                  <a:pt x="1402" y="1671"/>
                </a:lnTo>
                <a:lnTo>
                  <a:pt x="1446" y="1623"/>
                </a:lnTo>
                <a:lnTo>
                  <a:pt x="1446" y="1608"/>
                </a:lnTo>
                <a:lnTo>
                  <a:pt x="1377" y="1580"/>
                </a:lnTo>
                <a:close/>
                <a:moveTo>
                  <a:pt x="1641" y="1579"/>
                </a:moveTo>
                <a:lnTo>
                  <a:pt x="1626" y="1584"/>
                </a:lnTo>
                <a:lnTo>
                  <a:pt x="1577" y="1636"/>
                </a:lnTo>
                <a:lnTo>
                  <a:pt x="1577" y="1650"/>
                </a:lnTo>
                <a:lnTo>
                  <a:pt x="1656" y="1683"/>
                </a:lnTo>
                <a:lnTo>
                  <a:pt x="1677" y="1676"/>
                </a:lnTo>
                <a:lnTo>
                  <a:pt x="1723" y="1625"/>
                </a:lnTo>
                <a:lnTo>
                  <a:pt x="1724" y="1610"/>
                </a:lnTo>
                <a:lnTo>
                  <a:pt x="1641" y="1579"/>
                </a:lnTo>
                <a:close/>
                <a:moveTo>
                  <a:pt x="1809" y="1540"/>
                </a:moveTo>
                <a:lnTo>
                  <a:pt x="1758" y="1597"/>
                </a:lnTo>
                <a:lnTo>
                  <a:pt x="1758" y="1612"/>
                </a:lnTo>
                <a:lnTo>
                  <a:pt x="1831" y="1641"/>
                </a:lnTo>
                <a:lnTo>
                  <a:pt x="1896" y="1570"/>
                </a:lnTo>
                <a:lnTo>
                  <a:pt x="1809" y="1540"/>
                </a:lnTo>
                <a:close/>
                <a:moveTo>
                  <a:pt x="1544" y="1540"/>
                </a:moveTo>
                <a:lnTo>
                  <a:pt x="1525" y="1547"/>
                </a:lnTo>
                <a:lnTo>
                  <a:pt x="1481" y="1595"/>
                </a:lnTo>
                <a:lnTo>
                  <a:pt x="1481" y="1611"/>
                </a:lnTo>
                <a:lnTo>
                  <a:pt x="1552" y="1641"/>
                </a:lnTo>
                <a:lnTo>
                  <a:pt x="1572" y="1633"/>
                </a:lnTo>
                <a:lnTo>
                  <a:pt x="1617" y="1584"/>
                </a:lnTo>
                <a:lnTo>
                  <a:pt x="1617" y="1570"/>
                </a:lnTo>
                <a:lnTo>
                  <a:pt x="1544" y="1540"/>
                </a:lnTo>
                <a:close/>
                <a:moveTo>
                  <a:pt x="1699" y="1504"/>
                </a:moveTo>
                <a:lnTo>
                  <a:pt x="1652" y="1556"/>
                </a:lnTo>
                <a:lnTo>
                  <a:pt x="1652" y="1572"/>
                </a:lnTo>
                <a:lnTo>
                  <a:pt x="1732" y="1603"/>
                </a:lnTo>
                <a:lnTo>
                  <a:pt x="1751" y="1595"/>
                </a:lnTo>
                <a:lnTo>
                  <a:pt x="1803" y="1538"/>
                </a:lnTo>
                <a:lnTo>
                  <a:pt x="1699" y="1504"/>
                </a:lnTo>
                <a:close/>
                <a:moveTo>
                  <a:pt x="1446" y="1503"/>
                </a:moveTo>
                <a:lnTo>
                  <a:pt x="1384" y="1571"/>
                </a:lnTo>
                <a:lnTo>
                  <a:pt x="1454" y="1599"/>
                </a:lnTo>
                <a:lnTo>
                  <a:pt x="1475" y="1592"/>
                </a:lnTo>
                <a:lnTo>
                  <a:pt x="1516" y="1547"/>
                </a:lnTo>
                <a:lnTo>
                  <a:pt x="1517" y="1531"/>
                </a:lnTo>
                <a:lnTo>
                  <a:pt x="1446" y="1503"/>
                </a:lnTo>
                <a:close/>
                <a:moveTo>
                  <a:pt x="1596" y="1470"/>
                </a:moveTo>
                <a:lnTo>
                  <a:pt x="1552" y="1517"/>
                </a:lnTo>
                <a:lnTo>
                  <a:pt x="1552" y="1533"/>
                </a:lnTo>
                <a:lnTo>
                  <a:pt x="1622" y="1560"/>
                </a:lnTo>
                <a:lnTo>
                  <a:pt x="1647" y="1550"/>
                </a:lnTo>
                <a:lnTo>
                  <a:pt x="1692" y="1502"/>
                </a:lnTo>
                <a:lnTo>
                  <a:pt x="1596" y="1470"/>
                </a:lnTo>
                <a:close/>
                <a:moveTo>
                  <a:pt x="1505" y="1440"/>
                </a:moveTo>
                <a:lnTo>
                  <a:pt x="1454" y="1496"/>
                </a:lnTo>
                <a:lnTo>
                  <a:pt x="1524" y="1522"/>
                </a:lnTo>
                <a:lnTo>
                  <a:pt x="1547" y="1513"/>
                </a:lnTo>
                <a:lnTo>
                  <a:pt x="1589" y="1467"/>
                </a:lnTo>
                <a:lnTo>
                  <a:pt x="1505" y="1440"/>
                </a:lnTo>
                <a:close/>
                <a:moveTo>
                  <a:pt x="1513" y="1408"/>
                </a:moveTo>
                <a:lnTo>
                  <a:pt x="1515" y="1410"/>
                </a:lnTo>
                <a:lnTo>
                  <a:pt x="1928" y="1545"/>
                </a:lnTo>
                <a:lnTo>
                  <a:pt x="1928" y="1545"/>
                </a:lnTo>
                <a:lnTo>
                  <a:pt x="1929" y="1546"/>
                </a:lnTo>
                <a:lnTo>
                  <a:pt x="1930" y="1547"/>
                </a:lnTo>
                <a:lnTo>
                  <a:pt x="1930" y="1547"/>
                </a:lnTo>
                <a:lnTo>
                  <a:pt x="1931" y="1549"/>
                </a:lnTo>
                <a:lnTo>
                  <a:pt x="1931" y="1549"/>
                </a:lnTo>
                <a:lnTo>
                  <a:pt x="1931" y="1550"/>
                </a:lnTo>
                <a:lnTo>
                  <a:pt x="1935" y="1574"/>
                </a:lnTo>
                <a:lnTo>
                  <a:pt x="1934" y="1584"/>
                </a:lnTo>
                <a:lnTo>
                  <a:pt x="1930" y="1593"/>
                </a:lnTo>
                <a:lnTo>
                  <a:pt x="1548" y="2009"/>
                </a:lnTo>
                <a:lnTo>
                  <a:pt x="1546" y="2012"/>
                </a:lnTo>
                <a:lnTo>
                  <a:pt x="1542" y="2014"/>
                </a:lnTo>
                <a:lnTo>
                  <a:pt x="1539" y="2015"/>
                </a:lnTo>
                <a:lnTo>
                  <a:pt x="1537" y="2014"/>
                </a:lnTo>
                <a:lnTo>
                  <a:pt x="1515" y="2002"/>
                </a:lnTo>
                <a:lnTo>
                  <a:pt x="1512" y="1999"/>
                </a:lnTo>
                <a:lnTo>
                  <a:pt x="1374" y="1925"/>
                </a:lnTo>
                <a:lnTo>
                  <a:pt x="1363" y="1919"/>
                </a:lnTo>
                <a:lnTo>
                  <a:pt x="1309" y="1889"/>
                </a:lnTo>
                <a:lnTo>
                  <a:pt x="1299" y="1884"/>
                </a:lnTo>
                <a:lnTo>
                  <a:pt x="1158" y="1806"/>
                </a:lnTo>
                <a:lnTo>
                  <a:pt x="1158" y="1806"/>
                </a:lnTo>
                <a:lnTo>
                  <a:pt x="1155" y="1803"/>
                </a:lnTo>
                <a:lnTo>
                  <a:pt x="1155" y="1797"/>
                </a:lnTo>
                <a:lnTo>
                  <a:pt x="1157" y="1789"/>
                </a:lnTo>
                <a:lnTo>
                  <a:pt x="1160" y="1785"/>
                </a:lnTo>
                <a:lnTo>
                  <a:pt x="1163" y="1781"/>
                </a:lnTo>
                <a:lnTo>
                  <a:pt x="1503" y="1414"/>
                </a:lnTo>
                <a:lnTo>
                  <a:pt x="1506" y="1411"/>
                </a:lnTo>
                <a:lnTo>
                  <a:pt x="1510" y="1410"/>
                </a:lnTo>
                <a:lnTo>
                  <a:pt x="1513" y="1408"/>
                </a:lnTo>
                <a:close/>
                <a:moveTo>
                  <a:pt x="1571" y="1292"/>
                </a:moveTo>
                <a:lnTo>
                  <a:pt x="1393" y="1458"/>
                </a:lnTo>
                <a:lnTo>
                  <a:pt x="1409" y="1477"/>
                </a:lnTo>
                <a:lnTo>
                  <a:pt x="1413" y="1486"/>
                </a:lnTo>
                <a:lnTo>
                  <a:pt x="1412" y="1495"/>
                </a:lnTo>
                <a:lnTo>
                  <a:pt x="1408" y="1503"/>
                </a:lnTo>
                <a:lnTo>
                  <a:pt x="1401" y="1507"/>
                </a:lnTo>
                <a:lnTo>
                  <a:pt x="1394" y="1508"/>
                </a:lnTo>
                <a:lnTo>
                  <a:pt x="1386" y="1505"/>
                </a:lnTo>
                <a:lnTo>
                  <a:pt x="1384" y="1503"/>
                </a:lnTo>
                <a:lnTo>
                  <a:pt x="1382" y="1501"/>
                </a:lnTo>
                <a:lnTo>
                  <a:pt x="1365" y="1483"/>
                </a:lnTo>
                <a:lnTo>
                  <a:pt x="1029" y="1795"/>
                </a:lnTo>
                <a:lnTo>
                  <a:pt x="2065" y="2423"/>
                </a:lnTo>
                <a:lnTo>
                  <a:pt x="2778" y="1568"/>
                </a:lnTo>
                <a:lnTo>
                  <a:pt x="1571" y="1292"/>
                </a:lnTo>
                <a:close/>
                <a:moveTo>
                  <a:pt x="664" y="1102"/>
                </a:moveTo>
                <a:lnTo>
                  <a:pt x="674" y="1103"/>
                </a:lnTo>
                <a:lnTo>
                  <a:pt x="680" y="1109"/>
                </a:lnTo>
                <a:lnTo>
                  <a:pt x="684" y="1118"/>
                </a:lnTo>
                <a:lnTo>
                  <a:pt x="738" y="1645"/>
                </a:lnTo>
                <a:lnTo>
                  <a:pt x="737" y="1654"/>
                </a:lnTo>
                <a:lnTo>
                  <a:pt x="731" y="1661"/>
                </a:lnTo>
                <a:lnTo>
                  <a:pt x="722" y="1665"/>
                </a:lnTo>
                <a:lnTo>
                  <a:pt x="719" y="1665"/>
                </a:lnTo>
                <a:lnTo>
                  <a:pt x="714" y="1664"/>
                </a:lnTo>
                <a:lnTo>
                  <a:pt x="711" y="1662"/>
                </a:lnTo>
                <a:lnTo>
                  <a:pt x="708" y="1660"/>
                </a:lnTo>
                <a:lnTo>
                  <a:pt x="706" y="1657"/>
                </a:lnTo>
                <a:lnTo>
                  <a:pt x="703" y="1653"/>
                </a:lnTo>
                <a:lnTo>
                  <a:pt x="702" y="1648"/>
                </a:lnTo>
                <a:lnTo>
                  <a:pt x="648" y="1122"/>
                </a:lnTo>
                <a:lnTo>
                  <a:pt x="650" y="1112"/>
                </a:lnTo>
                <a:lnTo>
                  <a:pt x="655" y="1105"/>
                </a:lnTo>
                <a:lnTo>
                  <a:pt x="664" y="1102"/>
                </a:lnTo>
                <a:close/>
                <a:moveTo>
                  <a:pt x="361" y="1038"/>
                </a:moveTo>
                <a:lnTo>
                  <a:pt x="371" y="1040"/>
                </a:lnTo>
                <a:lnTo>
                  <a:pt x="373" y="1042"/>
                </a:lnTo>
                <a:lnTo>
                  <a:pt x="376" y="1044"/>
                </a:lnTo>
                <a:lnTo>
                  <a:pt x="380" y="1054"/>
                </a:lnTo>
                <a:lnTo>
                  <a:pt x="377" y="1065"/>
                </a:lnTo>
                <a:lnTo>
                  <a:pt x="325" y="1154"/>
                </a:lnTo>
                <a:lnTo>
                  <a:pt x="318" y="1161"/>
                </a:lnTo>
                <a:lnTo>
                  <a:pt x="310" y="1163"/>
                </a:lnTo>
                <a:lnTo>
                  <a:pt x="300" y="1161"/>
                </a:lnTo>
                <a:lnTo>
                  <a:pt x="293" y="1154"/>
                </a:lnTo>
                <a:lnTo>
                  <a:pt x="291" y="1146"/>
                </a:lnTo>
                <a:lnTo>
                  <a:pt x="293" y="1136"/>
                </a:lnTo>
                <a:lnTo>
                  <a:pt x="346" y="1047"/>
                </a:lnTo>
                <a:lnTo>
                  <a:pt x="352" y="1040"/>
                </a:lnTo>
                <a:lnTo>
                  <a:pt x="361" y="1038"/>
                </a:lnTo>
                <a:close/>
                <a:moveTo>
                  <a:pt x="973" y="982"/>
                </a:moveTo>
                <a:lnTo>
                  <a:pt x="981" y="982"/>
                </a:lnTo>
                <a:lnTo>
                  <a:pt x="989" y="988"/>
                </a:lnTo>
                <a:lnTo>
                  <a:pt x="1366" y="1427"/>
                </a:lnTo>
                <a:lnTo>
                  <a:pt x="1549" y="1256"/>
                </a:lnTo>
                <a:lnTo>
                  <a:pt x="1553" y="1254"/>
                </a:lnTo>
                <a:lnTo>
                  <a:pt x="1558" y="1251"/>
                </a:lnTo>
                <a:lnTo>
                  <a:pt x="1563" y="1250"/>
                </a:lnTo>
                <a:lnTo>
                  <a:pt x="2806" y="1529"/>
                </a:lnTo>
                <a:lnTo>
                  <a:pt x="2813" y="1527"/>
                </a:lnTo>
                <a:lnTo>
                  <a:pt x="2817" y="1528"/>
                </a:lnTo>
                <a:lnTo>
                  <a:pt x="2821" y="1529"/>
                </a:lnTo>
                <a:lnTo>
                  <a:pt x="2826" y="1531"/>
                </a:lnTo>
                <a:lnTo>
                  <a:pt x="2828" y="1533"/>
                </a:lnTo>
                <a:lnTo>
                  <a:pt x="3571" y="2042"/>
                </a:lnTo>
                <a:lnTo>
                  <a:pt x="3576" y="2051"/>
                </a:lnTo>
                <a:lnTo>
                  <a:pt x="3577" y="2062"/>
                </a:lnTo>
                <a:lnTo>
                  <a:pt x="3575" y="2066"/>
                </a:lnTo>
                <a:lnTo>
                  <a:pt x="3572" y="2070"/>
                </a:lnTo>
                <a:lnTo>
                  <a:pt x="3567" y="2074"/>
                </a:lnTo>
                <a:lnTo>
                  <a:pt x="3563" y="2076"/>
                </a:lnTo>
                <a:lnTo>
                  <a:pt x="3435" y="2109"/>
                </a:lnTo>
                <a:lnTo>
                  <a:pt x="3434" y="2972"/>
                </a:lnTo>
                <a:lnTo>
                  <a:pt x="3433" y="2975"/>
                </a:lnTo>
                <a:lnTo>
                  <a:pt x="3432" y="2978"/>
                </a:lnTo>
                <a:lnTo>
                  <a:pt x="3427" y="2983"/>
                </a:lnTo>
                <a:lnTo>
                  <a:pt x="3426" y="2985"/>
                </a:lnTo>
                <a:lnTo>
                  <a:pt x="3424" y="2986"/>
                </a:lnTo>
                <a:lnTo>
                  <a:pt x="3421" y="2988"/>
                </a:lnTo>
                <a:lnTo>
                  <a:pt x="2232" y="3417"/>
                </a:lnTo>
                <a:lnTo>
                  <a:pt x="2231" y="3417"/>
                </a:lnTo>
                <a:lnTo>
                  <a:pt x="2227" y="3418"/>
                </a:lnTo>
                <a:lnTo>
                  <a:pt x="2224" y="3418"/>
                </a:lnTo>
                <a:lnTo>
                  <a:pt x="2220" y="3418"/>
                </a:lnTo>
                <a:lnTo>
                  <a:pt x="2215" y="3417"/>
                </a:lnTo>
                <a:lnTo>
                  <a:pt x="2212" y="3414"/>
                </a:lnTo>
                <a:lnTo>
                  <a:pt x="1114" y="2610"/>
                </a:lnTo>
                <a:lnTo>
                  <a:pt x="1111" y="2608"/>
                </a:lnTo>
                <a:lnTo>
                  <a:pt x="1109" y="2606"/>
                </a:lnTo>
                <a:lnTo>
                  <a:pt x="1106" y="2596"/>
                </a:lnTo>
                <a:lnTo>
                  <a:pt x="1079" y="1872"/>
                </a:lnTo>
                <a:lnTo>
                  <a:pt x="986" y="1815"/>
                </a:lnTo>
                <a:lnTo>
                  <a:pt x="982" y="1813"/>
                </a:lnTo>
                <a:lnTo>
                  <a:pt x="979" y="1809"/>
                </a:lnTo>
                <a:lnTo>
                  <a:pt x="978" y="1805"/>
                </a:lnTo>
                <a:lnTo>
                  <a:pt x="977" y="1800"/>
                </a:lnTo>
                <a:lnTo>
                  <a:pt x="977" y="1795"/>
                </a:lnTo>
                <a:lnTo>
                  <a:pt x="978" y="1791"/>
                </a:lnTo>
                <a:lnTo>
                  <a:pt x="980" y="1788"/>
                </a:lnTo>
                <a:lnTo>
                  <a:pt x="982" y="1784"/>
                </a:lnTo>
                <a:lnTo>
                  <a:pt x="1339" y="1452"/>
                </a:lnTo>
                <a:lnTo>
                  <a:pt x="963" y="1012"/>
                </a:lnTo>
                <a:lnTo>
                  <a:pt x="958" y="1003"/>
                </a:lnTo>
                <a:lnTo>
                  <a:pt x="958" y="994"/>
                </a:lnTo>
                <a:lnTo>
                  <a:pt x="964" y="985"/>
                </a:lnTo>
                <a:lnTo>
                  <a:pt x="973" y="982"/>
                </a:lnTo>
                <a:close/>
                <a:moveTo>
                  <a:pt x="155" y="807"/>
                </a:moveTo>
                <a:lnTo>
                  <a:pt x="163" y="810"/>
                </a:lnTo>
                <a:lnTo>
                  <a:pt x="170" y="818"/>
                </a:lnTo>
                <a:lnTo>
                  <a:pt x="171" y="822"/>
                </a:lnTo>
                <a:lnTo>
                  <a:pt x="171" y="827"/>
                </a:lnTo>
                <a:lnTo>
                  <a:pt x="170" y="832"/>
                </a:lnTo>
                <a:lnTo>
                  <a:pt x="167" y="836"/>
                </a:lnTo>
                <a:lnTo>
                  <a:pt x="164" y="839"/>
                </a:lnTo>
                <a:lnTo>
                  <a:pt x="160" y="842"/>
                </a:lnTo>
                <a:lnTo>
                  <a:pt x="65" y="884"/>
                </a:lnTo>
                <a:lnTo>
                  <a:pt x="60" y="885"/>
                </a:lnTo>
                <a:lnTo>
                  <a:pt x="57" y="885"/>
                </a:lnTo>
                <a:lnTo>
                  <a:pt x="53" y="884"/>
                </a:lnTo>
                <a:lnTo>
                  <a:pt x="48" y="883"/>
                </a:lnTo>
                <a:lnTo>
                  <a:pt x="46" y="881"/>
                </a:lnTo>
                <a:lnTo>
                  <a:pt x="43" y="878"/>
                </a:lnTo>
                <a:lnTo>
                  <a:pt x="40" y="874"/>
                </a:lnTo>
                <a:lnTo>
                  <a:pt x="39" y="870"/>
                </a:lnTo>
                <a:lnTo>
                  <a:pt x="39" y="866"/>
                </a:lnTo>
                <a:lnTo>
                  <a:pt x="40" y="861"/>
                </a:lnTo>
                <a:lnTo>
                  <a:pt x="43" y="858"/>
                </a:lnTo>
                <a:lnTo>
                  <a:pt x="45" y="855"/>
                </a:lnTo>
                <a:lnTo>
                  <a:pt x="47" y="852"/>
                </a:lnTo>
                <a:lnTo>
                  <a:pt x="50" y="850"/>
                </a:lnTo>
                <a:lnTo>
                  <a:pt x="145" y="809"/>
                </a:lnTo>
                <a:lnTo>
                  <a:pt x="155" y="807"/>
                </a:lnTo>
                <a:close/>
                <a:moveTo>
                  <a:pt x="1109" y="706"/>
                </a:moveTo>
                <a:lnTo>
                  <a:pt x="1562" y="804"/>
                </a:lnTo>
                <a:lnTo>
                  <a:pt x="1570" y="809"/>
                </a:lnTo>
                <a:lnTo>
                  <a:pt x="1575" y="816"/>
                </a:lnTo>
                <a:lnTo>
                  <a:pt x="1575" y="826"/>
                </a:lnTo>
                <a:lnTo>
                  <a:pt x="1571" y="835"/>
                </a:lnTo>
                <a:lnTo>
                  <a:pt x="1563" y="839"/>
                </a:lnTo>
                <a:lnTo>
                  <a:pt x="1554" y="840"/>
                </a:lnTo>
                <a:lnTo>
                  <a:pt x="1102" y="742"/>
                </a:lnTo>
                <a:lnTo>
                  <a:pt x="1099" y="741"/>
                </a:lnTo>
                <a:lnTo>
                  <a:pt x="1096" y="740"/>
                </a:lnTo>
                <a:lnTo>
                  <a:pt x="1091" y="735"/>
                </a:lnTo>
                <a:lnTo>
                  <a:pt x="1088" y="728"/>
                </a:lnTo>
                <a:lnTo>
                  <a:pt x="1088" y="721"/>
                </a:lnTo>
                <a:lnTo>
                  <a:pt x="1093" y="712"/>
                </a:lnTo>
                <a:lnTo>
                  <a:pt x="1101" y="707"/>
                </a:lnTo>
                <a:lnTo>
                  <a:pt x="1109" y="706"/>
                </a:lnTo>
                <a:close/>
                <a:moveTo>
                  <a:pt x="22" y="477"/>
                </a:moveTo>
                <a:lnTo>
                  <a:pt x="124" y="499"/>
                </a:lnTo>
                <a:lnTo>
                  <a:pt x="132" y="504"/>
                </a:lnTo>
                <a:lnTo>
                  <a:pt x="138" y="511"/>
                </a:lnTo>
                <a:lnTo>
                  <a:pt x="138" y="520"/>
                </a:lnTo>
                <a:lnTo>
                  <a:pt x="133" y="529"/>
                </a:lnTo>
                <a:lnTo>
                  <a:pt x="126" y="534"/>
                </a:lnTo>
                <a:lnTo>
                  <a:pt x="116" y="534"/>
                </a:lnTo>
                <a:lnTo>
                  <a:pt x="14" y="512"/>
                </a:lnTo>
                <a:lnTo>
                  <a:pt x="12" y="511"/>
                </a:lnTo>
                <a:lnTo>
                  <a:pt x="9" y="510"/>
                </a:lnTo>
                <a:lnTo>
                  <a:pt x="3" y="506"/>
                </a:lnTo>
                <a:lnTo>
                  <a:pt x="0" y="499"/>
                </a:lnTo>
                <a:lnTo>
                  <a:pt x="0" y="490"/>
                </a:lnTo>
                <a:lnTo>
                  <a:pt x="1" y="487"/>
                </a:lnTo>
                <a:lnTo>
                  <a:pt x="3" y="484"/>
                </a:lnTo>
                <a:lnTo>
                  <a:pt x="11" y="479"/>
                </a:lnTo>
                <a:lnTo>
                  <a:pt x="22" y="477"/>
                </a:lnTo>
                <a:close/>
                <a:moveTo>
                  <a:pt x="1171" y="356"/>
                </a:moveTo>
                <a:lnTo>
                  <a:pt x="1179" y="360"/>
                </a:lnTo>
                <a:lnTo>
                  <a:pt x="1185" y="366"/>
                </a:lnTo>
                <a:lnTo>
                  <a:pt x="1186" y="376"/>
                </a:lnTo>
                <a:lnTo>
                  <a:pt x="1183" y="385"/>
                </a:lnTo>
                <a:lnTo>
                  <a:pt x="1176" y="390"/>
                </a:lnTo>
                <a:lnTo>
                  <a:pt x="1081" y="433"/>
                </a:lnTo>
                <a:lnTo>
                  <a:pt x="1076" y="434"/>
                </a:lnTo>
                <a:lnTo>
                  <a:pt x="1072" y="434"/>
                </a:lnTo>
                <a:lnTo>
                  <a:pt x="1068" y="434"/>
                </a:lnTo>
                <a:lnTo>
                  <a:pt x="1064" y="432"/>
                </a:lnTo>
                <a:lnTo>
                  <a:pt x="1061" y="429"/>
                </a:lnTo>
                <a:lnTo>
                  <a:pt x="1058" y="426"/>
                </a:lnTo>
                <a:lnTo>
                  <a:pt x="1057" y="423"/>
                </a:lnTo>
                <a:lnTo>
                  <a:pt x="1055" y="414"/>
                </a:lnTo>
                <a:lnTo>
                  <a:pt x="1058" y="405"/>
                </a:lnTo>
                <a:lnTo>
                  <a:pt x="1065" y="399"/>
                </a:lnTo>
                <a:lnTo>
                  <a:pt x="1161" y="357"/>
                </a:lnTo>
                <a:lnTo>
                  <a:pt x="1171" y="356"/>
                </a:lnTo>
                <a:close/>
                <a:moveTo>
                  <a:pt x="610" y="311"/>
                </a:moveTo>
                <a:lnTo>
                  <a:pt x="570" y="313"/>
                </a:lnTo>
                <a:lnTo>
                  <a:pt x="531" y="322"/>
                </a:lnTo>
                <a:lnTo>
                  <a:pt x="492" y="334"/>
                </a:lnTo>
                <a:lnTo>
                  <a:pt x="456" y="351"/>
                </a:lnTo>
                <a:lnTo>
                  <a:pt x="422" y="374"/>
                </a:lnTo>
                <a:lnTo>
                  <a:pt x="391" y="400"/>
                </a:lnTo>
                <a:lnTo>
                  <a:pt x="363" y="432"/>
                </a:lnTo>
                <a:lnTo>
                  <a:pt x="339" y="467"/>
                </a:lnTo>
                <a:lnTo>
                  <a:pt x="321" y="505"/>
                </a:lnTo>
                <a:lnTo>
                  <a:pt x="307" y="544"/>
                </a:lnTo>
                <a:lnTo>
                  <a:pt x="299" y="584"/>
                </a:lnTo>
                <a:lnTo>
                  <a:pt x="296" y="625"/>
                </a:lnTo>
                <a:lnTo>
                  <a:pt x="300" y="665"/>
                </a:lnTo>
                <a:lnTo>
                  <a:pt x="307" y="704"/>
                </a:lnTo>
                <a:lnTo>
                  <a:pt x="321" y="742"/>
                </a:lnTo>
                <a:lnTo>
                  <a:pt x="338" y="778"/>
                </a:lnTo>
                <a:lnTo>
                  <a:pt x="360" y="812"/>
                </a:lnTo>
                <a:lnTo>
                  <a:pt x="386" y="844"/>
                </a:lnTo>
                <a:lnTo>
                  <a:pt x="418" y="871"/>
                </a:lnTo>
                <a:lnTo>
                  <a:pt x="453" y="895"/>
                </a:lnTo>
                <a:lnTo>
                  <a:pt x="491" y="914"/>
                </a:lnTo>
                <a:lnTo>
                  <a:pt x="531" y="927"/>
                </a:lnTo>
                <a:lnTo>
                  <a:pt x="571" y="934"/>
                </a:lnTo>
                <a:lnTo>
                  <a:pt x="612" y="937"/>
                </a:lnTo>
                <a:lnTo>
                  <a:pt x="652" y="934"/>
                </a:lnTo>
                <a:lnTo>
                  <a:pt x="691" y="927"/>
                </a:lnTo>
                <a:lnTo>
                  <a:pt x="730" y="914"/>
                </a:lnTo>
                <a:lnTo>
                  <a:pt x="766" y="896"/>
                </a:lnTo>
                <a:lnTo>
                  <a:pt x="800" y="874"/>
                </a:lnTo>
                <a:lnTo>
                  <a:pt x="831" y="847"/>
                </a:lnTo>
                <a:lnTo>
                  <a:pt x="859" y="816"/>
                </a:lnTo>
                <a:lnTo>
                  <a:pt x="883" y="780"/>
                </a:lnTo>
                <a:lnTo>
                  <a:pt x="901" y="742"/>
                </a:lnTo>
                <a:lnTo>
                  <a:pt x="915" y="703"/>
                </a:lnTo>
                <a:lnTo>
                  <a:pt x="923" y="663"/>
                </a:lnTo>
                <a:lnTo>
                  <a:pt x="925" y="622"/>
                </a:lnTo>
                <a:lnTo>
                  <a:pt x="922" y="583"/>
                </a:lnTo>
                <a:lnTo>
                  <a:pt x="915" y="543"/>
                </a:lnTo>
                <a:lnTo>
                  <a:pt x="901" y="506"/>
                </a:lnTo>
                <a:lnTo>
                  <a:pt x="884" y="469"/>
                </a:lnTo>
                <a:lnTo>
                  <a:pt x="862" y="435"/>
                </a:lnTo>
                <a:lnTo>
                  <a:pt x="836" y="404"/>
                </a:lnTo>
                <a:lnTo>
                  <a:pt x="804" y="376"/>
                </a:lnTo>
                <a:lnTo>
                  <a:pt x="769" y="353"/>
                </a:lnTo>
                <a:lnTo>
                  <a:pt x="731" y="334"/>
                </a:lnTo>
                <a:lnTo>
                  <a:pt x="691" y="320"/>
                </a:lnTo>
                <a:lnTo>
                  <a:pt x="651" y="313"/>
                </a:lnTo>
                <a:lnTo>
                  <a:pt x="610" y="311"/>
                </a:lnTo>
                <a:close/>
                <a:moveTo>
                  <a:pt x="595" y="239"/>
                </a:moveTo>
                <a:lnTo>
                  <a:pt x="639" y="240"/>
                </a:lnTo>
                <a:lnTo>
                  <a:pt x="682" y="244"/>
                </a:lnTo>
                <a:lnTo>
                  <a:pt x="723" y="255"/>
                </a:lnTo>
                <a:lnTo>
                  <a:pt x="765" y="270"/>
                </a:lnTo>
                <a:lnTo>
                  <a:pt x="805" y="290"/>
                </a:lnTo>
                <a:lnTo>
                  <a:pt x="842" y="315"/>
                </a:lnTo>
                <a:lnTo>
                  <a:pt x="876" y="343"/>
                </a:lnTo>
                <a:lnTo>
                  <a:pt x="907" y="375"/>
                </a:lnTo>
                <a:lnTo>
                  <a:pt x="932" y="409"/>
                </a:lnTo>
                <a:lnTo>
                  <a:pt x="954" y="446"/>
                </a:lnTo>
                <a:lnTo>
                  <a:pt x="971" y="485"/>
                </a:lnTo>
                <a:lnTo>
                  <a:pt x="985" y="524"/>
                </a:lnTo>
                <a:lnTo>
                  <a:pt x="993" y="566"/>
                </a:lnTo>
                <a:lnTo>
                  <a:pt x="998" y="608"/>
                </a:lnTo>
                <a:lnTo>
                  <a:pt x="997" y="651"/>
                </a:lnTo>
                <a:lnTo>
                  <a:pt x="991" y="693"/>
                </a:lnTo>
                <a:lnTo>
                  <a:pt x="981" y="736"/>
                </a:lnTo>
                <a:lnTo>
                  <a:pt x="966" y="777"/>
                </a:lnTo>
                <a:lnTo>
                  <a:pt x="946" y="818"/>
                </a:lnTo>
                <a:lnTo>
                  <a:pt x="921" y="855"/>
                </a:lnTo>
                <a:lnTo>
                  <a:pt x="893" y="888"/>
                </a:lnTo>
                <a:lnTo>
                  <a:pt x="861" y="918"/>
                </a:lnTo>
                <a:lnTo>
                  <a:pt x="826" y="944"/>
                </a:lnTo>
                <a:lnTo>
                  <a:pt x="790" y="966"/>
                </a:lnTo>
                <a:lnTo>
                  <a:pt x="750" y="983"/>
                </a:lnTo>
                <a:lnTo>
                  <a:pt x="710" y="996"/>
                </a:lnTo>
                <a:lnTo>
                  <a:pt x="668" y="1005"/>
                </a:lnTo>
                <a:lnTo>
                  <a:pt x="627" y="1008"/>
                </a:lnTo>
                <a:lnTo>
                  <a:pt x="584" y="1008"/>
                </a:lnTo>
                <a:lnTo>
                  <a:pt x="542" y="1003"/>
                </a:lnTo>
                <a:lnTo>
                  <a:pt x="499" y="993"/>
                </a:lnTo>
                <a:lnTo>
                  <a:pt x="457" y="978"/>
                </a:lnTo>
                <a:lnTo>
                  <a:pt x="417" y="957"/>
                </a:lnTo>
                <a:lnTo>
                  <a:pt x="380" y="932"/>
                </a:lnTo>
                <a:lnTo>
                  <a:pt x="346" y="904"/>
                </a:lnTo>
                <a:lnTo>
                  <a:pt x="315" y="873"/>
                </a:lnTo>
                <a:lnTo>
                  <a:pt x="290" y="838"/>
                </a:lnTo>
                <a:lnTo>
                  <a:pt x="268" y="801"/>
                </a:lnTo>
                <a:lnTo>
                  <a:pt x="251" y="763"/>
                </a:lnTo>
                <a:lnTo>
                  <a:pt x="237" y="723"/>
                </a:lnTo>
                <a:lnTo>
                  <a:pt x="229" y="681"/>
                </a:lnTo>
                <a:lnTo>
                  <a:pt x="224" y="639"/>
                </a:lnTo>
                <a:lnTo>
                  <a:pt x="225" y="596"/>
                </a:lnTo>
                <a:lnTo>
                  <a:pt x="231" y="554"/>
                </a:lnTo>
                <a:lnTo>
                  <a:pt x="241" y="512"/>
                </a:lnTo>
                <a:lnTo>
                  <a:pt x="256" y="471"/>
                </a:lnTo>
                <a:lnTo>
                  <a:pt x="277" y="431"/>
                </a:lnTo>
                <a:lnTo>
                  <a:pt x="301" y="392"/>
                </a:lnTo>
                <a:lnTo>
                  <a:pt x="329" y="359"/>
                </a:lnTo>
                <a:lnTo>
                  <a:pt x="361" y="329"/>
                </a:lnTo>
                <a:lnTo>
                  <a:pt x="396" y="303"/>
                </a:lnTo>
                <a:lnTo>
                  <a:pt x="432" y="282"/>
                </a:lnTo>
                <a:lnTo>
                  <a:pt x="471" y="265"/>
                </a:lnTo>
                <a:lnTo>
                  <a:pt x="512" y="252"/>
                </a:lnTo>
                <a:lnTo>
                  <a:pt x="554" y="243"/>
                </a:lnTo>
                <a:lnTo>
                  <a:pt x="595" y="239"/>
                </a:lnTo>
                <a:close/>
                <a:moveTo>
                  <a:pt x="202" y="153"/>
                </a:moveTo>
                <a:lnTo>
                  <a:pt x="211" y="154"/>
                </a:lnTo>
                <a:lnTo>
                  <a:pt x="220" y="158"/>
                </a:lnTo>
                <a:lnTo>
                  <a:pt x="289" y="235"/>
                </a:lnTo>
                <a:lnTo>
                  <a:pt x="293" y="244"/>
                </a:lnTo>
                <a:lnTo>
                  <a:pt x="293" y="253"/>
                </a:lnTo>
                <a:lnTo>
                  <a:pt x="288" y="262"/>
                </a:lnTo>
                <a:lnTo>
                  <a:pt x="281" y="265"/>
                </a:lnTo>
                <a:lnTo>
                  <a:pt x="273" y="266"/>
                </a:lnTo>
                <a:lnTo>
                  <a:pt x="267" y="264"/>
                </a:lnTo>
                <a:lnTo>
                  <a:pt x="261" y="259"/>
                </a:lnTo>
                <a:lnTo>
                  <a:pt x="193" y="182"/>
                </a:lnTo>
                <a:lnTo>
                  <a:pt x="188" y="177"/>
                </a:lnTo>
                <a:lnTo>
                  <a:pt x="188" y="170"/>
                </a:lnTo>
                <a:lnTo>
                  <a:pt x="189" y="162"/>
                </a:lnTo>
                <a:lnTo>
                  <a:pt x="191" y="160"/>
                </a:lnTo>
                <a:lnTo>
                  <a:pt x="194" y="157"/>
                </a:lnTo>
                <a:lnTo>
                  <a:pt x="202" y="153"/>
                </a:lnTo>
                <a:close/>
                <a:moveTo>
                  <a:pt x="917" y="77"/>
                </a:moveTo>
                <a:lnTo>
                  <a:pt x="925" y="81"/>
                </a:lnTo>
                <a:lnTo>
                  <a:pt x="932" y="87"/>
                </a:lnTo>
                <a:lnTo>
                  <a:pt x="935" y="96"/>
                </a:lnTo>
                <a:lnTo>
                  <a:pt x="932" y="105"/>
                </a:lnTo>
                <a:lnTo>
                  <a:pt x="880" y="195"/>
                </a:lnTo>
                <a:lnTo>
                  <a:pt x="873" y="202"/>
                </a:lnTo>
                <a:lnTo>
                  <a:pt x="864" y="204"/>
                </a:lnTo>
                <a:lnTo>
                  <a:pt x="855" y="202"/>
                </a:lnTo>
                <a:lnTo>
                  <a:pt x="849" y="195"/>
                </a:lnTo>
                <a:lnTo>
                  <a:pt x="847" y="185"/>
                </a:lnTo>
                <a:lnTo>
                  <a:pt x="849" y="177"/>
                </a:lnTo>
                <a:lnTo>
                  <a:pt x="901" y="87"/>
                </a:lnTo>
                <a:lnTo>
                  <a:pt x="908" y="79"/>
                </a:lnTo>
                <a:lnTo>
                  <a:pt x="917" y="77"/>
                </a:lnTo>
                <a:close/>
                <a:moveTo>
                  <a:pt x="547" y="0"/>
                </a:moveTo>
                <a:lnTo>
                  <a:pt x="557" y="2"/>
                </a:lnTo>
                <a:lnTo>
                  <a:pt x="563" y="8"/>
                </a:lnTo>
                <a:lnTo>
                  <a:pt x="568" y="16"/>
                </a:lnTo>
                <a:lnTo>
                  <a:pt x="578" y="120"/>
                </a:lnTo>
                <a:lnTo>
                  <a:pt x="577" y="129"/>
                </a:lnTo>
                <a:lnTo>
                  <a:pt x="571" y="136"/>
                </a:lnTo>
                <a:lnTo>
                  <a:pt x="561" y="139"/>
                </a:lnTo>
                <a:lnTo>
                  <a:pt x="558" y="139"/>
                </a:lnTo>
                <a:lnTo>
                  <a:pt x="555" y="138"/>
                </a:lnTo>
                <a:lnTo>
                  <a:pt x="550" y="137"/>
                </a:lnTo>
                <a:lnTo>
                  <a:pt x="547" y="134"/>
                </a:lnTo>
                <a:lnTo>
                  <a:pt x="545" y="132"/>
                </a:lnTo>
                <a:lnTo>
                  <a:pt x="543" y="127"/>
                </a:lnTo>
                <a:lnTo>
                  <a:pt x="542" y="123"/>
                </a:lnTo>
                <a:lnTo>
                  <a:pt x="531" y="20"/>
                </a:lnTo>
                <a:lnTo>
                  <a:pt x="533" y="11"/>
                </a:lnTo>
                <a:lnTo>
                  <a:pt x="538" y="3"/>
                </a:lnTo>
                <a:lnTo>
                  <a:pt x="5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169"/>
          <p:cNvSpPr>
            <a:spLocks noEditPoints="1"/>
          </p:cNvSpPr>
          <p:nvPr/>
        </p:nvSpPr>
        <p:spPr bwMode="auto">
          <a:xfrm>
            <a:off x="7224740" y="3538538"/>
            <a:ext cx="539750" cy="395288"/>
          </a:xfrm>
          <a:custGeom>
            <a:avLst/>
            <a:gdLst>
              <a:gd name="T0" fmla="*/ 3026 w 3397"/>
              <a:gd name="T1" fmla="*/ 1986 h 2494"/>
              <a:gd name="T2" fmla="*/ 2967 w 3397"/>
              <a:gd name="T3" fmla="*/ 2057 h 2494"/>
              <a:gd name="T4" fmla="*/ 2820 w 3397"/>
              <a:gd name="T5" fmla="*/ 1893 h 2494"/>
              <a:gd name="T6" fmla="*/ 2655 w 3397"/>
              <a:gd name="T7" fmla="*/ 1738 h 2494"/>
              <a:gd name="T8" fmla="*/ 2666 w 3397"/>
              <a:gd name="T9" fmla="*/ 1752 h 2494"/>
              <a:gd name="T10" fmla="*/ 2591 w 3397"/>
              <a:gd name="T11" fmla="*/ 1751 h 2494"/>
              <a:gd name="T12" fmla="*/ 2449 w 3397"/>
              <a:gd name="T13" fmla="*/ 1586 h 2494"/>
              <a:gd name="T14" fmla="*/ 2250 w 3397"/>
              <a:gd name="T15" fmla="*/ 1374 h 2494"/>
              <a:gd name="T16" fmla="*/ 2263 w 3397"/>
              <a:gd name="T17" fmla="*/ 1442 h 2494"/>
              <a:gd name="T18" fmla="*/ 2250 w 3397"/>
              <a:gd name="T19" fmla="*/ 1432 h 2494"/>
              <a:gd name="T20" fmla="*/ 667 w 3397"/>
              <a:gd name="T21" fmla="*/ 1119 h 2494"/>
              <a:gd name="T22" fmla="*/ 658 w 3397"/>
              <a:gd name="T23" fmla="*/ 1157 h 2494"/>
              <a:gd name="T24" fmla="*/ 382 w 3397"/>
              <a:gd name="T25" fmla="*/ 1217 h 2494"/>
              <a:gd name="T26" fmla="*/ 153 w 3397"/>
              <a:gd name="T27" fmla="*/ 1187 h 2494"/>
              <a:gd name="T28" fmla="*/ 312 w 3397"/>
              <a:gd name="T29" fmla="*/ 1197 h 2494"/>
              <a:gd name="T30" fmla="*/ 600 w 3397"/>
              <a:gd name="T31" fmla="*/ 1114 h 2494"/>
              <a:gd name="T32" fmla="*/ 3356 w 3397"/>
              <a:gd name="T33" fmla="*/ 2455 h 2494"/>
              <a:gd name="T34" fmla="*/ 1888 w 3397"/>
              <a:gd name="T35" fmla="*/ 1096 h 2494"/>
              <a:gd name="T36" fmla="*/ 1903 w 3397"/>
              <a:gd name="T37" fmla="*/ 1162 h 2494"/>
              <a:gd name="T38" fmla="*/ 1835 w 3397"/>
              <a:gd name="T39" fmla="*/ 1154 h 2494"/>
              <a:gd name="T40" fmla="*/ 1396 w 3397"/>
              <a:gd name="T41" fmla="*/ 913 h 2494"/>
              <a:gd name="T42" fmla="*/ 1387 w 3397"/>
              <a:gd name="T43" fmla="*/ 1007 h 2494"/>
              <a:gd name="T44" fmla="*/ 1171 w 3397"/>
              <a:gd name="T45" fmla="*/ 967 h 2494"/>
              <a:gd name="T46" fmla="*/ 1390 w 3397"/>
              <a:gd name="T47" fmla="*/ 918 h 2494"/>
              <a:gd name="T48" fmla="*/ 1061 w 3397"/>
              <a:gd name="T49" fmla="*/ 895 h 2494"/>
              <a:gd name="T50" fmla="*/ 911 w 3397"/>
              <a:gd name="T51" fmla="*/ 909 h 2494"/>
              <a:gd name="T52" fmla="*/ 638 w 3397"/>
              <a:gd name="T53" fmla="*/ 988 h 2494"/>
              <a:gd name="T54" fmla="*/ 512 w 3397"/>
              <a:gd name="T55" fmla="*/ 918 h 2494"/>
              <a:gd name="T56" fmla="*/ 755 w 3397"/>
              <a:gd name="T57" fmla="*/ 926 h 2494"/>
              <a:gd name="T58" fmla="*/ 244 w 3397"/>
              <a:gd name="T59" fmla="*/ 633 h 2494"/>
              <a:gd name="T60" fmla="*/ 515 w 3397"/>
              <a:gd name="T61" fmla="*/ 733 h 2494"/>
              <a:gd name="T62" fmla="*/ 730 w 3397"/>
              <a:gd name="T63" fmla="*/ 693 h 2494"/>
              <a:gd name="T64" fmla="*/ 625 w 3397"/>
              <a:gd name="T65" fmla="*/ 781 h 2494"/>
              <a:gd name="T66" fmla="*/ 363 w 3397"/>
              <a:gd name="T67" fmla="*/ 711 h 2494"/>
              <a:gd name="T68" fmla="*/ 120 w 3397"/>
              <a:gd name="T69" fmla="*/ 700 h 2494"/>
              <a:gd name="T70" fmla="*/ 156 w 3397"/>
              <a:gd name="T71" fmla="*/ 637 h 2494"/>
              <a:gd name="T72" fmla="*/ 1171 w 3397"/>
              <a:gd name="T73" fmla="*/ 825 h 2494"/>
              <a:gd name="T74" fmla="*/ 2159 w 3397"/>
              <a:gd name="T75" fmla="*/ 895 h 2494"/>
              <a:gd name="T76" fmla="*/ 1629 w 3397"/>
              <a:gd name="T77" fmla="*/ 40 h 2494"/>
              <a:gd name="T78" fmla="*/ 1459 w 3397"/>
              <a:gd name="T79" fmla="*/ 40 h 2494"/>
              <a:gd name="T80" fmla="*/ 1588 w 3397"/>
              <a:gd name="T81" fmla="*/ 20 h 2494"/>
              <a:gd name="T82" fmla="*/ 2175 w 3397"/>
              <a:gd name="T83" fmla="*/ 706 h 2494"/>
              <a:gd name="T84" fmla="*/ 3396 w 3397"/>
              <a:gd name="T85" fmla="*/ 2209 h 2494"/>
              <a:gd name="T86" fmla="*/ 1703 w 3397"/>
              <a:gd name="T87" fmla="*/ 924 h 2494"/>
              <a:gd name="T88" fmla="*/ 1129 w 3397"/>
              <a:gd name="T89" fmla="*/ 847 h 2494"/>
              <a:gd name="T90" fmla="*/ 960 w 3397"/>
              <a:gd name="T91" fmla="*/ 616 h 2494"/>
              <a:gd name="T92" fmla="*/ 557 w 3397"/>
              <a:gd name="T93" fmla="*/ 567 h 2494"/>
              <a:gd name="T94" fmla="*/ 227 w 3397"/>
              <a:gd name="T95" fmla="*/ 442 h 2494"/>
              <a:gd name="T96" fmla="*/ 54 w 3397"/>
              <a:gd name="T97" fmla="*/ 516 h 2494"/>
              <a:gd name="T98" fmla="*/ 1411 w 3397"/>
              <a:gd name="T99" fmla="*/ 1038 h 2494"/>
              <a:gd name="T100" fmla="*/ 3397 w 3397"/>
              <a:gd name="T101" fmla="*/ 2421 h 2494"/>
              <a:gd name="T102" fmla="*/ 1061 w 3397"/>
              <a:gd name="T103" fmla="*/ 1457 h 2494"/>
              <a:gd name="T104" fmla="*/ 27 w 3397"/>
              <a:gd name="T105" fmla="*/ 487 h 2494"/>
              <a:gd name="T106" fmla="*/ 222 w 3397"/>
              <a:gd name="T107" fmla="*/ 404 h 2494"/>
              <a:gd name="T108" fmla="*/ 580 w 3397"/>
              <a:gd name="T109" fmla="*/ 534 h 2494"/>
              <a:gd name="T110" fmla="*/ 970 w 3397"/>
              <a:gd name="T111" fmla="*/ 572 h 2494"/>
              <a:gd name="T112" fmla="*/ 1261 w 3397"/>
              <a:gd name="T113" fmla="*/ 17 h 2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97" h="2494">
                <a:moveTo>
                  <a:pt x="2822" y="1885"/>
                </a:moveTo>
                <a:lnTo>
                  <a:pt x="2824" y="1885"/>
                </a:lnTo>
                <a:lnTo>
                  <a:pt x="2825" y="1886"/>
                </a:lnTo>
                <a:lnTo>
                  <a:pt x="3026" y="2037"/>
                </a:lnTo>
                <a:lnTo>
                  <a:pt x="3019" y="1991"/>
                </a:lnTo>
                <a:lnTo>
                  <a:pt x="3019" y="1989"/>
                </a:lnTo>
                <a:lnTo>
                  <a:pt x="3020" y="1987"/>
                </a:lnTo>
                <a:lnTo>
                  <a:pt x="3024" y="1986"/>
                </a:lnTo>
                <a:lnTo>
                  <a:pt x="3026" y="1986"/>
                </a:lnTo>
                <a:lnTo>
                  <a:pt x="3027" y="1987"/>
                </a:lnTo>
                <a:lnTo>
                  <a:pt x="3029" y="1988"/>
                </a:lnTo>
                <a:lnTo>
                  <a:pt x="3029" y="1990"/>
                </a:lnTo>
                <a:lnTo>
                  <a:pt x="3038" y="2049"/>
                </a:lnTo>
                <a:lnTo>
                  <a:pt x="3038" y="2051"/>
                </a:lnTo>
                <a:lnTo>
                  <a:pt x="3037" y="2054"/>
                </a:lnTo>
                <a:lnTo>
                  <a:pt x="3035" y="2055"/>
                </a:lnTo>
                <a:lnTo>
                  <a:pt x="3033" y="2055"/>
                </a:lnTo>
                <a:lnTo>
                  <a:pt x="2967" y="2057"/>
                </a:lnTo>
                <a:lnTo>
                  <a:pt x="2966" y="2057"/>
                </a:lnTo>
                <a:lnTo>
                  <a:pt x="2964" y="2057"/>
                </a:lnTo>
                <a:lnTo>
                  <a:pt x="2962" y="2055"/>
                </a:lnTo>
                <a:lnTo>
                  <a:pt x="2962" y="2052"/>
                </a:lnTo>
                <a:lnTo>
                  <a:pt x="2962" y="2049"/>
                </a:lnTo>
                <a:lnTo>
                  <a:pt x="2964" y="2047"/>
                </a:lnTo>
                <a:lnTo>
                  <a:pt x="2966" y="2047"/>
                </a:lnTo>
                <a:lnTo>
                  <a:pt x="3022" y="2045"/>
                </a:lnTo>
                <a:lnTo>
                  <a:pt x="2820" y="1893"/>
                </a:lnTo>
                <a:lnTo>
                  <a:pt x="2818" y="1892"/>
                </a:lnTo>
                <a:lnTo>
                  <a:pt x="2818" y="1890"/>
                </a:lnTo>
                <a:lnTo>
                  <a:pt x="2818" y="1888"/>
                </a:lnTo>
                <a:lnTo>
                  <a:pt x="2819" y="1887"/>
                </a:lnTo>
                <a:lnTo>
                  <a:pt x="2820" y="1885"/>
                </a:lnTo>
                <a:lnTo>
                  <a:pt x="2822" y="1885"/>
                </a:lnTo>
                <a:close/>
                <a:moveTo>
                  <a:pt x="2452" y="1586"/>
                </a:moveTo>
                <a:lnTo>
                  <a:pt x="2454" y="1587"/>
                </a:lnTo>
                <a:lnTo>
                  <a:pt x="2655" y="1738"/>
                </a:lnTo>
                <a:lnTo>
                  <a:pt x="2647" y="1693"/>
                </a:lnTo>
                <a:lnTo>
                  <a:pt x="2648" y="1690"/>
                </a:lnTo>
                <a:lnTo>
                  <a:pt x="2649" y="1688"/>
                </a:lnTo>
                <a:lnTo>
                  <a:pt x="2651" y="1687"/>
                </a:lnTo>
                <a:lnTo>
                  <a:pt x="2655" y="1688"/>
                </a:lnTo>
                <a:lnTo>
                  <a:pt x="2657" y="1689"/>
                </a:lnTo>
                <a:lnTo>
                  <a:pt x="2658" y="1691"/>
                </a:lnTo>
                <a:lnTo>
                  <a:pt x="2667" y="1750"/>
                </a:lnTo>
                <a:lnTo>
                  <a:pt x="2666" y="1752"/>
                </a:lnTo>
                <a:lnTo>
                  <a:pt x="2666" y="1754"/>
                </a:lnTo>
                <a:lnTo>
                  <a:pt x="2664" y="1755"/>
                </a:lnTo>
                <a:lnTo>
                  <a:pt x="2662" y="1756"/>
                </a:lnTo>
                <a:lnTo>
                  <a:pt x="2595" y="1759"/>
                </a:lnTo>
                <a:lnTo>
                  <a:pt x="2595" y="1759"/>
                </a:lnTo>
                <a:lnTo>
                  <a:pt x="2593" y="1758"/>
                </a:lnTo>
                <a:lnTo>
                  <a:pt x="2591" y="1755"/>
                </a:lnTo>
                <a:lnTo>
                  <a:pt x="2590" y="1753"/>
                </a:lnTo>
                <a:lnTo>
                  <a:pt x="2591" y="1751"/>
                </a:lnTo>
                <a:lnTo>
                  <a:pt x="2592" y="1749"/>
                </a:lnTo>
                <a:lnTo>
                  <a:pt x="2595" y="1748"/>
                </a:lnTo>
                <a:lnTo>
                  <a:pt x="2649" y="1746"/>
                </a:lnTo>
                <a:lnTo>
                  <a:pt x="2448" y="1595"/>
                </a:lnTo>
                <a:lnTo>
                  <a:pt x="2447" y="1593"/>
                </a:lnTo>
                <a:lnTo>
                  <a:pt x="2446" y="1592"/>
                </a:lnTo>
                <a:lnTo>
                  <a:pt x="2446" y="1590"/>
                </a:lnTo>
                <a:lnTo>
                  <a:pt x="2447" y="1588"/>
                </a:lnTo>
                <a:lnTo>
                  <a:pt x="2449" y="1586"/>
                </a:lnTo>
                <a:lnTo>
                  <a:pt x="2452" y="1586"/>
                </a:lnTo>
                <a:close/>
                <a:moveTo>
                  <a:pt x="2051" y="1272"/>
                </a:moveTo>
                <a:lnTo>
                  <a:pt x="2053" y="1272"/>
                </a:lnTo>
                <a:lnTo>
                  <a:pt x="2055" y="1273"/>
                </a:lnTo>
                <a:lnTo>
                  <a:pt x="2255" y="1424"/>
                </a:lnTo>
                <a:lnTo>
                  <a:pt x="2248" y="1379"/>
                </a:lnTo>
                <a:lnTo>
                  <a:pt x="2248" y="1377"/>
                </a:lnTo>
                <a:lnTo>
                  <a:pt x="2249" y="1375"/>
                </a:lnTo>
                <a:lnTo>
                  <a:pt x="2250" y="1374"/>
                </a:lnTo>
                <a:lnTo>
                  <a:pt x="2252" y="1373"/>
                </a:lnTo>
                <a:lnTo>
                  <a:pt x="2255" y="1373"/>
                </a:lnTo>
                <a:lnTo>
                  <a:pt x="2258" y="1375"/>
                </a:lnTo>
                <a:lnTo>
                  <a:pt x="2259" y="1377"/>
                </a:lnTo>
                <a:lnTo>
                  <a:pt x="2267" y="1436"/>
                </a:lnTo>
                <a:lnTo>
                  <a:pt x="2267" y="1439"/>
                </a:lnTo>
                <a:lnTo>
                  <a:pt x="2266" y="1441"/>
                </a:lnTo>
                <a:lnTo>
                  <a:pt x="2265" y="1442"/>
                </a:lnTo>
                <a:lnTo>
                  <a:pt x="2263" y="1442"/>
                </a:lnTo>
                <a:lnTo>
                  <a:pt x="2196" y="1444"/>
                </a:lnTo>
                <a:lnTo>
                  <a:pt x="2196" y="1444"/>
                </a:lnTo>
                <a:lnTo>
                  <a:pt x="2193" y="1444"/>
                </a:lnTo>
                <a:lnTo>
                  <a:pt x="2192" y="1442"/>
                </a:lnTo>
                <a:lnTo>
                  <a:pt x="2191" y="1440"/>
                </a:lnTo>
                <a:lnTo>
                  <a:pt x="2192" y="1436"/>
                </a:lnTo>
                <a:lnTo>
                  <a:pt x="2193" y="1435"/>
                </a:lnTo>
                <a:lnTo>
                  <a:pt x="2196" y="1434"/>
                </a:lnTo>
                <a:lnTo>
                  <a:pt x="2250" y="1432"/>
                </a:lnTo>
                <a:lnTo>
                  <a:pt x="2049" y="1280"/>
                </a:lnTo>
                <a:lnTo>
                  <a:pt x="2048" y="1279"/>
                </a:lnTo>
                <a:lnTo>
                  <a:pt x="2047" y="1277"/>
                </a:lnTo>
                <a:lnTo>
                  <a:pt x="2047" y="1275"/>
                </a:lnTo>
                <a:lnTo>
                  <a:pt x="2048" y="1274"/>
                </a:lnTo>
                <a:lnTo>
                  <a:pt x="2050" y="1272"/>
                </a:lnTo>
                <a:lnTo>
                  <a:pt x="2051" y="1272"/>
                </a:lnTo>
                <a:close/>
                <a:moveTo>
                  <a:pt x="633" y="1114"/>
                </a:moveTo>
                <a:lnTo>
                  <a:pt x="667" y="1119"/>
                </a:lnTo>
                <a:lnTo>
                  <a:pt x="702" y="1129"/>
                </a:lnTo>
                <a:lnTo>
                  <a:pt x="710" y="1134"/>
                </a:lnTo>
                <a:lnTo>
                  <a:pt x="714" y="1143"/>
                </a:lnTo>
                <a:lnTo>
                  <a:pt x="715" y="1151"/>
                </a:lnTo>
                <a:lnTo>
                  <a:pt x="713" y="1159"/>
                </a:lnTo>
                <a:lnTo>
                  <a:pt x="708" y="1166"/>
                </a:lnTo>
                <a:lnTo>
                  <a:pt x="701" y="1169"/>
                </a:lnTo>
                <a:lnTo>
                  <a:pt x="691" y="1168"/>
                </a:lnTo>
                <a:lnTo>
                  <a:pt x="658" y="1157"/>
                </a:lnTo>
                <a:lnTo>
                  <a:pt x="626" y="1153"/>
                </a:lnTo>
                <a:lnTo>
                  <a:pt x="595" y="1153"/>
                </a:lnTo>
                <a:lnTo>
                  <a:pt x="563" y="1156"/>
                </a:lnTo>
                <a:lnTo>
                  <a:pt x="533" y="1163"/>
                </a:lnTo>
                <a:lnTo>
                  <a:pt x="503" y="1173"/>
                </a:lnTo>
                <a:lnTo>
                  <a:pt x="473" y="1183"/>
                </a:lnTo>
                <a:lnTo>
                  <a:pt x="443" y="1195"/>
                </a:lnTo>
                <a:lnTo>
                  <a:pt x="413" y="1206"/>
                </a:lnTo>
                <a:lnTo>
                  <a:pt x="382" y="1217"/>
                </a:lnTo>
                <a:lnTo>
                  <a:pt x="352" y="1226"/>
                </a:lnTo>
                <a:lnTo>
                  <a:pt x="322" y="1232"/>
                </a:lnTo>
                <a:lnTo>
                  <a:pt x="291" y="1235"/>
                </a:lnTo>
                <a:lnTo>
                  <a:pt x="260" y="1235"/>
                </a:lnTo>
                <a:lnTo>
                  <a:pt x="229" y="1230"/>
                </a:lnTo>
                <a:lnTo>
                  <a:pt x="195" y="1219"/>
                </a:lnTo>
                <a:lnTo>
                  <a:pt x="162" y="1202"/>
                </a:lnTo>
                <a:lnTo>
                  <a:pt x="156" y="1196"/>
                </a:lnTo>
                <a:lnTo>
                  <a:pt x="153" y="1187"/>
                </a:lnTo>
                <a:lnTo>
                  <a:pt x="154" y="1179"/>
                </a:lnTo>
                <a:lnTo>
                  <a:pt x="158" y="1172"/>
                </a:lnTo>
                <a:lnTo>
                  <a:pt x="165" y="1167"/>
                </a:lnTo>
                <a:lnTo>
                  <a:pt x="174" y="1164"/>
                </a:lnTo>
                <a:lnTo>
                  <a:pt x="183" y="1168"/>
                </a:lnTo>
                <a:lnTo>
                  <a:pt x="215" y="1184"/>
                </a:lnTo>
                <a:lnTo>
                  <a:pt x="248" y="1194"/>
                </a:lnTo>
                <a:lnTo>
                  <a:pt x="281" y="1198"/>
                </a:lnTo>
                <a:lnTo>
                  <a:pt x="312" y="1197"/>
                </a:lnTo>
                <a:lnTo>
                  <a:pt x="344" y="1192"/>
                </a:lnTo>
                <a:lnTo>
                  <a:pt x="375" y="1183"/>
                </a:lnTo>
                <a:lnTo>
                  <a:pt x="407" y="1173"/>
                </a:lnTo>
                <a:lnTo>
                  <a:pt x="439" y="1161"/>
                </a:lnTo>
                <a:lnTo>
                  <a:pt x="471" y="1149"/>
                </a:lnTo>
                <a:lnTo>
                  <a:pt x="502" y="1137"/>
                </a:lnTo>
                <a:lnTo>
                  <a:pt x="534" y="1127"/>
                </a:lnTo>
                <a:lnTo>
                  <a:pt x="566" y="1120"/>
                </a:lnTo>
                <a:lnTo>
                  <a:pt x="600" y="1114"/>
                </a:lnTo>
                <a:lnTo>
                  <a:pt x="633" y="1114"/>
                </a:lnTo>
                <a:close/>
                <a:moveTo>
                  <a:pt x="1413" y="1078"/>
                </a:moveTo>
                <a:lnTo>
                  <a:pt x="1128" y="1102"/>
                </a:lnTo>
                <a:lnTo>
                  <a:pt x="1084" y="1417"/>
                </a:lnTo>
                <a:lnTo>
                  <a:pt x="1553" y="1420"/>
                </a:lnTo>
                <a:lnTo>
                  <a:pt x="1558" y="1420"/>
                </a:lnTo>
                <a:lnTo>
                  <a:pt x="1563" y="1423"/>
                </a:lnTo>
                <a:lnTo>
                  <a:pt x="3190" y="2455"/>
                </a:lnTo>
                <a:lnTo>
                  <a:pt x="3356" y="2455"/>
                </a:lnTo>
                <a:lnTo>
                  <a:pt x="3356" y="2431"/>
                </a:lnTo>
                <a:lnTo>
                  <a:pt x="1690" y="1124"/>
                </a:lnTo>
                <a:lnTo>
                  <a:pt x="1413" y="1078"/>
                </a:lnTo>
                <a:close/>
                <a:moveTo>
                  <a:pt x="1690" y="992"/>
                </a:moveTo>
                <a:lnTo>
                  <a:pt x="1693" y="994"/>
                </a:lnTo>
                <a:lnTo>
                  <a:pt x="1894" y="1144"/>
                </a:lnTo>
                <a:lnTo>
                  <a:pt x="1887" y="1099"/>
                </a:lnTo>
                <a:lnTo>
                  <a:pt x="1887" y="1097"/>
                </a:lnTo>
                <a:lnTo>
                  <a:pt x="1888" y="1096"/>
                </a:lnTo>
                <a:lnTo>
                  <a:pt x="1889" y="1094"/>
                </a:lnTo>
                <a:lnTo>
                  <a:pt x="1891" y="1094"/>
                </a:lnTo>
                <a:lnTo>
                  <a:pt x="1894" y="1094"/>
                </a:lnTo>
                <a:lnTo>
                  <a:pt x="1896" y="1095"/>
                </a:lnTo>
                <a:lnTo>
                  <a:pt x="1896" y="1098"/>
                </a:lnTo>
                <a:lnTo>
                  <a:pt x="1905" y="1157"/>
                </a:lnTo>
                <a:lnTo>
                  <a:pt x="1905" y="1159"/>
                </a:lnTo>
                <a:lnTo>
                  <a:pt x="1904" y="1160"/>
                </a:lnTo>
                <a:lnTo>
                  <a:pt x="1903" y="1162"/>
                </a:lnTo>
                <a:lnTo>
                  <a:pt x="1901" y="1162"/>
                </a:lnTo>
                <a:lnTo>
                  <a:pt x="1835" y="1164"/>
                </a:lnTo>
                <a:lnTo>
                  <a:pt x="1835" y="1164"/>
                </a:lnTo>
                <a:lnTo>
                  <a:pt x="1831" y="1164"/>
                </a:lnTo>
                <a:lnTo>
                  <a:pt x="1830" y="1162"/>
                </a:lnTo>
                <a:lnTo>
                  <a:pt x="1829" y="1159"/>
                </a:lnTo>
                <a:lnTo>
                  <a:pt x="1829" y="1157"/>
                </a:lnTo>
                <a:lnTo>
                  <a:pt x="1831" y="1155"/>
                </a:lnTo>
                <a:lnTo>
                  <a:pt x="1835" y="1154"/>
                </a:lnTo>
                <a:lnTo>
                  <a:pt x="1889" y="1153"/>
                </a:lnTo>
                <a:lnTo>
                  <a:pt x="1687" y="1001"/>
                </a:lnTo>
                <a:lnTo>
                  <a:pt x="1686" y="1000"/>
                </a:lnTo>
                <a:lnTo>
                  <a:pt x="1685" y="998"/>
                </a:lnTo>
                <a:lnTo>
                  <a:pt x="1685" y="996"/>
                </a:lnTo>
                <a:lnTo>
                  <a:pt x="1686" y="994"/>
                </a:lnTo>
                <a:lnTo>
                  <a:pt x="1688" y="992"/>
                </a:lnTo>
                <a:lnTo>
                  <a:pt x="1690" y="992"/>
                </a:lnTo>
                <a:close/>
                <a:moveTo>
                  <a:pt x="1396" y="913"/>
                </a:moveTo>
                <a:lnTo>
                  <a:pt x="1398" y="914"/>
                </a:lnTo>
                <a:lnTo>
                  <a:pt x="1442" y="956"/>
                </a:lnTo>
                <a:lnTo>
                  <a:pt x="1443" y="957"/>
                </a:lnTo>
                <a:lnTo>
                  <a:pt x="1443" y="959"/>
                </a:lnTo>
                <a:lnTo>
                  <a:pt x="1443" y="961"/>
                </a:lnTo>
                <a:lnTo>
                  <a:pt x="1442" y="963"/>
                </a:lnTo>
                <a:lnTo>
                  <a:pt x="1391" y="1006"/>
                </a:lnTo>
                <a:lnTo>
                  <a:pt x="1389" y="1006"/>
                </a:lnTo>
                <a:lnTo>
                  <a:pt x="1387" y="1007"/>
                </a:lnTo>
                <a:lnTo>
                  <a:pt x="1384" y="1006"/>
                </a:lnTo>
                <a:lnTo>
                  <a:pt x="1383" y="1005"/>
                </a:lnTo>
                <a:lnTo>
                  <a:pt x="1382" y="1003"/>
                </a:lnTo>
                <a:lnTo>
                  <a:pt x="1382" y="1002"/>
                </a:lnTo>
                <a:lnTo>
                  <a:pt x="1382" y="1000"/>
                </a:lnTo>
                <a:lnTo>
                  <a:pt x="1383" y="998"/>
                </a:lnTo>
                <a:lnTo>
                  <a:pt x="1426" y="963"/>
                </a:lnTo>
                <a:lnTo>
                  <a:pt x="1173" y="967"/>
                </a:lnTo>
                <a:lnTo>
                  <a:pt x="1171" y="967"/>
                </a:lnTo>
                <a:lnTo>
                  <a:pt x="1169" y="965"/>
                </a:lnTo>
                <a:lnTo>
                  <a:pt x="1168" y="963"/>
                </a:lnTo>
                <a:lnTo>
                  <a:pt x="1169" y="960"/>
                </a:lnTo>
                <a:lnTo>
                  <a:pt x="1170" y="958"/>
                </a:lnTo>
                <a:lnTo>
                  <a:pt x="1173" y="958"/>
                </a:lnTo>
                <a:lnTo>
                  <a:pt x="1424" y="953"/>
                </a:lnTo>
                <a:lnTo>
                  <a:pt x="1391" y="922"/>
                </a:lnTo>
                <a:lnTo>
                  <a:pt x="1390" y="921"/>
                </a:lnTo>
                <a:lnTo>
                  <a:pt x="1390" y="918"/>
                </a:lnTo>
                <a:lnTo>
                  <a:pt x="1390" y="916"/>
                </a:lnTo>
                <a:lnTo>
                  <a:pt x="1391" y="914"/>
                </a:lnTo>
                <a:lnTo>
                  <a:pt x="1393" y="913"/>
                </a:lnTo>
                <a:lnTo>
                  <a:pt x="1396" y="913"/>
                </a:lnTo>
                <a:close/>
                <a:moveTo>
                  <a:pt x="980" y="866"/>
                </a:moveTo>
                <a:lnTo>
                  <a:pt x="1014" y="871"/>
                </a:lnTo>
                <a:lnTo>
                  <a:pt x="1049" y="882"/>
                </a:lnTo>
                <a:lnTo>
                  <a:pt x="1057" y="887"/>
                </a:lnTo>
                <a:lnTo>
                  <a:pt x="1061" y="895"/>
                </a:lnTo>
                <a:lnTo>
                  <a:pt x="1062" y="904"/>
                </a:lnTo>
                <a:lnTo>
                  <a:pt x="1060" y="912"/>
                </a:lnTo>
                <a:lnTo>
                  <a:pt x="1055" y="918"/>
                </a:lnTo>
                <a:lnTo>
                  <a:pt x="1048" y="922"/>
                </a:lnTo>
                <a:lnTo>
                  <a:pt x="1038" y="920"/>
                </a:lnTo>
                <a:lnTo>
                  <a:pt x="1005" y="910"/>
                </a:lnTo>
                <a:lnTo>
                  <a:pt x="973" y="905"/>
                </a:lnTo>
                <a:lnTo>
                  <a:pt x="942" y="905"/>
                </a:lnTo>
                <a:lnTo>
                  <a:pt x="911" y="909"/>
                </a:lnTo>
                <a:lnTo>
                  <a:pt x="880" y="915"/>
                </a:lnTo>
                <a:lnTo>
                  <a:pt x="850" y="925"/>
                </a:lnTo>
                <a:lnTo>
                  <a:pt x="820" y="936"/>
                </a:lnTo>
                <a:lnTo>
                  <a:pt x="790" y="948"/>
                </a:lnTo>
                <a:lnTo>
                  <a:pt x="760" y="959"/>
                </a:lnTo>
                <a:lnTo>
                  <a:pt x="730" y="970"/>
                </a:lnTo>
                <a:lnTo>
                  <a:pt x="700" y="979"/>
                </a:lnTo>
                <a:lnTo>
                  <a:pt x="669" y="985"/>
                </a:lnTo>
                <a:lnTo>
                  <a:pt x="638" y="988"/>
                </a:lnTo>
                <a:lnTo>
                  <a:pt x="607" y="988"/>
                </a:lnTo>
                <a:lnTo>
                  <a:pt x="576" y="983"/>
                </a:lnTo>
                <a:lnTo>
                  <a:pt x="543" y="972"/>
                </a:lnTo>
                <a:lnTo>
                  <a:pt x="509" y="955"/>
                </a:lnTo>
                <a:lnTo>
                  <a:pt x="503" y="948"/>
                </a:lnTo>
                <a:lnTo>
                  <a:pt x="500" y="939"/>
                </a:lnTo>
                <a:lnTo>
                  <a:pt x="501" y="931"/>
                </a:lnTo>
                <a:lnTo>
                  <a:pt x="506" y="924"/>
                </a:lnTo>
                <a:lnTo>
                  <a:pt x="512" y="918"/>
                </a:lnTo>
                <a:lnTo>
                  <a:pt x="521" y="917"/>
                </a:lnTo>
                <a:lnTo>
                  <a:pt x="530" y="921"/>
                </a:lnTo>
                <a:lnTo>
                  <a:pt x="562" y="937"/>
                </a:lnTo>
                <a:lnTo>
                  <a:pt x="596" y="947"/>
                </a:lnTo>
                <a:lnTo>
                  <a:pt x="628" y="951"/>
                </a:lnTo>
                <a:lnTo>
                  <a:pt x="660" y="950"/>
                </a:lnTo>
                <a:lnTo>
                  <a:pt x="691" y="945"/>
                </a:lnTo>
                <a:lnTo>
                  <a:pt x="722" y="936"/>
                </a:lnTo>
                <a:lnTo>
                  <a:pt x="755" y="926"/>
                </a:lnTo>
                <a:lnTo>
                  <a:pt x="786" y="914"/>
                </a:lnTo>
                <a:lnTo>
                  <a:pt x="818" y="902"/>
                </a:lnTo>
                <a:lnTo>
                  <a:pt x="849" y="890"/>
                </a:lnTo>
                <a:lnTo>
                  <a:pt x="881" y="880"/>
                </a:lnTo>
                <a:lnTo>
                  <a:pt x="914" y="872"/>
                </a:lnTo>
                <a:lnTo>
                  <a:pt x="947" y="867"/>
                </a:lnTo>
                <a:lnTo>
                  <a:pt x="980" y="866"/>
                </a:lnTo>
                <a:close/>
                <a:moveTo>
                  <a:pt x="215" y="630"/>
                </a:moveTo>
                <a:lnTo>
                  <a:pt x="244" y="633"/>
                </a:lnTo>
                <a:lnTo>
                  <a:pt x="274" y="639"/>
                </a:lnTo>
                <a:lnTo>
                  <a:pt x="305" y="648"/>
                </a:lnTo>
                <a:lnTo>
                  <a:pt x="335" y="659"/>
                </a:lnTo>
                <a:lnTo>
                  <a:pt x="365" y="671"/>
                </a:lnTo>
                <a:lnTo>
                  <a:pt x="394" y="685"/>
                </a:lnTo>
                <a:lnTo>
                  <a:pt x="424" y="698"/>
                </a:lnTo>
                <a:lnTo>
                  <a:pt x="454" y="711"/>
                </a:lnTo>
                <a:lnTo>
                  <a:pt x="484" y="723"/>
                </a:lnTo>
                <a:lnTo>
                  <a:pt x="515" y="733"/>
                </a:lnTo>
                <a:lnTo>
                  <a:pt x="544" y="740"/>
                </a:lnTo>
                <a:lnTo>
                  <a:pt x="573" y="744"/>
                </a:lnTo>
                <a:lnTo>
                  <a:pt x="602" y="745"/>
                </a:lnTo>
                <a:lnTo>
                  <a:pt x="630" y="741"/>
                </a:lnTo>
                <a:lnTo>
                  <a:pt x="658" y="733"/>
                </a:lnTo>
                <a:lnTo>
                  <a:pt x="685" y="718"/>
                </a:lnTo>
                <a:lnTo>
                  <a:pt x="712" y="698"/>
                </a:lnTo>
                <a:lnTo>
                  <a:pt x="720" y="693"/>
                </a:lnTo>
                <a:lnTo>
                  <a:pt x="730" y="693"/>
                </a:lnTo>
                <a:lnTo>
                  <a:pt x="737" y="696"/>
                </a:lnTo>
                <a:lnTo>
                  <a:pt x="743" y="703"/>
                </a:lnTo>
                <a:lnTo>
                  <a:pt x="746" y="710"/>
                </a:lnTo>
                <a:lnTo>
                  <a:pt x="746" y="718"/>
                </a:lnTo>
                <a:lnTo>
                  <a:pt x="740" y="726"/>
                </a:lnTo>
                <a:lnTo>
                  <a:pt x="713" y="748"/>
                </a:lnTo>
                <a:lnTo>
                  <a:pt x="685" y="763"/>
                </a:lnTo>
                <a:lnTo>
                  <a:pt x="655" y="775"/>
                </a:lnTo>
                <a:lnTo>
                  <a:pt x="625" y="781"/>
                </a:lnTo>
                <a:lnTo>
                  <a:pt x="595" y="783"/>
                </a:lnTo>
                <a:lnTo>
                  <a:pt x="562" y="781"/>
                </a:lnTo>
                <a:lnTo>
                  <a:pt x="531" y="776"/>
                </a:lnTo>
                <a:lnTo>
                  <a:pt x="499" y="767"/>
                </a:lnTo>
                <a:lnTo>
                  <a:pt x="467" y="756"/>
                </a:lnTo>
                <a:lnTo>
                  <a:pt x="442" y="747"/>
                </a:lnTo>
                <a:lnTo>
                  <a:pt x="417" y="735"/>
                </a:lnTo>
                <a:lnTo>
                  <a:pt x="391" y="723"/>
                </a:lnTo>
                <a:lnTo>
                  <a:pt x="363" y="711"/>
                </a:lnTo>
                <a:lnTo>
                  <a:pt x="336" y="700"/>
                </a:lnTo>
                <a:lnTo>
                  <a:pt x="308" y="689"/>
                </a:lnTo>
                <a:lnTo>
                  <a:pt x="280" y="680"/>
                </a:lnTo>
                <a:lnTo>
                  <a:pt x="252" y="674"/>
                </a:lnTo>
                <a:lnTo>
                  <a:pt x="225" y="670"/>
                </a:lnTo>
                <a:lnTo>
                  <a:pt x="196" y="670"/>
                </a:lnTo>
                <a:lnTo>
                  <a:pt x="170" y="676"/>
                </a:lnTo>
                <a:lnTo>
                  <a:pt x="144" y="685"/>
                </a:lnTo>
                <a:lnTo>
                  <a:pt x="120" y="700"/>
                </a:lnTo>
                <a:lnTo>
                  <a:pt x="111" y="703"/>
                </a:lnTo>
                <a:lnTo>
                  <a:pt x="103" y="702"/>
                </a:lnTo>
                <a:lnTo>
                  <a:pt x="97" y="696"/>
                </a:lnTo>
                <a:lnTo>
                  <a:pt x="93" y="689"/>
                </a:lnTo>
                <a:lnTo>
                  <a:pt x="90" y="681"/>
                </a:lnTo>
                <a:lnTo>
                  <a:pt x="93" y="673"/>
                </a:lnTo>
                <a:lnTo>
                  <a:pt x="100" y="665"/>
                </a:lnTo>
                <a:lnTo>
                  <a:pt x="128" y="648"/>
                </a:lnTo>
                <a:lnTo>
                  <a:pt x="156" y="637"/>
                </a:lnTo>
                <a:lnTo>
                  <a:pt x="185" y="631"/>
                </a:lnTo>
                <a:lnTo>
                  <a:pt x="215" y="630"/>
                </a:lnTo>
                <a:close/>
                <a:moveTo>
                  <a:pt x="1297" y="40"/>
                </a:moveTo>
                <a:lnTo>
                  <a:pt x="1223" y="503"/>
                </a:lnTo>
                <a:lnTo>
                  <a:pt x="1225" y="505"/>
                </a:lnTo>
                <a:lnTo>
                  <a:pt x="1224" y="506"/>
                </a:lnTo>
                <a:lnTo>
                  <a:pt x="1224" y="506"/>
                </a:lnTo>
                <a:lnTo>
                  <a:pt x="1222" y="507"/>
                </a:lnTo>
                <a:lnTo>
                  <a:pt x="1171" y="825"/>
                </a:lnTo>
                <a:lnTo>
                  <a:pt x="1420" y="825"/>
                </a:lnTo>
                <a:lnTo>
                  <a:pt x="1424" y="826"/>
                </a:lnTo>
                <a:lnTo>
                  <a:pt x="1715" y="885"/>
                </a:lnTo>
                <a:lnTo>
                  <a:pt x="1720" y="887"/>
                </a:lnTo>
                <a:lnTo>
                  <a:pt x="1723" y="889"/>
                </a:lnTo>
                <a:lnTo>
                  <a:pt x="3356" y="2168"/>
                </a:lnTo>
                <a:lnTo>
                  <a:pt x="3356" y="2097"/>
                </a:lnTo>
                <a:lnTo>
                  <a:pt x="2162" y="899"/>
                </a:lnTo>
                <a:lnTo>
                  <a:pt x="2159" y="895"/>
                </a:lnTo>
                <a:lnTo>
                  <a:pt x="2157" y="890"/>
                </a:lnTo>
                <a:lnTo>
                  <a:pt x="2156" y="885"/>
                </a:lnTo>
                <a:lnTo>
                  <a:pt x="2156" y="745"/>
                </a:lnTo>
                <a:lnTo>
                  <a:pt x="1843" y="745"/>
                </a:lnTo>
                <a:lnTo>
                  <a:pt x="1832" y="742"/>
                </a:lnTo>
                <a:lnTo>
                  <a:pt x="1825" y="735"/>
                </a:lnTo>
                <a:lnTo>
                  <a:pt x="1822" y="726"/>
                </a:lnTo>
                <a:lnTo>
                  <a:pt x="1822" y="40"/>
                </a:lnTo>
                <a:lnTo>
                  <a:pt x="1629" y="40"/>
                </a:lnTo>
                <a:lnTo>
                  <a:pt x="1629" y="419"/>
                </a:lnTo>
                <a:lnTo>
                  <a:pt x="1626" y="430"/>
                </a:lnTo>
                <a:lnTo>
                  <a:pt x="1618" y="437"/>
                </a:lnTo>
                <a:lnTo>
                  <a:pt x="1609" y="439"/>
                </a:lnTo>
                <a:lnTo>
                  <a:pt x="1479" y="439"/>
                </a:lnTo>
                <a:lnTo>
                  <a:pt x="1470" y="437"/>
                </a:lnTo>
                <a:lnTo>
                  <a:pt x="1462" y="430"/>
                </a:lnTo>
                <a:lnTo>
                  <a:pt x="1459" y="419"/>
                </a:lnTo>
                <a:lnTo>
                  <a:pt x="1459" y="40"/>
                </a:lnTo>
                <a:lnTo>
                  <a:pt x="1297" y="40"/>
                </a:lnTo>
                <a:close/>
                <a:moveTo>
                  <a:pt x="1281" y="0"/>
                </a:moveTo>
                <a:lnTo>
                  <a:pt x="1479" y="0"/>
                </a:lnTo>
                <a:lnTo>
                  <a:pt x="1489" y="3"/>
                </a:lnTo>
                <a:lnTo>
                  <a:pt x="1497" y="11"/>
                </a:lnTo>
                <a:lnTo>
                  <a:pt x="1499" y="20"/>
                </a:lnTo>
                <a:lnTo>
                  <a:pt x="1499" y="399"/>
                </a:lnTo>
                <a:lnTo>
                  <a:pt x="1588" y="399"/>
                </a:lnTo>
                <a:lnTo>
                  <a:pt x="1588" y="20"/>
                </a:lnTo>
                <a:lnTo>
                  <a:pt x="1591" y="11"/>
                </a:lnTo>
                <a:lnTo>
                  <a:pt x="1599" y="3"/>
                </a:lnTo>
                <a:lnTo>
                  <a:pt x="1609" y="0"/>
                </a:lnTo>
                <a:lnTo>
                  <a:pt x="1843" y="0"/>
                </a:lnTo>
                <a:lnTo>
                  <a:pt x="1852" y="3"/>
                </a:lnTo>
                <a:lnTo>
                  <a:pt x="1859" y="11"/>
                </a:lnTo>
                <a:lnTo>
                  <a:pt x="1863" y="20"/>
                </a:lnTo>
                <a:lnTo>
                  <a:pt x="1863" y="706"/>
                </a:lnTo>
                <a:lnTo>
                  <a:pt x="2175" y="706"/>
                </a:lnTo>
                <a:lnTo>
                  <a:pt x="2186" y="708"/>
                </a:lnTo>
                <a:lnTo>
                  <a:pt x="2193" y="715"/>
                </a:lnTo>
                <a:lnTo>
                  <a:pt x="2195" y="726"/>
                </a:lnTo>
                <a:lnTo>
                  <a:pt x="2195" y="877"/>
                </a:lnTo>
                <a:lnTo>
                  <a:pt x="3391" y="2074"/>
                </a:lnTo>
                <a:lnTo>
                  <a:pt x="3394" y="2079"/>
                </a:lnTo>
                <a:lnTo>
                  <a:pt x="3396" y="2084"/>
                </a:lnTo>
                <a:lnTo>
                  <a:pt x="3396" y="2089"/>
                </a:lnTo>
                <a:lnTo>
                  <a:pt x="3396" y="2209"/>
                </a:lnTo>
                <a:lnTo>
                  <a:pt x="3395" y="2216"/>
                </a:lnTo>
                <a:lnTo>
                  <a:pt x="3391" y="2222"/>
                </a:lnTo>
                <a:lnTo>
                  <a:pt x="3385" y="2227"/>
                </a:lnTo>
                <a:lnTo>
                  <a:pt x="3381" y="2228"/>
                </a:lnTo>
                <a:lnTo>
                  <a:pt x="3376" y="2229"/>
                </a:lnTo>
                <a:lnTo>
                  <a:pt x="3372" y="2229"/>
                </a:lnTo>
                <a:lnTo>
                  <a:pt x="3368" y="2227"/>
                </a:lnTo>
                <a:lnTo>
                  <a:pt x="3365" y="2224"/>
                </a:lnTo>
                <a:lnTo>
                  <a:pt x="1703" y="924"/>
                </a:lnTo>
                <a:lnTo>
                  <a:pt x="1418" y="865"/>
                </a:lnTo>
                <a:lnTo>
                  <a:pt x="1149" y="865"/>
                </a:lnTo>
                <a:lnTo>
                  <a:pt x="1144" y="864"/>
                </a:lnTo>
                <a:lnTo>
                  <a:pt x="1140" y="863"/>
                </a:lnTo>
                <a:lnTo>
                  <a:pt x="1136" y="861"/>
                </a:lnTo>
                <a:lnTo>
                  <a:pt x="1133" y="858"/>
                </a:lnTo>
                <a:lnTo>
                  <a:pt x="1131" y="855"/>
                </a:lnTo>
                <a:lnTo>
                  <a:pt x="1129" y="851"/>
                </a:lnTo>
                <a:lnTo>
                  <a:pt x="1129" y="847"/>
                </a:lnTo>
                <a:lnTo>
                  <a:pt x="1129" y="841"/>
                </a:lnTo>
                <a:lnTo>
                  <a:pt x="1179" y="533"/>
                </a:lnTo>
                <a:lnTo>
                  <a:pt x="1156" y="544"/>
                </a:lnTo>
                <a:lnTo>
                  <a:pt x="1131" y="557"/>
                </a:lnTo>
                <a:lnTo>
                  <a:pt x="1102" y="569"/>
                </a:lnTo>
                <a:lnTo>
                  <a:pt x="1071" y="582"/>
                </a:lnTo>
                <a:lnTo>
                  <a:pt x="1036" y="594"/>
                </a:lnTo>
                <a:lnTo>
                  <a:pt x="999" y="606"/>
                </a:lnTo>
                <a:lnTo>
                  <a:pt x="960" y="616"/>
                </a:lnTo>
                <a:lnTo>
                  <a:pt x="919" y="625"/>
                </a:lnTo>
                <a:lnTo>
                  <a:pt x="876" y="630"/>
                </a:lnTo>
                <a:lnTo>
                  <a:pt x="833" y="633"/>
                </a:lnTo>
                <a:lnTo>
                  <a:pt x="788" y="633"/>
                </a:lnTo>
                <a:lnTo>
                  <a:pt x="742" y="629"/>
                </a:lnTo>
                <a:lnTo>
                  <a:pt x="696" y="621"/>
                </a:lnTo>
                <a:lnTo>
                  <a:pt x="650" y="609"/>
                </a:lnTo>
                <a:lnTo>
                  <a:pt x="604" y="591"/>
                </a:lnTo>
                <a:lnTo>
                  <a:pt x="557" y="567"/>
                </a:lnTo>
                <a:lnTo>
                  <a:pt x="512" y="538"/>
                </a:lnTo>
                <a:lnTo>
                  <a:pt x="471" y="510"/>
                </a:lnTo>
                <a:lnTo>
                  <a:pt x="430" y="487"/>
                </a:lnTo>
                <a:lnTo>
                  <a:pt x="392" y="469"/>
                </a:lnTo>
                <a:lnTo>
                  <a:pt x="355" y="457"/>
                </a:lnTo>
                <a:lnTo>
                  <a:pt x="320" y="447"/>
                </a:lnTo>
                <a:lnTo>
                  <a:pt x="287" y="442"/>
                </a:lnTo>
                <a:lnTo>
                  <a:pt x="256" y="440"/>
                </a:lnTo>
                <a:lnTo>
                  <a:pt x="227" y="442"/>
                </a:lnTo>
                <a:lnTo>
                  <a:pt x="200" y="445"/>
                </a:lnTo>
                <a:lnTo>
                  <a:pt x="174" y="452"/>
                </a:lnTo>
                <a:lnTo>
                  <a:pt x="151" y="459"/>
                </a:lnTo>
                <a:lnTo>
                  <a:pt x="129" y="467"/>
                </a:lnTo>
                <a:lnTo>
                  <a:pt x="110" y="478"/>
                </a:lnTo>
                <a:lnTo>
                  <a:pt x="93" y="487"/>
                </a:lnTo>
                <a:lnTo>
                  <a:pt x="78" y="497"/>
                </a:lnTo>
                <a:lnTo>
                  <a:pt x="64" y="507"/>
                </a:lnTo>
                <a:lnTo>
                  <a:pt x="54" y="516"/>
                </a:lnTo>
                <a:lnTo>
                  <a:pt x="46" y="523"/>
                </a:lnTo>
                <a:lnTo>
                  <a:pt x="39" y="530"/>
                </a:lnTo>
                <a:lnTo>
                  <a:pt x="39" y="1417"/>
                </a:lnTo>
                <a:lnTo>
                  <a:pt x="1045" y="1417"/>
                </a:lnTo>
                <a:lnTo>
                  <a:pt x="1090" y="1081"/>
                </a:lnTo>
                <a:lnTo>
                  <a:pt x="1093" y="1073"/>
                </a:lnTo>
                <a:lnTo>
                  <a:pt x="1100" y="1066"/>
                </a:lnTo>
                <a:lnTo>
                  <a:pt x="1109" y="1063"/>
                </a:lnTo>
                <a:lnTo>
                  <a:pt x="1411" y="1038"/>
                </a:lnTo>
                <a:lnTo>
                  <a:pt x="1417" y="1038"/>
                </a:lnTo>
                <a:lnTo>
                  <a:pt x="1701" y="1085"/>
                </a:lnTo>
                <a:lnTo>
                  <a:pt x="1706" y="1086"/>
                </a:lnTo>
                <a:lnTo>
                  <a:pt x="1711" y="1088"/>
                </a:lnTo>
                <a:lnTo>
                  <a:pt x="3388" y="2406"/>
                </a:lnTo>
                <a:lnTo>
                  <a:pt x="3392" y="2409"/>
                </a:lnTo>
                <a:lnTo>
                  <a:pt x="3395" y="2413"/>
                </a:lnTo>
                <a:lnTo>
                  <a:pt x="3396" y="2417"/>
                </a:lnTo>
                <a:lnTo>
                  <a:pt x="3397" y="2421"/>
                </a:lnTo>
                <a:lnTo>
                  <a:pt x="3397" y="2475"/>
                </a:lnTo>
                <a:lnTo>
                  <a:pt x="3394" y="2485"/>
                </a:lnTo>
                <a:lnTo>
                  <a:pt x="3386" y="2492"/>
                </a:lnTo>
                <a:lnTo>
                  <a:pt x="3376" y="2494"/>
                </a:lnTo>
                <a:lnTo>
                  <a:pt x="3184" y="2494"/>
                </a:lnTo>
                <a:lnTo>
                  <a:pt x="3178" y="2494"/>
                </a:lnTo>
                <a:lnTo>
                  <a:pt x="3173" y="2491"/>
                </a:lnTo>
                <a:lnTo>
                  <a:pt x="1547" y="1459"/>
                </a:lnTo>
                <a:lnTo>
                  <a:pt x="1061" y="1457"/>
                </a:lnTo>
                <a:lnTo>
                  <a:pt x="1060" y="1456"/>
                </a:lnTo>
                <a:lnTo>
                  <a:pt x="1058" y="1456"/>
                </a:lnTo>
                <a:lnTo>
                  <a:pt x="0" y="1456"/>
                </a:lnTo>
                <a:lnTo>
                  <a:pt x="0" y="514"/>
                </a:lnTo>
                <a:lnTo>
                  <a:pt x="5" y="509"/>
                </a:lnTo>
                <a:lnTo>
                  <a:pt x="6" y="507"/>
                </a:lnTo>
                <a:lnTo>
                  <a:pt x="10" y="503"/>
                </a:lnTo>
                <a:lnTo>
                  <a:pt x="18" y="495"/>
                </a:lnTo>
                <a:lnTo>
                  <a:pt x="27" y="487"/>
                </a:lnTo>
                <a:lnTo>
                  <a:pt x="39" y="477"/>
                </a:lnTo>
                <a:lnTo>
                  <a:pt x="54" y="466"/>
                </a:lnTo>
                <a:lnTo>
                  <a:pt x="72" y="455"/>
                </a:lnTo>
                <a:lnTo>
                  <a:pt x="91" y="443"/>
                </a:lnTo>
                <a:lnTo>
                  <a:pt x="113" y="433"/>
                </a:lnTo>
                <a:lnTo>
                  <a:pt x="137" y="423"/>
                </a:lnTo>
                <a:lnTo>
                  <a:pt x="163" y="414"/>
                </a:lnTo>
                <a:lnTo>
                  <a:pt x="192" y="408"/>
                </a:lnTo>
                <a:lnTo>
                  <a:pt x="222" y="404"/>
                </a:lnTo>
                <a:lnTo>
                  <a:pt x="255" y="402"/>
                </a:lnTo>
                <a:lnTo>
                  <a:pt x="290" y="404"/>
                </a:lnTo>
                <a:lnTo>
                  <a:pt x="326" y="409"/>
                </a:lnTo>
                <a:lnTo>
                  <a:pt x="365" y="418"/>
                </a:lnTo>
                <a:lnTo>
                  <a:pt x="404" y="432"/>
                </a:lnTo>
                <a:lnTo>
                  <a:pt x="447" y="451"/>
                </a:lnTo>
                <a:lnTo>
                  <a:pt x="491" y="476"/>
                </a:lnTo>
                <a:lnTo>
                  <a:pt x="535" y="506"/>
                </a:lnTo>
                <a:lnTo>
                  <a:pt x="580" y="534"/>
                </a:lnTo>
                <a:lnTo>
                  <a:pt x="625" y="556"/>
                </a:lnTo>
                <a:lnTo>
                  <a:pt x="669" y="572"/>
                </a:lnTo>
                <a:lnTo>
                  <a:pt x="714" y="584"/>
                </a:lnTo>
                <a:lnTo>
                  <a:pt x="759" y="591"/>
                </a:lnTo>
                <a:lnTo>
                  <a:pt x="803" y="593"/>
                </a:lnTo>
                <a:lnTo>
                  <a:pt x="847" y="592"/>
                </a:lnTo>
                <a:lnTo>
                  <a:pt x="890" y="588"/>
                </a:lnTo>
                <a:lnTo>
                  <a:pt x="930" y="582"/>
                </a:lnTo>
                <a:lnTo>
                  <a:pt x="970" y="572"/>
                </a:lnTo>
                <a:lnTo>
                  <a:pt x="1007" y="562"/>
                </a:lnTo>
                <a:lnTo>
                  <a:pt x="1043" y="551"/>
                </a:lnTo>
                <a:lnTo>
                  <a:pt x="1075" y="538"/>
                </a:lnTo>
                <a:lnTo>
                  <a:pt x="1104" y="526"/>
                </a:lnTo>
                <a:lnTo>
                  <a:pt x="1130" y="513"/>
                </a:lnTo>
                <a:lnTo>
                  <a:pt x="1153" y="502"/>
                </a:lnTo>
                <a:lnTo>
                  <a:pt x="1171" y="491"/>
                </a:lnTo>
                <a:lnTo>
                  <a:pt x="1186" y="483"/>
                </a:lnTo>
                <a:lnTo>
                  <a:pt x="1261" y="17"/>
                </a:lnTo>
                <a:lnTo>
                  <a:pt x="1264" y="9"/>
                </a:lnTo>
                <a:lnTo>
                  <a:pt x="1271" y="2"/>
                </a:lnTo>
                <a:lnTo>
                  <a:pt x="1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74"/>
          <p:cNvSpPr>
            <a:spLocks noEditPoints="1"/>
          </p:cNvSpPr>
          <p:nvPr/>
        </p:nvSpPr>
        <p:spPr bwMode="auto">
          <a:xfrm>
            <a:off x="8154678" y="3506788"/>
            <a:ext cx="550862" cy="460375"/>
          </a:xfrm>
          <a:custGeom>
            <a:avLst/>
            <a:gdLst>
              <a:gd name="T0" fmla="*/ 3246 w 3474"/>
              <a:gd name="T1" fmla="*/ 2551 h 2904"/>
              <a:gd name="T2" fmla="*/ 2969 w 3474"/>
              <a:gd name="T3" fmla="*/ 2467 h 2904"/>
              <a:gd name="T4" fmla="*/ 2652 w 3474"/>
              <a:gd name="T5" fmla="*/ 2099 h 2904"/>
              <a:gd name="T6" fmla="*/ 2448 w 3474"/>
              <a:gd name="T7" fmla="*/ 2005 h 2904"/>
              <a:gd name="T8" fmla="*/ 3270 w 3474"/>
              <a:gd name="T9" fmla="*/ 2464 h 2904"/>
              <a:gd name="T10" fmla="*/ 3271 w 3474"/>
              <a:gd name="T11" fmla="*/ 2483 h 2904"/>
              <a:gd name="T12" fmla="*/ 3336 w 3474"/>
              <a:gd name="T13" fmla="*/ 2546 h 2904"/>
              <a:gd name="T14" fmla="*/ 3295 w 3474"/>
              <a:gd name="T15" fmla="*/ 2538 h 2904"/>
              <a:gd name="T16" fmla="*/ 3291 w 3474"/>
              <a:gd name="T17" fmla="*/ 2638 h 2904"/>
              <a:gd name="T18" fmla="*/ 3236 w 3474"/>
              <a:gd name="T19" fmla="*/ 2612 h 2904"/>
              <a:gd name="T20" fmla="*/ 3189 w 3474"/>
              <a:gd name="T21" fmla="*/ 2635 h 2904"/>
              <a:gd name="T22" fmla="*/ 3168 w 3474"/>
              <a:gd name="T23" fmla="*/ 2585 h 2904"/>
              <a:gd name="T24" fmla="*/ 3155 w 3474"/>
              <a:gd name="T25" fmla="*/ 2569 h 2904"/>
              <a:gd name="T26" fmla="*/ 3166 w 3474"/>
              <a:gd name="T27" fmla="*/ 2489 h 2904"/>
              <a:gd name="T28" fmla="*/ 3186 w 3474"/>
              <a:gd name="T29" fmla="*/ 2493 h 2904"/>
              <a:gd name="T30" fmla="*/ 2259 w 3474"/>
              <a:gd name="T31" fmla="*/ 1787 h 2904"/>
              <a:gd name="T32" fmla="*/ 2049 w 3474"/>
              <a:gd name="T33" fmla="*/ 1686 h 2904"/>
              <a:gd name="T34" fmla="*/ 442 w 3474"/>
              <a:gd name="T35" fmla="*/ 1608 h 2904"/>
              <a:gd name="T36" fmla="*/ 313 w 3474"/>
              <a:gd name="T37" fmla="*/ 1610 h 2904"/>
              <a:gd name="T38" fmla="*/ 1691 w 3474"/>
              <a:gd name="T39" fmla="*/ 1536 h 2904"/>
              <a:gd name="T40" fmla="*/ 1831 w 3474"/>
              <a:gd name="T41" fmla="*/ 1576 h 2904"/>
              <a:gd name="T42" fmla="*/ 1389 w 3474"/>
              <a:gd name="T43" fmla="*/ 1421 h 2904"/>
              <a:gd name="T44" fmla="*/ 1390 w 3474"/>
              <a:gd name="T45" fmla="*/ 1330 h 2904"/>
              <a:gd name="T46" fmla="*/ 820 w 3474"/>
              <a:gd name="T47" fmla="*/ 1349 h 2904"/>
              <a:gd name="T48" fmla="*/ 628 w 3474"/>
              <a:gd name="T49" fmla="*/ 1364 h 2904"/>
              <a:gd name="T50" fmla="*/ 472 w 3474"/>
              <a:gd name="T51" fmla="*/ 1133 h 2904"/>
              <a:gd name="T52" fmla="*/ 595 w 3474"/>
              <a:gd name="T53" fmla="*/ 1197 h 2904"/>
              <a:gd name="T54" fmla="*/ 93 w 3474"/>
              <a:gd name="T55" fmla="*/ 1104 h 2904"/>
              <a:gd name="T56" fmla="*/ 2169 w 3474"/>
              <a:gd name="T57" fmla="*/ 810 h 2904"/>
              <a:gd name="T58" fmla="*/ 2020 w 3474"/>
              <a:gd name="T59" fmla="*/ 657 h 2904"/>
              <a:gd name="T60" fmla="*/ 2056 w 3474"/>
              <a:gd name="T61" fmla="*/ 584 h 2904"/>
              <a:gd name="T62" fmla="*/ 2218 w 3474"/>
              <a:gd name="T63" fmla="*/ 471 h 2904"/>
              <a:gd name="T64" fmla="*/ 2073 w 3474"/>
              <a:gd name="T65" fmla="*/ 453 h 2904"/>
              <a:gd name="T66" fmla="*/ 2049 w 3474"/>
              <a:gd name="T67" fmla="*/ 452 h 2904"/>
              <a:gd name="T68" fmla="*/ 1971 w 3474"/>
              <a:gd name="T69" fmla="*/ 358 h 2904"/>
              <a:gd name="T70" fmla="*/ 1946 w 3474"/>
              <a:gd name="T71" fmla="*/ 336 h 2904"/>
              <a:gd name="T72" fmla="*/ 1975 w 3474"/>
              <a:gd name="T73" fmla="*/ 336 h 2904"/>
              <a:gd name="T74" fmla="*/ 2049 w 3474"/>
              <a:gd name="T75" fmla="*/ 360 h 2904"/>
              <a:gd name="T76" fmla="*/ 2049 w 3474"/>
              <a:gd name="T77" fmla="*/ 148 h 2904"/>
              <a:gd name="T78" fmla="*/ 2307 w 3474"/>
              <a:gd name="T79" fmla="*/ 441 h 2904"/>
              <a:gd name="T80" fmla="*/ 2294 w 3474"/>
              <a:gd name="T81" fmla="*/ 491 h 2904"/>
              <a:gd name="T82" fmla="*/ 2552 w 3474"/>
              <a:gd name="T83" fmla="*/ 934 h 2904"/>
              <a:gd name="T84" fmla="*/ 3277 w 3474"/>
              <a:gd name="T85" fmla="*/ 1442 h 2904"/>
              <a:gd name="T86" fmla="*/ 3353 w 3474"/>
              <a:gd name="T87" fmla="*/ 2631 h 2904"/>
              <a:gd name="T88" fmla="*/ 1826 w 3474"/>
              <a:gd name="T89" fmla="*/ 1041 h 2904"/>
              <a:gd name="T90" fmla="*/ 1424 w 3474"/>
              <a:gd name="T91" fmla="*/ 1240 h 2904"/>
              <a:gd name="T92" fmla="*/ 1097 w 3474"/>
              <a:gd name="T93" fmla="*/ 987 h 2904"/>
              <a:gd name="T94" fmla="*/ 245 w 3474"/>
              <a:gd name="T95" fmla="*/ 856 h 2904"/>
              <a:gd name="T96" fmla="*/ 1703 w 3474"/>
              <a:gd name="T97" fmla="*/ 1498 h 2904"/>
              <a:gd name="T98" fmla="*/ 0 w 3474"/>
              <a:gd name="T99" fmla="*/ 1869 h 2904"/>
              <a:gd name="T100" fmla="*/ 405 w 3474"/>
              <a:gd name="T101" fmla="*/ 848 h 2904"/>
              <a:gd name="T102" fmla="*/ 1172 w 3474"/>
              <a:gd name="T103" fmla="*/ 906 h 2904"/>
              <a:gd name="T104" fmla="*/ 1863 w 3474"/>
              <a:gd name="T105" fmla="*/ 1010 h 2904"/>
              <a:gd name="T106" fmla="*/ 3057 w 3474"/>
              <a:gd name="T107" fmla="*/ 1347 h 2904"/>
              <a:gd name="T108" fmla="*/ 2270 w 3474"/>
              <a:gd name="T109" fmla="*/ 613 h 2904"/>
              <a:gd name="T110" fmla="*/ 2309 w 3474"/>
              <a:gd name="T111" fmla="*/ 1010 h 2904"/>
              <a:gd name="T112" fmla="*/ 1955 w 3474"/>
              <a:gd name="T113" fmla="*/ 393 h 2904"/>
              <a:gd name="T114" fmla="*/ 1693 w 3474"/>
              <a:gd name="T115" fmla="*/ 357 h 2904"/>
              <a:gd name="T116" fmla="*/ 422 w 3474"/>
              <a:gd name="T117" fmla="*/ 243 h 2904"/>
              <a:gd name="T118" fmla="*/ 1232 w 3474"/>
              <a:gd name="T119" fmla="*/ 324 h 2904"/>
              <a:gd name="T120" fmla="*/ 2034 w 3474"/>
              <a:gd name="T121" fmla="*/ 103 h 2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4" h="2904">
                <a:moveTo>
                  <a:pt x="3229" y="2511"/>
                </a:moveTo>
                <a:lnTo>
                  <a:pt x="3215" y="2516"/>
                </a:lnTo>
                <a:lnTo>
                  <a:pt x="3204" y="2524"/>
                </a:lnTo>
                <a:lnTo>
                  <a:pt x="3196" y="2536"/>
                </a:lnTo>
                <a:lnTo>
                  <a:pt x="3194" y="2551"/>
                </a:lnTo>
                <a:lnTo>
                  <a:pt x="3196" y="2565"/>
                </a:lnTo>
                <a:lnTo>
                  <a:pt x="3203" y="2577"/>
                </a:lnTo>
                <a:lnTo>
                  <a:pt x="3211" y="2585"/>
                </a:lnTo>
                <a:lnTo>
                  <a:pt x="3223" y="2591"/>
                </a:lnTo>
                <a:lnTo>
                  <a:pt x="3237" y="2594"/>
                </a:lnTo>
                <a:lnTo>
                  <a:pt x="3249" y="2591"/>
                </a:lnTo>
                <a:lnTo>
                  <a:pt x="3261" y="2585"/>
                </a:lnTo>
                <a:lnTo>
                  <a:pt x="3271" y="2577"/>
                </a:lnTo>
                <a:lnTo>
                  <a:pt x="3276" y="2565"/>
                </a:lnTo>
                <a:lnTo>
                  <a:pt x="3278" y="2551"/>
                </a:lnTo>
                <a:lnTo>
                  <a:pt x="3276" y="2537"/>
                </a:lnTo>
                <a:lnTo>
                  <a:pt x="3269" y="2526"/>
                </a:lnTo>
                <a:lnTo>
                  <a:pt x="3259" y="2517"/>
                </a:lnTo>
                <a:lnTo>
                  <a:pt x="3246" y="2512"/>
                </a:lnTo>
                <a:lnTo>
                  <a:pt x="3246" y="2551"/>
                </a:lnTo>
                <a:lnTo>
                  <a:pt x="3229" y="2551"/>
                </a:lnTo>
                <a:lnTo>
                  <a:pt x="3229" y="2511"/>
                </a:lnTo>
                <a:close/>
                <a:moveTo>
                  <a:pt x="2823" y="2295"/>
                </a:moveTo>
                <a:lnTo>
                  <a:pt x="2825" y="2295"/>
                </a:lnTo>
                <a:lnTo>
                  <a:pt x="2827" y="2296"/>
                </a:lnTo>
                <a:lnTo>
                  <a:pt x="3028" y="2447"/>
                </a:lnTo>
                <a:lnTo>
                  <a:pt x="3021" y="2402"/>
                </a:lnTo>
                <a:lnTo>
                  <a:pt x="3021" y="2399"/>
                </a:lnTo>
                <a:lnTo>
                  <a:pt x="3023" y="2397"/>
                </a:lnTo>
                <a:lnTo>
                  <a:pt x="3025" y="2396"/>
                </a:lnTo>
                <a:lnTo>
                  <a:pt x="3028" y="2397"/>
                </a:lnTo>
                <a:lnTo>
                  <a:pt x="3030" y="2398"/>
                </a:lnTo>
                <a:lnTo>
                  <a:pt x="3031" y="2400"/>
                </a:lnTo>
                <a:lnTo>
                  <a:pt x="3040" y="2460"/>
                </a:lnTo>
                <a:lnTo>
                  <a:pt x="3040" y="2462"/>
                </a:lnTo>
                <a:lnTo>
                  <a:pt x="3039" y="2463"/>
                </a:lnTo>
                <a:lnTo>
                  <a:pt x="3037" y="2465"/>
                </a:lnTo>
                <a:lnTo>
                  <a:pt x="3035" y="2465"/>
                </a:lnTo>
                <a:lnTo>
                  <a:pt x="2969" y="2467"/>
                </a:lnTo>
                <a:lnTo>
                  <a:pt x="2969" y="2467"/>
                </a:lnTo>
                <a:lnTo>
                  <a:pt x="2966" y="2466"/>
                </a:lnTo>
                <a:lnTo>
                  <a:pt x="2964" y="2465"/>
                </a:lnTo>
                <a:lnTo>
                  <a:pt x="2963" y="2462"/>
                </a:lnTo>
                <a:lnTo>
                  <a:pt x="2964" y="2460"/>
                </a:lnTo>
                <a:lnTo>
                  <a:pt x="2965" y="2458"/>
                </a:lnTo>
                <a:lnTo>
                  <a:pt x="2969" y="2458"/>
                </a:lnTo>
                <a:lnTo>
                  <a:pt x="3023" y="2455"/>
                </a:lnTo>
                <a:lnTo>
                  <a:pt x="2821" y="2305"/>
                </a:lnTo>
                <a:lnTo>
                  <a:pt x="2820" y="2302"/>
                </a:lnTo>
                <a:lnTo>
                  <a:pt x="2819" y="2301"/>
                </a:lnTo>
                <a:lnTo>
                  <a:pt x="2820" y="2299"/>
                </a:lnTo>
                <a:lnTo>
                  <a:pt x="2820" y="2297"/>
                </a:lnTo>
                <a:lnTo>
                  <a:pt x="2822" y="2296"/>
                </a:lnTo>
                <a:lnTo>
                  <a:pt x="2823" y="2295"/>
                </a:lnTo>
                <a:close/>
                <a:moveTo>
                  <a:pt x="2453" y="1997"/>
                </a:moveTo>
                <a:lnTo>
                  <a:pt x="2455" y="1999"/>
                </a:lnTo>
                <a:lnTo>
                  <a:pt x="2656" y="2149"/>
                </a:lnTo>
                <a:lnTo>
                  <a:pt x="2650" y="2104"/>
                </a:lnTo>
                <a:lnTo>
                  <a:pt x="2650" y="2102"/>
                </a:lnTo>
                <a:lnTo>
                  <a:pt x="2652" y="2099"/>
                </a:lnTo>
                <a:lnTo>
                  <a:pt x="2654" y="2098"/>
                </a:lnTo>
                <a:lnTo>
                  <a:pt x="2656" y="2098"/>
                </a:lnTo>
                <a:lnTo>
                  <a:pt x="2658" y="2101"/>
                </a:lnTo>
                <a:lnTo>
                  <a:pt x="2659" y="2103"/>
                </a:lnTo>
                <a:lnTo>
                  <a:pt x="2669" y="2161"/>
                </a:lnTo>
                <a:lnTo>
                  <a:pt x="2668" y="2163"/>
                </a:lnTo>
                <a:lnTo>
                  <a:pt x="2668" y="2165"/>
                </a:lnTo>
                <a:lnTo>
                  <a:pt x="2665" y="2166"/>
                </a:lnTo>
                <a:lnTo>
                  <a:pt x="2663" y="2167"/>
                </a:lnTo>
                <a:lnTo>
                  <a:pt x="2597" y="2170"/>
                </a:lnTo>
                <a:lnTo>
                  <a:pt x="2596" y="2170"/>
                </a:lnTo>
                <a:lnTo>
                  <a:pt x="2594" y="2169"/>
                </a:lnTo>
                <a:lnTo>
                  <a:pt x="2593" y="2167"/>
                </a:lnTo>
                <a:lnTo>
                  <a:pt x="2592" y="2164"/>
                </a:lnTo>
                <a:lnTo>
                  <a:pt x="2592" y="2162"/>
                </a:lnTo>
                <a:lnTo>
                  <a:pt x="2594" y="2160"/>
                </a:lnTo>
                <a:lnTo>
                  <a:pt x="2596" y="2159"/>
                </a:lnTo>
                <a:lnTo>
                  <a:pt x="2652" y="2158"/>
                </a:lnTo>
                <a:lnTo>
                  <a:pt x="2450" y="2006"/>
                </a:lnTo>
                <a:lnTo>
                  <a:pt x="2448" y="2005"/>
                </a:lnTo>
                <a:lnTo>
                  <a:pt x="2447" y="2003"/>
                </a:lnTo>
                <a:lnTo>
                  <a:pt x="2447" y="2001"/>
                </a:lnTo>
                <a:lnTo>
                  <a:pt x="2448" y="2000"/>
                </a:lnTo>
                <a:lnTo>
                  <a:pt x="2451" y="1997"/>
                </a:lnTo>
                <a:lnTo>
                  <a:pt x="2453" y="1997"/>
                </a:lnTo>
                <a:close/>
                <a:moveTo>
                  <a:pt x="3187" y="1842"/>
                </a:moveTo>
                <a:lnTo>
                  <a:pt x="3285" y="1842"/>
                </a:lnTo>
                <a:lnTo>
                  <a:pt x="3285" y="2400"/>
                </a:lnTo>
                <a:lnTo>
                  <a:pt x="3246" y="2400"/>
                </a:lnTo>
                <a:lnTo>
                  <a:pt x="3246" y="2493"/>
                </a:lnTo>
                <a:lnTo>
                  <a:pt x="3247" y="2493"/>
                </a:lnTo>
                <a:lnTo>
                  <a:pt x="3249" y="2493"/>
                </a:lnTo>
                <a:lnTo>
                  <a:pt x="3249" y="2487"/>
                </a:lnTo>
                <a:lnTo>
                  <a:pt x="3250" y="2482"/>
                </a:lnTo>
                <a:lnTo>
                  <a:pt x="3253" y="2478"/>
                </a:lnTo>
                <a:lnTo>
                  <a:pt x="3255" y="2473"/>
                </a:lnTo>
                <a:lnTo>
                  <a:pt x="3259" y="2469"/>
                </a:lnTo>
                <a:lnTo>
                  <a:pt x="3263" y="2467"/>
                </a:lnTo>
                <a:lnTo>
                  <a:pt x="3266" y="2465"/>
                </a:lnTo>
                <a:lnTo>
                  <a:pt x="3270" y="2464"/>
                </a:lnTo>
                <a:lnTo>
                  <a:pt x="3272" y="2464"/>
                </a:lnTo>
                <a:lnTo>
                  <a:pt x="3275" y="2464"/>
                </a:lnTo>
                <a:lnTo>
                  <a:pt x="3279" y="2464"/>
                </a:lnTo>
                <a:lnTo>
                  <a:pt x="3283" y="2465"/>
                </a:lnTo>
                <a:lnTo>
                  <a:pt x="3288" y="2467"/>
                </a:lnTo>
                <a:lnTo>
                  <a:pt x="3290" y="2468"/>
                </a:lnTo>
                <a:lnTo>
                  <a:pt x="3293" y="2470"/>
                </a:lnTo>
                <a:lnTo>
                  <a:pt x="3294" y="2472"/>
                </a:lnTo>
                <a:lnTo>
                  <a:pt x="3295" y="2473"/>
                </a:lnTo>
                <a:lnTo>
                  <a:pt x="3296" y="2475"/>
                </a:lnTo>
                <a:lnTo>
                  <a:pt x="3296" y="2475"/>
                </a:lnTo>
                <a:lnTo>
                  <a:pt x="3296" y="2475"/>
                </a:lnTo>
                <a:lnTo>
                  <a:pt x="3295" y="2476"/>
                </a:lnTo>
                <a:lnTo>
                  <a:pt x="3293" y="2476"/>
                </a:lnTo>
                <a:lnTo>
                  <a:pt x="3290" y="2477"/>
                </a:lnTo>
                <a:lnTo>
                  <a:pt x="3286" y="2477"/>
                </a:lnTo>
                <a:lnTo>
                  <a:pt x="3277" y="2480"/>
                </a:lnTo>
                <a:lnTo>
                  <a:pt x="3275" y="2481"/>
                </a:lnTo>
                <a:lnTo>
                  <a:pt x="3273" y="2482"/>
                </a:lnTo>
                <a:lnTo>
                  <a:pt x="3271" y="2483"/>
                </a:lnTo>
                <a:lnTo>
                  <a:pt x="3267" y="2486"/>
                </a:lnTo>
                <a:lnTo>
                  <a:pt x="3264" y="2489"/>
                </a:lnTo>
                <a:lnTo>
                  <a:pt x="3260" y="2496"/>
                </a:lnTo>
                <a:lnTo>
                  <a:pt x="3273" y="2504"/>
                </a:lnTo>
                <a:lnTo>
                  <a:pt x="3283" y="2515"/>
                </a:lnTo>
                <a:lnTo>
                  <a:pt x="3292" y="2529"/>
                </a:lnTo>
                <a:lnTo>
                  <a:pt x="3295" y="2527"/>
                </a:lnTo>
                <a:lnTo>
                  <a:pt x="3298" y="2524"/>
                </a:lnTo>
                <a:lnTo>
                  <a:pt x="3303" y="2523"/>
                </a:lnTo>
                <a:lnTo>
                  <a:pt x="3307" y="2522"/>
                </a:lnTo>
                <a:lnTo>
                  <a:pt x="3312" y="2522"/>
                </a:lnTo>
                <a:lnTo>
                  <a:pt x="3319" y="2523"/>
                </a:lnTo>
                <a:lnTo>
                  <a:pt x="3322" y="2526"/>
                </a:lnTo>
                <a:lnTo>
                  <a:pt x="3326" y="2528"/>
                </a:lnTo>
                <a:lnTo>
                  <a:pt x="3328" y="2529"/>
                </a:lnTo>
                <a:lnTo>
                  <a:pt x="3329" y="2531"/>
                </a:lnTo>
                <a:lnTo>
                  <a:pt x="3331" y="2533"/>
                </a:lnTo>
                <a:lnTo>
                  <a:pt x="3333" y="2537"/>
                </a:lnTo>
                <a:lnTo>
                  <a:pt x="3335" y="2541"/>
                </a:lnTo>
                <a:lnTo>
                  <a:pt x="3336" y="2546"/>
                </a:lnTo>
                <a:lnTo>
                  <a:pt x="3336" y="2549"/>
                </a:lnTo>
                <a:lnTo>
                  <a:pt x="3336" y="2552"/>
                </a:lnTo>
                <a:lnTo>
                  <a:pt x="3336" y="2554"/>
                </a:lnTo>
                <a:lnTo>
                  <a:pt x="3335" y="2556"/>
                </a:lnTo>
                <a:lnTo>
                  <a:pt x="3335" y="2557"/>
                </a:lnTo>
                <a:lnTo>
                  <a:pt x="3335" y="2557"/>
                </a:lnTo>
                <a:lnTo>
                  <a:pt x="3333" y="2557"/>
                </a:lnTo>
                <a:lnTo>
                  <a:pt x="3333" y="2556"/>
                </a:lnTo>
                <a:lnTo>
                  <a:pt x="3331" y="2555"/>
                </a:lnTo>
                <a:lnTo>
                  <a:pt x="3329" y="2553"/>
                </a:lnTo>
                <a:lnTo>
                  <a:pt x="3326" y="2550"/>
                </a:lnTo>
                <a:lnTo>
                  <a:pt x="3323" y="2547"/>
                </a:lnTo>
                <a:lnTo>
                  <a:pt x="3320" y="2544"/>
                </a:lnTo>
                <a:lnTo>
                  <a:pt x="3317" y="2543"/>
                </a:lnTo>
                <a:lnTo>
                  <a:pt x="3314" y="2541"/>
                </a:lnTo>
                <a:lnTo>
                  <a:pt x="3312" y="2540"/>
                </a:lnTo>
                <a:lnTo>
                  <a:pt x="3310" y="2539"/>
                </a:lnTo>
                <a:lnTo>
                  <a:pt x="3307" y="2539"/>
                </a:lnTo>
                <a:lnTo>
                  <a:pt x="3305" y="2539"/>
                </a:lnTo>
                <a:lnTo>
                  <a:pt x="3295" y="2538"/>
                </a:lnTo>
                <a:lnTo>
                  <a:pt x="3296" y="2545"/>
                </a:lnTo>
                <a:lnTo>
                  <a:pt x="3296" y="2551"/>
                </a:lnTo>
                <a:lnTo>
                  <a:pt x="3294" y="2566"/>
                </a:lnTo>
                <a:lnTo>
                  <a:pt x="3289" y="2580"/>
                </a:lnTo>
                <a:lnTo>
                  <a:pt x="3281" y="2591"/>
                </a:lnTo>
                <a:lnTo>
                  <a:pt x="3285" y="2592"/>
                </a:lnTo>
                <a:lnTo>
                  <a:pt x="3288" y="2594"/>
                </a:lnTo>
                <a:lnTo>
                  <a:pt x="3292" y="2597"/>
                </a:lnTo>
                <a:lnTo>
                  <a:pt x="3295" y="2601"/>
                </a:lnTo>
                <a:lnTo>
                  <a:pt x="3298" y="2605"/>
                </a:lnTo>
                <a:lnTo>
                  <a:pt x="3300" y="2609"/>
                </a:lnTo>
                <a:lnTo>
                  <a:pt x="3302" y="2614"/>
                </a:lnTo>
                <a:lnTo>
                  <a:pt x="3302" y="2616"/>
                </a:lnTo>
                <a:lnTo>
                  <a:pt x="3302" y="2619"/>
                </a:lnTo>
                <a:lnTo>
                  <a:pt x="3300" y="2621"/>
                </a:lnTo>
                <a:lnTo>
                  <a:pt x="3299" y="2626"/>
                </a:lnTo>
                <a:lnTo>
                  <a:pt x="3297" y="2630"/>
                </a:lnTo>
                <a:lnTo>
                  <a:pt x="3295" y="2633"/>
                </a:lnTo>
                <a:lnTo>
                  <a:pt x="3293" y="2636"/>
                </a:lnTo>
                <a:lnTo>
                  <a:pt x="3291" y="2638"/>
                </a:lnTo>
                <a:lnTo>
                  <a:pt x="3289" y="2639"/>
                </a:lnTo>
                <a:lnTo>
                  <a:pt x="3288" y="2640"/>
                </a:lnTo>
                <a:lnTo>
                  <a:pt x="3287" y="2640"/>
                </a:lnTo>
                <a:lnTo>
                  <a:pt x="3286" y="2640"/>
                </a:lnTo>
                <a:lnTo>
                  <a:pt x="3286" y="2640"/>
                </a:lnTo>
                <a:lnTo>
                  <a:pt x="3286" y="2639"/>
                </a:lnTo>
                <a:lnTo>
                  <a:pt x="3286" y="2637"/>
                </a:lnTo>
                <a:lnTo>
                  <a:pt x="3286" y="2634"/>
                </a:lnTo>
                <a:lnTo>
                  <a:pt x="3286" y="2630"/>
                </a:lnTo>
                <a:lnTo>
                  <a:pt x="3286" y="2625"/>
                </a:lnTo>
                <a:lnTo>
                  <a:pt x="3285" y="2621"/>
                </a:lnTo>
                <a:lnTo>
                  <a:pt x="3285" y="2618"/>
                </a:lnTo>
                <a:lnTo>
                  <a:pt x="3283" y="2616"/>
                </a:lnTo>
                <a:lnTo>
                  <a:pt x="3282" y="2614"/>
                </a:lnTo>
                <a:lnTo>
                  <a:pt x="3280" y="2609"/>
                </a:lnTo>
                <a:lnTo>
                  <a:pt x="3278" y="2606"/>
                </a:lnTo>
                <a:lnTo>
                  <a:pt x="3275" y="2603"/>
                </a:lnTo>
                <a:lnTo>
                  <a:pt x="3272" y="2600"/>
                </a:lnTo>
                <a:lnTo>
                  <a:pt x="3255" y="2608"/>
                </a:lnTo>
                <a:lnTo>
                  <a:pt x="3236" y="2612"/>
                </a:lnTo>
                <a:lnTo>
                  <a:pt x="3233" y="2612"/>
                </a:lnTo>
                <a:lnTo>
                  <a:pt x="3233" y="2615"/>
                </a:lnTo>
                <a:lnTo>
                  <a:pt x="3233" y="2619"/>
                </a:lnTo>
                <a:lnTo>
                  <a:pt x="3232" y="2624"/>
                </a:lnTo>
                <a:lnTo>
                  <a:pt x="3230" y="2629"/>
                </a:lnTo>
                <a:lnTo>
                  <a:pt x="3227" y="2634"/>
                </a:lnTo>
                <a:lnTo>
                  <a:pt x="3224" y="2636"/>
                </a:lnTo>
                <a:lnTo>
                  <a:pt x="3221" y="2639"/>
                </a:lnTo>
                <a:lnTo>
                  <a:pt x="3218" y="2640"/>
                </a:lnTo>
                <a:lnTo>
                  <a:pt x="3215" y="2641"/>
                </a:lnTo>
                <a:lnTo>
                  <a:pt x="3212" y="2641"/>
                </a:lnTo>
                <a:lnTo>
                  <a:pt x="3208" y="2642"/>
                </a:lnTo>
                <a:lnTo>
                  <a:pt x="3204" y="2641"/>
                </a:lnTo>
                <a:lnTo>
                  <a:pt x="3199" y="2640"/>
                </a:lnTo>
                <a:lnTo>
                  <a:pt x="3196" y="2639"/>
                </a:lnTo>
                <a:lnTo>
                  <a:pt x="3194" y="2638"/>
                </a:lnTo>
                <a:lnTo>
                  <a:pt x="3192" y="2637"/>
                </a:lnTo>
                <a:lnTo>
                  <a:pt x="3191" y="2636"/>
                </a:lnTo>
                <a:lnTo>
                  <a:pt x="3190" y="2635"/>
                </a:lnTo>
                <a:lnTo>
                  <a:pt x="3189" y="2635"/>
                </a:lnTo>
                <a:lnTo>
                  <a:pt x="3190" y="2635"/>
                </a:lnTo>
                <a:lnTo>
                  <a:pt x="3191" y="2634"/>
                </a:lnTo>
                <a:lnTo>
                  <a:pt x="3192" y="2633"/>
                </a:lnTo>
                <a:lnTo>
                  <a:pt x="3195" y="2632"/>
                </a:lnTo>
                <a:lnTo>
                  <a:pt x="3199" y="2631"/>
                </a:lnTo>
                <a:lnTo>
                  <a:pt x="3204" y="2629"/>
                </a:lnTo>
                <a:lnTo>
                  <a:pt x="3208" y="2626"/>
                </a:lnTo>
                <a:lnTo>
                  <a:pt x="3210" y="2625"/>
                </a:lnTo>
                <a:lnTo>
                  <a:pt x="3212" y="2623"/>
                </a:lnTo>
                <a:lnTo>
                  <a:pt x="3213" y="2621"/>
                </a:lnTo>
                <a:lnTo>
                  <a:pt x="3216" y="2619"/>
                </a:lnTo>
                <a:lnTo>
                  <a:pt x="3219" y="2615"/>
                </a:lnTo>
                <a:lnTo>
                  <a:pt x="3221" y="2609"/>
                </a:lnTo>
                <a:lnTo>
                  <a:pt x="3205" y="2602"/>
                </a:lnTo>
                <a:lnTo>
                  <a:pt x="3191" y="2591"/>
                </a:lnTo>
                <a:lnTo>
                  <a:pt x="3181" y="2577"/>
                </a:lnTo>
                <a:lnTo>
                  <a:pt x="3181" y="2577"/>
                </a:lnTo>
                <a:lnTo>
                  <a:pt x="3178" y="2580"/>
                </a:lnTo>
                <a:lnTo>
                  <a:pt x="3173" y="2583"/>
                </a:lnTo>
                <a:lnTo>
                  <a:pt x="3168" y="2585"/>
                </a:lnTo>
                <a:lnTo>
                  <a:pt x="3163" y="2586"/>
                </a:lnTo>
                <a:lnTo>
                  <a:pt x="3159" y="2586"/>
                </a:lnTo>
                <a:lnTo>
                  <a:pt x="3157" y="2586"/>
                </a:lnTo>
                <a:lnTo>
                  <a:pt x="3154" y="2585"/>
                </a:lnTo>
                <a:lnTo>
                  <a:pt x="3152" y="2585"/>
                </a:lnTo>
                <a:lnTo>
                  <a:pt x="3147" y="2583"/>
                </a:lnTo>
                <a:lnTo>
                  <a:pt x="3144" y="2580"/>
                </a:lnTo>
                <a:lnTo>
                  <a:pt x="3141" y="2578"/>
                </a:lnTo>
                <a:lnTo>
                  <a:pt x="3139" y="2574"/>
                </a:lnTo>
                <a:lnTo>
                  <a:pt x="3138" y="2572"/>
                </a:lnTo>
                <a:lnTo>
                  <a:pt x="3137" y="2570"/>
                </a:lnTo>
                <a:lnTo>
                  <a:pt x="3136" y="2568"/>
                </a:lnTo>
                <a:lnTo>
                  <a:pt x="3136" y="2567"/>
                </a:lnTo>
                <a:lnTo>
                  <a:pt x="3136" y="2567"/>
                </a:lnTo>
                <a:lnTo>
                  <a:pt x="3137" y="2567"/>
                </a:lnTo>
                <a:lnTo>
                  <a:pt x="3139" y="2567"/>
                </a:lnTo>
                <a:lnTo>
                  <a:pt x="3142" y="2568"/>
                </a:lnTo>
                <a:lnTo>
                  <a:pt x="3146" y="2568"/>
                </a:lnTo>
                <a:lnTo>
                  <a:pt x="3150" y="2569"/>
                </a:lnTo>
                <a:lnTo>
                  <a:pt x="3155" y="2569"/>
                </a:lnTo>
                <a:lnTo>
                  <a:pt x="3158" y="2569"/>
                </a:lnTo>
                <a:lnTo>
                  <a:pt x="3160" y="2569"/>
                </a:lnTo>
                <a:lnTo>
                  <a:pt x="3163" y="2568"/>
                </a:lnTo>
                <a:lnTo>
                  <a:pt x="3166" y="2567"/>
                </a:lnTo>
                <a:lnTo>
                  <a:pt x="3171" y="2565"/>
                </a:lnTo>
                <a:lnTo>
                  <a:pt x="3177" y="2561"/>
                </a:lnTo>
                <a:lnTo>
                  <a:pt x="3176" y="2556"/>
                </a:lnTo>
                <a:lnTo>
                  <a:pt x="3176" y="2551"/>
                </a:lnTo>
                <a:lnTo>
                  <a:pt x="3177" y="2537"/>
                </a:lnTo>
                <a:lnTo>
                  <a:pt x="3182" y="2526"/>
                </a:lnTo>
                <a:lnTo>
                  <a:pt x="3190" y="2514"/>
                </a:lnTo>
                <a:lnTo>
                  <a:pt x="3187" y="2513"/>
                </a:lnTo>
                <a:lnTo>
                  <a:pt x="3183" y="2512"/>
                </a:lnTo>
                <a:lnTo>
                  <a:pt x="3179" y="2510"/>
                </a:lnTo>
                <a:lnTo>
                  <a:pt x="3175" y="2506"/>
                </a:lnTo>
                <a:lnTo>
                  <a:pt x="3171" y="2502"/>
                </a:lnTo>
                <a:lnTo>
                  <a:pt x="3169" y="2499"/>
                </a:lnTo>
                <a:lnTo>
                  <a:pt x="3168" y="2495"/>
                </a:lnTo>
                <a:lnTo>
                  <a:pt x="3166" y="2493"/>
                </a:lnTo>
                <a:lnTo>
                  <a:pt x="3166" y="2489"/>
                </a:lnTo>
                <a:lnTo>
                  <a:pt x="3166" y="2487"/>
                </a:lnTo>
                <a:lnTo>
                  <a:pt x="3166" y="2482"/>
                </a:lnTo>
                <a:lnTo>
                  <a:pt x="3169" y="2478"/>
                </a:lnTo>
                <a:lnTo>
                  <a:pt x="3170" y="2475"/>
                </a:lnTo>
                <a:lnTo>
                  <a:pt x="3172" y="2471"/>
                </a:lnTo>
                <a:lnTo>
                  <a:pt x="3174" y="2469"/>
                </a:lnTo>
                <a:lnTo>
                  <a:pt x="3175" y="2468"/>
                </a:lnTo>
                <a:lnTo>
                  <a:pt x="3177" y="2466"/>
                </a:lnTo>
                <a:lnTo>
                  <a:pt x="3178" y="2466"/>
                </a:lnTo>
                <a:lnTo>
                  <a:pt x="3178" y="2466"/>
                </a:lnTo>
                <a:lnTo>
                  <a:pt x="3178" y="2466"/>
                </a:lnTo>
                <a:lnTo>
                  <a:pt x="3178" y="2467"/>
                </a:lnTo>
                <a:lnTo>
                  <a:pt x="3179" y="2469"/>
                </a:lnTo>
                <a:lnTo>
                  <a:pt x="3179" y="2472"/>
                </a:lnTo>
                <a:lnTo>
                  <a:pt x="3180" y="2477"/>
                </a:lnTo>
                <a:lnTo>
                  <a:pt x="3180" y="2481"/>
                </a:lnTo>
                <a:lnTo>
                  <a:pt x="3181" y="2485"/>
                </a:lnTo>
                <a:lnTo>
                  <a:pt x="3183" y="2488"/>
                </a:lnTo>
                <a:lnTo>
                  <a:pt x="3185" y="2490"/>
                </a:lnTo>
                <a:lnTo>
                  <a:pt x="3186" y="2493"/>
                </a:lnTo>
                <a:lnTo>
                  <a:pt x="3188" y="2496"/>
                </a:lnTo>
                <a:lnTo>
                  <a:pt x="3191" y="2499"/>
                </a:lnTo>
                <a:lnTo>
                  <a:pt x="3195" y="2501"/>
                </a:lnTo>
                <a:lnTo>
                  <a:pt x="3198" y="2504"/>
                </a:lnTo>
                <a:lnTo>
                  <a:pt x="3198" y="2504"/>
                </a:lnTo>
                <a:lnTo>
                  <a:pt x="3213" y="2496"/>
                </a:lnTo>
                <a:lnTo>
                  <a:pt x="3229" y="2492"/>
                </a:lnTo>
                <a:lnTo>
                  <a:pt x="3229" y="2400"/>
                </a:lnTo>
                <a:lnTo>
                  <a:pt x="3187" y="2400"/>
                </a:lnTo>
                <a:lnTo>
                  <a:pt x="3187" y="1842"/>
                </a:lnTo>
                <a:close/>
                <a:moveTo>
                  <a:pt x="2052" y="1684"/>
                </a:moveTo>
                <a:lnTo>
                  <a:pt x="2054" y="1684"/>
                </a:lnTo>
                <a:lnTo>
                  <a:pt x="2056" y="1685"/>
                </a:lnTo>
                <a:lnTo>
                  <a:pt x="2257" y="1836"/>
                </a:lnTo>
                <a:lnTo>
                  <a:pt x="2250" y="1791"/>
                </a:lnTo>
                <a:lnTo>
                  <a:pt x="2250" y="1788"/>
                </a:lnTo>
                <a:lnTo>
                  <a:pt x="2252" y="1786"/>
                </a:lnTo>
                <a:lnTo>
                  <a:pt x="2254" y="1785"/>
                </a:lnTo>
                <a:lnTo>
                  <a:pt x="2257" y="1786"/>
                </a:lnTo>
                <a:lnTo>
                  <a:pt x="2259" y="1787"/>
                </a:lnTo>
                <a:lnTo>
                  <a:pt x="2260" y="1789"/>
                </a:lnTo>
                <a:lnTo>
                  <a:pt x="2269" y="1849"/>
                </a:lnTo>
                <a:lnTo>
                  <a:pt x="2269" y="1851"/>
                </a:lnTo>
                <a:lnTo>
                  <a:pt x="2268" y="1853"/>
                </a:lnTo>
                <a:lnTo>
                  <a:pt x="2266" y="1854"/>
                </a:lnTo>
                <a:lnTo>
                  <a:pt x="2263" y="1854"/>
                </a:lnTo>
                <a:lnTo>
                  <a:pt x="2197" y="1856"/>
                </a:lnTo>
                <a:lnTo>
                  <a:pt x="2197" y="1856"/>
                </a:lnTo>
                <a:lnTo>
                  <a:pt x="2195" y="1856"/>
                </a:lnTo>
                <a:lnTo>
                  <a:pt x="2193" y="1854"/>
                </a:lnTo>
                <a:lnTo>
                  <a:pt x="2192" y="1852"/>
                </a:lnTo>
                <a:lnTo>
                  <a:pt x="2193" y="1849"/>
                </a:lnTo>
                <a:lnTo>
                  <a:pt x="2194" y="1847"/>
                </a:lnTo>
                <a:lnTo>
                  <a:pt x="2197" y="1847"/>
                </a:lnTo>
                <a:lnTo>
                  <a:pt x="2252" y="1844"/>
                </a:lnTo>
                <a:lnTo>
                  <a:pt x="2050" y="1694"/>
                </a:lnTo>
                <a:lnTo>
                  <a:pt x="2049" y="1691"/>
                </a:lnTo>
                <a:lnTo>
                  <a:pt x="2048" y="1690"/>
                </a:lnTo>
                <a:lnTo>
                  <a:pt x="2048" y="1688"/>
                </a:lnTo>
                <a:lnTo>
                  <a:pt x="2049" y="1686"/>
                </a:lnTo>
                <a:lnTo>
                  <a:pt x="2051" y="1685"/>
                </a:lnTo>
                <a:lnTo>
                  <a:pt x="2052" y="1684"/>
                </a:lnTo>
                <a:close/>
                <a:moveTo>
                  <a:pt x="634" y="1527"/>
                </a:moveTo>
                <a:lnTo>
                  <a:pt x="668" y="1532"/>
                </a:lnTo>
                <a:lnTo>
                  <a:pt x="702" y="1543"/>
                </a:lnTo>
                <a:lnTo>
                  <a:pt x="711" y="1548"/>
                </a:lnTo>
                <a:lnTo>
                  <a:pt x="715" y="1555"/>
                </a:lnTo>
                <a:lnTo>
                  <a:pt x="716" y="1564"/>
                </a:lnTo>
                <a:lnTo>
                  <a:pt x="714" y="1572"/>
                </a:lnTo>
                <a:lnTo>
                  <a:pt x="708" y="1579"/>
                </a:lnTo>
                <a:lnTo>
                  <a:pt x="701" y="1582"/>
                </a:lnTo>
                <a:lnTo>
                  <a:pt x="691" y="1581"/>
                </a:lnTo>
                <a:lnTo>
                  <a:pt x="658" y="1570"/>
                </a:lnTo>
                <a:lnTo>
                  <a:pt x="626" y="1566"/>
                </a:lnTo>
                <a:lnTo>
                  <a:pt x="595" y="1566"/>
                </a:lnTo>
                <a:lnTo>
                  <a:pt x="564" y="1569"/>
                </a:lnTo>
                <a:lnTo>
                  <a:pt x="533" y="1577"/>
                </a:lnTo>
                <a:lnTo>
                  <a:pt x="503" y="1585"/>
                </a:lnTo>
                <a:lnTo>
                  <a:pt x="473" y="1596"/>
                </a:lnTo>
                <a:lnTo>
                  <a:pt x="442" y="1608"/>
                </a:lnTo>
                <a:lnTo>
                  <a:pt x="413" y="1619"/>
                </a:lnTo>
                <a:lnTo>
                  <a:pt x="383" y="1630"/>
                </a:lnTo>
                <a:lnTo>
                  <a:pt x="353" y="1638"/>
                </a:lnTo>
                <a:lnTo>
                  <a:pt x="322" y="1646"/>
                </a:lnTo>
                <a:lnTo>
                  <a:pt x="291" y="1649"/>
                </a:lnTo>
                <a:lnTo>
                  <a:pt x="261" y="1648"/>
                </a:lnTo>
                <a:lnTo>
                  <a:pt x="229" y="1643"/>
                </a:lnTo>
                <a:lnTo>
                  <a:pt x="196" y="1632"/>
                </a:lnTo>
                <a:lnTo>
                  <a:pt x="163" y="1615"/>
                </a:lnTo>
                <a:lnTo>
                  <a:pt x="155" y="1609"/>
                </a:lnTo>
                <a:lnTo>
                  <a:pt x="153" y="1600"/>
                </a:lnTo>
                <a:lnTo>
                  <a:pt x="154" y="1592"/>
                </a:lnTo>
                <a:lnTo>
                  <a:pt x="158" y="1584"/>
                </a:lnTo>
                <a:lnTo>
                  <a:pt x="165" y="1579"/>
                </a:lnTo>
                <a:lnTo>
                  <a:pt x="173" y="1578"/>
                </a:lnTo>
                <a:lnTo>
                  <a:pt x="183" y="1581"/>
                </a:lnTo>
                <a:lnTo>
                  <a:pt x="216" y="1597"/>
                </a:lnTo>
                <a:lnTo>
                  <a:pt x="248" y="1606"/>
                </a:lnTo>
                <a:lnTo>
                  <a:pt x="281" y="1611"/>
                </a:lnTo>
                <a:lnTo>
                  <a:pt x="313" y="1610"/>
                </a:lnTo>
                <a:lnTo>
                  <a:pt x="345" y="1604"/>
                </a:lnTo>
                <a:lnTo>
                  <a:pt x="375" y="1597"/>
                </a:lnTo>
                <a:lnTo>
                  <a:pt x="407" y="1586"/>
                </a:lnTo>
                <a:lnTo>
                  <a:pt x="439" y="1575"/>
                </a:lnTo>
                <a:lnTo>
                  <a:pt x="471" y="1562"/>
                </a:lnTo>
                <a:lnTo>
                  <a:pt x="502" y="1550"/>
                </a:lnTo>
                <a:lnTo>
                  <a:pt x="535" y="1541"/>
                </a:lnTo>
                <a:lnTo>
                  <a:pt x="567" y="1532"/>
                </a:lnTo>
                <a:lnTo>
                  <a:pt x="600" y="1528"/>
                </a:lnTo>
                <a:lnTo>
                  <a:pt x="634" y="1527"/>
                </a:lnTo>
                <a:close/>
                <a:moveTo>
                  <a:pt x="1413" y="1492"/>
                </a:moveTo>
                <a:lnTo>
                  <a:pt x="1129" y="1515"/>
                </a:lnTo>
                <a:lnTo>
                  <a:pt x="1085" y="1830"/>
                </a:lnTo>
                <a:lnTo>
                  <a:pt x="1553" y="1832"/>
                </a:lnTo>
                <a:lnTo>
                  <a:pt x="1558" y="1833"/>
                </a:lnTo>
                <a:lnTo>
                  <a:pt x="1564" y="1835"/>
                </a:lnTo>
                <a:lnTo>
                  <a:pt x="3192" y="2863"/>
                </a:lnTo>
                <a:lnTo>
                  <a:pt x="3358" y="2863"/>
                </a:lnTo>
                <a:lnTo>
                  <a:pt x="3358" y="2840"/>
                </a:lnTo>
                <a:lnTo>
                  <a:pt x="1691" y="1536"/>
                </a:lnTo>
                <a:lnTo>
                  <a:pt x="1413" y="1492"/>
                </a:lnTo>
                <a:close/>
                <a:moveTo>
                  <a:pt x="1691" y="1406"/>
                </a:moveTo>
                <a:lnTo>
                  <a:pt x="1693" y="1407"/>
                </a:lnTo>
                <a:lnTo>
                  <a:pt x="1894" y="1558"/>
                </a:lnTo>
                <a:lnTo>
                  <a:pt x="1888" y="1512"/>
                </a:lnTo>
                <a:lnTo>
                  <a:pt x="1888" y="1510"/>
                </a:lnTo>
                <a:lnTo>
                  <a:pt x="1889" y="1508"/>
                </a:lnTo>
                <a:lnTo>
                  <a:pt x="1892" y="1507"/>
                </a:lnTo>
                <a:lnTo>
                  <a:pt x="1894" y="1507"/>
                </a:lnTo>
                <a:lnTo>
                  <a:pt x="1896" y="1509"/>
                </a:lnTo>
                <a:lnTo>
                  <a:pt x="1898" y="1511"/>
                </a:lnTo>
                <a:lnTo>
                  <a:pt x="1907" y="1570"/>
                </a:lnTo>
                <a:lnTo>
                  <a:pt x="1906" y="1571"/>
                </a:lnTo>
                <a:lnTo>
                  <a:pt x="1905" y="1574"/>
                </a:lnTo>
                <a:lnTo>
                  <a:pt x="1904" y="1575"/>
                </a:lnTo>
                <a:lnTo>
                  <a:pt x="1902" y="1576"/>
                </a:lnTo>
                <a:lnTo>
                  <a:pt x="1836" y="1578"/>
                </a:lnTo>
                <a:lnTo>
                  <a:pt x="1835" y="1578"/>
                </a:lnTo>
                <a:lnTo>
                  <a:pt x="1833" y="1577"/>
                </a:lnTo>
                <a:lnTo>
                  <a:pt x="1831" y="1576"/>
                </a:lnTo>
                <a:lnTo>
                  <a:pt x="1831" y="1572"/>
                </a:lnTo>
                <a:lnTo>
                  <a:pt x="1831" y="1570"/>
                </a:lnTo>
                <a:lnTo>
                  <a:pt x="1833" y="1568"/>
                </a:lnTo>
                <a:lnTo>
                  <a:pt x="1835" y="1567"/>
                </a:lnTo>
                <a:lnTo>
                  <a:pt x="1890" y="1566"/>
                </a:lnTo>
                <a:lnTo>
                  <a:pt x="1688" y="1414"/>
                </a:lnTo>
                <a:lnTo>
                  <a:pt x="1686" y="1412"/>
                </a:lnTo>
                <a:lnTo>
                  <a:pt x="1686" y="1410"/>
                </a:lnTo>
                <a:lnTo>
                  <a:pt x="1687" y="1408"/>
                </a:lnTo>
                <a:lnTo>
                  <a:pt x="1689" y="1406"/>
                </a:lnTo>
                <a:lnTo>
                  <a:pt x="1691" y="1406"/>
                </a:lnTo>
                <a:close/>
                <a:moveTo>
                  <a:pt x="1397" y="1327"/>
                </a:moveTo>
                <a:lnTo>
                  <a:pt x="1399" y="1328"/>
                </a:lnTo>
                <a:lnTo>
                  <a:pt x="1442" y="1370"/>
                </a:lnTo>
                <a:lnTo>
                  <a:pt x="1443" y="1371"/>
                </a:lnTo>
                <a:lnTo>
                  <a:pt x="1443" y="1373"/>
                </a:lnTo>
                <a:lnTo>
                  <a:pt x="1443" y="1375"/>
                </a:lnTo>
                <a:lnTo>
                  <a:pt x="1442" y="1377"/>
                </a:lnTo>
                <a:lnTo>
                  <a:pt x="1391" y="1420"/>
                </a:lnTo>
                <a:lnTo>
                  <a:pt x="1389" y="1421"/>
                </a:lnTo>
                <a:lnTo>
                  <a:pt x="1388" y="1421"/>
                </a:lnTo>
                <a:lnTo>
                  <a:pt x="1386" y="1420"/>
                </a:lnTo>
                <a:lnTo>
                  <a:pt x="1384" y="1418"/>
                </a:lnTo>
                <a:lnTo>
                  <a:pt x="1383" y="1417"/>
                </a:lnTo>
                <a:lnTo>
                  <a:pt x="1383" y="1415"/>
                </a:lnTo>
                <a:lnTo>
                  <a:pt x="1384" y="1413"/>
                </a:lnTo>
                <a:lnTo>
                  <a:pt x="1385" y="1412"/>
                </a:lnTo>
                <a:lnTo>
                  <a:pt x="1426" y="1377"/>
                </a:lnTo>
                <a:lnTo>
                  <a:pt x="1174" y="1381"/>
                </a:lnTo>
                <a:lnTo>
                  <a:pt x="1172" y="1381"/>
                </a:lnTo>
                <a:lnTo>
                  <a:pt x="1170" y="1379"/>
                </a:lnTo>
                <a:lnTo>
                  <a:pt x="1169" y="1377"/>
                </a:lnTo>
                <a:lnTo>
                  <a:pt x="1170" y="1374"/>
                </a:lnTo>
                <a:lnTo>
                  <a:pt x="1171" y="1373"/>
                </a:lnTo>
                <a:lnTo>
                  <a:pt x="1174" y="1372"/>
                </a:lnTo>
                <a:lnTo>
                  <a:pt x="1425" y="1366"/>
                </a:lnTo>
                <a:lnTo>
                  <a:pt x="1392" y="1336"/>
                </a:lnTo>
                <a:lnTo>
                  <a:pt x="1391" y="1335"/>
                </a:lnTo>
                <a:lnTo>
                  <a:pt x="1390" y="1332"/>
                </a:lnTo>
                <a:lnTo>
                  <a:pt x="1390" y="1330"/>
                </a:lnTo>
                <a:lnTo>
                  <a:pt x="1391" y="1328"/>
                </a:lnTo>
                <a:lnTo>
                  <a:pt x="1394" y="1327"/>
                </a:lnTo>
                <a:lnTo>
                  <a:pt x="1397" y="1327"/>
                </a:lnTo>
                <a:close/>
                <a:moveTo>
                  <a:pt x="981" y="1280"/>
                </a:moveTo>
                <a:lnTo>
                  <a:pt x="1015" y="1286"/>
                </a:lnTo>
                <a:lnTo>
                  <a:pt x="1050" y="1295"/>
                </a:lnTo>
                <a:lnTo>
                  <a:pt x="1057" y="1302"/>
                </a:lnTo>
                <a:lnTo>
                  <a:pt x="1063" y="1309"/>
                </a:lnTo>
                <a:lnTo>
                  <a:pt x="1063" y="1318"/>
                </a:lnTo>
                <a:lnTo>
                  <a:pt x="1060" y="1326"/>
                </a:lnTo>
                <a:lnTo>
                  <a:pt x="1056" y="1332"/>
                </a:lnTo>
                <a:lnTo>
                  <a:pt x="1049" y="1336"/>
                </a:lnTo>
                <a:lnTo>
                  <a:pt x="1039" y="1335"/>
                </a:lnTo>
                <a:lnTo>
                  <a:pt x="1006" y="1324"/>
                </a:lnTo>
                <a:lnTo>
                  <a:pt x="974" y="1320"/>
                </a:lnTo>
                <a:lnTo>
                  <a:pt x="942" y="1320"/>
                </a:lnTo>
                <a:lnTo>
                  <a:pt x="912" y="1323"/>
                </a:lnTo>
                <a:lnTo>
                  <a:pt x="881" y="1330"/>
                </a:lnTo>
                <a:lnTo>
                  <a:pt x="850" y="1339"/>
                </a:lnTo>
                <a:lnTo>
                  <a:pt x="820" y="1349"/>
                </a:lnTo>
                <a:lnTo>
                  <a:pt x="790" y="1361"/>
                </a:lnTo>
                <a:lnTo>
                  <a:pt x="761" y="1373"/>
                </a:lnTo>
                <a:lnTo>
                  <a:pt x="731" y="1383"/>
                </a:lnTo>
                <a:lnTo>
                  <a:pt x="700" y="1392"/>
                </a:lnTo>
                <a:lnTo>
                  <a:pt x="670" y="1398"/>
                </a:lnTo>
                <a:lnTo>
                  <a:pt x="639" y="1403"/>
                </a:lnTo>
                <a:lnTo>
                  <a:pt x="607" y="1401"/>
                </a:lnTo>
                <a:lnTo>
                  <a:pt x="575" y="1396"/>
                </a:lnTo>
                <a:lnTo>
                  <a:pt x="544" y="1386"/>
                </a:lnTo>
                <a:lnTo>
                  <a:pt x="509" y="1369"/>
                </a:lnTo>
                <a:lnTo>
                  <a:pt x="503" y="1362"/>
                </a:lnTo>
                <a:lnTo>
                  <a:pt x="501" y="1354"/>
                </a:lnTo>
                <a:lnTo>
                  <a:pt x="502" y="1345"/>
                </a:lnTo>
                <a:lnTo>
                  <a:pt x="506" y="1338"/>
                </a:lnTo>
                <a:lnTo>
                  <a:pt x="513" y="1332"/>
                </a:lnTo>
                <a:lnTo>
                  <a:pt x="521" y="1331"/>
                </a:lnTo>
                <a:lnTo>
                  <a:pt x="530" y="1335"/>
                </a:lnTo>
                <a:lnTo>
                  <a:pt x="563" y="1350"/>
                </a:lnTo>
                <a:lnTo>
                  <a:pt x="596" y="1360"/>
                </a:lnTo>
                <a:lnTo>
                  <a:pt x="628" y="1364"/>
                </a:lnTo>
                <a:lnTo>
                  <a:pt x="659" y="1363"/>
                </a:lnTo>
                <a:lnTo>
                  <a:pt x="691" y="1358"/>
                </a:lnTo>
                <a:lnTo>
                  <a:pt x="723" y="1350"/>
                </a:lnTo>
                <a:lnTo>
                  <a:pt x="755" y="1340"/>
                </a:lnTo>
                <a:lnTo>
                  <a:pt x="786" y="1328"/>
                </a:lnTo>
                <a:lnTo>
                  <a:pt x="818" y="1315"/>
                </a:lnTo>
                <a:lnTo>
                  <a:pt x="850" y="1304"/>
                </a:lnTo>
                <a:lnTo>
                  <a:pt x="882" y="1294"/>
                </a:lnTo>
                <a:lnTo>
                  <a:pt x="915" y="1286"/>
                </a:lnTo>
                <a:lnTo>
                  <a:pt x="948" y="1281"/>
                </a:lnTo>
                <a:lnTo>
                  <a:pt x="981" y="1280"/>
                </a:lnTo>
                <a:close/>
                <a:moveTo>
                  <a:pt x="221" y="1044"/>
                </a:moveTo>
                <a:lnTo>
                  <a:pt x="252" y="1049"/>
                </a:lnTo>
                <a:lnTo>
                  <a:pt x="283" y="1056"/>
                </a:lnTo>
                <a:lnTo>
                  <a:pt x="315" y="1066"/>
                </a:lnTo>
                <a:lnTo>
                  <a:pt x="347" y="1078"/>
                </a:lnTo>
                <a:lnTo>
                  <a:pt x="378" y="1092"/>
                </a:lnTo>
                <a:lnTo>
                  <a:pt x="410" y="1106"/>
                </a:lnTo>
                <a:lnTo>
                  <a:pt x="441" y="1120"/>
                </a:lnTo>
                <a:lnTo>
                  <a:pt x="472" y="1133"/>
                </a:lnTo>
                <a:lnTo>
                  <a:pt x="504" y="1144"/>
                </a:lnTo>
                <a:lnTo>
                  <a:pt x="535" y="1153"/>
                </a:lnTo>
                <a:lnTo>
                  <a:pt x="566" y="1158"/>
                </a:lnTo>
                <a:lnTo>
                  <a:pt x="596" y="1160"/>
                </a:lnTo>
                <a:lnTo>
                  <a:pt x="625" y="1157"/>
                </a:lnTo>
                <a:lnTo>
                  <a:pt x="655" y="1149"/>
                </a:lnTo>
                <a:lnTo>
                  <a:pt x="684" y="1134"/>
                </a:lnTo>
                <a:lnTo>
                  <a:pt x="713" y="1112"/>
                </a:lnTo>
                <a:lnTo>
                  <a:pt x="721" y="1108"/>
                </a:lnTo>
                <a:lnTo>
                  <a:pt x="730" y="1107"/>
                </a:lnTo>
                <a:lnTo>
                  <a:pt x="738" y="1111"/>
                </a:lnTo>
                <a:lnTo>
                  <a:pt x="743" y="1117"/>
                </a:lnTo>
                <a:lnTo>
                  <a:pt x="747" y="1124"/>
                </a:lnTo>
                <a:lnTo>
                  <a:pt x="747" y="1133"/>
                </a:lnTo>
                <a:lnTo>
                  <a:pt x="741" y="1141"/>
                </a:lnTo>
                <a:lnTo>
                  <a:pt x="714" y="1162"/>
                </a:lnTo>
                <a:lnTo>
                  <a:pt x="685" y="1178"/>
                </a:lnTo>
                <a:lnTo>
                  <a:pt x="655" y="1189"/>
                </a:lnTo>
                <a:lnTo>
                  <a:pt x="625" y="1195"/>
                </a:lnTo>
                <a:lnTo>
                  <a:pt x="595" y="1197"/>
                </a:lnTo>
                <a:lnTo>
                  <a:pt x="563" y="1195"/>
                </a:lnTo>
                <a:lnTo>
                  <a:pt x="531" y="1190"/>
                </a:lnTo>
                <a:lnTo>
                  <a:pt x="499" y="1182"/>
                </a:lnTo>
                <a:lnTo>
                  <a:pt x="467" y="1171"/>
                </a:lnTo>
                <a:lnTo>
                  <a:pt x="440" y="1160"/>
                </a:lnTo>
                <a:lnTo>
                  <a:pt x="413" y="1148"/>
                </a:lnTo>
                <a:lnTo>
                  <a:pt x="384" y="1135"/>
                </a:lnTo>
                <a:lnTo>
                  <a:pt x="354" y="1122"/>
                </a:lnTo>
                <a:lnTo>
                  <a:pt x="324" y="1109"/>
                </a:lnTo>
                <a:lnTo>
                  <a:pt x="294" y="1099"/>
                </a:lnTo>
                <a:lnTo>
                  <a:pt x="264" y="1091"/>
                </a:lnTo>
                <a:lnTo>
                  <a:pt x="233" y="1086"/>
                </a:lnTo>
                <a:lnTo>
                  <a:pt x="203" y="1085"/>
                </a:lnTo>
                <a:lnTo>
                  <a:pt x="174" y="1089"/>
                </a:lnTo>
                <a:lnTo>
                  <a:pt x="147" y="1099"/>
                </a:lnTo>
                <a:lnTo>
                  <a:pt x="119" y="1114"/>
                </a:lnTo>
                <a:lnTo>
                  <a:pt x="111" y="1118"/>
                </a:lnTo>
                <a:lnTo>
                  <a:pt x="103" y="1117"/>
                </a:lnTo>
                <a:lnTo>
                  <a:pt x="97" y="1111"/>
                </a:lnTo>
                <a:lnTo>
                  <a:pt x="93" y="1104"/>
                </a:lnTo>
                <a:lnTo>
                  <a:pt x="90" y="1095"/>
                </a:lnTo>
                <a:lnTo>
                  <a:pt x="93" y="1087"/>
                </a:lnTo>
                <a:lnTo>
                  <a:pt x="100" y="1080"/>
                </a:lnTo>
                <a:lnTo>
                  <a:pt x="129" y="1061"/>
                </a:lnTo>
                <a:lnTo>
                  <a:pt x="160" y="1051"/>
                </a:lnTo>
                <a:lnTo>
                  <a:pt x="190" y="1046"/>
                </a:lnTo>
                <a:lnTo>
                  <a:pt x="221" y="1044"/>
                </a:lnTo>
                <a:close/>
                <a:moveTo>
                  <a:pt x="2128" y="825"/>
                </a:moveTo>
                <a:lnTo>
                  <a:pt x="2238" y="982"/>
                </a:lnTo>
                <a:lnTo>
                  <a:pt x="2271" y="982"/>
                </a:lnTo>
                <a:lnTo>
                  <a:pt x="2203" y="825"/>
                </a:lnTo>
                <a:lnTo>
                  <a:pt x="2128" y="825"/>
                </a:lnTo>
                <a:close/>
                <a:moveTo>
                  <a:pt x="1979" y="825"/>
                </a:moveTo>
                <a:lnTo>
                  <a:pt x="1911" y="982"/>
                </a:lnTo>
                <a:lnTo>
                  <a:pt x="1943" y="982"/>
                </a:lnTo>
                <a:lnTo>
                  <a:pt x="2053" y="825"/>
                </a:lnTo>
                <a:lnTo>
                  <a:pt x="1979" y="825"/>
                </a:lnTo>
                <a:close/>
                <a:moveTo>
                  <a:pt x="2090" y="772"/>
                </a:moveTo>
                <a:lnTo>
                  <a:pt x="2007" y="810"/>
                </a:lnTo>
                <a:lnTo>
                  <a:pt x="2169" y="810"/>
                </a:lnTo>
                <a:lnTo>
                  <a:pt x="2090" y="772"/>
                </a:lnTo>
                <a:close/>
                <a:moveTo>
                  <a:pt x="2002" y="731"/>
                </a:moveTo>
                <a:lnTo>
                  <a:pt x="1985" y="808"/>
                </a:lnTo>
                <a:lnTo>
                  <a:pt x="2076" y="766"/>
                </a:lnTo>
                <a:lnTo>
                  <a:pt x="2002" y="731"/>
                </a:lnTo>
                <a:close/>
                <a:moveTo>
                  <a:pt x="2183" y="731"/>
                </a:moveTo>
                <a:lnTo>
                  <a:pt x="2104" y="766"/>
                </a:lnTo>
                <a:lnTo>
                  <a:pt x="2196" y="810"/>
                </a:lnTo>
                <a:lnTo>
                  <a:pt x="2199" y="810"/>
                </a:lnTo>
                <a:lnTo>
                  <a:pt x="2183" y="731"/>
                </a:lnTo>
                <a:close/>
                <a:moveTo>
                  <a:pt x="2093" y="689"/>
                </a:moveTo>
                <a:lnTo>
                  <a:pt x="2011" y="723"/>
                </a:lnTo>
                <a:lnTo>
                  <a:pt x="2090" y="760"/>
                </a:lnTo>
                <a:lnTo>
                  <a:pt x="2173" y="723"/>
                </a:lnTo>
                <a:lnTo>
                  <a:pt x="2093" y="689"/>
                </a:lnTo>
                <a:close/>
                <a:moveTo>
                  <a:pt x="2168" y="658"/>
                </a:moveTo>
                <a:lnTo>
                  <a:pt x="2109" y="682"/>
                </a:lnTo>
                <a:lnTo>
                  <a:pt x="2178" y="712"/>
                </a:lnTo>
                <a:lnTo>
                  <a:pt x="2168" y="658"/>
                </a:lnTo>
                <a:close/>
                <a:moveTo>
                  <a:pt x="2020" y="657"/>
                </a:moveTo>
                <a:lnTo>
                  <a:pt x="2007" y="712"/>
                </a:lnTo>
                <a:lnTo>
                  <a:pt x="2078" y="682"/>
                </a:lnTo>
                <a:lnTo>
                  <a:pt x="2020" y="657"/>
                </a:lnTo>
                <a:close/>
                <a:moveTo>
                  <a:pt x="2094" y="616"/>
                </a:moveTo>
                <a:lnTo>
                  <a:pt x="2030" y="648"/>
                </a:lnTo>
                <a:lnTo>
                  <a:pt x="2093" y="676"/>
                </a:lnTo>
                <a:lnTo>
                  <a:pt x="2159" y="648"/>
                </a:lnTo>
                <a:lnTo>
                  <a:pt x="2094" y="616"/>
                </a:lnTo>
                <a:close/>
                <a:moveTo>
                  <a:pt x="2036" y="588"/>
                </a:moveTo>
                <a:lnTo>
                  <a:pt x="2024" y="639"/>
                </a:lnTo>
                <a:lnTo>
                  <a:pt x="2080" y="610"/>
                </a:lnTo>
                <a:lnTo>
                  <a:pt x="2036" y="588"/>
                </a:lnTo>
                <a:close/>
                <a:moveTo>
                  <a:pt x="2153" y="588"/>
                </a:moveTo>
                <a:lnTo>
                  <a:pt x="2107" y="610"/>
                </a:lnTo>
                <a:lnTo>
                  <a:pt x="2163" y="638"/>
                </a:lnTo>
                <a:lnTo>
                  <a:pt x="2153" y="588"/>
                </a:lnTo>
                <a:close/>
                <a:moveTo>
                  <a:pt x="2056" y="584"/>
                </a:moveTo>
                <a:lnTo>
                  <a:pt x="2094" y="604"/>
                </a:lnTo>
                <a:lnTo>
                  <a:pt x="2133" y="584"/>
                </a:lnTo>
                <a:lnTo>
                  <a:pt x="2056" y="584"/>
                </a:lnTo>
                <a:close/>
                <a:moveTo>
                  <a:pt x="2046" y="541"/>
                </a:moveTo>
                <a:lnTo>
                  <a:pt x="2039" y="573"/>
                </a:lnTo>
                <a:lnTo>
                  <a:pt x="2151" y="573"/>
                </a:lnTo>
                <a:lnTo>
                  <a:pt x="2143" y="541"/>
                </a:lnTo>
                <a:lnTo>
                  <a:pt x="2046" y="541"/>
                </a:lnTo>
                <a:close/>
                <a:moveTo>
                  <a:pt x="2263" y="492"/>
                </a:moveTo>
                <a:lnTo>
                  <a:pt x="2263" y="497"/>
                </a:lnTo>
                <a:lnTo>
                  <a:pt x="2286" y="497"/>
                </a:lnTo>
                <a:lnTo>
                  <a:pt x="2288" y="497"/>
                </a:lnTo>
                <a:lnTo>
                  <a:pt x="2289" y="496"/>
                </a:lnTo>
                <a:lnTo>
                  <a:pt x="2289" y="495"/>
                </a:lnTo>
                <a:lnTo>
                  <a:pt x="2289" y="493"/>
                </a:lnTo>
                <a:lnTo>
                  <a:pt x="2288" y="492"/>
                </a:lnTo>
                <a:lnTo>
                  <a:pt x="2286" y="492"/>
                </a:lnTo>
                <a:lnTo>
                  <a:pt x="2263" y="492"/>
                </a:lnTo>
                <a:close/>
                <a:moveTo>
                  <a:pt x="2220" y="465"/>
                </a:moveTo>
                <a:lnTo>
                  <a:pt x="2219" y="466"/>
                </a:lnTo>
                <a:lnTo>
                  <a:pt x="2218" y="468"/>
                </a:lnTo>
                <a:lnTo>
                  <a:pt x="2217" y="469"/>
                </a:lnTo>
                <a:lnTo>
                  <a:pt x="2218" y="471"/>
                </a:lnTo>
                <a:lnTo>
                  <a:pt x="2219" y="472"/>
                </a:lnTo>
                <a:lnTo>
                  <a:pt x="2220" y="472"/>
                </a:lnTo>
                <a:lnTo>
                  <a:pt x="2286" y="472"/>
                </a:lnTo>
                <a:lnTo>
                  <a:pt x="2288" y="472"/>
                </a:lnTo>
                <a:lnTo>
                  <a:pt x="2289" y="471"/>
                </a:lnTo>
                <a:lnTo>
                  <a:pt x="2289" y="469"/>
                </a:lnTo>
                <a:lnTo>
                  <a:pt x="2289" y="468"/>
                </a:lnTo>
                <a:lnTo>
                  <a:pt x="2288" y="466"/>
                </a:lnTo>
                <a:lnTo>
                  <a:pt x="2286" y="465"/>
                </a:lnTo>
                <a:lnTo>
                  <a:pt x="2220" y="465"/>
                </a:lnTo>
                <a:close/>
                <a:moveTo>
                  <a:pt x="2049" y="465"/>
                </a:moveTo>
                <a:lnTo>
                  <a:pt x="2049" y="526"/>
                </a:lnTo>
                <a:lnTo>
                  <a:pt x="2140" y="526"/>
                </a:lnTo>
                <a:lnTo>
                  <a:pt x="2049" y="465"/>
                </a:lnTo>
                <a:close/>
                <a:moveTo>
                  <a:pt x="2073" y="453"/>
                </a:moveTo>
                <a:lnTo>
                  <a:pt x="2059" y="459"/>
                </a:lnTo>
                <a:lnTo>
                  <a:pt x="2142" y="513"/>
                </a:lnTo>
                <a:lnTo>
                  <a:pt x="2142" y="482"/>
                </a:lnTo>
                <a:lnTo>
                  <a:pt x="2108" y="470"/>
                </a:lnTo>
                <a:lnTo>
                  <a:pt x="2073" y="453"/>
                </a:lnTo>
                <a:close/>
                <a:moveTo>
                  <a:pt x="2156" y="446"/>
                </a:moveTo>
                <a:lnTo>
                  <a:pt x="2156" y="463"/>
                </a:lnTo>
                <a:lnTo>
                  <a:pt x="2186" y="473"/>
                </a:lnTo>
                <a:lnTo>
                  <a:pt x="2211" y="480"/>
                </a:lnTo>
                <a:lnTo>
                  <a:pt x="2232" y="485"/>
                </a:lnTo>
                <a:lnTo>
                  <a:pt x="2232" y="478"/>
                </a:lnTo>
                <a:lnTo>
                  <a:pt x="2220" y="478"/>
                </a:lnTo>
                <a:lnTo>
                  <a:pt x="2217" y="477"/>
                </a:lnTo>
                <a:lnTo>
                  <a:pt x="2213" y="475"/>
                </a:lnTo>
                <a:lnTo>
                  <a:pt x="2211" y="473"/>
                </a:lnTo>
                <a:lnTo>
                  <a:pt x="2211" y="469"/>
                </a:lnTo>
                <a:lnTo>
                  <a:pt x="2211" y="465"/>
                </a:lnTo>
                <a:lnTo>
                  <a:pt x="2213" y="462"/>
                </a:lnTo>
                <a:lnTo>
                  <a:pt x="2217" y="461"/>
                </a:lnTo>
                <a:lnTo>
                  <a:pt x="2220" y="460"/>
                </a:lnTo>
                <a:lnTo>
                  <a:pt x="2232" y="460"/>
                </a:lnTo>
                <a:lnTo>
                  <a:pt x="2232" y="446"/>
                </a:lnTo>
                <a:lnTo>
                  <a:pt x="2156" y="446"/>
                </a:lnTo>
                <a:close/>
                <a:moveTo>
                  <a:pt x="2049" y="439"/>
                </a:moveTo>
                <a:lnTo>
                  <a:pt x="2049" y="452"/>
                </a:lnTo>
                <a:lnTo>
                  <a:pt x="2060" y="445"/>
                </a:lnTo>
                <a:lnTo>
                  <a:pt x="2049" y="439"/>
                </a:lnTo>
                <a:close/>
                <a:moveTo>
                  <a:pt x="2142" y="417"/>
                </a:moveTo>
                <a:lnTo>
                  <a:pt x="2099" y="439"/>
                </a:lnTo>
                <a:lnTo>
                  <a:pt x="2121" y="448"/>
                </a:lnTo>
                <a:lnTo>
                  <a:pt x="2142" y="457"/>
                </a:lnTo>
                <a:lnTo>
                  <a:pt x="2142" y="417"/>
                </a:lnTo>
                <a:close/>
                <a:moveTo>
                  <a:pt x="2156" y="371"/>
                </a:moveTo>
                <a:lnTo>
                  <a:pt x="2156" y="431"/>
                </a:lnTo>
                <a:lnTo>
                  <a:pt x="2271" y="431"/>
                </a:lnTo>
                <a:lnTo>
                  <a:pt x="2156" y="371"/>
                </a:lnTo>
                <a:close/>
                <a:moveTo>
                  <a:pt x="2049" y="370"/>
                </a:moveTo>
                <a:lnTo>
                  <a:pt x="2049" y="412"/>
                </a:lnTo>
                <a:lnTo>
                  <a:pt x="2086" y="432"/>
                </a:lnTo>
                <a:lnTo>
                  <a:pt x="2136" y="406"/>
                </a:lnTo>
                <a:lnTo>
                  <a:pt x="2050" y="371"/>
                </a:lnTo>
                <a:lnTo>
                  <a:pt x="2049" y="370"/>
                </a:lnTo>
                <a:close/>
                <a:moveTo>
                  <a:pt x="1967" y="355"/>
                </a:moveTo>
                <a:lnTo>
                  <a:pt x="1970" y="358"/>
                </a:lnTo>
                <a:lnTo>
                  <a:pt x="1971" y="358"/>
                </a:lnTo>
                <a:lnTo>
                  <a:pt x="1970" y="357"/>
                </a:lnTo>
                <a:lnTo>
                  <a:pt x="1969" y="356"/>
                </a:lnTo>
                <a:lnTo>
                  <a:pt x="1968" y="355"/>
                </a:lnTo>
                <a:lnTo>
                  <a:pt x="1967" y="355"/>
                </a:lnTo>
                <a:close/>
                <a:moveTo>
                  <a:pt x="1902" y="355"/>
                </a:moveTo>
                <a:lnTo>
                  <a:pt x="1900" y="356"/>
                </a:lnTo>
                <a:lnTo>
                  <a:pt x="1899" y="357"/>
                </a:lnTo>
                <a:lnTo>
                  <a:pt x="1899" y="358"/>
                </a:lnTo>
                <a:lnTo>
                  <a:pt x="1899" y="360"/>
                </a:lnTo>
                <a:lnTo>
                  <a:pt x="1900" y="361"/>
                </a:lnTo>
                <a:lnTo>
                  <a:pt x="1902" y="361"/>
                </a:lnTo>
                <a:lnTo>
                  <a:pt x="1937" y="361"/>
                </a:lnTo>
                <a:lnTo>
                  <a:pt x="1931" y="355"/>
                </a:lnTo>
                <a:lnTo>
                  <a:pt x="1902" y="355"/>
                </a:lnTo>
                <a:close/>
                <a:moveTo>
                  <a:pt x="1915" y="349"/>
                </a:moveTo>
                <a:lnTo>
                  <a:pt x="1903" y="350"/>
                </a:lnTo>
                <a:lnTo>
                  <a:pt x="1915" y="350"/>
                </a:lnTo>
                <a:lnTo>
                  <a:pt x="1915" y="349"/>
                </a:lnTo>
                <a:close/>
                <a:moveTo>
                  <a:pt x="1946" y="329"/>
                </a:moveTo>
                <a:lnTo>
                  <a:pt x="1946" y="336"/>
                </a:lnTo>
                <a:lnTo>
                  <a:pt x="1968" y="336"/>
                </a:lnTo>
                <a:lnTo>
                  <a:pt x="1969" y="335"/>
                </a:lnTo>
                <a:lnTo>
                  <a:pt x="1970" y="334"/>
                </a:lnTo>
                <a:lnTo>
                  <a:pt x="1971" y="333"/>
                </a:lnTo>
                <a:lnTo>
                  <a:pt x="1970" y="332"/>
                </a:lnTo>
                <a:lnTo>
                  <a:pt x="1969" y="330"/>
                </a:lnTo>
                <a:lnTo>
                  <a:pt x="1968" y="329"/>
                </a:lnTo>
                <a:lnTo>
                  <a:pt x="1946" y="329"/>
                </a:lnTo>
                <a:close/>
                <a:moveTo>
                  <a:pt x="2142" y="317"/>
                </a:moveTo>
                <a:lnTo>
                  <a:pt x="2065" y="364"/>
                </a:lnTo>
                <a:lnTo>
                  <a:pt x="2142" y="396"/>
                </a:lnTo>
                <a:lnTo>
                  <a:pt x="2142" y="317"/>
                </a:lnTo>
                <a:close/>
                <a:moveTo>
                  <a:pt x="1956" y="310"/>
                </a:moveTo>
                <a:lnTo>
                  <a:pt x="1956" y="324"/>
                </a:lnTo>
                <a:lnTo>
                  <a:pt x="1968" y="324"/>
                </a:lnTo>
                <a:lnTo>
                  <a:pt x="1971" y="324"/>
                </a:lnTo>
                <a:lnTo>
                  <a:pt x="1974" y="326"/>
                </a:lnTo>
                <a:lnTo>
                  <a:pt x="1975" y="329"/>
                </a:lnTo>
                <a:lnTo>
                  <a:pt x="1976" y="333"/>
                </a:lnTo>
                <a:lnTo>
                  <a:pt x="1975" y="336"/>
                </a:lnTo>
                <a:lnTo>
                  <a:pt x="1974" y="339"/>
                </a:lnTo>
                <a:lnTo>
                  <a:pt x="1971" y="341"/>
                </a:lnTo>
                <a:lnTo>
                  <a:pt x="1968" y="341"/>
                </a:lnTo>
                <a:lnTo>
                  <a:pt x="1956" y="341"/>
                </a:lnTo>
                <a:lnTo>
                  <a:pt x="1956" y="346"/>
                </a:lnTo>
                <a:lnTo>
                  <a:pt x="1959" y="350"/>
                </a:lnTo>
                <a:lnTo>
                  <a:pt x="1968" y="350"/>
                </a:lnTo>
                <a:lnTo>
                  <a:pt x="1971" y="351"/>
                </a:lnTo>
                <a:lnTo>
                  <a:pt x="1974" y="352"/>
                </a:lnTo>
                <a:lnTo>
                  <a:pt x="1975" y="355"/>
                </a:lnTo>
                <a:lnTo>
                  <a:pt x="1976" y="358"/>
                </a:lnTo>
                <a:lnTo>
                  <a:pt x="1975" y="360"/>
                </a:lnTo>
                <a:lnTo>
                  <a:pt x="1975" y="361"/>
                </a:lnTo>
                <a:lnTo>
                  <a:pt x="2004" y="384"/>
                </a:lnTo>
                <a:lnTo>
                  <a:pt x="2034" y="403"/>
                </a:lnTo>
                <a:lnTo>
                  <a:pt x="2034" y="310"/>
                </a:lnTo>
                <a:lnTo>
                  <a:pt x="1956" y="310"/>
                </a:lnTo>
                <a:close/>
                <a:moveTo>
                  <a:pt x="2049" y="272"/>
                </a:moveTo>
                <a:lnTo>
                  <a:pt x="2049" y="360"/>
                </a:lnTo>
                <a:lnTo>
                  <a:pt x="2049" y="360"/>
                </a:lnTo>
                <a:lnTo>
                  <a:pt x="2132" y="309"/>
                </a:lnTo>
                <a:lnTo>
                  <a:pt x="2049" y="272"/>
                </a:lnTo>
                <a:close/>
                <a:moveTo>
                  <a:pt x="2034" y="233"/>
                </a:moveTo>
                <a:lnTo>
                  <a:pt x="1917" y="295"/>
                </a:lnTo>
                <a:lnTo>
                  <a:pt x="2034" y="295"/>
                </a:lnTo>
                <a:lnTo>
                  <a:pt x="2034" y="233"/>
                </a:lnTo>
                <a:close/>
                <a:moveTo>
                  <a:pt x="2142" y="220"/>
                </a:moveTo>
                <a:lnTo>
                  <a:pt x="2055" y="262"/>
                </a:lnTo>
                <a:lnTo>
                  <a:pt x="2142" y="301"/>
                </a:lnTo>
                <a:lnTo>
                  <a:pt x="2142" y="220"/>
                </a:lnTo>
                <a:close/>
                <a:moveTo>
                  <a:pt x="2049" y="168"/>
                </a:moveTo>
                <a:lnTo>
                  <a:pt x="2049" y="253"/>
                </a:lnTo>
                <a:lnTo>
                  <a:pt x="2135" y="210"/>
                </a:lnTo>
                <a:lnTo>
                  <a:pt x="2049" y="168"/>
                </a:lnTo>
                <a:close/>
                <a:moveTo>
                  <a:pt x="2142" y="117"/>
                </a:moveTo>
                <a:lnTo>
                  <a:pt x="2055" y="157"/>
                </a:lnTo>
                <a:lnTo>
                  <a:pt x="2142" y="201"/>
                </a:lnTo>
                <a:lnTo>
                  <a:pt x="2142" y="117"/>
                </a:lnTo>
                <a:close/>
                <a:moveTo>
                  <a:pt x="2049" y="111"/>
                </a:moveTo>
                <a:lnTo>
                  <a:pt x="2049" y="148"/>
                </a:lnTo>
                <a:lnTo>
                  <a:pt x="2127" y="111"/>
                </a:lnTo>
                <a:lnTo>
                  <a:pt x="2049" y="111"/>
                </a:lnTo>
                <a:close/>
                <a:moveTo>
                  <a:pt x="2091" y="22"/>
                </a:moveTo>
                <a:lnTo>
                  <a:pt x="2054" y="95"/>
                </a:lnTo>
                <a:lnTo>
                  <a:pt x="2135" y="95"/>
                </a:lnTo>
                <a:lnTo>
                  <a:pt x="2091" y="22"/>
                </a:lnTo>
                <a:close/>
                <a:moveTo>
                  <a:pt x="2090" y="0"/>
                </a:moveTo>
                <a:lnTo>
                  <a:pt x="2093" y="1"/>
                </a:lnTo>
                <a:lnTo>
                  <a:pt x="2095" y="2"/>
                </a:lnTo>
                <a:lnTo>
                  <a:pt x="2096" y="3"/>
                </a:lnTo>
                <a:lnTo>
                  <a:pt x="2154" y="97"/>
                </a:lnTo>
                <a:lnTo>
                  <a:pt x="2155" y="98"/>
                </a:lnTo>
                <a:lnTo>
                  <a:pt x="2155" y="100"/>
                </a:lnTo>
                <a:lnTo>
                  <a:pt x="2156" y="101"/>
                </a:lnTo>
                <a:lnTo>
                  <a:pt x="2156" y="103"/>
                </a:lnTo>
                <a:lnTo>
                  <a:pt x="2156" y="354"/>
                </a:lnTo>
                <a:lnTo>
                  <a:pt x="2303" y="432"/>
                </a:lnTo>
                <a:lnTo>
                  <a:pt x="2306" y="435"/>
                </a:lnTo>
                <a:lnTo>
                  <a:pt x="2307" y="438"/>
                </a:lnTo>
                <a:lnTo>
                  <a:pt x="2307" y="441"/>
                </a:lnTo>
                <a:lnTo>
                  <a:pt x="2305" y="444"/>
                </a:lnTo>
                <a:lnTo>
                  <a:pt x="2303" y="446"/>
                </a:lnTo>
                <a:lnTo>
                  <a:pt x="2300" y="446"/>
                </a:lnTo>
                <a:lnTo>
                  <a:pt x="2273" y="446"/>
                </a:lnTo>
                <a:lnTo>
                  <a:pt x="2273" y="460"/>
                </a:lnTo>
                <a:lnTo>
                  <a:pt x="2286" y="460"/>
                </a:lnTo>
                <a:lnTo>
                  <a:pt x="2290" y="461"/>
                </a:lnTo>
                <a:lnTo>
                  <a:pt x="2292" y="462"/>
                </a:lnTo>
                <a:lnTo>
                  <a:pt x="2294" y="465"/>
                </a:lnTo>
                <a:lnTo>
                  <a:pt x="2295" y="469"/>
                </a:lnTo>
                <a:lnTo>
                  <a:pt x="2294" y="473"/>
                </a:lnTo>
                <a:lnTo>
                  <a:pt x="2292" y="475"/>
                </a:lnTo>
                <a:lnTo>
                  <a:pt x="2290" y="477"/>
                </a:lnTo>
                <a:lnTo>
                  <a:pt x="2286" y="478"/>
                </a:lnTo>
                <a:lnTo>
                  <a:pt x="2273" y="478"/>
                </a:lnTo>
                <a:lnTo>
                  <a:pt x="2273" y="486"/>
                </a:lnTo>
                <a:lnTo>
                  <a:pt x="2286" y="486"/>
                </a:lnTo>
                <a:lnTo>
                  <a:pt x="2290" y="487"/>
                </a:lnTo>
                <a:lnTo>
                  <a:pt x="2292" y="489"/>
                </a:lnTo>
                <a:lnTo>
                  <a:pt x="2294" y="491"/>
                </a:lnTo>
                <a:lnTo>
                  <a:pt x="2295" y="495"/>
                </a:lnTo>
                <a:lnTo>
                  <a:pt x="2294" y="498"/>
                </a:lnTo>
                <a:lnTo>
                  <a:pt x="2292" y="500"/>
                </a:lnTo>
                <a:lnTo>
                  <a:pt x="2290" y="503"/>
                </a:lnTo>
                <a:lnTo>
                  <a:pt x="2286" y="504"/>
                </a:lnTo>
                <a:lnTo>
                  <a:pt x="2273" y="504"/>
                </a:lnTo>
                <a:lnTo>
                  <a:pt x="2273" y="528"/>
                </a:lnTo>
                <a:lnTo>
                  <a:pt x="2272" y="530"/>
                </a:lnTo>
                <a:lnTo>
                  <a:pt x="2271" y="531"/>
                </a:lnTo>
                <a:lnTo>
                  <a:pt x="2269" y="532"/>
                </a:lnTo>
                <a:lnTo>
                  <a:pt x="2279" y="572"/>
                </a:lnTo>
                <a:lnTo>
                  <a:pt x="2294" y="610"/>
                </a:lnTo>
                <a:lnTo>
                  <a:pt x="2314" y="650"/>
                </a:lnTo>
                <a:lnTo>
                  <a:pt x="2338" y="691"/>
                </a:lnTo>
                <a:lnTo>
                  <a:pt x="2367" y="731"/>
                </a:lnTo>
                <a:lnTo>
                  <a:pt x="2397" y="771"/>
                </a:lnTo>
                <a:lnTo>
                  <a:pt x="2433" y="813"/>
                </a:lnTo>
                <a:lnTo>
                  <a:pt x="2470" y="853"/>
                </a:lnTo>
                <a:lnTo>
                  <a:pt x="2510" y="894"/>
                </a:lnTo>
                <a:lnTo>
                  <a:pt x="2552" y="934"/>
                </a:lnTo>
                <a:lnTo>
                  <a:pt x="2595" y="973"/>
                </a:lnTo>
                <a:lnTo>
                  <a:pt x="2641" y="1013"/>
                </a:lnTo>
                <a:lnTo>
                  <a:pt x="2687" y="1051"/>
                </a:lnTo>
                <a:lnTo>
                  <a:pt x="2735" y="1088"/>
                </a:lnTo>
                <a:lnTo>
                  <a:pt x="2781" y="1125"/>
                </a:lnTo>
                <a:lnTo>
                  <a:pt x="2828" y="1160"/>
                </a:lnTo>
                <a:lnTo>
                  <a:pt x="2875" y="1194"/>
                </a:lnTo>
                <a:lnTo>
                  <a:pt x="2922" y="1227"/>
                </a:lnTo>
                <a:lnTo>
                  <a:pt x="2966" y="1258"/>
                </a:lnTo>
                <a:lnTo>
                  <a:pt x="3010" y="1288"/>
                </a:lnTo>
                <a:lnTo>
                  <a:pt x="3052" y="1315"/>
                </a:lnTo>
                <a:lnTo>
                  <a:pt x="3091" y="1341"/>
                </a:lnTo>
                <a:lnTo>
                  <a:pt x="3128" y="1364"/>
                </a:lnTo>
                <a:lnTo>
                  <a:pt x="3162" y="1386"/>
                </a:lnTo>
                <a:lnTo>
                  <a:pt x="3193" y="1405"/>
                </a:lnTo>
                <a:lnTo>
                  <a:pt x="3221" y="1421"/>
                </a:lnTo>
                <a:lnTo>
                  <a:pt x="3244" y="1435"/>
                </a:lnTo>
                <a:lnTo>
                  <a:pt x="3262" y="1446"/>
                </a:lnTo>
                <a:lnTo>
                  <a:pt x="3277" y="1455"/>
                </a:lnTo>
                <a:lnTo>
                  <a:pt x="3277" y="1442"/>
                </a:lnTo>
                <a:lnTo>
                  <a:pt x="3291" y="1442"/>
                </a:lnTo>
                <a:lnTo>
                  <a:pt x="3291" y="1497"/>
                </a:lnTo>
                <a:lnTo>
                  <a:pt x="3303" y="1497"/>
                </a:lnTo>
                <a:lnTo>
                  <a:pt x="3303" y="1697"/>
                </a:lnTo>
                <a:lnTo>
                  <a:pt x="3474" y="1697"/>
                </a:lnTo>
                <a:lnTo>
                  <a:pt x="3474" y="2546"/>
                </a:lnTo>
                <a:lnTo>
                  <a:pt x="3459" y="2546"/>
                </a:lnTo>
                <a:lnTo>
                  <a:pt x="3461" y="2551"/>
                </a:lnTo>
                <a:lnTo>
                  <a:pt x="3462" y="2555"/>
                </a:lnTo>
                <a:lnTo>
                  <a:pt x="3462" y="2674"/>
                </a:lnTo>
                <a:lnTo>
                  <a:pt x="3460" y="2682"/>
                </a:lnTo>
                <a:lnTo>
                  <a:pt x="3457" y="2688"/>
                </a:lnTo>
                <a:lnTo>
                  <a:pt x="3450" y="2692"/>
                </a:lnTo>
                <a:lnTo>
                  <a:pt x="3446" y="2694"/>
                </a:lnTo>
                <a:lnTo>
                  <a:pt x="3442" y="2694"/>
                </a:lnTo>
                <a:lnTo>
                  <a:pt x="3438" y="2694"/>
                </a:lnTo>
                <a:lnTo>
                  <a:pt x="3433" y="2692"/>
                </a:lnTo>
                <a:lnTo>
                  <a:pt x="3430" y="2690"/>
                </a:lnTo>
                <a:lnTo>
                  <a:pt x="3353" y="2631"/>
                </a:lnTo>
                <a:lnTo>
                  <a:pt x="3353" y="2631"/>
                </a:lnTo>
                <a:lnTo>
                  <a:pt x="3353" y="2580"/>
                </a:lnTo>
                <a:lnTo>
                  <a:pt x="3422" y="2634"/>
                </a:lnTo>
                <a:lnTo>
                  <a:pt x="3422" y="2564"/>
                </a:lnTo>
                <a:lnTo>
                  <a:pt x="3353" y="2486"/>
                </a:lnTo>
                <a:lnTo>
                  <a:pt x="3353" y="2427"/>
                </a:lnTo>
                <a:lnTo>
                  <a:pt x="3440" y="2522"/>
                </a:lnTo>
                <a:lnTo>
                  <a:pt x="3450" y="2522"/>
                </a:lnTo>
                <a:lnTo>
                  <a:pt x="3450" y="1720"/>
                </a:lnTo>
                <a:lnTo>
                  <a:pt x="3044" y="1720"/>
                </a:lnTo>
                <a:lnTo>
                  <a:pt x="3044" y="2096"/>
                </a:lnTo>
                <a:lnTo>
                  <a:pt x="3147" y="2212"/>
                </a:lnTo>
                <a:lnTo>
                  <a:pt x="3147" y="2272"/>
                </a:lnTo>
                <a:lnTo>
                  <a:pt x="2288" y="1313"/>
                </a:lnTo>
                <a:lnTo>
                  <a:pt x="2285" y="1309"/>
                </a:lnTo>
                <a:lnTo>
                  <a:pt x="2283" y="1304"/>
                </a:lnTo>
                <a:lnTo>
                  <a:pt x="2282" y="1299"/>
                </a:lnTo>
                <a:lnTo>
                  <a:pt x="2282" y="1051"/>
                </a:lnTo>
                <a:lnTo>
                  <a:pt x="1843" y="1051"/>
                </a:lnTo>
                <a:lnTo>
                  <a:pt x="1834" y="1048"/>
                </a:lnTo>
                <a:lnTo>
                  <a:pt x="1826" y="1041"/>
                </a:lnTo>
                <a:lnTo>
                  <a:pt x="1823" y="1031"/>
                </a:lnTo>
                <a:lnTo>
                  <a:pt x="1823" y="457"/>
                </a:lnTo>
                <a:lnTo>
                  <a:pt x="1629" y="457"/>
                </a:lnTo>
                <a:lnTo>
                  <a:pt x="1629" y="835"/>
                </a:lnTo>
                <a:lnTo>
                  <a:pt x="1626" y="845"/>
                </a:lnTo>
                <a:lnTo>
                  <a:pt x="1620" y="852"/>
                </a:lnTo>
                <a:lnTo>
                  <a:pt x="1609" y="855"/>
                </a:lnTo>
                <a:lnTo>
                  <a:pt x="1481" y="855"/>
                </a:lnTo>
                <a:lnTo>
                  <a:pt x="1470" y="852"/>
                </a:lnTo>
                <a:lnTo>
                  <a:pt x="1463" y="845"/>
                </a:lnTo>
                <a:lnTo>
                  <a:pt x="1460" y="835"/>
                </a:lnTo>
                <a:lnTo>
                  <a:pt x="1460" y="457"/>
                </a:lnTo>
                <a:lnTo>
                  <a:pt x="1298" y="457"/>
                </a:lnTo>
                <a:lnTo>
                  <a:pt x="1224" y="918"/>
                </a:lnTo>
                <a:lnTo>
                  <a:pt x="1226" y="920"/>
                </a:lnTo>
                <a:lnTo>
                  <a:pt x="1225" y="921"/>
                </a:lnTo>
                <a:lnTo>
                  <a:pt x="1223" y="922"/>
                </a:lnTo>
                <a:lnTo>
                  <a:pt x="1172" y="1239"/>
                </a:lnTo>
                <a:lnTo>
                  <a:pt x="1420" y="1239"/>
                </a:lnTo>
                <a:lnTo>
                  <a:pt x="1424" y="1240"/>
                </a:lnTo>
                <a:lnTo>
                  <a:pt x="1717" y="1299"/>
                </a:lnTo>
                <a:lnTo>
                  <a:pt x="1721" y="1301"/>
                </a:lnTo>
                <a:lnTo>
                  <a:pt x="1725" y="1304"/>
                </a:lnTo>
                <a:lnTo>
                  <a:pt x="3147" y="2413"/>
                </a:lnTo>
                <a:lnTo>
                  <a:pt x="3147" y="2463"/>
                </a:lnTo>
                <a:lnTo>
                  <a:pt x="1704" y="1338"/>
                </a:lnTo>
                <a:lnTo>
                  <a:pt x="1418" y="1279"/>
                </a:lnTo>
                <a:lnTo>
                  <a:pt x="1149" y="1279"/>
                </a:lnTo>
                <a:lnTo>
                  <a:pt x="1144" y="1278"/>
                </a:lnTo>
                <a:lnTo>
                  <a:pt x="1140" y="1277"/>
                </a:lnTo>
                <a:lnTo>
                  <a:pt x="1137" y="1275"/>
                </a:lnTo>
                <a:lnTo>
                  <a:pt x="1134" y="1272"/>
                </a:lnTo>
                <a:lnTo>
                  <a:pt x="1132" y="1269"/>
                </a:lnTo>
                <a:lnTo>
                  <a:pt x="1130" y="1264"/>
                </a:lnTo>
                <a:lnTo>
                  <a:pt x="1130" y="1260"/>
                </a:lnTo>
                <a:lnTo>
                  <a:pt x="1130" y="1256"/>
                </a:lnTo>
                <a:lnTo>
                  <a:pt x="1179" y="948"/>
                </a:lnTo>
                <a:lnTo>
                  <a:pt x="1155" y="961"/>
                </a:lnTo>
                <a:lnTo>
                  <a:pt x="1129" y="973"/>
                </a:lnTo>
                <a:lnTo>
                  <a:pt x="1097" y="987"/>
                </a:lnTo>
                <a:lnTo>
                  <a:pt x="1063" y="1001"/>
                </a:lnTo>
                <a:lnTo>
                  <a:pt x="1025" y="1014"/>
                </a:lnTo>
                <a:lnTo>
                  <a:pt x="985" y="1025"/>
                </a:lnTo>
                <a:lnTo>
                  <a:pt x="943" y="1035"/>
                </a:lnTo>
                <a:lnTo>
                  <a:pt x="899" y="1042"/>
                </a:lnTo>
                <a:lnTo>
                  <a:pt x="853" y="1047"/>
                </a:lnTo>
                <a:lnTo>
                  <a:pt x="805" y="1049"/>
                </a:lnTo>
                <a:lnTo>
                  <a:pt x="757" y="1046"/>
                </a:lnTo>
                <a:lnTo>
                  <a:pt x="708" y="1038"/>
                </a:lnTo>
                <a:lnTo>
                  <a:pt x="658" y="1026"/>
                </a:lnTo>
                <a:lnTo>
                  <a:pt x="609" y="1008"/>
                </a:lnTo>
                <a:lnTo>
                  <a:pt x="561" y="984"/>
                </a:lnTo>
                <a:lnTo>
                  <a:pt x="513" y="953"/>
                </a:lnTo>
                <a:lnTo>
                  <a:pt x="468" y="923"/>
                </a:lnTo>
                <a:lnTo>
                  <a:pt x="427" y="900"/>
                </a:lnTo>
                <a:lnTo>
                  <a:pt x="386" y="882"/>
                </a:lnTo>
                <a:lnTo>
                  <a:pt x="348" y="869"/>
                </a:lnTo>
                <a:lnTo>
                  <a:pt x="311" y="861"/>
                </a:lnTo>
                <a:lnTo>
                  <a:pt x="277" y="856"/>
                </a:lnTo>
                <a:lnTo>
                  <a:pt x="245" y="856"/>
                </a:lnTo>
                <a:lnTo>
                  <a:pt x="214" y="859"/>
                </a:lnTo>
                <a:lnTo>
                  <a:pt x="186" y="864"/>
                </a:lnTo>
                <a:lnTo>
                  <a:pt x="161" y="870"/>
                </a:lnTo>
                <a:lnTo>
                  <a:pt x="137" y="880"/>
                </a:lnTo>
                <a:lnTo>
                  <a:pt x="116" y="889"/>
                </a:lnTo>
                <a:lnTo>
                  <a:pt x="97" y="900"/>
                </a:lnTo>
                <a:lnTo>
                  <a:pt x="81" y="911"/>
                </a:lnTo>
                <a:lnTo>
                  <a:pt x="67" y="920"/>
                </a:lnTo>
                <a:lnTo>
                  <a:pt x="55" y="930"/>
                </a:lnTo>
                <a:lnTo>
                  <a:pt x="47" y="938"/>
                </a:lnTo>
                <a:lnTo>
                  <a:pt x="40" y="945"/>
                </a:lnTo>
                <a:lnTo>
                  <a:pt x="40" y="1829"/>
                </a:lnTo>
                <a:lnTo>
                  <a:pt x="1044" y="1829"/>
                </a:lnTo>
                <a:lnTo>
                  <a:pt x="1091" y="1494"/>
                </a:lnTo>
                <a:lnTo>
                  <a:pt x="1094" y="1486"/>
                </a:lnTo>
                <a:lnTo>
                  <a:pt x="1101" y="1480"/>
                </a:lnTo>
                <a:lnTo>
                  <a:pt x="1109" y="1477"/>
                </a:lnTo>
                <a:lnTo>
                  <a:pt x="1413" y="1451"/>
                </a:lnTo>
                <a:lnTo>
                  <a:pt x="1417" y="1451"/>
                </a:lnTo>
                <a:lnTo>
                  <a:pt x="1703" y="1498"/>
                </a:lnTo>
                <a:lnTo>
                  <a:pt x="1707" y="1499"/>
                </a:lnTo>
                <a:lnTo>
                  <a:pt x="1711" y="1502"/>
                </a:lnTo>
                <a:lnTo>
                  <a:pt x="3391" y="2815"/>
                </a:lnTo>
                <a:lnTo>
                  <a:pt x="3394" y="2818"/>
                </a:lnTo>
                <a:lnTo>
                  <a:pt x="3396" y="2822"/>
                </a:lnTo>
                <a:lnTo>
                  <a:pt x="3398" y="2826"/>
                </a:lnTo>
                <a:lnTo>
                  <a:pt x="3398" y="2830"/>
                </a:lnTo>
                <a:lnTo>
                  <a:pt x="3398" y="2884"/>
                </a:lnTo>
                <a:lnTo>
                  <a:pt x="3395" y="2893"/>
                </a:lnTo>
                <a:lnTo>
                  <a:pt x="3389" y="2901"/>
                </a:lnTo>
                <a:lnTo>
                  <a:pt x="3378" y="2904"/>
                </a:lnTo>
                <a:lnTo>
                  <a:pt x="3186" y="2904"/>
                </a:lnTo>
                <a:lnTo>
                  <a:pt x="3182" y="2903"/>
                </a:lnTo>
                <a:lnTo>
                  <a:pt x="3178" y="2902"/>
                </a:lnTo>
                <a:lnTo>
                  <a:pt x="3175" y="2901"/>
                </a:lnTo>
                <a:lnTo>
                  <a:pt x="1548" y="1871"/>
                </a:lnTo>
                <a:lnTo>
                  <a:pt x="1062" y="1869"/>
                </a:lnTo>
                <a:lnTo>
                  <a:pt x="1060" y="1869"/>
                </a:lnTo>
                <a:lnTo>
                  <a:pt x="1059" y="1869"/>
                </a:lnTo>
                <a:lnTo>
                  <a:pt x="0" y="1869"/>
                </a:lnTo>
                <a:lnTo>
                  <a:pt x="0" y="930"/>
                </a:lnTo>
                <a:lnTo>
                  <a:pt x="4" y="924"/>
                </a:lnTo>
                <a:lnTo>
                  <a:pt x="6" y="922"/>
                </a:lnTo>
                <a:lnTo>
                  <a:pt x="11" y="918"/>
                </a:lnTo>
                <a:lnTo>
                  <a:pt x="18" y="911"/>
                </a:lnTo>
                <a:lnTo>
                  <a:pt x="28" y="902"/>
                </a:lnTo>
                <a:lnTo>
                  <a:pt x="39" y="893"/>
                </a:lnTo>
                <a:lnTo>
                  <a:pt x="54" y="882"/>
                </a:lnTo>
                <a:lnTo>
                  <a:pt x="71" y="870"/>
                </a:lnTo>
                <a:lnTo>
                  <a:pt x="91" y="860"/>
                </a:lnTo>
                <a:lnTo>
                  <a:pt x="113" y="848"/>
                </a:lnTo>
                <a:lnTo>
                  <a:pt x="137" y="838"/>
                </a:lnTo>
                <a:lnTo>
                  <a:pt x="164" y="830"/>
                </a:lnTo>
                <a:lnTo>
                  <a:pt x="191" y="823"/>
                </a:lnTo>
                <a:lnTo>
                  <a:pt x="222" y="819"/>
                </a:lnTo>
                <a:lnTo>
                  <a:pt x="255" y="817"/>
                </a:lnTo>
                <a:lnTo>
                  <a:pt x="289" y="819"/>
                </a:lnTo>
                <a:lnTo>
                  <a:pt x="327" y="825"/>
                </a:lnTo>
                <a:lnTo>
                  <a:pt x="365" y="834"/>
                </a:lnTo>
                <a:lnTo>
                  <a:pt x="405" y="848"/>
                </a:lnTo>
                <a:lnTo>
                  <a:pt x="447" y="866"/>
                </a:lnTo>
                <a:lnTo>
                  <a:pt x="490" y="890"/>
                </a:lnTo>
                <a:lnTo>
                  <a:pt x="536" y="921"/>
                </a:lnTo>
                <a:lnTo>
                  <a:pt x="580" y="949"/>
                </a:lnTo>
                <a:lnTo>
                  <a:pt x="624" y="971"/>
                </a:lnTo>
                <a:lnTo>
                  <a:pt x="670" y="988"/>
                </a:lnTo>
                <a:lnTo>
                  <a:pt x="715" y="999"/>
                </a:lnTo>
                <a:lnTo>
                  <a:pt x="759" y="1006"/>
                </a:lnTo>
                <a:lnTo>
                  <a:pt x="804" y="1008"/>
                </a:lnTo>
                <a:lnTo>
                  <a:pt x="848" y="1007"/>
                </a:lnTo>
                <a:lnTo>
                  <a:pt x="890" y="1004"/>
                </a:lnTo>
                <a:lnTo>
                  <a:pt x="932" y="997"/>
                </a:lnTo>
                <a:lnTo>
                  <a:pt x="971" y="988"/>
                </a:lnTo>
                <a:lnTo>
                  <a:pt x="1008" y="978"/>
                </a:lnTo>
                <a:lnTo>
                  <a:pt x="1043" y="966"/>
                </a:lnTo>
                <a:lnTo>
                  <a:pt x="1075" y="953"/>
                </a:lnTo>
                <a:lnTo>
                  <a:pt x="1105" y="940"/>
                </a:lnTo>
                <a:lnTo>
                  <a:pt x="1131" y="929"/>
                </a:lnTo>
                <a:lnTo>
                  <a:pt x="1154" y="917"/>
                </a:lnTo>
                <a:lnTo>
                  <a:pt x="1172" y="906"/>
                </a:lnTo>
                <a:lnTo>
                  <a:pt x="1187" y="898"/>
                </a:lnTo>
                <a:lnTo>
                  <a:pt x="1261" y="434"/>
                </a:lnTo>
                <a:lnTo>
                  <a:pt x="1265" y="425"/>
                </a:lnTo>
                <a:lnTo>
                  <a:pt x="1272" y="420"/>
                </a:lnTo>
                <a:lnTo>
                  <a:pt x="1281" y="418"/>
                </a:lnTo>
                <a:lnTo>
                  <a:pt x="1481" y="418"/>
                </a:lnTo>
                <a:lnTo>
                  <a:pt x="1490" y="420"/>
                </a:lnTo>
                <a:lnTo>
                  <a:pt x="1498" y="427"/>
                </a:lnTo>
                <a:lnTo>
                  <a:pt x="1500" y="437"/>
                </a:lnTo>
                <a:lnTo>
                  <a:pt x="1500" y="815"/>
                </a:lnTo>
                <a:lnTo>
                  <a:pt x="1589" y="815"/>
                </a:lnTo>
                <a:lnTo>
                  <a:pt x="1589" y="437"/>
                </a:lnTo>
                <a:lnTo>
                  <a:pt x="1592" y="427"/>
                </a:lnTo>
                <a:lnTo>
                  <a:pt x="1600" y="420"/>
                </a:lnTo>
                <a:lnTo>
                  <a:pt x="1609" y="418"/>
                </a:lnTo>
                <a:lnTo>
                  <a:pt x="1843" y="418"/>
                </a:lnTo>
                <a:lnTo>
                  <a:pt x="1854" y="420"/>
                </a:lnTo>
                <a:lnTo>
                  <a:pt x="1860" y="427"/>
                </a:lnTo>
                <a:lnTo>
                  <a:pt x="1863" y="437"/>
                </a:lnTo>
                <a:lnTo>
                  <a:pt x="1863" y="1010"/>
                </a:lnTo>
                <a:lnTo>
                  <a:pt x="2302" y="1010"/>
                </a:lnTo>
                <a:lnTo>
                  <a:pt x="2312" y="1014"/>
                </a:lnTo>
                <a:lnTo>
                  <a:pt x="2319" y="1021"/>
                </a:lnTo>
                <a:lnTo>
                  <a:pt x="2322" y="1031"/>
                </a:lnTo>
                <a:lnTo>
                  <a:pt x="2322" y="1291"/>
                </a:lnTo>
                <a:lnTo>
                  <a:pt x="3021" y="2071"/>
                </a:lnTo>
                <a:lnTo>
                  <a:pt x="3021" y="1697"/>
                </a:lnTo>
                <a:lnTo>
                  <a:pt x="3265" y="1697"/>
                </a:lnTo>
                <a:lnTo>
                  <a:pt x="3265" y="1496"/>
                </a:lnTo>
                <a:lnTo>
                  <a:pt x="3277" y="1496"/>
                </a:lnTo>
                <a:lnTo>
                  <a:pt x="3277" y="1481"/>
                </a:lnTo>
                <a:lnTo>
                  <a:pt x="3270" y="1477"/>
                </a:lnTo>
                <a:lnTo>
                  <a:pt x="3257" y="1469"/>
                </a:lnTo>
                <a:lnTo>
                  <a:pt x="3239" y="1460"/>
                </a:lnTo>
                <a:lnTo>
                  <a:pt x="3218" y="1447"/>
                </a:lnTo>
                <a:lnTo>
                  <a:pt x="3192" y="1431"/>
                </a:lnTo>
                <a:lnTo>
                  <a:pt x="3162" y="1413"/>
                </a:lnTo>
                <a:lnTo>
                  <a:pt x="3130" y="1394"/>
                </a:lnTo>
                <a:lnTo>
                  <a:pt x="3094" y="1372"/>
                </a:lnTo>
                <a:lnTo>
                  <a:pt x="3057" y="1347"/>
                </a:lnTo>
                <a:lnTo>
                  <a:pt x="3016" y="1321"/>
                </a:lnTo>
                <a:lnTo>
                  <a:pt x="2974" y="1292"/>
                </a:lnTo>
                <a:lnTo>
                  <a:pt x="2930" y="1262"/>
                </a:lnTo>
                <a:lnTo>
                  <a:pt x="2886" y="1231"/>
                </a:lnTo>
                <a:lnTo>
                  <a:pt x="2839" y="1199"/>
                </a:lnTo>
                <a:lnTo>
                  <a:pt x="2793" y="1165"/>
                </a:lnTo>
                <a:lnTo>
                  <a:pt x="2746" y="1128"/>
                </a:lnTo>
                <a:lnTo>
                  <a:pt x="2700" y="1092"/>
                </a:lnTo>
                <a:lnTo>
                  <a:pt x="2653" y="1055"/>
                </a:lnTo>
                <a:lnTo>
                  <a:pt x="2608" y="1017"/>
                </a:lnTo>
                <a:lnTo>
                  <a:pt x="2563" y="978"/>
                </a:lnTo>
                <a:lnTo>
                  <a:pt x="2521" y="938"/>
                </a:lnTo>
                <a:lnTo>
                  <a:pt x="2479" y="898"/>
                </a:lnTo>
                <a:lnTo>
                  <a:pt x="2440" y="857"/>
                </a:lnTo>
                <a:lnTo>
                  <a:pt x="2404" y="816"/>
                </a:lnTo>
                <a:lnTo>
                  <a:pt x="2370" y="776"/>
                </a:lnTo>
                <a:lnTo>
                  <a:pt x="2339" y="734"/>
                </a:lnTo>
                <a:lnTo>
                  <a:pt x="2312" y="694"/>
                </a:lnTo>
                <a:lnTo>
                  <a:pt x="2289" y="652"/>
                </a:lnTo>
                <a:lnTo>
                  <a:pt x="2270" y="613"/>
                </a:lnTo>
                <a:lnTo>
                  <a:pt x="2255" y="573"/>
                </a:lnTo>
                <a:lnTo>
                  <a:pt x="2245" y="533"/>
                </a:lnTo>
                <a:lnTo>
                  <a:pt x="2237" y="533"/>
                </a:lnTo>
                <a:lnTo>
                  <a:pt x="2235" y="533"/>
                </a:lnTo>
                <a:lnTo>
                  <a:pt x="2233" y="532"/>
                </a:lnTo>
                <a:lnTo>
                  <a:pt x="2232" y="530"/>
                </a:lnTo>
                <a:lnTo>
                  <a:pt x="2232" y="528"/>
                </a:lnTo>
                <a:lnTo>
                  <a:pt x="2232" y="509"/>
                </a:lnTo>
                <a:lnTo>
                  <a:pt x="2218" y="506"/>
                </a:lnTo>
                <a:lnTo>
                  <a:pt x="2200" y="502"/>
                </a:lnTo>
                <a:lnTo>
                  <a:pt x="2179" y="495"/>
                </a:lnTo>
                <a:lnTo>
                  <a:pt x="2156" y="488"/>
                </a:lnTo>
                <a:lnTo>
                  <a:pt x="2156" y="530"/>
                </a:lnTo>
                <a:lnTo>
                  <a:pt x="2157" y="532"/>
                </a:lnTo>
                <a:lnTo>
                  <a:pt x="2214" y="815"/>
                </a:lnTo>
                <a:lnTo>
                  <a:pt x="2289" y="986"/>
                </a:lnTo>
                <a:lnTo>
                  <a:pt x="2289" y="987"/>
                </a:lnTo>
                <a:lnTo>
                  <a:pt x="2289" y="989"/>
                </a:lnTo>
                <a:lnTo>
                  <a:pt x="2309" y="989"/>
                </a:lnTo>
                <a:lnTo>
                  <a:pt x="2309" y="1010"/>
                </a:lnTo>
                <a:lnTo>
                  <a:pt x="2200" y="1010"/>
                </a:lnTo>
                <a:lnTo>
                  <a:pt x="2200" y="989"/>
                </a:lnTo>
                <a:lnTo>
                  <a:pt x="2224" y="989"/>
                </a:lnTo>
                <a:lnTo>
                  <a:pt x="2110" y="825"/>
                </a:lnTo>
                <a:lnTo>
                  <a:pt x="2071" y="825"/>
                </a:lnTo>
                <a:lnTo>
                  <a:pt x="1956" y="989"/>
                </a:lnTo>
                <a:lnTo>
                  <a:pt x="1983" y="989"/>
                </a:lnTo>
                <a:lnTo>
                  <a:pt x="1983" y="1010"/>
                </a:lnTo>
                <a:lnTo>
                  <a:pt x="1872" y="1010"/>
                </a:lnTo>
                <a:lnTo>
                  <a:pt x="1872" y="989"/>
                </a:lnTo>
                <a:lnTo>
                  <a:pt x="1892" y="989"/>
                </a:lnTo>
                <a:lnTo>
                  <a:pt x="1892" y="987"/>
                </a:lnTo>
                <a:lnTo>
                  <a:pt x="1893" y="986"/>
                </a:lnTo>
                <a:lnTo>
                  <a:pt x="1968" y="815"/>
                </a:lnTo>
                <a:lnTo>
                  <a:pt x="2034" y="532"/>
                </a:lnTo>
                <a:lnTo>
                  <a:pt x="2034" y="430"/>
                </a:lnTo>
                <a:lnTo>
                  <a:pt x="1995" y="406"/>
                </a:lnTo>
                <a:lnTo>
                  <a:pt x="1956" y="377"/>
                </a:lnTo>
                <a:lnTo>
                  <a:pt x="1956" y="391"/>
                </a:lnTo>
                <a:lnTo>
                  <a:pt x="1955" y="393"/>
                </a:lnTo>
                <a:lnTo>
                  <a:pt x="1954" y="395"/>
                </a:lnTo>
                <a:lnTo>
                  <a:pt x="1953" y="396"/>
                </a:lnTo>
                <a:lnTo>
                  <a:pt x="1950" y="397"/>
                </a:lnTo>
                <a:lnTo>
                  <a:pt x="1921" y="397"/>
                </a:lnTo>
                <a:lnTo>
                  <a:pt x="1919" y="396"/>
                </a:lnTo>
                <a:lnTo>
                  <a:pt x="1917" y="395"/>
                </a:lnTo>
                <a:lnTo>
                  <a:pt x="1916" y="393"/>
                </a:lnTo>
                <a:lnTo>
                  <a:pt x="1915" y="391"/>
                </a:lnTo>
                <a:lnTo>
                  <a:pt x="1915" y="368"/>
                </a:lnTo>
                <a:lnTo>
                  <a:pt x="1902" y="368"/>
                </a:lnTo>
                <a:lnTo>
                  <a:pt x="1898" y="367"/>
                </a:lnTo>
                <a:lnTo>
                  <a:pt x="1895" y="364"/>
                </a:lnTo>
                <a:lnTo>
                  <a:pt x="1893" y="361"/>
                </a:lnTo>
                <a:lnTo>
                  <a:pt x="1892" y="358"/>
                </a:lnTo>
                <a:lnTo>
                  <a:pt x="1893" y="355"/>
                </a:lnTo>
                <a:lnTo>
                  <a:pt x="1895" y="352"/>
                </a:lnTo>
                <a:lnTo>
                  <a:pt x="1898" y="351"/>
                </a:lnTo>
                <a:lnTo>
                  <a:pt x="1901" y="350"/>
                </a:lnTo>
                <a:lnTo>
                  <a:pt x="1796" y="354"/>
                </a:lnTo>
                <a:lnTo>
                  <a:pt x="1693" y="357"/>
                </a:lnTo>
                <a:lnTo>
                  <a:pt x="1593" y="358"/>
                </a:lnTo>
                <a:lnTo>
                  <a:pt x="1498" y="357"/>
                </a:lnTo>
                <a:lnTo>
                  <a:pt x="1405" y="355"/>
                </a:lnTo>
                <a:lnTo>
                  <a:pt x="1315" y="352"/>
                </a:lnTo>
                <a:lnTo>
                  <a:pt x="1229" y="346"/>
                </a:lnTo>
                <a:lnTo>
                  <a:pt x="1144" y="341"/>
                </a:lnTo>
                <a:lnTo>
                  <a:pt x="1064" y="335"/>
                </a:lnTo>
                <a:lnTo>
                  <a:pt x="987" y="327"/>
                </a:lnTo>
                <a:lnTo>
                  <a:pt x="914" y="320"/>
                </a:lnTo>
                <a:lnTo>
                  <a:pt x="845" y="312"/>
                </a:lnTo>
                <a:lnTo>
                  <a:pt x="780" y="304"/>
                </a:lnTo>
                <a:lnTo>
                  <a:pt x="720" y="295"/>
                </a:lnTo>
                <a:lnTo>
                  <a:pt x="664" y="287"/>
                </a:lnTo>
                <a:lnTo>
                  <a:pt x="613" y="279"/>
                </a:lnTo>
                <a:lnTo>
                  <a:pt x="567" y="271"/>
                </a:lnTo>
                <a:lnTo>
                  <a:pt x="527" y="265"/>
                </a:lnTo>
                <a:lnTo>
                  <a:pt x="492" y="257"/>
                </a:lnTo>
                <a:lnTo>
                  <a:pt x="463" y="252"/>
                </a:lnTo>
                <a:lnTo>
                  <a:pt x="439" y="248"/>
                </a:lnTo>
                <a:lnTo>
                  <a:pt x="422" y="243"/>
                </a:lnTo>
                <a:lnTo>
                  <a:pt x="412" y="241"/>
                </a:lnTo>
                <a:lnTo>
                  <a:pt x="407" y="240"/>
                </a:lnTo>
                <a:lnTo>
                  <a:pt x="413" y="218"/>
                </a:lnTo>
                <a:lnTo>
                  <a:pt x="417" y="218"/>
                </a:lnTo>
                <a:lnTo>
                  <a:pt x="428" y="221"/>
                </a:lnTo>
                <a:lnTo>
                  <a:pt x="445" y="224"/>
                </a:lnTo>
                <a:lnTo>
                  <a:pt x="468" y="230"/>
                </a:lnTo>
                <a:lnTo>
                  <a:pt x="498" y="235"/>
                </a:lnTo>
                <a:lnTo>
                  <a:pt x="532" y="241"/>
                </a:lnTo>
                <a:lnTo>
                  <a:pt x="572" y="249"/>
                </a:lnTo>
                <a:lnTo>
                  <a:pt x="618" y="256"/>
                </a:lnTo>
                <a:lnTo>
                  <a:pt x="669" y="265"/>
                </a:lnTo>
                <a:lnTo>
                  <a:pt x="724" y="272"/>
                </a:lnTo>
                <a:lnTo>
                  <a:pt x="785" y="281"/>
                </a:lnTo>
                <a:lnTo>
                  <a:pt x="850" y="289"/>
                </a:lnTo>
                <a:lnTo>
                  <a:pt x="918" y="298"/>
                </a:lnTo>
                <a:lnTo>
                  <a:pt x="991" y="305"/>
                </a:lnTo>
                <a:lnTo>
                  <a:pt x="1068" y="311"/>
                </a:lnTo>
                <a:lnTo>
                  <a:pt x="1149" y="318"/>
                </a:lnTo>
                <a:lnTo>
                  <a:pt x="1232" y="324"/>
                </a:lnTo>
                <a:lnTo>
                  <a:pt x="1319" y="328"/>
                </a:lnTo>
                <a:lnTo>
                  <a:pt x="1409" y="332"/>
                </a:lnTo>
                <a:lnTo>
                  <a:pt x="1502" y="334"/>
                </a:lnTo>
                <a:lnTo>
                  <a:pt x="1597" y="335"/>
                </a:lnTo>
                <a:lnTo>
                  <a:pt x="1694" y="334"/>
                </a:lnTo>
                <a:lnTo>
                  <a:pt x="1793" y="330"/>
                </a:lnTo>
                <a:lnTo>
                  <a:pt x="1895" y="326"/>
                </a:lnTo>
                <a:lnTo>
                  <a:pt x="1898" y="324"/>
                </a:lnTo>
                <a:lnTo>
                  <a:pt x="1902" y="324"/>
                </a:lnTo>
                <a:lnTo>
                  <a:pt x="1915" y="324"/>
                </a:lnTo>
                <a:lnTo>
                  <a:pt x="1915" y="310"/>
                </a:lnTo>
                <a:lnTo>
                  <a:pt x="1888" y="310"/>
                </a:lnTo>
                <a:lnTo>
                  <a:pt x="1885" y="309"/>
                </a:lnTo>
                <a:lnTo>
                  <a:pt x="1882" y="307"/>
                </a:lnTo>
                <a:lnTo>
                  <a:pt x="1881" y="305"/>
                </a:lnTo>
                <a:lnTo>
                  <a:pt x="1881" y="302"/>
                </a:lnTo>
                <a:lnTo>
                  <a:pt x="1882" y="299"/>
                </a:lnTo>
                <a:lnTo>
                  <a:pt x="1884" y="296"/>
                </a:lnTo>
                <a:lnTo>
                  <a:pt x="2034" y="216"/>
                </a:lnTo>
                <a:lnTo>
                  <a:pt x="2034" y="103"/>
                </a:lnTo>
                <a:lnTo>
                  <a:pt x="2034" y="102"/>
                </a:lnTo>
                <a:lnTo>
                  <a:pt x="2035" y="100"/>
                </a:lnTo>
                <a:lnTo>
                  <a:pt x="2035" y="98"/>
                </a:lnTo>
                <a:lnTo>
                  <a:pt x="2084" y="4"/>
                </a:lnTo>
                <a:lnTo>
                  <a:pt x="2086" y="2"/>
                </a:lnTo>
                <a:lnTo>
                  <a:pt x="2088" y="1"/>
                </a:lnTo>
                <a:lnTo>
                  <a:pt x="20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79"/>
          <p:cNvSpPr>
            <a:spLocks noEditPoints="1"/>
          </p:cNvSpPr>
          <p:nvPr/>
        </p:nvSpPr>
        <p:spPr bwMode="auto">
          <a:xfrm>
            <a:off x="9070328" y="3581400"/>
            <a:ext cx="590550" cy="311150"/>
          </a:xfrm>
          <a:custGeom>
            <a:avLst/>
            <a:gdLst>
              <a:gd name="T0" fmla="*/ 2721 w 3348"/>
              <a:gd name="T1" fmla="*/ 1467 h 1767"/>
              <a:gd name="T2" fmla="*/ 2500 w 3348"/>
              <a:gd name="T3" fmla="*/ 1534 h 1767"/>
              <a:gd name="T4" fmla="*/ 1351 w 3348"/>
              <a:gd name="T5" fmla="*/ 1532 h 1767"/>
              <a:gd name="T6" fmla="*/ 1117 w 3348"/>
              <a:gd name="T7" fmla="*/ 1460 h 1767"/>
              <a:gd name="T8" fmla="*/ 2301 w 3348"/>
              <a:gd name="T9" fmla="*/ 1380 h 1767"/>
              <a:gd name="T10" fmla="*/ 2309 w 3348"/>
              <a:gd name="T11" fmla="*/ 1386 h 1767"/>
              <a:gd name="T12" fmla="*/ 2091 w 3348"/>
              <a:gd name="T13" fmla="*/ 1321 h 1767"/>
              <a:gd name="T14" fmla="*/ 3206 w 3348"/>
              <a:gd name="T15" fmla="*/ 1292 h 1767"/>
              <a:gd name="T16" fmla="*/ 2999 w 3348"/>
              <a:gd name="T17" fmla="*/ 1356 h 1767"/>
              <a:gd name="T18" fmla="*/ 896 w 3348"/>
              <a:gd name="T19" fmla="*/ 1377 h 1767"/>
              <a:gd name="T20" fmla="*/ 2558 w 3348"/>
              <a:gd name="T21" fmla="*/ 1228 h 1767"/>
              <a:gd name="T22" fmla="*/ 2744 w 3348"/>
              <a:gd name="T23" fmla="*/ 1255 h 1767"/>
              <a:gd name="T24" fmla="*/ 2353 w 3348"/>
              <a:gd name="T25" fmla="*/ 1265 h 1767"/>
              <a:gd name="T26" fmla="*/ 407 w 3348"/>
              <a:gd name="T27" fmla="*/ 1081 h 1767"/>
              <a:gd name="T28" fmla="*/ 243 w 3348"/>
              <a:gd name="T29" fmla="*/ 1040 h 1767"/>
              <a:gd name="T30" fmla="*/ 2324 w 3348"/>
              <a:gd name="T31" fmla="*/ 912 h 1767"/>
              <a:gd name="T32" fmla="*/ 2611 w 3348"/>
              <a:gd name="T33" fmla="*/ 829 h 1767"/>
              <a:gd name="T34" fmla="*/ 2508 w 3348"/>
              <a:gd name="T35" fmla="*/ 638 h 1767"/>
              <a:gd name="T36" fmla="*/ 2564 w 3348"/>
              <a:gd name="T37" fmla="*/ 595 h 1767"/>
              <a:gd name="T38" fmla="*/ 1960 w 3348"/>
              <a:gd name="T39" fmla="*/ 506 h 1767"/>
              <a:gd name="T40" fmla="*/ 2701 w 3348"/>
              <a:gd name="T41" fmla="*/ 460 h 1767"/>
              <a:gd name="T42" fmla="*/ 1494 w 3348"/>
              <a:gd name="T43" fmla="*/ 453 h 1767"/>
              <a:gd name="T44" fmla="*/ 3054 w 3348"/>
              <a:gd name="T45" fmla="*/ 439 h 1767"/>
              <a:gd name="T46" fmla="*/ 1982 w 3348"/>
              <a:gd name="T47" fmla="*/ 467 h 1767"/>
              <a:gd name="T48" fmla="*/ 2394 w 3348"/>
              <a:gd name="T49" fmla="*/ 431 h 1767"/>
              <a:gd name="T50" fmla="*/ 2314 w 3348"/>
              <a:gd name="T51" fmla="*/ 436 h 1767"/>
              <a:gd name="T52" fmla="*/ 2296 w 3348"/>
              <a:gd name="T53" fmla="*/ 891 h 1767"/>
              <a:gd name="T54" fmla="*/ 1279 w 3348"/>
              <a:gd name="T55" fmla="*/ 398 h 1767"/>
              <a:gd name="T56" fmla="*/ 3011 w 3348"/>
              <a:gd name="T57" fmla="*/ 412 h 1767"/>
              <a:gd name="T58" fmla="*/ 2448 w 3348"/>
              <a:gd name="T59" fmla="*/ 337 h 1767"/>
              <a:gd name="T60" fmla="*/ 1785 w 3348"/>
              <a:gd name="T61" fmla="*/ 342 h 1767"/>
              <a:gd name="T62" fmla="*/ 3061 w 3348"/>
              <a:gd name="T63" fmla="*/ 319 h 1767"/>
              <a:gd name="T64" fmla="*/ 3091 w 3348"/>
              <a:gd name="T65" fmla="*/ 302 h 1767"/>
              <a:gd name="T66" fmla="*/ 2356 w 3348"/>
              <a:gd name="T67" fmla="*/ 303 h 1767"/>
              <a:gd name="T68" fmla="*/ 3040 w 3348"/>
              <a:gd name="T69" fmla="*/ 317 h 1767"/>
              <a:gd name="T70" fmla="*/ 2902 w 3348"/>
              <a:gd name="T71" fmla="*/ 315 h 1767"/>
              <a:gd name="T72" fmla="*/ 2686 w 3348"/>
              <a:gd name="T73" fmla="*/ 271 h 1767"/>
              <a:gd name="T74" fmla="*/ 2613 w 3348"/>
              <a:gd name="T75" fmla="*/ 246 h 1767"/>
              <a:gd name="T76" fmla="*/ 2617 w 3348"/>
              <a:gd name="T77" fmla="*/ 254 h 1767"/>
              <a:gd name="T78" fmla="*/ 2417 w 3348"/>
              <a:gd name="T79" fmla="*/ 277 h 1767"/>
              <a:gd name="T80" fmla="*/ 2359 w 3348"/>
              <a:gd name="T81" fmla="*/ 210 h 1767"/>
              <a:gd name="T82" fmla="*/ 2669 w 3348"/>
              <a:gd name="T83" fmla="*/ 262 h 1767"/>
              <a:gd name="T84" fmla="*/ 2969 w 3348"/>
              <a:gd name="T85" fmla="*/ 131 h 1767"/>
              <a:gd name="T86" fmla="*/ 3052 w 3348"/>
              <a:gd name="T87" fmla="*/ 344 h 1767"/>
              <a:gd name="T88" fmla="*/ 3051 w 3348"/>
              <a:gd name="T89" fmla="*/ 460 h 1767"/>
              <a:gd name="T90" fmla="*/ 3153 w 3348"/>
              <a:gd name="T91" fmla="*/ 861 h 1767"/>
              <a:gd name="T92" fmla="*/ 2765 w 3348"/>
              <a:gd name="T93" fmla="*/ 860 h 1767"/>
              <a:gd name="T94" fmla="*/ 2885 w 3348"/>
              <a:gd name="T95" fmla="*/ 451 h 1767"/>
              <a:gd name="T96" fmla="*/ 2822 w 3348"/>
              <a:gd name="T97" fmla="*/ 413 h 1767"/>
              <a:gd name="T98" fmla="*/ 2679 w 3348"/>
              <a:gd name="T99" fmla="*/ 499 h 1767"/>
              <a:gd name="T100" fmla="*/ 2703 w 3348"/>
              <a:gd name="T101" fmla="*/ 892 h 1767"/>
              <a:gd name="T102" fmla="*/ 1368 w 3348"/>
              <a:gd name="T103" fmla="*/ 1412 h 1767"/>
              <a:gd name="T104" fmla="*/ 1397 w 3348"/>
              <a:gd name="T105" fmla="*/ 1498 h 1767"/>
              <a:gd name="T106" fmla="*/ 1345 w 3348"/>
              <a:gd name="T107" fmla="*/ 1580 h 1767"/>
              <a:gd name="T108" fmla="*/ 1589 w 3348"/>
              <a:gd name="T109" fmla="*/ 1605 h 1767"/>
              <a:gd name="T110" fmla="*/ 1213 w 3348"/>
              <a:gd name="T111" fmla="*/ 1555 h 1767"/>
              <a:gd name="T112" fmla="*/ 1202 w 3348"/>
              <a:gd name="T113" fmla="*/ 1417 h 1767"/>
              <a:gd name="T114" fmla="*/ 1223 w 3348"/>
              <a:gd name="T115" fmla="*/ 1016 h 1767"/>
              <a:gd name="T116" fmla="*/ 1277 w 3348"/>
              <a:gd name="T117" fmla="*/ 440 h 1767"/>
              <a:gd name="T118" fmla="*/ 1513 w 3348"/>
              <a:gd name="T119" fmla="*/ 329 h 1767"/>
              <a:gd name="T120" fmla="*/ 1717 w 3348"/>
              <a:gd name="T121" fmla="*/ 287 h 1767"/>
              <a:gd name="T122" fmla="*/ 2336 w 3348"/>
              <a:gd name="T123" fmla="*/ 271 h 1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48" h="1767">
                <a:moveTo>
                  <a:pt x="2423" y="1467"/>
                </a:moveTo>
                <a:lnTo>
                  <a:pt x="2429" y="1467"/>
                </a:lnTo>
                <a:lnTo>
                  <a:pt x="2429" y="1469"/>
                </a:lnTo>
                <a:lnTo>
                  <a:pt x="2431" y="1486"/>
                </a:lnTo>
                <a:lnTo>
                  <a:pt x="2437" y="1500"/>
                </a:lnTo>
                <a:lnTo>
                  <a:pt x="2445" y="1512"/>
                </a:lnTo>
                <a:lnTo>
                  <a:pt x="2458" y="1520"/>
                </a:lnTo>
                <a:lnTo>
                  <a:pt x="2471" y="1525"/>
                </a:lnTo>
                <a:lnTo>
                  <a:pt x="2484" y="1528"/>
                </a:lnTo>
                <a:lnTo>
                  <a:pt x="2494" y="1528"/>
                </a:lnTo>
                <a:lnTo>
                  <a:pt x="2497" y="1528"/>
                </a:lnTo>
                <a:lnTo>
                  <a:pt x="2502" y="1528"/>
                </a:lnTo>
                <a:lnTo>
                  <a:pt x="2510" y="1527"/>
                </a:lnTo>
                <a:lnTo>
                  <a:pt x="2520" y="1524"/>
                </a:lnTo>
                <a:lnTo>
                  <a:pt x="2530" y="1521"/>
                </a:lnTo>
                <a:lnTo>
                  <a:pt x="2540" y="1515"/>
                </a:lnTo>
                <a:lnTo>
                  <a:pt x="2551" y="1508"/>
                </a:lnTo>
                <a:lnTo>
                  <a:pt x="2559" y="1498"/>
                </a:lnTo>
                <a:lnTo>
                  <a:pt x="2564" y="1485"/>
                </a:lnTo>
                <a:lnTo>
                  <a:pt x="2566" y="1469"/>
                </a:lnTo>
                <a:lnTo>
                  <a:pt x="2566" y="1467"/>
                </a:lnTo>
                <a:lnTo>
                  <a:pt x="2572" y="1467"/>
                </a:lnTo>
                <a:lnTo>
                  <a:pt x="2572" y="1469"/>
                </a:lnTo>
                <a:lnTo>
                  <a:pt x="2574" y="1486"/>
                </a:lnTo>
                <a:lnTo>
                  <a:pt x="2579" y="1500"/>
                </a:lnTo>
                <a:lnTo>
                  <a:pt x="2588" y="1512"/>
                </a:lnTo>
                <a:lnTo>
                  <a:pt x="2599" y="1519"/>
                </a:lnTo>
                <a:lnTo>
                  <a:pt x="2611" y="1524"/>
                </a:lnTo>
                <a:lnTo>
                  <a:pt x="2623" y="1527"/>
                </a:lnTo>
                <a:lnTo>
                  <a:pt x="2633" y="1528"/>
                </a:lnTo>
                <a:lnTo>
                  <a:pt x="2640" y="1528"/>
                </a:lnTo>
                <a:lnTo>
                  <a:pt x="2643" y="1528"/>
                </a:lnTo>
                <a:lnTo>
                  <a:pt x="2643" y="1531"/>
                </a:lnTo>
                <a:lnTo>
                  <a:pt x="2643" y="1528"/>
                </a:lnTo>
                <a:lnTo>
                  <a:pt x="2645" y="1528"/>
                </a:lnTo>
                <a:lnTo>
                  <a:pt x="2651" y="1528"/>
                </a:lnTo>
                <a:lnTo>
                  <a:pt x="2659" y="1527"/>
                </a:lnTo>
                <a:lnTo>
                  <a:pt x="2669" y="1524"/>
                </a:lnTo>
                <a:lnTo>
                  <a:pt x="2679" y="1521"/>
                </a:lnTo>
                <a:lnTo>
                  <a:pt x="2690" y="1515"/>
                </a:lnTo>
                <a:lnTo>
                  <a:pt x="2700" y="1508"/>
                </a:lnTo>
                <a:lnTo>
                  <a:pt x="2707" y="1498"/>
                </a:lnTo>
                <a:lnTo>
                  <a:pt x="2713" y="1485"/>
                </a:lnTo>
                <a:lnTo>
                  <a:pt x="2715" y="1469"/>
                </a:lnTo>
                <a:lnTo>
                  <a:pt x="2715" y="1467"/>
                </a:lnTo>
                <a:lnTo>
                  <a:pt x="2721" y="1467"/>
                </a:lnTo>
                <a:lnTo>
                  <a:pt x="2721" y="1469"/>
                </a:lnTo>
                <a:lnTo>
                  <a:pt x="2723" y="1486"/>
                </a:lnTo>
                <a:lnTo>
                  <a:pt x="2728" y="1500"/>
                </a:lnTo>
                <a:lnTo>
                  <a:pt x="2737" y="1512"/>
                </a:lnTo>
                <a:lnTo>
                  <a:pt x="2748" y="1519"/>
                </a:lnTo>
                <a:lnTo>
                  <a:pt x="2761" y="1524"/>
                </a:lnTo>
                <a:lnTo>
                  <a:pt x="2772" y="1527"/>
                </a:lnTo>
                <a:lnTo>
                  <a:pt x="2782" y="1528"/>
                </a:lnTo>
                <a:lnTo>
                  <a:pt x="2789" y="1528"/>
                </a:lnTo>
                <a:lnTo>
                  <a:pt x="2792" y="1528"/>
                </a:lnTo>
                <a:lnTo>
                  <a:pt x="2792" y="1534"/>
                </a:lnTo>
                <a:lnTo>
                  <a:pt x="2791" y="1534"/>
                </a:lnTo>
                <a:lnTo>
                  <a:pt x="2790" y="1534"/>
                </a:lnTo>
                <a:lnTo>
                  <a:pt x="2787" y="1534"/>
                </a:lnTo>
                <a:lnTo>
                  <a:pt x="2780" y="1534"/>
                </a:lnTo>
                <a:lnTo>
                  <a:pt x="2769" y="1533"/>
                </a:lnTo>
                <a:lnTo>
                  <a:pt x="2757" y="1530"/>
                </a:lnTo>
                <a:lnTo>
                  <a:pt x="2744" y="1524"/>
                </a:lnTo>
                <a:lnTo>
                  <a:pt x="2733" y="1516"/>
                </a:lnTo>
                <a:lnTo>
                  <a:pt x="2723" y="1504"/>
                </a:lnTo>
                <a:lnTo>
                  <a:pt x="2718" y="1490"/>
                </a:lnTo>
                <a:lnTo>
                  <a:pt x="2710" y="1504"/>
                </a:lnTo>
                <a:lnTo>
                  <a:pt x="2700" y="1515"/>
                </a:lnTo>
                <a:lnTo>
                  <a:pt x="2688" y="1523"/>
                </a:lnTo>
                <a:lnTo>
                  <a:pt x="2675" y="1528"/>
                </a:lnTo>
                <a:lnTo>
                  <a:pt x="2663" y="1532"/>
                </a:lnTo>
                <a:lnTo>
                  <a:pt x="2653" y="1533"/>
                </a:lnTo>
                <a:lnTo>
                  <a:pt x="2646" y="1534"/>
                </a:lnTo>
                <a:lnTo>
                  <a:pt x="2643" y="1534"/>
                </a:lnTo>
                <a:lnTo>
                  <a:pt x="2642" y="1534"/>
                </a:lnTo>
                <a:lnTo>
                  <a:pt x="2639" y="1534"/>
                </a:lnTo>
                <a:lnTo>
                  <a:pt x="2631" y="1534"/>
                </a:lnTo>
                <a:lnTo>
                  <a:pt x="2620" y="1533"/>
                </a:lnTo>
                <a:lnTo>
                  <a:pt x="2608" y="1530"/>
                </a:lnTo>
                <a:lnTo>
                  <a:pt x="2595" y="1524"/>
                </a:lnTo>
                <a:lnTo>
                  <a:pt x="2584" y="1516"/>
                </a:lnTo>
                <a:lnTo>
                  <a:pt x="2575" y="1504"/>
                </a:lnTo>
                <a:lnTo>
                  <a:pt x="2569" y="1490"/>
                </a:lnTo>
                <a:lnTo>
                  <a:pt x="2562" y="1503"/>
                </a:lnTo>
                <a:lnTo>
                  <a:pt x="2553" y="1514"/>
                </a:lnTo>
                <a:lnTo>
                  <a:pt x="2541" y="1522"/>
                </a:lnTo>
                <a:lnTo>
                  <a:pt x="2530" y="1527"/>
                </a:lnTo>
                <a:lnTo>
                  <a:pt x="2518" y="1531"/>
                </a:lnTo>
                <a:lnTo>
                  <a:pt x="2508" y="1533"/>
                </a:lnTo>
                <a:lnTo>
                  <a:pt x="2500" y="1534"/>
                </a:lnTo>
                <a:lnTo>
                  <a:pt x="2500" y="1534"/>
                </a:lnTo>
                <a:lnTo>
                  <a:pt x="2500" y="1534"/>
                </a:lnTo>
                <a:lnTo>
                  <a:pt x="2498" y="1534"/>
                </a:lnTo>
                <a:lnTo>
                  <a:pt x="2496" y="1534"/>
                </a:lnTo>
                <a:lnTo>
                  <a:pt x="2488" y="1534"/>
                </a:lnTo>
                <a:lnTo>
                  <a:pt x="2477" y="1533"/>
                </a:lnTo>
                <a:lnTo>
                  <a:pt x="2465" y="1530"/>
                </a:lnTo>
                <a:lnTo>
                  <a:pt x="2453" y="1524"/>
                </a:lnTo>
                <a:lnTo>
                  <a:pt x="2441" y="1516"/>
                </a:lnTo>
                <a:lnTo>
                  <a:pt x="2432" y="1504"/>
                </a:lnTo>
                <a:lnTo>
                  <a:pt x="2426" y="1490"/>
                </a:lnTo>
                <a:lnTo>
                  <a:pt x="2419" y="1503"/>
                </a:lnTo>
                <a:lnTo>
                  <a:pt x="2411" y="1513"/>
                </a:lnTo>
                <a:lnTo>
                  <a:pt x="2399" y="1521"/>
                </a:lnTo>
                <a:lnTo>
                  <a:pt x="2388" y="1526"/>
                </a:lnTo>
                <a:lnTo>
                  <a:pt x="2377" y="1530"/>
                </a:lnTo>
                <a:lnTo>
                  <a:pt x="2367" y="1533"/>
                </a:lnTo>
                <a:lnTo>
                  <a:pt x="2359" y="1534"/>
                </a:lnTo>
                <a:lnTo>
                  <a:pt x="2353" y="1534"/>
                </a:lnTo>
                <a:lnTo>
                  <a:pt x="2351" y="1534"/>
                </a:lnTo>
                <a:lnTo>
                  <a:pt x="2351" y="1528"/>
                </a:lnTo>
                <a:lnTo>
                  <a:pt x="2354" y="1528"/>
                </a:lnTo>
                <a:lnTo>
                  <a:pt x="2360" y="1528"/>
                </a:lnTo>
                <a:lnTo>
                  <a:pt x="2368" y="1527"/>
                </a:lnTo>
                <a:lnTo>
                  <a:pt x="2377" y="1524"/>
                </a:lnTo>
                <a:lnTo>
                  <a:pt x="2387" y="1521"/>
                </a:lnTo>
                <a:lnTo>
                  <a:pt x="2398" y="1515"/>
                </a:lnTo>
                <a:lnTo>
                  <a:pt x="2408" y="1508"/>
                </a:lnTo>
                <a:lnTo>
                  <a:pt x="2416" y="1498"/>
                </a:lnTo>
                <a:lnTo>
                  <a:pt x="2421" y="1485"/>
                </a:lnTo>
                <a:lnTo>
                  <a:pt x="2423" y="1469"/>
                </a:lnTo>
                <a:lnTo>
                  <a:pt x="2423" y="1467"/>
                </a:lnTo>
                <a:close/>
                <a:moveTo>
                  <a:pt x="1287" y="1459"/>
                </a:moveTo>
                <a:lnTo>
                  <a:pt x="1271" y="1464"/>
                </a:lnTo>
                <a:lnTo>
                  <a:pt x="1258" y="1472"/>
                </a:lnTo>
                <a:lnTo>
                  <a:pt x="1248" y="1484"/>
                </a:lnTo>
                <a:lnTo>
                  <a:pt x="1242" y="1498"/>
                </a:lnTo>
                <a:lnTo>
                  <a:pt x="1239" y="1514"/>
                </a:lnTo>
                <a:lnTo>
                  <a:pt x="1242" y="1532"/>
                </a:lnTo>
                <a:lnTo>
                  <a:pt x="1250" y="1547"/>
                </a:lnTo>
                <a:lnTo>
                  <a:pt x="1262" y="1560"/>
                </a:lnTo>
                <a:lnTo>
                  <a:pt x="1278" y="1568"/>
                </a:lnTo>
                <a:lnTo>
                  <a:pt x="1297" y="1571"/>
                </a:lnTo>
                <a:lnTo>
                  <a:pt x="1315" y="1568"/>
                </a:lnTo>
                <a:lnTo>
                  <a:pt x="1330" y="1560"/>
                </a:lnTo>
                <a:lnTo>
                  <a:pt x="1343" y="1547"/>
                </a:lnTo>
                <a:lnTo>
                  <a:pt x="1351" y="1532"/>
                </a:lnTo>
                <a:lnTo>
                  <a:pt x="1354" y="1514"/>
                </a:lnTo>
                <a:lnTo>
                  <a:pt x="1352" y="1499"/>
                </a:lnTo>
                <a:lnTo>
                  <a:pt x="1346" y="1485"/>
                </a:lnTo>
                <a:lnTo>
                  <a:pt x="1336" y="1474"/>
                </a:lnTo>
                <a:lnTo>
                  <a:pt x="1324" y="1465"/>
                </a:lnTo>
                <a:lnTo>
                  <a:pt x="1310" y="1460"/>
                </a:lnTo>
                <a:lnTo>
                  <a:pt x="1287" y="1459"/>
                </a:lnTo>
                <a:close/>
                <a:moveTo>
                  <a:pt x="1013" y="1356"/>
                </a:moveTo>
                <a:lnTo>
                  <a:pt x="1016" y="1356"/>
                </a:lnTo>
                <a:lnTo>
                  <a:pt x="1019" y="1358"/>
                </a:lnTo>
                <a:lnTo>
                  <a:pt x="1028" y="1361"/>
                </a:lnTo>
                <a:lnTo>
                  <a:pt x="1040" y="1367"/>
                </a:lnTo>
                <a:lnTo>
                  <a:pt x="1054" y="1376"/>
                </a:lnTo>
                <a:lnTo>
                  <a:pt x="1070" y="1386"/>
                </a:lnTo>
                <a:lnTo>
                  <a:pt x="1088" y="1399"/>
                </a:lnTo>
                <a:lnTo>
                  <a:pt x="1103" y="1414"/>
                </a:lnTo>
                <a:lnTo>
                  <a:pt x="1117" y="1433"/>
                </a:lnTo>
                <a:lnTo>
                  <a:pt x="1128" y="1453"/>
                </a:lnTo>
                <a:lnTo>
                  <a:pt x="1135" y="1475"/>
                </a:lnTo>
                <a:lnTo>
                  <a:pt x="1147" y="1447"/>
                </a:lnTo>
                <a:lnTo>
                  <a:pt x="1148" y="1445"/>
                </a:lnTo>
                <a:lnTo>
                  <a:pt x="1150" y="1444"/>
                </a:lnTo>
                <a:lnTo>
                  <a:pt x="1154" y="1443"/>
                </a:lnTo>
                <a:lnTo>
                  <a:pt x="1156" y="1444"/>
                </a:lnTo>
                <a:lnTo>
                  <a:pt x="1158" y="1445"/>
                </a:lnTo>
                <a:lnTo>
                  <a:pt x="1160" y="1447"/>
                </a:lnTo>
                <a:lnTo>
                  <a:pt x="1160" y="1450"/>
                </a:lnTo>
                <a:lnTo>
                  <a:pt x="1160" y="1452"/>
                </a:lnTo>
                <a:lnTo>
                  <a:pt x="1140" y="1497"/>
                </a:lnTo>
                <a:lnTo>
                  <a:pt x="1140" y="1498"/>
                </a:lnTo>
                <a:lnTo>
                  <a:pt x="1138" y="1500"/>
                </a:lnTo>
                <a:lnTo>
                  <a:pt x="1137" y="1500"/>
                </a:lnTo>
                <a:lnTo>
                  <a:pt x="1134" y="1501"/>
                </a:lnTo>
                <a:lnTo>
                  <a:pt x="1133" y="1501"/>
                </a:lnTo>
                <a:lnTo>
                  <a:pt x="1132" y="1500"/>
                </a:lnTo>
                <a:lnTo>
                  <a:pt x="1090" y="1478"/>
                </a:lnTo>
                <a:lnTo>
                  <a:pt x="1088" y="1476"/>
                </a:lnTo>
                <a:lnTo>
                  <a:pt x="1087" y="1474"/>
                </a:lnTo>
                <a:lnTo>
                  <a:pt x="1087" y="1472"/>
                </a:lnTo>
                <a:lnTo>
                  <a:pt x="1087" y="1469"/>
                </a:lnTo>
                <a:lnTo>
                  <a:pt x="1089" y="1467"/>
                </a:lnTo>
                <a:lnTo>
                  <a:pt x="1091" y="1466"/>
                </a:lnTo>
                <a:lnTo>
                  <a:pt x="1094" y="1466"/>
                </a:lnTo>
                <a:lnTo>
                  <a:pt x="1096" y="1467"/>
                </a:lnTo>
                <a:lnTo>
                  <a:pt x="1123" y="1481"/>
                </a:lnTo>
                <a:lnTo>
                  <a:pt x="1117" y="1460"/>
                </a:lnTo>
                <a:lnTo>
                  <a:pt x="1107" y="1441"/>
                </a:lnTo>
                <a:lnTo>
                  <a:pt x="1094" y="1424"/>
                </a:lnTo>
                <a:lnTo>
                  <a:pt x="1078" y="1409"/>
                </a:lnTo>
                <a:lnTo>
                  <a:pt x="1062" y="1396"/>
                </a:lnTo>
                <a:lnTo>
                  <a:pt x="1047" y="1386"/>
                </a:lnTo>
                <a:lnTo>
                  <a:pt x="1033" y="1379"/>
                </a:lnTo>
                <a:lnTo>
                  <a:pt x="1022" y="1373"/>
                </a:lnTo>
                <a:lnTo>
                  <a:pt x="1014" y="1370"/>
                </a:lnTo>
                <a:lnTo>
                  <a:pt x="1010" y="1368"/>
                </a:lnTo>
                <a:lnTo>
                  <a:pt x="1008" y="1367"/>
                </a:lnTo>
                <a:lnTo>
                  <a:pt x="1006" y="1365"/>
                </a:lnTo>
                <a:lnTo>
                  <a:pt x="1006" y="1363"/>
                </a:lnTo>
                <a:lnTo>
                  <a:pt x="1006" y="1360"/>
                </a:lnTo>
                <a:lnTo>
                  <a:pt x="1008" y="1358"/>
                </a:lnTo>
                <a:lnTo>
                  <a:pt x="1010" y="1356"/>
                </a:lnTo>
                <a:lnTo>
                  <a:pt x="1013" y="1356"/>
                </a:lnTo>
                <a:close/>
                <a:moveTo>
                  <a:pt x="2091" y="1319"/>
                </a:moveTo>
                <a:lnTo>
                  <a:pt x="2097" y="1319"/>
                </a:lnTo>
                <a:lnTo>
                  <a:pt x="2097" y="1321"/>
                </a:lnTo>
                <a:lnTo>
                  <a:pt x="2099" y="1338"/>
                </a:lnTo>
                <a:lnTo>
                  <a:pt x="2104" y="1352"/>
                </a:lnTo>
                <a:lnTo>
                  <a:pt x="2113" y="1363"/>
                </a:lnTo>
                <a:lnTo>
                  <a:pt x="2126" y="1372"/>
                </a:lnTo>
                <a:lnTo>
                  <a:pt x="2140" y="1377"/>
                </a:lnTo>
                <a:lnTo>
                  <a:pt x="2152" y="1379"/>
                </a:lnTo>
                <a:lnTo>
                  <a:pt x="2162" y="1380"/>
                </a:lnTo>
                <a:lnTo>
                  <a:pt x="2164" y="1380"/>
                </a:lnTo>
                <a:lnTo>
                  <a:pt x="2170" y="1380"/>
                </a:lnTo>
                <a:lnTo>
                  <a:pt x="2178" y="1378"/>
                </a:lnTo>
                <a:lnTo>
                  <a:pt x="2188" y="1376"/>
                </a:lnTo>
                <a:lnTo>
                  <a:pt x="2199" y="1372"/>
                </a:lnTo>
                <a:lnTo>
                  <a:pt x="2209" y="1367"/>
                </a:lnTo>
                <a:lnTo>
                  <a:pt x="2219" y="1359"/>
                </a:lnTo>
                <a:lnTo>
                  <a:pt x="2226" y="1349"/>
                </a:lnTo>
                <a:lnTo>
                  <a:pt x="2232" y="1337"/>
                </a:lnTo>
                <a:lnTo>
                  <a:pt x="2234" y="1321"/>
                </a:lnTo>
                <a:lnTo>
                  <a:pt x="2234" y="1319"/>
                </a:lnTo>
                <a:lnTo>
                  <a:pt x="2240" y="1319"/>
                </a:lnTo>
                <a:lnTo>
                  <a:pt x="2240" y="1321"/>
                </a:lnTo>
                <a:lnTo>
                  <a:pt x="2242" y="1338"/>
                </a:lnTo>
                <a:lnTo>
                  <a:pt x="2247" y="1352"/>
                </a:lnTo>
                <a:lnTo>
                  <a:pt x="2256" y="1363"/>
                </a:lnTo>
                <a:lnTo>
                  <a:pt x="2268" y="1371"/>
                </a:lnTo>
                <a:lnTo>
                  <a:pt x="2280" y="1376"/>
                </a:lnTo>
                <a:lnTo>
                  <a:pt x="2291" y="1379"/>
                </a:lnTo>
                <a:lnTo>
                  <a:pt x="2301" y="1380"/>
                </a:lnTo>
                <a:lnTo>
                  <a:pt x="2308" y="1380"/>
                </a:lnTo>
                <a:lnTo>
                  <a:pt x="2310" y="1380"/>
                </a:lnTo>
                <a:lnTo>
                  <a:pt x="2311" y="1383"/>
                </a:lnTo>
                <a:lnTo>
                  <a:pt x="2311" y="1380"/>
                </a:lnTo>
                <a:lnTo>
                  <a:pt x="2313" y="1380"/>
                </a:lnTo>
                <a:lnTo>
                  <a:pt x="2319" y="1380"/>
                </a:lnTo>
                <a:lnTo>
                  <a:pt x="2327" y="1378"/>
                </a:lnTo>
                <a:lnTo>
                  <a:pt x="2336" y="1376"/>
                </a:lnTo>
                <a:lnTo>
                  <a:pt x="2348" y="1372"/>
                </a:lnTo>
                <a:lnTo>
                  <a:pt x="2358" y="1367"/>
                </a:lnTo>
                <a:lnTo>
                  <a:pt x="2367" y="1359"/>
                </a:lnTo>
                <a:lnTo>
                  <a:pt x="2375" y="1349"/>
                </a:lnTo>
                <a:lnTo>
                  <a:pt x="2381" y="1337"/>
                </a:lnTo>
                <a:lnTo>
                  <a:pt x="2383" y="1321"/>
                </a:lnTo>
                <a:lnTo>
                  <a:pt x="2383" y="1319"/>
                </a:lnTo>
                <a:lnTo>
                  <a:pt x="2389" y="1319"/>
                </a:lnTo>
                <a:lnTo>
                  <a:pt x="2389" y="1321"/>
                </a:lnTo>
                <a:lnTo>
                  <a:pt x="2391" y="1338"/>
                </a:lnTo>
                <a:lnTo>
                  <a:pt x="2396" y="1352"/>
                </a:lnTo>
                <a:lnTo>
                  <a:pt x="2405" y="1363"/>
                </a:lnTo>
                <a:lnTo>
                  <a:pt x="2417" y="1371"/>
                </a:lnTo>
                <a:lnTo>
                  <a:pt x="2429" y="1376"/>
                </a:lnTo>
                <a:lnTo>
                  <a:pt x="2440" y="1379"/>
                </a:lnTo>
                <a:lnTo>
                  <a:pt x="2450" y="1380"/>
                </a:lnTo>
                <a:lnTo>
                  <a:pt x="2457" y="1380"/>
                </a:lnTo>
                <a:lnTo>
                  <a:pt x="2459" y="1380"/>
                </a:lnTo>
                <a:lnTo>
                  <a:pt x="2460" y="1386"/>
                </a:lnTo>
                <a:lnTo>
                  <a:pt x="2459" y="1386"/>
                </a:lnTo>
                <a:lnTo>
                  <a:pt x="2457" y="1386"/>
                </a:lnTo>
                <a:lnTo>
                  <a:pt x="2455" y="1386"/>
                </a:lnTo>
                <a:lnTo>
                  <a:pt x="2447" y="1386"/>
                </a:lnTo>
                <a:lnTo>
                  <a:pt x="2437" y="1385"/>
                </a:lnTo>
                <a:lnTo>
                  <a:pt x="2425" y="1381"/>
                </a:lnTo>
                <a:lnTo>
                  <a:pt x="2413" y="1376"/>
                </a:lnTo>
                <a:lnTo>
                  <a:pt x="2401" y="1368"/>
                </a:lnTo>
                <a:lnTo>
                  <a:pt x="2391" y="1356"/>
                </a:lnTo>
                <a:lnTo>
                  <a:pt x="2385" y="1342"/>
                </a:lnTo>
                <a:lnTo>
                  <a:pt x="2378" y="1356"/>
                </a:lnTo>
                <a:lnTo>
                  <a:pt x="2368" y="1367"/>
                </a:lnTo>
                <a:lnTo>
                  <a:pt x="2356" y="1375"/>
                </a:lnTo>
                <a:lnTo>
                  <a:pt x="2344" y="1380"/>
                </a:lnTo>
                <a:lnTo>
                  <a:pt x="2331" y="1383"/>
                </a:lnTo>
                <a:lnTo>
                  <a:pt x="2321" y="1385"/>
                </a:lnTo>
                <a:lnTo>
                  <a:pt x="2314" y="1386"/>
                </a:lnTo>
                <a:lnTo>
                  <a:pt x="2311" y="1386"/>
                </a:lnTo>
                <a:lnTo>
                  <a:pt x="2309" y="1386"/>
                </a:lnTo>
                <a:lnTo>
                  <a:pt x="2306" y="1386"/>
                </a:lnTo>
                <a:lnTo>
                  <a:pt x="2298" y="1386"/>
                </a:lnTo>
                <a:lnTo>
                  <a:pt x="2288" y="1385"/>
                </a:lnTo>
                <a:lnTo>
                  <a:pt x="2276" y="1381"/>
                </a:lnTo>
                <a:lnTo>
                  <a:pt x="2263" y="1376"/>
                </a:lnTo>
                <a:lnTo>
                  <a:pt x="2252" y="1368"/>
                </a:lnTo>
                <a:lnTo>
                  <a:pt x="2242" y="1356"/>
                </a:lnTo>
                <a:lnTo>
                  <a:pt x="2236" y="1342"/>
                </a:lnTo>
                <a:lnTo>
                  <a:pt x="2230" y="1355"/>
                </a:lnTo>
                <a:lnTo>
                  <a:pt x="2220" y="1366"/>
                </a:lnTo>
                <a:lnTo>
                  <a:pt x="2210" y="1373"/>
                </a:lnTo>
                <a:lnTo>
                  <a:pt x="2198" y="1379"/>
                </a:lnTo>
                <a:lnTo>
                  <a:pt x="2186" y="1382"/>
                </a:lnTo>
                <a:lnTo>
                  <a:pt x="2176" y="1385"/>
                </a:lnTo>
                <a:lnTo>
                  <a:pt x="2168" y="1386"/>
                </a:lnTo>
                <a:lnTo>
                  <a:pt x="2168" y="1386"/>
                </a:lnTo>
                <a:lnTo>
                  <a:pt x="2167" y="1386"/>
                </a:lnTo>
                <a:lnTo>
                  <a:pt x="2166" y="1386"/>
                </a:lnTo>
                <a:lnTo>
                  <a:pt x="2164" y="1386"/>
                </a:lnTo>
                <a:lnTo>
                  <a:pt x="2156" y="1386"/>
                </a:lnTo>
                <a:lnTo>
                  <a:pt x="2145" y="1385"/>
                </a:lnTo>
                <a:lnTo>
                  <a:pt x="2133" y="1381"/>
                </a:lnTo>
                <a:lnTo>
                  <a:pt x="2120" y="1376"/>
                </a:lnTo>
                <a:lnTo>
                  <a:pt x="2109" y="1368"/>
                </a:lnTo>
                <a:lnTo>
                  <a:pt x="2100" y="1356"/>
                </a:lnTo>
                <a:lnTo>
                  <a:pt x="2094" y="1342"/>
                </a:lnTo>
                <a:lnTo>
                  <a:pt x="2087" y="1355"/>
                </a:lnTo>
                <a:lnTo>
                  <a:pt x="2078" y="1365"/>
                </a:lnTo>
                <a:lnTo>
                  <a:pt x="2068" y="1373"/>
                </a:lnTo>
                <a:lnTo>
                  <a:pt x="2056" y="1378"/>
                </a:lnTo>
                <a:lnTo>
                  <a:pt x="2045" y="1382"/>
                </a:lnTo>
                <a:lnTo>
                  <a:pt x="2035" y="1384"/>
                </a:lnTo>
                <a:lnTo>
                  <a:pt x="2027" y="1386"/>
                </a:lnTo>
                <a:lnTo>
                  <a:pt x="2021" y="1386"/>
                </a:lnTo>
                <a:lnTo>
                  <a:pt x="2019" y="1386"/>
                </a:lnTo>
                <a:lnTo>
                  <a:pt x="2019" y="1380"/>
                </a:lnTo>
                <a:lnTo>
                  <a:pt x="2022" y="1380"/>
                </a:lnTo>
                <a:lnTo>
                  <a:pt x="2027" y="1380"/>
                </a:lnTo>
                <a:lnTo>
                  <a:pt x="2035" y="1378"/>
                </a:lnTo>
                <a:lnTo>
                  <a:pt x="2045" y="1376"/>
                </a:lnTo>
                <a:lnTo>
                  <a:pt x="2055" y="1372"/>
                </a:lnTo>
                <a:lnTo>
                  <a:pt x="2066" y="1367"/>
                </a:lnTo>
                <a:lnTo>
                  <a:pt x="2076" y="1359"/>
                </a:lnTo>
                <a:lnTo>
                  <a:pt x="2083" y="1349"/>
                </a:lnTo>
                <a:lnTo>
                  <a:pt x="2089" y="1337"/>
                </a:lnTo>
                <a:lnTo>
                  <a:pt x="2091" y="1321"/>
                </a:lnTo>
                <a:lnTo>
                  <a:pt x="2091" y="1319"/>
                </a:lnTo>
                <a:close/>
                <a:moveTo>
                  <a:pt x="2915" y="1290"/>
                </a:moveTo>
                <a:lnTo>
                  <a:pt x="2921" y="1290"/>
                </a:lnTo>
                <a:lnTo>
                  <a:pt x="2921" y="1292"/>
                </a:lnTo>
                <a:lnTo>
                  <a:pt x="2922" y="1309"/>
                </a:lnTo>
                <a:lnTo>
                  <a:pt x="2928" y="1323"/>
                </a:lnTo>
                <a:lnTo>
                  <a:pt x="2937" y="1335"/>
                </a:lnTo>
                <a:lnTo>
                  <a:pt x="2949" y="1343"/>
                </a:lnTo>
                <a:lnTo>
                  <a:pt x="2962" y="1348"/>
                </a:lnTo>
                <a:lnTo>
                  <a:pt x="2976" y="1351"/>
                </a:lnTo>
                <a:lnTo>
                  <a:pt x="2985" y="1351"/>
                </a:lnTo>
                <a:lnTo>
                  <a:pt x="2985" y="1351"/>
                </a:lnTo>
                <a:lnTo>
                  <a:pt x="2988" y="1351"/>
                </a:lnTo>
                <a:lnTo>
                  <a:pt x="2994" y="1351"/>
                </a:lnTo>
                <a:lnTo>
                  <a:pt x="3002" y="1349"/>
                </a:lnTo>
                <a:lnTo>
                  <a:pt x="3011" y="1347"/>
                </a:lnTo>
                <a:lnTo>
                  <a:pt x="3021" y="1344"/>
                </a:lnTo>
                <a:lnTo>
                  <a:pt x="3032" y="1338"/>
                </a:lnTo>
                <a:lnTo>
                  <a:pt x="3042" y="1331"/>
                </a:lnTo>
                <a:lnTo>
                  <a:pt x="3050" y="1321"/>
                </a:lnTo>
                <a:lnTo>
                  <a:pt x="3055" y="1308"/>
                </a:lnTo>
                <a:lnTo>
                  <a:pt x="3057" y="1292"/>
                </a:lnTo>
                <a:lnTo>
                  <a:pt x="3057" y="1290"/>
                </a:lnTo>
                <a:lnTo>
                  <a:pt x="3063" y="1290"/>
                </a:lnTo>
                <a:lnTo>
                  <a:pt x="3063" y="1292"/>
                </a:lnTo>
                <a:lnTo>
                  <a:pt x="3065" y="1309"/>
                </a:lnTo>
                <a:lnTo>
                  <a:pt x="3071" y="1323"/>
                </a:lnTo>
                <a:lnTo>
                  <a:pt x="3079" y="1335"/>
                </a:lnTo>
                <a:lnTo>
                  <a:pt x="3090" y="1342"/>
                </a:lnTo>
                <a:lnTo>
                  <a:pt x="3102" y="1347"/>
                </a:lnTo>
                <a:lnTo>
                  <a:pt x="3115" y="1350"/>
                </a:lnTo>
                <a:lnTo>
                  <a:pt x="3124" y="1351"/>
                </a:lnTo>
                <a:lnTo>
                  <a:pt x="3131" y="1351"/>
                </a:lnTo>
                <a:lnTo>
                  <a:pt x="3134" y="1351"/>
                </a:lnTo>
                <a:lnTo>
                  <a:pt x="3134" y="1354"/>
                </a:lnTo>
                <a:lnTo>
                  <a:pt x="3134" y="1351"/>
                </a:lnTo>
                <a:lnTo>
                  <a:pt x="3137" y="1351"/>
                </a:lnTo>
                <a:lnTo>
                  <a:pt x="3142" y="1351"/>
                </a:lnTo>
                <a:lnTo>
                  <a:pt x="3150" y="1350"/>
                </a:lnTo>
                <a:lnTo>
                  <a:pt x="3160" y="1347"/>
                </a:lnTo>
                <a:lnTo>
                  <a:pt x="3170" y="1344"/>
                </a:lnTo>
                <a:lnTo>
                  <a:pt x="3181" y="1338"/>
                </a:lnTo>
                <a:lnTo>
                  <a:pt x="3191" y="1331"/>
                </a:lnTo>
                <a:lnTo>
                  <a:pt x="3199" y="1321"/>
                </a:lnTo>
                <a:lnTo>
                  <a:pt x="3204" y="1308"/>
                </a:lnTo>
                <a:lnTo>
                  <a:pt x="3206" y="1292"/>
                </a:lnTo>
                <a:lnTo>
                  <a:pt x="3206" y="1290"/>
                </a:lnTo>
                <a:lnTo>
                  <a:pt x="3212" y="1290"/>
                </a:lnTo>
                <a:lnTo>
                  <a:pt x="3212" y="1292"/>
                </a:lnTo>
                <a:lnTo>
                  <a:pt x="3214" y="1309"/>
                </a:lnTo>
                <a:lnTo>
                  <a:pt x="3219" y="1323"/>
                </a:lnTo>
                <a:lnTo>
                  <a:pt x="3228" y="1335"/>
                </a:lnTo>
                <a:lnTo>
                  <a:pt x="3239" y="1342"/>
                </a:lnTo>
                <a:lnTo>
                  <a:pt x="3252" y="1347"/>
                </a:lnTo>
                <a:lnTo>
                  <a:pt x="3263" y="1350"/>
                </a:lnTo>
                <a:lnTo>
                  <a:pt x="3273" y="1351"/>
                </a:lnTo>
                <a:lnTo>
                  <a:pt x="3280" y="1351"/>
                </a:lnTo>
                <a:lnTo>
                  <a:pt x="3283" y="1351"/>
                </a:lnTo>
                <a:lnTo>
                  <a:pt x="3283" y="1357"/>
                </a:lnTo>
                <a:lnTo>
                  <a:pt x="3282" y="1357"/>
                </a:lnTo>
                <a:lnTo>
                  <a:pt x="3281" y="1358"/>
                </a:lnTo>
                <a:lnTo>
                  <a:pt x="3279" y="1358"/>
                </a:lnTo>
                <a:lnTo>
                  <a:pt x="3271" y="1357"/>
                </a:lnTo>
                <a:lnTo>
                  <a:pt x="3260" y="1356"/>
                </a:lnTo>
                <a:lnTo>
                  <a:pt x="3249" y="1353"/>
                </a:lnTo>
                <a:lnTo>
                  <a:pt x="3235" y="1347"/>
                </a:lnTo>
                <a:lnTo>
                  <a:pt x="3224" y="1339"/>
                </a:lnTo>
                <a:lnTo>
                  <a:pt x="3215" y="1327"/>
                </a:lnTo>
                <a:lnTo>
                  <a:pt x="3209" y="1313"/>
                </a:lnTo>
                <a:lnTo>
                  <a:pt x="3201" y="1327"/>
                </a:lnTo>
                <a:lnTo>
                  <a:pt x="3191" y="1338"/>
                </a:lnTo>
                <a:lnTo>
                  <a:pt x="3180" y="1346"/>
                </a:lnTo>
                <a:lnTo>
                  <a:pt x="3166" y="1351"/>
                </a:lnTo>
                <a:lnTo>
                  <a:pt x="3155" y="1355"/>
                </a:lnTo>
                <a:lnTo>
                  <a:pt x="3145" y="1356"/>
                </a:lnTo>
                <a:lnTo>
                  <a:pt x="3137" y="1357"/>
                </a:lnTo>
                <a:lnTo>
                  <a:pt x="3134" y="1357"/>
                </a:lnTo>
                <a:lnTo>
                  <a:pt x="3133" y="1357"/>
                </a:lnTo>
                <a:lnTo>
                  <a:pt x="3130" y="1358"/>
                </a:lnTo>
                <a:lnTo>
                  <a:pt x="3122" y="1357"/>
                </a:lnTo>
                <a:lnTo>
                  <a:pt x="3112" y="1356"/>
                </a:lnTo>
                <a:lnTo>
                  <a:pt x="3099" y="1353"/>
                </a:lnTo>
                <a:lnTo>
                  <a:pt x="3087" y="1347"/>
                </a:lnTo>
                <a:lnTo>
                  <a:pt x="3075" y="1339"/>
                </a:lnTo>
                <a:lnTo>
                  <a:pt x="3066" y="1327"/>
                </a:lnTo>
                <a:lnTo>
                  <a:pt x="3060" y="1313"/>
                </a:lnTo>
                <a:lnTo>
                  <a:pt x="3053" y="1326"/>
                </a:lnTo>
                <a:lnTo>
                  <a:pt x="3044" y="1337"/>
                </a:lnTo>
                <a:lnTo>
                  <a:pt x="3032" y="1345"/>
                </a:lnTo>
                <a:lnTo>
                  <a:pt x="3021" y="1350"/>
                </a:lnTo>
                <a:lnTo>
                  <a:pt x="3009" y="1354"/>
                </a:lnTo>
                <a:lnTo>
                  <a:pt x="2999" y="1356"/>
                </a:lnTo>
                <a:lnTo>
                  <a:pt x="2991" y="1357"/>
                </a:lnTo>
                <a:lnTo>
                  <a:pt x="2992" y="1357"/>
                </a:lnTo>
                <a:lnTo>
                  <a:pt x="2991" y="1357"/>
                </a:lnTo>
                <a:lnTo>
                  <a:pt x="2989" y="1357"/>
                </a:lnTo>
                <a:lnTo>
                  <a:pt x="2987" y="1357"/>
                </a:lnTo>
                <a:lnTo>
                  <a:pt x="2979" y="1357"/>
                </a:lnTo>
                <a:lnTo>
                  <a:pt x="2969" y="1356"/>
                </a:lnTo>
                <a:lnTo>
                  <a:pt x="2956" y="1353"/>
                </a:lnTo>
                <a:lnTo>
                  <a:pt x="2944" y="1347"/>
                </a:lnTo>
                <a:lnTo>
                  <a:pt x="2932" y="1339"/>
                </a:lnTo>
                <a:lnTo>
                  <a:pt x="2923" y="1327"/>
                </a:lnTo>
                <a:lnTo>
                  <a:pt x="2917" y="1313"/>
                </a:lnTo>
                <a:lnTo>
                  <a:pt x="2911" y="1326"/>
                </a:lnTo>
                <a:lnTo>
                  <a:pt x="2902" y="1336"/>
                </a:lnTo>
                <a:lnTo>
                  <a:pt x="2891" y="1344"/>
                </a:lnTo>
                <a:lnTo>
                  <a:pt x="2879" y="1349"/>
                </a:lnTo>
                <a:lnTo>
                  <a:pt x="2869" y="1353"/>
                </a:lnTo>
                <a:lnTo>
                  <a:pt x="2859" y="1356"/>
                </a:lnTo>
                <a:lnTo>
                  <a:pt x="2850" y="1357"/>
                </a:lnTo>
                <a:lnTo>
                  <a:pt x="2845" y="1357"/>
                </a:lnTo>
                <a:lnTo>
                  <a:pt x="2842" y="1357"/>
                </a:lnTo>
                <a:lnTo>
                  <a:pt x="2842" y="1351"/>
                </a:lnTo>
                <a:lnTo>
                  <a:pt x="2845" y="1351"/>
                </a:lnTo>
                <a:lnTo>
                  <a:pt x="2851" y="1351"/>
                </a:lnTo>
                <a:lnTo>
                  <a:pt x="2859" y="1349"/>
                </a:lnTo>
                <a:lnTo>
                  <a:pt x="2868" y="1347"/>
                </a:lnTo>
                <a:lnTo>
                  <a:pt x="2879" y="1344"/>
                </a:lnTo>
                <a:lnTo>
                  <a:pt x="2889" y="1338"/>
                </a:lnTo>
                <a:lnTo>
                  <a:pt x="2899" y="1331"/>
                </a:lnTo>
                <a:lnTo>
                  <a:pt x="2907" y="1321"/>
                </a:lnTo>
                <a:lnTo>
                  <a:pt x="2912" y="1308"/>
                </a:lnTo>
                <a:lnTo>
                  <a:pt x="2915" y="1292"/>
                </a:lnTo>
                <a:lnTo>
                  <a:pt x="2915" y="1290"/>
                </a:lnTo>
                <a:close/>
                <a:moveTo>
                  <a:pt x="897" y="1268"/>
                </a:moveTo>
                <a:lnTo>
                  <a:pt x="900" y="1269"/>
                </a:lnTo>
                <a:lnTo>
                  <a:pt x="902" y="1270"/>
                </a:lnTo>
                <a:lnTo>
                  <a:pt x="953" y="1315"/>
                </a:lnTo>
                <a:lnTo>
                  <a:pt x="955" y="1317"/>
                </a:lnTo>
                <a:lnTo>
                  <a:pt x="955" y="1320"/>
                </a:lnTo>
                <a:lnTo>
                  <a:pt x="955" y="1322"/>
                </a:lnTo>
                <a:lnTo>
                  <a:pt x="954" y="1324"/>
                </a:lnTo>
                <a:lnTo>
                  <a:pt x="905" y="1376"/>
                </a:lnTo>
                <a:lnTo>
                  <a:pt x="903" y="1378"/>
                </a:lnTo>
                <a:lnTo>
                  <a:pt x="900" y="1378"/>
                </a:lnTo>
                <a:lnTo>
                  <a:pt x="898" y="1378"/>
                </a:lnTo>
                <a:lnTo>
                  <a:pt x="896" y="1377"/>
                </a:lnTo>
                <a:lnTo>
                  <a:pt x="894" y="1375"/>
                </a:lnTo>
                <a:lnTo>
                  <a:pt x="894" y="1372"/>
                </a:lnTo>
                <a:lnTo>
                  <a:pt x="894" y="1370"/>
                </a:lnTo>
                <a:lnTo>
                  <a:pt x="895" y="1367"/>
                </a:lnTo>
                <a:lnTo>
                  <a:pt x="930" y="1329"/>
                </a:lnTo>
                <a:lnTo>
                  <a:pt x="755" y="1335"/>
                </a:lnTo>
                <a:lnTo>
                  <a:pt x="755" y="1335"/>
                </a:lnTo>
                <a:lnTo>
                  <a:pt x="754" y="1334"/>
                </a:lnTo>
                <a:lnTo>
                  <a:pt x="752" y="1334"/>
                </a:lnTo>
                <a:lnTo>
                  <a:pt x="679" y="1290"/>
                </a:lnTo>
                <a:lnTo>
                  <a:pt x="677" y="1289"/>
                </a:lnTo>
                <a:lnTo>
                  <a:pt x="676" y="1287"/>
                </a:lnTo>
                <a:lnTo>
                  <a:pt x="675" y="1284"/>
                </a:lnTo>
                <a:lnTo>
                  <a:pt x="676" y="1282"/>
                </a:lnTo>
                <a:lnTo>
                  <a:pt x="678" y="1280"/>
                </a:lnTo>
                <a:lnTo>
                  <a:pt x="680" y="1279"/>
                </a:lnTo>
                <a:lnTo>
                  <a:pt x="683" y="1278"/>
                </a:lnTo>
                <a:lnTo>
                  <a:pt x="685" y="1279"/>
                </a:lnTo>
                <a:lnTo>
                  <a:pt x="757" y="1322"/>
                </a:lnTo>
                <a:lnTo>
                  <a:pt x="934" y="1316"/>
                </a:lnTo>
                <a:lnTo>
                  <a:pt x="893" y="1281"/>
                </a:lnTo>
                <a:lnTo>
                  <a:pt x="892" y="1279"/>
                </a:lnTo>
                <a:lnTo>
                  <a:pt x="891" y="1276"/>
                </a:lnTo>
                <a:lnTo>
                  <a:pt x="891" y="1274"/>
                </a:lnTo>
                <a:lnTo>
                  <a:pt x="893" y="1271"/>
                </a:lnTo>
                <a:lnTo>
                  <a:pt x="895" y="1269"/>
                </a:lnTo>
                <a:lnTo>
                  <a:pt x="897" y="1268"/>
                </a:lnTo>
                <a:close/>
                <a:moveTo>
                  <a:pt x="2423" y="1198"/>
                </a:moveTo>
                <a:lnTo>
                  <a:pt x="2429" y="1198"/>
                </a:lnTo>
                <a:lnTo>
                  <a:pt x="2429" y="1200"/>
                </a:lnTo>
                <a:lnTo>
                  <a:pt x="2431" y="1217"/>
                </a:lnTo>
                <a:lnTo>
                  <a:pt x="2436" y="1231"/>
                </a:lnTo>
                <a:lnTo>
                  <a:pt x="2445" y="1242"/>
                </a:lnTo>
                <a:lnTo>
                  <a:pt x="2458" y="1251"/>
                </a:lnTo>
                <a:lnTo>
                  <a:pt x="2471" y="1256"/>
                </a:lnTo>
                <a:lnTo>
                  <a:pt x="2484" y="1258"/>
                </a:lnTo>
                <a:lnTo>
                  <a:pt x="2494" y="1259"/>
                </a:lnTo>
                <a:lnTo>
                  <a:pt x="2494" y="1259"/>
                </a:lnTo>
                <a:lnTo>
                  <a:pt x="2497" y="1259"/>
                </a:lnTo>
                <a:lnTo>
                  <a:pt x="2502" y="1258"/>
                </a:lnTo>
                <a:lnTo>
                  <a:pt x="2510" y="1257"/>
                </a:lnTo>
                <a:lnTo>
                  <a:pt x="2520" y="1255"/>
                </a:lnTo>
                <a:lnTo>
                  <a:pt x="2530" y="1251"/>
                </a:lnTo>
                <a:lnTo>
                  <a:pt x="2540" y="1246"/>
                </a:lnTo>
                <a:lnTo>
                  <a:pt x="2551" y="1238"/>
                </a:lnTo>
                <a:lnTo>
                  <a:pt x="2558" y="1228"/>
                </a:lnTo>
                <a:lnTo>
                  <a:pt x="2564" y="1216"/>
                </a:lnTo>
                <a:lnTo>
                  <a:pt x="2566" y="1200"/>
                </a:lnTo>
                <a:lnTo>
                  <a:pt x="2566" y="1198"/>
                </a:lnTo>
                <a:lnTo>
                  <a:pt x="2572" y="1198"/>
                </a:lnTo>
                <a:lnTo>
                  <a:pt x="2572" y="1200"/>
                </a:lnTo>
                <a:lnTo>
                  <a:pt x="2574" y="1217"/>
                </a:lnTo>
                <a:lnTo>
                  <a:pt x="2579" y="1231"/>
                </a:lnTo>
                <a:lnTo>
                  <a:pt x="2588" y="1242"/>
                </a:lnTo>
                <a:lnTo>
                  <a:pt x="2599" y="1250"/>
                </a:lnTo>
                <a:lnTo>
                  <a:pt x="2611" y="1255"/>
                </a:lnTo>
                <a:lnTo>
                  <a:pt x="2623" y="1258"/>
                </a:lnTo>
                <a:lnTo>
                  <a:pt x="2633" y="1259"/>
                </a:lnTo>
                <a:lnTo>
                  <a:pt x="2640" y="1259"/>
                </a:lnTo>
                <a:lnTo>
                  <a:pt x="2643" y="1259"/>
                </a:lnTo>
                <a:lnTo>
                  <a:pt x="2643" y="1262"/>
                </a:lnTo>
                <a:lnTo>
                  <a:pt x="2643" y="1259"/>
                </a:lnTo>
                <a:lnTo>
                  <a:pt x="2645" y="1259"/>
                </a:lnTo>
                <a:lnTo>
                  <a:pt x="2651" y="1258"/>
                </a:lnTo>
                <a:lnTo>
                  <a:pt x="2659" y="1257"/>
                </a:lnTo>
                <a:lnTo>
                  <a:pt x="2669" y="1255"/>
                </a:lnTo>
                <a:lnTo>
                  <a:pt x="2679" y="1251"/>
                </a:lnTo>
                <a:lnTo>
                  <a:pt x="2690" y="1246"/>
                </a:lnTo>
                <a:lnTo>
                  <a:pt x="2700" y="1238"/>
                </a:lnTo>
                <a:lnTo>
                  <a:pt x="2707" y="1228"/>
                </a:lnTo>
                <a:lnTo>
                  <a:pt x="2713" y="1216"/>
                </a:lnTo>
                <a:lnTo>
                  <a:pt x="2715" y="1200"/>
                </a:lnTo>
                <a:lnTo>
                  <a:pt x="2715" y="1198"/>
                </a:lnTo>
                <a:lnTo>
                  <a:pt x="2721" y="1198"/>
                </a:lnTo>
                <a:lnTo>
                  <a:pt x="2721" y="1200"/>
                </a:lnTo>
                <a:lnTo>
                  <a:pt x="2723" y="1217"/>
                </a:lnTo>
                <a:lnTo>
                  <a:pt x="2728" y="1231"/>
                </a:lnTo>
                <a:lnTo>
                  <a:pt x="2737" y="1242"/>
                </a:lnTo>
                <a:lnTo>
                  <a:pt x="2748" y="1250"/>
                </a:lnTo>
                <a:lnTo>
                  <a:pt x="2761" y="1255"/>
                </a:lnTo>
                <a:lnTo>
                  <a:pt x="2772" y="1258"/>
                </a:lnTo>
                <a:lnTo>
                  <a:pt x="2782" y="1259"/>
                </a:lnTo>
                <a:lnTo>
                  <a:pt x="2789" y="1259"/>
                </a:lnTo>
                <a:lnTo>
                  <a:pt x="2791" y="1259"/>
                </a:lnTo>
                <a:lnTo>
                  <a:pt x="2792" y="1265"/>
                </a:lnTo>
                <a:lnTo>
                  <a:pt x="2791" y="1265"/>
                </a:lnTo>
                <a:lnTo>
                  <a:pt x="2790" y="1265"/>
                </a:lnTo>
                <a:lnTo>
                  <a:pt x="2787" y="1265"/>
                </a:lnTo>
                <a:lnTo>
                  <a:pt x="2780" y="1265"/>
                </a:lnTo>
                <a:lnTo>
                  <a:pt x="2769" y="1263"/>
                </a:lnTo>
                <a:lnTo>
                  <a:pt x="2757" y="1260"/>
                </a:lnTo>
                <a:lnTo>
                  <a:pt x="2744" y="1255"/>
                </a:lnTo>
                <a:lnTo>
                  <a:pt x="2733" y="1247"/>
                </a:lnTo>
                <a:lnTo>
                  <a:pt x="2723" y="1235"/>
                </a:lnTo>
                <a:lnTo>
                  <a:pt x="2718" y="1220"/>
                </a:lnTo>
                <a:lnTo>
                  <a:pt x="2710" y="1235"/>
                </a:lnTo>
                <a:lnTo>
                  <a:pt x="2700" y="1246"/>
                </a:lnTo>
                <a:lnTo>
                  <a:pt x="2688" y="1254"/>
                </a:lnTo>
                <a:lnTo>
                  <a:pt x="2675" y="1259"/>
                </a:lnTo>
                <a:lnTo>
                  <a:pt x="2663" y="1262"/>
                </a:lnTo>
                <a:lnTo>
                  <a:pt x="2653" y="1264"/>
                </a:lnTo>
                <a:lnTo>
                  <a:pt x="2646" y="1265"/>
                </a:lnTo>
                <a:lnTo>
                  <a:pt x="2643" y="1265"/>
                </a:lnTo>
                <a:lnTo>
                  <a:pt x="2642" y="1265"/>
                </a:lnTo>
                <a:lnTo>
                  <a:pt x="2639" y="1265"/>
                </a:lnTo>
                <a:lnTo>
                  <a:pt x="2631" y="1265"/>
                </a:lnTo>
                <a:lnTo>
                  <a:pt x="2620" y="1263"/>
                </a:lnTo>
                <a:lnTo>
                  <a:pt x="2608" y="1260"/>
                </a:lnTo>
                <a:lnTo>
                  <a:pt x="2595" y="1255"/>
                </a:lnTo>
                <a:lnTo>
                  <a:pt x="2584" y="1247"/>
                </a:lnTo>
                <a:lnTo>
                  <a:pt x="2575" y="1235"/>
                </a:lnTo>
                <a:lnTo>
                  <a:pt x="2569" y="1220"/>
                </a:lnTo>
                <a:lnTo>
                  <a:pt x="2562" y="1234"/>
                </a:lnTo>
                <a:lnTo>
                  <a:pt x="2553" y="1244"/>
                </a:lnTo>
                <a:lnTo>
                  <a:pt x="2541" y="1252"/>
                </a:lnTo>
                <a:lnTo>
                  <a:pt x="2529" y="1258"/>
                </a:lnTo>
                <a:lnTo>
                  <a:pt x="2518" y="1261"/>
                </a:lnTo>
                <a:lnTo>
                  <a:pt x="2508" y="1264"/>
                </a:lnTo>
                <a:lnTo>
                  <a:pt x="2500" y="1265"/>
                </a:lnTo>
                <a:lnTo>
                  <a:pt x="2500" y="1265"/>
                </a:lnTo>
                <a:lnTo>
                  <a:pt x="2500" y="1265"/>
                </a:lnTo>
                <a:lnTo>
                  <a:pt x="2498" y="1265"/>
                </a:lnTo>
                <a:lnTo>
                  <a:pt x="2496" y="1265"/>
                </a:lnTo>
                <a:lnTo>
                  <a:pt x="2488" y="1265"/>
                </a:lnTo>
                <a:lnTo>
                  <a:pt x="2477" y="1263"/>
                </a:lnTo>
                <a:lnTo>
                  <a:pt x="2465" y="1260"/>
                </a:lnTo>
                <a:lnTo>
                  <a:pt x="2453" y="1255"/>
                </a:lnTo>
                <a:lnTo>
                  <a:pt x="2441" y="1247"/>
                </a:lnTo>
                <a:lnTo>
                  <a:pt x="2432" y="1235"/>
                </a:lnTo>
                <a:lnTo>
                  <a:pt x="2426" y="1220"/>
                </a:lnTo>
                <a:lnTo>
                  <a:pt x="2419" y="1234"/>
                </a:lnTo>
                <a:lnTo>
                  <a:pt x="2411" y="1244"/>
                </a:lnTo>
                <a:lnTo>
                  <a:pt x="2399" y="1252"/>
                </a:lnTo>
                <a:lnTo>
                  <a:pt x="2388" y="1257"/>
                </a:lnTo>
                <a:lnTo>
                  <a:pt x="2377" y="1261"/>
                </a:lnTo>
                <a:lnTo>
                  <a:pt x="2367" y="1263"/>
                </a:lnTo>
                <a:lnTo>
                  <a:pt x="2359" y="1264"/>
                </a:lnTo>
                <a:lnTo>
                  <a:pt x="2353" y="1265"/>
                </a:lnTo>
                <a:lnTo>
                  <a:pt x="2351" y="1265"/>
                </a:lnTo>
                <a:lnTo>
                  <a:pt x="2351" y="1259"/>
                </a:lnTo>
                <a:lnTo>
                  <a:pt x="2354" y="1259"/>
                </a:lnTo>
                <a:lnTo>
                  <a:pt x="2360" y="1258"/>
                </a:lnTo>
                <a:lnTo>
                  <a:pt x="2368" y="1257"/>
                </a:lnTo>
                <a:lnTo>
                  <a:pt x="2377" y="1255"/>
                </a:lnTo>
                <a:lnTo>
                  <a:pt x="2387" y="1251"/>
                </a:lnTo>
                <a:lnTo>
                  <a:pt x="2398" y="1246"/>
                </a:lnTo>
                <a:lnTo>
                  <a:pt x="2408" y="1238"/>
                </a:lnTo>
                <a:lnTo>
                  <a:pt x="2416" y="1228"/>
                </a:lnTo>
                <a:lnTo>
                  <a:pt x="2421" y="1216"/>
                </a:lnTo>
                <a:lnTo>
                  <a:pt x="2423" y="1200"/>
                </a:lnTo>
                <a:lnTo>
                  <a:pt x="2423" y="1198"/>
                </a:lnTo>
                <a:close/>
                <a:moveTo>
                  <a:pt x="413" y="1078"/>
                </a:moveTo>
                <a:lnTo>
                  <a:pt x="416" y="1079"/>
                </a:lnTo>
                <a:lnTo>
                  <a:pt x="564" y="1173"/>
                </a:lnTo>
                <a:lnTo>
                  <a:pt x="553" y="1123"/>
                </a:lnTo>
                <a:lnTo>
                  <a:pt x="553" y="1119"/>
                </a:lnTo>
                <a:lnTo>
                  <a:pt x="554" y="1117"/>
                </a:lnTo>
                <a:lnTo>
                  <a:pt x="556" y="1115"/>
                </a:lnTo>
                <a:lnTo>
                  <a:pt x="558" y="1114"/>
                </a:lnTo>
                <a:lnTo>
                  <a:pt x="560" y="1114"/>
                </a:lnTo>
                <a:lnTo>
                  <a:pt x="563" y="1115"/>
                </a:lnTo>
                <a:lnTo>
                  <a:pt x="565" y="1117"/>
                </a:lnTo>
                <a:lnTo>
                  <a:pt x="566" y="1119"/>
                </a:lnTo>
                <a:lnTo>
                  <a:pt x="580" y="1189"/>
                </a:lnTo>
                <a:lnTo>
                  <a:pt x="580" y="1192"/>
                </a:lnTo>
                <a:lnTo>
                  <a:pt x="579" y="1194"/>
                </a:lnTo>
                <a:lnTo>
                  <a:pt x="577" y="1196"/>
                </a:lnTo>
                <a:lnTo>
                  <a:pt x="575" y="1197"/>
                </a:lnTo>
                <a:lnTo>
                  <a:pt x="508" y="1209"/>
                </a:lnTo>
                <a:lnTo>
                  <a:pt x="507" y="1209"/>
                </a:lnTo>
                <a:lnTo>
                  <a:pt x="505" y="1209"/>
                </a:lnTo>
                <a:lnTo>
                  <a:pt x="503" y="1208"/>
                </a:lnTo>
                <a:lnTo>
                  <a:pt x="501" y="1206"/>
                </a:lnTo>
                <a:lnTo>
                  <a:pt x="501" y="1204"/>
                </a:lnTo>
                <a:lnTo>
                  <a:pt x="501" y="1201"/>
                </a:lnTo>
                <a:lnTo>
                  <a:pt x="502" y="1199"/>
                </a:lnTo>
                <a:lnTo>
                  <a:pt x="503" y="1197"/>
                </a:lnTo>
                <a:lnTo>
                  <a:pt x="506" y="1196"/>
                </a:lnTo>
                <a:lnTo>
                  <a:pt x="560" y="1187"/>
                </a:lnTo>
                <a:lnTo>
                  <a:pt x="409" y="1090"/>
                </a:lnTo>
                <a:lnTo>
                  <a:pt x="407" y="1089"/>
                </a:lnTo>
                <a:lnTo>
                  <a:pt x="406" y="1086"/>
                </a:lnTo>
                <a:lnTo>
                  <a:pt x="406" y="1084"/>
                </a:lnTo>
                <a:lnTo>
                  <a:pt x="407" y="1081"/>
                </a:lnTo>
                <a:lnTo>
                  <a:pt x="409" y="1080"/>
                </a:lnTo>
                <a:lnTo>
                  <a:pt x="411" y="1079"/>
                </a:lnTo>
                <a:lnTo>
                  <a:pt x="413" y="1078"/>
                </a:lnTo>
                <a:close/>
                <a:moveTo>
                  <a:pt x="32" y="1016"/>
                </a:moveTo>
                <a:lnTo>
                  <a:pt x="32" y="1486"/>
                </a:lnTo>
                <a:lnTo>
                  <a:pt x="451" y="1741"/>
                </a:lnTo>
                <a:lnTo>
                  <a:pt x="1698" y="1741"/>
                </a:lnTo>
                <a:lnTo>
                  <a:pt x="1698" y="1663"/>
                </a:lnTo>
                <a:lnTo>
                  <a:pt x="796" y="1663"/>
                </a:lnTo>
                <a:lnTo>
                  <a:pt x="796" y="1395"/>
                </a:lnTo>
                <a:lnTo>
                  <a:pt x="674" y="1395"/>
                </a:lnTo>
                <a:lnTo>
                  <a:pt x="108" y="1016"/>
                </a:lnTo>
                <a:lnTo>
                  <a:pt x="32" y="1016"/>
                </a:lnTo>
                <a:close/>
                <a:moveTo>
                  <a:pt x="1995" y="948"/>
                </a:moveTo>
                <a:lnTo>
                  <a:pt x="1995" y="1137"/>
                </a:lnTo>
                <a:lnTo>
                  <a:pt x="3332" y="1137"/>
                </a:lnTo>
                <a:lnTo>
                  <a:pt x="3332" y="948"/>
                </a:lnTo>
                <a:lnTo>
                  <a:pt x="2721" y="948"/>
                </a:lnTo>
                <a:lnTo>
                  <a:pt x="2720" y="949"/>
                </a:lnTo>
                <a:lnTo>
                  <a:pt x="2718" y="949"/>
                </a:lnTo>
                <a:lnTo>
                  <a:pt x="2717" y="948"/>
                </a:lnTo>
                <a:lnTo>
                  <a:pt x="2284" y="948"/>
                </a:lnTo>
                <a:lnTo>
                  <a:pt x="2282" y="949"/>
                </a:lnTo>
                <a:lnTo>
                  <a:pt x="2281" y="949"/>
                </a:lnTo>
                <a:lnTo>
                  <a:pt x="2279" y="948"/>
                </a:lnTo>
                <a:lnTo>
                  <a:pt x="1995" y="948"/>
                </a:lnTo>
                <a:close/>
                <a:moveTo>
                  <a:pt x="62" y="909"/>
                </a:moveTo>
                <a:lnTo>
                  <a:pt x="147" y="909"/>
                </a:lnTo>
                <a:lnTo>
                  <a:pt x="149" y="909"/>
                </a:lnTo>
                <a:lnTo>
                  <a:pt x="150" y="910"/>
                </a:lnTo>
                <a:lnTo>
                  <a:pt x="298" y="1004"/>
                </a:lnTo>
                <a:lnTo>
                  <a:pt x="288" y="953"/>
                </a:lnTo>
                <a:lnTo>
                  <a:pt x="288" y="950"/>
                </a:lnTo>
                <a:lnTo>
                  <a:pt x="288" y="948"/>
                </a:lnTo>
                <a:lnTo>
                  <a:pt x="290" y="946"/>
                </a:lnTo>
                <a:lnTo>
                  <a:pt x="293" y="945"/>
                </a:lnTo>
                <a:lnTo>
                  <a:pt x="295" y="945"/>
                </a:lnTo>
                <a:lnTo>
                  <a:pt x="298" y="946"/>
                </a:lnTo>
                <a:lnTo>
                  <a:pt x="299" y="948"/>
                </a:lnTo>
                <a:lnTo>
                  <a:pt x="300" y="950"/>
                </a:lnTo>
                <a:lnTo>
                  <a:pt x="316" y="1020"/>
                </a:lnTo>
                <a:lnTo>
                  <a:pt x="316" y="1023"/>
                </a:lnTo>
                <a:lnTo>
                  <a:pt x="315" y="1025"/>
                </a:lnTo>
                <a:lnTo>
                  <a:pt x="312" y="1027"/>
                </a:lnTo>
                <a:lnTo>
                  <a:pt x="310" y="1028"/>
                </a:lnTo>
                <a:lnTo>
                  <a:pt x="243" y="1040"/>
                </a:lnTo>
                <a:lnTo>
                  <a:pt x="242" y="1040"/>
                </a:lnTo>
                <a:lnTo>
                  <a:pt x="239" y="1040"/>
                </a:lnTo>
                <a:lnTo>
                  <a:pt x="237" y="1038"/>
                </a:lnTo>
                <a:lnTo>
                  <a:pt x="236" y="1037"/>
                </a:lnTo>
                <a:lnTo>
                  <a:pt x="235" y="1035"/>
                </a:lnTo>
                <a:lnTo>
                  <a:pt x="235" y="1032"/>
                </a:lnTo>
                <a:lnTo>
                  <a:pt x="236" y="1030"/>
                </a:lnTo>
                <a:lnTo>
                  <a:pt x="238" y="1028"/>
                </a:lnTo>
                <a:lnTo>
                  <a:pt x="240" y="1027"/>
                </a:lnTo>
                <a:lnTo>
                  <a:pt x="295" y="1017"/>
                </a:lnTo>
                <a:lnTo>
                  <a:pt x="145" y="922"/>
                </a:lnTo>
                <a:lnTo>
                  <a:pt x="62" y="922"/>
                </a:lnTo>
                <a:lnTo>
                  <a:pt x="59" y="922"/>
                </a:lnTo>
                <a:lnTo>
                  <a:pt x="57" y="920"/>
                </a:lnTo>
                <a:lnTo>
                  <a:pt x="56" y="918"/>
                </a:lnTo>
                <a:lnTo>
                  <a:pt x="55" y="916"/>
                </a:lnTo>
                <a:lnTo>
                  <a:pt x="56" y="913"/>
                </a:lnTo>
                <a:lnTo>
                  <a:pt x="57" y="911"/>
                </a:lnTo>
                <a:lnTo>
                  <a:pt x="59" y="910"/>
                </a:lnTo>
                <a:lnTo>
                  <a:pt x="62" y="909"/>
                </a:lnTo>
                <a:close/>
                <a:moveTo>
                  <a:pt x="2708" y="907"/>
                </a:moveTo>
                <a:lnTo>
                  <a:pt x="2705" y="920"/>
                </a:lnTo>
                <a:lnTo>
                  <a:pt x="2700" y="933"/>
                </a:lnTo>
                <a:lnTo>
                  <a:pt x="2715" y="933"/>
                </a:lnTo>
                <a:lnTo>
                  <a:pt x="2712" y="920"/>
                </a:lnTo>
                <a:lnTo>
                  <a:pt x="2708" y="907"/>
                </a:lnTo>
                <a:close/>
                <a:moveTo>
                  <a:pt x="2293" y="907"/>
                </a:moveTo>
                <a:lnTo>
                  <a:pt x="2289" y="920"/>
                </a:lnTo>
                <a:lnTo>
                  <a:pt x="2286" y="933"/>
                </a:lnTo>
                <a:lnTo>
                  <a:pt x="2300" y="933"/>
                </a:lnTo>
                <a:lnTo>
                  <a:pt x="2295" y="920"/>
                </a:lnTo>
                <a:lnTo>
                  <a:pt x="2293" y="907"/>
                </a:lnTo>
                <a:close/>
                <a:moveTo>
                  <a:pt x="2679" y="888"/>
                </a:moveTo>
                <a:lnTo>
                  <a:pt x="2678" y="902"/>
                </a:lnTo>
                <a:lnTo>
                  <a:pt x="2674" y="915"/>
                </a:lnTo>
                <a:lnTo>
                  <a:pt x="2668" y="928"/>
                </a:lnTo>
                <a:lnTo>
                  <a:pt x="2670" y="933"/>
                </a:lnTo>
                <a:lnTo>
                  <a:pt x="2692" y="933"/>
                </a:lnTo>
                <a:lnTo>
                  <a:pt x="2688" y="910"/>
                </a:lnTo>
                <a:lnTo>
                  <a:pt x="2679" y="888"/>
                </a:lnTo>
                <a:close/>
                <a:moveTo>
                  <a:pt x="2320" y="888"/>
                </a:moveTo>
                <a:lnTo>
                  <a:pt x="2313" y="910"/>
                </a:lnTo>
                <a:lnTo>
                  <a:pt x="2308" y="933"/>
                </a:lnTo>
                <a:lnTo>
                  <a:pt x="2336" y="933"/>
                </a:lnTo>
                <a:lnTo>
                  <a:pt x="2329" y="923"/>
                </a:lnTo>
                <a:lnTo>
                  <a:pt x="2324" y="912"/>
                </a:lnTo>
                <a:lnTo>
                  <a:pt x="2321" y="900"/>
                </a:lnTo>
                <a:lnTo>
                  <a:pt x="2320" y="888"/>
                </a:lnTo>
                <a:close/>
                <a:moveTo>
                  <a:pt x="2541" y="844"/>
                </a:moveTo>
                <a:lnTo>
                  <a:pt x="2604" y="933"/>
                </a:lnTo>
                <a:lnTo>
                  <a:pt x="2654" y="933"/>
                </a:lnTo>
                <a:lnTo>
                  <a:pt x="2615" y="844"/>
                </a:lnTo>
                <a:lnTo>
                  <a:pt x="2541" y="844"/>
                </a:lnTo>
                <a:close/>
                <a:moveTo>
                  <a:pt x="2485" y="844"/>
                </a:moveTo>
                <a:lnTo>
                  <a:pt x="2422" y="933"/>
                </a:lnTo>
                <a:lnTo>
                  <a:pt x="2587" y="933"/>
                </a:lnTo>
                <a:lnTo>
                  <a:pt x="2524" y="844"/>
                </a:lnTo>
                <a:lnTo>
                  <a:pt x="2485" y="844"/>
                </a:lnTo>
                <a:close/>
                <a:moveTo>
                  <a:pt x="2394" y="844"/>
                </a:moveTo>
                <a:lnTo>
                  <a:pt x="2355" y="933"/>
                </a:lnTo>
                <a:lnTo>
                  <a:pt x="2404" y="933"/>
                </a:lnTo>
                <a:lnTo>
                  <a:pt x="2467" y="844"/>
                </a:lnTo>
                <a:lnTo>
                  <a:pt x="2394" y="844"/>
                </a:lnTo>
                <a:close/>
                <a:moveTo>
                  <a:pt x="2504" y="792"/>
                </a:moveTo>
                <a:lnTo>
                  <a:pt x="2422" y="829"/>
                </a:lnTo>
                <a:lnTo>
                  <a:pt x="2582" y="829"/>
                </a:lnTo>
                <a:lnTo>
                  <a:pt x="2504" y="792"/>
                </a:lnTo>
                <a:close/>
                <a:moveTo>
                  <a:pt x="1277" y="765"/>
                </a:moveTo>
                <a:lnTo>
                  <a:pt x="1194" y="855"/>
                </a:lnTo>
                <a:lnTo>
                  <a:pt x="1154" y="855"/>
                </a:lnTo>
                <a:lnTo>
                  <a:pt x="1154" y="883"/>
                </a:lnTo>
                <a:lnTo>
                  <a:pt x="1268" y="883"/>
                </a:lnTo>
                <a:lnTo>
                  <a:pt x="1268" y="1042"/>
                </a:lnTo>
                <a:lnTo>
                  <a:pt x="1204" y="1042"/>
                </a:lnTo>
                <a:lnTo>
                  <a:pt x="1204" y="1068"/>
                </a:lnTo>
                <a:lnTo>
                  <a:pt x="1268" y="1068"/>
                </a:lnTo>
                <a:lnTo>
                  <a:pt x="1268" y="1306"/>
                </a:lnTo>
                <a:lnTo>
                  <a:pt x="1317" y="1306"/>
                </a:lnTo>
                <a:lnTo>
                  <a:pt x="1317" y="1068"/>
                </a:lnTo>
                <a:lnTo>
                  <a:pt x="1365" y="1068"/>
                </a:lnTo>
                <a:lnTo>
                  <a:pt x="1365" y="1042"/>
                </a:lnTo>
                <a:lnTo>
                  <a:pt x="1317" y="1042"/>
                </a:lnTo>
                <a:lnTo>
                  <a:pt x="1317" y="883"/>
                </a:lnTo>
                <a:lnTo>
                  <a:pt x="1445" y="883"/>
                </a:lnTo>
                <a:lnTo>
                  <a:pt x="1445" y="856"/>
                </a:lnTo>
                <a:lnTo>
                  <a:pt x="1399" y="856"/>
                </a:lnTo>
                <a:lnTo>
                  <a:pt x="1308" y="765"/>
                </a:lnTo>
                <a:lnTo>
                  <a:pt x="1277" y="765"/>
                </a:lnTo>
                <a:close/>
                <a:moveTo>
                  <a:pt x="2595" y="752"/>
                </a:moveTo>
                <a:lnTo>
                  <a:pt x="2518" y="786"/>
                </a:lnTo>
                <a:lnTo>
                  <a:pt x="2609" y="829"/>
                </a:lnTo>
                <a:lnTo>
                  <a:pt x="2611" y="829"/>
                </a:lnTo>
                <a:lnTo>
                  <a:pt x="2595" y="752"/>
                </a:lnTo>
                <a:close/>
                <a:moveTo>
                  <a:pt x="2417" y="752"/>
                </a:moveTo>
                <a:lnTo>
                  <a:pt x="2399" y="827"/>
                </a:lnTo>
                <a:lnTo>
                  <a:pt x="2490" y="786"/>
                </a:lnTo>
                <a:lnTo>
                  <a:pt x="2417" y="752"/>
                </a:lnTo>
                <a:close/>
                <a:moveTo>
                  <a:pt x="2991" y="725"/>
                </a:moveTo>
                <a:lnTo>
                  <a:pt x="3067" y="834"/>
                </a:lnTo>
                <a:lnTo>
                  <a:pt x="3091" y="834"/>
                </a:lnTo>
                <a:lnTo>
                  <a:pt x="3043" y="725"/>
                </a:lnTo>
                <a:lnTo>
                  <a:pt x="2991" y="725"/>
                </a:lnTo>
                <a:close/>
                <a:moveTo>
                  <a:pt x="2887" y="725"/>
                </a:moveTo>
                <a:lnTo>
                  <a:pt x="2840" y="834"/>
                </a:lnTo>
                <a:lnTo>
                  <a:pt x="2862" y="834"/>
                </a:lnTo>
                <a:lnTo>
                  <a:pt x="2939" y="725"/>
                </a:lnTo>
                <a:lnTo>
                  <a:pt x="2887" y="725"/>
                </a:lnTo>
                <a:close/>
                <a:moveTo>
                  <a:pt x="2507" y="710"/>
                </a:moveTo>
                <a:lnTo>
                  <a:pt x="2426" y="743"/>
                </a:lnTo>
                <a:lnTo>
                  <a:pt x="2504" y="779"/>
                </a:lnTo>
                <a:lnTo>
                  <a:pt x="2586" y="743"/>
                </a:lnTo>
                <a:lnTo>
                  <a:pt x="2507" y="710"/>
                </a:lnTo>
                <a:close/>
                <a:moveTo>
                  <a:pt x="2965" y="689"/>
                </a:moveTo>
                <a:lnTo>
                  <a:pt x="2907" y="714"/>
                </a:lnTo>
                <a:lnTo>
                  <a:pt x="3019" y="714"/>
                </a:lnTo>
                <a:lnTo>
                  <a:pt x="2965" y="689"/>
                </a:lnTo>
                <a:close/>
                <a:moveTo>
                  <a:pt x="2580" y="680"/>
                </a:moveTo>
                <a:lnTo>
                  <a:pt x="2522" y="703"/>
                </a:lnTo>
                <a:lnTo>
                  <a:pt x="2591" y="732"/>
                </a:lnTo>
                <a:lnTo>
                  <a:pt x="2580" y="680"/>
                </a:lnTo>
                <a:close/>
                <a:moveTo>
                  <a:pt x="2434" y="679"/>
                </a:moveTo>
                <a:lnTo>
                  <a:pt x="2422" y="732"/>
                </a:lnTo>
                <a:lnTo>
                  <a:pt x="2493" y="703"/>
                </a:lnTo>
                <a:lnTo>
                  <a:pt x="2434" y="679"/>
                </a:lnTo>
                <a:close/>
                <a:moveTo>
                  <a:pt x="3028" y="659"/>
                </a:moveTo>
                <a:lnTo>
                  <a:pt x="2975" y="685"/>
                </a:lnTo>
                <a:lnTo>
                  <a:pt x="3039" y="714"/>
                </a:lnTo>
                <a:lnTo>
                  <a:pt x="3040" y="714"/>
                </a:lnTo>
                <a:lnTo>
                  <a:pt x="3028" y="659"/>
                </a:lnTo>
                <a:close/>
                <a:moveTo>
                  <a:pt x="2904" y="659"/>
                </a:moveTo>
                <a:lnTo>
                  <a:pt x="2890" y="713"/>
                </a:lnTo>
                <a:lnTo>
                  <a:pt x="2954" y="684"/>
                </a:lnTo>
                <a:lnTo>
                  <a:pt x="2904" y="659"/>
                </a:lnTo>
                <a:close/>
                <a:moveTo>
                  <a:pt x="2508" y="638"/>
                </a:moveTo>
                <a:lnTo>
                  <a:pt x="2444" y="671"/>
                </a:lnTo>
                <a:lnTo>
                  <a:pt x="2507" y="697"/>
                </a:lnTo>
                <a:lnTo>
                  <a:pt x="2572" y="671"/>
                </a:lnTo>
                <a:lnTo>
                  <a:pt x="2508" y="638"/>
                </a:lnTo>
                <a:close/>
                <a:moveTo>
                  <a:pt x="2967" y="630"/>
                </a:moveTo>
                <a:lnTo>
                  <a:pt x="2910" y="653"/>
                </a:lnTo>
                <a:lnTo>
                  <a:pt x="2965" y="680"/>
                </a:lnTo>
                <a:lnTo>
                  <a:pt x="3022" y="653"/>
                </a:lnTo>
                <a:lnTo>
                  <a:pt x="2967" y="630"/>
                </a:lnTo>
                <a:close/>
                <a:moveTo>
                  <a:pt x="2450" y="610"/>
                </a:moveTo>
                <a:lnTo>
                  <a:pt x="2438" y="660"/>
                </a:lnTo>
                <a:lnTo>
                  <a:pt x="2495" y="632"/>
                </a:lnTo>
                <a:lnTo>
                  <a:pt x="2450" y="610"/>
                </a:lnTo>
                <a:close/>
                <a:moveTo>
                  <a:pt x="2567" y="610"/>
                </a:moveTo>
                <a:lnTo>
                  <a:pt x="2521" y="632"/>
                </a:lnTo>
                <a:lnTo>
                  <a:pt x="2576" y="659"/>
                </a:lnTo>
                <a:lnTo>
                  <a:pt x="2567" y="610"/>
                </a:lnTo>
                <a:close/>
                <a:moveTo>
                  <a:pt x="3018" y="609"/>
                </a:moveTo>
                <a:lnTo>
                  <a:pt x="2978" y="625"/>
                </a:lnTo>
                <a:lnTo>
                  <a:pt x="3026" y="646"/>
                </a:lnTo>
                <a:lnTo>
                  <a:pt x="3018" y="609"/>
                </a:lnTo>
                <a:close/>
                <a:moveTo>
                  <a:pt x="2916" y="608"/>
                </a:moveTo>
                <a:lnTo>
                  <a:pt x="2907" y="646"/>
                </a:lnTo>
                <a:lnTo>
                  <a:pt x="2956" y="625"/>
                </a:lnTo>
                <a:lnTo>
                  <a:pt x="2916" y="608"/>
                </a:lnTo>
                <a:close/>
                <a:moveTo>
                  <a:pt x="2469" y="607"/>
                </a:moveTo>
                <a:lnTo>
                  <a:pt x="2508" y="626"/>
                </a:lnTo>
                <a:lnTo>
                  <a:pt x="2545" y="607"/>
                </a:lnTo>
                <a:lnTo>
                  <a:pt x="2469" y="607"/>
                </a:lnTo>
                <a:close/>
                <a:moveTo>
                  <a:pt x="2968" y="580"/>
                </a:moveTo>
                <a:lnTo>
                  <a:pt x="2923" y="602"/>
                </a:lnTo>
                <a:lnTo>
                  <a:pt x="2967" y="621"/>
                </a:lnTo>
                <a:lnTo>
                  <a:pt x="3012" y="602"/>
                </a:lnTo>
                <a:lnTo>
                  <a:pt x="2968" y="580"/>
                </a:lnTo>
                <a:close/>
                <a:moveTo>
                  <a:pt x="1571" y="572"/>
                </a:moveTo>
                <a:lnTo>
                  <a:pt x="1571" y="784"/>
                </a:lnTo>
                <a:lnTo>
                  <a:pt x="1515" y="784"/>
                </a:lnTo>
                <a:lnTo>
                  <a:pt x="1515" y="1042"/>
                </a:lnTo>
                <a:lnTo>
                  <a:pt x="1476" y="1042"/>
                </a:lnTo>
                <a:lnTo>
                  <a:pt x="1476" y="1068"/>
                </a:lnTo>
                <a:lnTo>
                  <a:pt x="1515" y="1068"/>
                </a:lnTo>
                <a:lnTo>
                  <a:pt x="1515" y="1512"/>
                </a:lnTo>
                <a:lnTo>
                  <a:pt x="1968" y="1512"/>
                </a:lnTo>
                <a:lnTo>
                  <a:pt x="1968" y="784"/>
                </a:lnTo>
                <a:lnTo>
                  <a:pt x="1728" y="784"/>
                </a:lnTo>
                <a:lnTo>
                  <a:pt x="1728" y="572"/>
                </a:lnTo>
                <a:lnTo>
                  <a:pt x="1571" y="572"/>
                </a:lnTo>
                <a:close/>
                <a:moveTo>
                  <a:pt x="2460" y="564"/>
                </a:moveTo>
                <a:lnTo>
                  <a:pt x="2453" y="595"/>
                </a:lnTo>
                <a:lnTo>
                  <a:pt x="2564" y="595"/>
                </a:lnTo>
                <a:lnTo>
                  <a:pt x="2557" y="564"/>
                </a:lnTo>
                <a:lnTo>
                  <a:pt x="2460" y="564"/>
                </a:lnTo>
                <a:close/>
                <a:moveTo>
                  <a:pt x="2927" y="561"/>
                </a:moveTo>
                <a:lnTo>
                  <a:pt x="2918" y="595"/>
                </a:lnTo>
                <a:lnTo>
                  <a:pt x="2958" y="576"/>
                </a:lnTo>
                <a:lnTo>
                  <a:pt x="2927" y="561"/>
                </a:lnTo>
                <a:close/>
                <a:moveTo>
                  <a:pt x="3008" y="560"/>
                </a:moveTo>
                <a:lnTo>
                  <a:pt x="2977" y="576"/>
                </a:lnTo>
                <a:lnTo>
                  <a:pt x="3015" y="595"/>
                </a:lnTo>
                <a:lnTo>
                  <a:pt x="3008" y="560"/>
                </a:lnTo>
                <a:close/>
                <a:moveTo>
                  <a:pt x="2940" y="558"/>
                </a:moveTo>
                <a:lnTo>
                  <a:pt x="2968" y="571"/>
                </a:lnTo>
                <a:lnTo>
                  <a:pt x="2994" y="558"/>
                </a:lnTo>
                <a:lnTo>
                  <a:pt x="2940" y="558"/>
                </a:lnTo>
                <a:close/>
                <a:moveTo>
                  <a:pt x="2934" y="528"/>
                </a:moveTo>
                <a:lnTo>
                  <a:pt x="2929" y="550"/>
                </a:lnTo>
                <a:lnTo>
                  <a:pt x="3006" y="550"/>
                </a:lnTo>
                <a:lnTo>
                  <a:pt x="3002" y="528"/>
                </a:lnTo>
                <a:lnTo>
                  <a:pt x="2934" y="528"/>
                </a:lnTo>
                <a:close/>
                <a:moveTo>
                  <a:pt x="2509" y="483"/>
                </a:moveTo>
                <a:lnTo>
                  <a:pt x="2465" y="547"/>
                </a:lnTo>
                <a:lnTo>
                  <a:pt x="2463" y="548"/>
                </a:lnTo>
                <a:lnTo>
                  <a:pt x="2462" y="549"/>
                </a:lnTo>
                <a:lnTo>
                  <a:pt x="2462" y="550"/>
                </a:lnTo>
                <a:lnTo>
                  <a:pt x="2556" y="550"/>
                </a:lnTo>
                <a:lnTo>
                  <a:pt x="2556" y="547"/>
                </a:lnTo>
                <a:lnTo>
                  <a:pt x="2554" y="547"/>
                </a:lnTo>
                <a:lnTo>
                  <a:pt x="2553" y="545"/>
                </a:lnTo>
                <a:lnTo>
                  <a:pt x="2509" y="483"/>
                </a:lnTo>
                <a:close/>
                <a:moveTo>
                  <a:pt x="1981" y="482"/>
                </a:moveTo>
                <a:lnTo>
                  <a:pt x="1984" y="488"/>
                </a:lnTo>
                <a:lnTo>
                  <a:pt x="1986" y="490"/>
                </a:lnTo>
                <a:lnTo>
                  <a:pt x="1989" y="491"/>
                </a:lnTo>
                <a:lnTo>
                  <a:pt x="1991" y="490"/>
                </a:lnTo>
                <a:lnTo>
                  <a:pt x="1993" y="488"/>
                </a:lnTo>
                <a:lnTo>
                  <a:pt x="1993" y="486"/>
                </a:lnTo>
                <a:lnTo>
                  <a:pt x="1993" y="484"/>
                </a:lnTo>
                <a:lnTo>
                  <a:pt x="1992" y="482"/>
                </a:lnTo>
                <a:lnTo>
                  <a:pt x="1986" y="482"/>
                </a:lnTo>
                <a:lnTo>
                  <a:pt x="1981" y="482"/>
                </a:lnTo>
                <a:close/>
                <a:moveTo>
                  <a:pt x="1937" y="478"/>
                </a:moveTo>
                <a:lnTo>
                  <a:pt x="1952" y="506"/>
                </a:lnTo>
                <a:lnTo>
                  <a:pt x="1954" y="508"/>
                </a:lnTo>
                <a:lnTo>
                  <a:pt x="1956" y="508"/>
                </a:lnTo>
                <a:lnTo>
                  <a:pt x="1958" y="508"/>
                </a:lnTo>
                <a:lnTo>
                  <a:pt x="1960" y="506"/>
                </a:lnTo>
                <a:lnTo>
                  <a:pt x="1960" y="504"/>
                </a:lnTo>
                <a:lnTo>
                  <a:pt x="1960" y="502"/>
                </a:lnTo>
                <a:lnTo>
                  <a:pt x="1947" y="480"/>
                </a:lnTo>
                <a:lnTo>
                  <a:pt x="1942" y="479"/>
                </a:lnTo>
                <a:lnTo>
                  <a:pt x="1937" y="478"/>
                </a:lnTo>
                <a:close/>
                <a:moveTo>
                  <a:pt x="2969" y="471"/>
                </a:moveTo>
                <a:lnTo>
                  <a:pt x="2937" y="516"/>
                </a:lnTo>
                <a:lnTo>
                  <a:pt x="2936" y="517"/>
                </a:lnTo>
                <a:lnTo>
                  <a:pt x="2935" y="517"/>
                </a:lnTo>
                <a:lnTo>
                  <a:pt x="2935" y="518"/>
                </a:lnTo>
                <a:lnTo>
                  <a:pt x="3001" y="518"/>
                </a:lnTo>
                <a:lnTo>
                  <a:pt x="3001" y="516"/>
                </a:lnTo>
                <a:lnTo>
                  <a:pt x="3000" y="516"/>
                </a:lnTo>
                <a:lnTo>
                  <a:pt x="2999" y="515"/>
                </a:lnTo>
                <a:lnTo>
                  <a:pt x="2969" y="471"/>
                </a:lnTo>
                <a:close/>
                <a:moveTo>
                  <a:pt x="0" y="468"/>
                </a:moveTo>
                <a:lnTo>
                  <a:pt x="3" y="846"/>
                </a:lnTo>
                <a:lnTo>
                  <a:pt x="0" y="846"/>
                </a:lnTo>
                <a:lnTo>
                  <a:pt x="0" y="468"/>
                </a:lnTo>
                <a:close/>
                <a:moveTo>
                  <a:pt x="2323" y="460"/>
                </a:moveTo>
                <a:lnTo>
                  <a:pt x="2321" y="460"/>
                </a:lnTo>
                <a:lnTo>
                  <a:pt x="2320" y="461"/>
                </a:lnTo>
                <a:lnTo>
                  <a:pt x="2320" y="463"/>
                </a:lnTo>
                <a:lnTo>
                  <a:pt x="2320" y="464"/>
                </a:lnTo>
                <a:lnTo>
                  <a:pt x="2321" y="465"/>
                </a:lnTo>
                <a:lnTo>
                  <a:pt x="2323" y="466"/>
                </a:lnTo>
                <a:lnTo>
                  <a:pt x="2388" y="466"/>
                </a:lnTo>
                <a:lnTo>
                  <a:pt x="2390" y="465"/>
                </a:lnTo>
                <a:lnTo>
                  <a:pt x="2391" y="464"/>
                </a:lnTo>
                <a:lnTo>
                  <a:pt x="2391" y="463"/>
                </a:lnTo>
                <a:lnTo>
                  <a:pt x="2391" y="461"/>
                </a:lnTo>
                <a:lnTo>
                  <a:pt x="2390" y="460"/>
                </a:lnTo>
                <a:lnTo>
                  <a:pt x="2388" y="460"/>
                </a:lnTo>
                <a:lnTo>
                  <a:pt x="2323" y="460"/>
                </a:lnTo>
                <a:close/>
                <a:moveTo>
                  <a:pt x="2633" y="458"/>
                </a:moveTo>
                <a:lnTo>
                  <a:pt x="2632" y="459"/>
                </a:lnTo>
                <a:lnTo>
                  <a:pt x="2631" y="460"/>
                </a:lnTo>
                <a:lnTo>
                  <a:pt x="2630" y="461"/>
                </a:lnTo>
                <a:lnTo>
                  <a:pt x="2631" y="463"/>
                </a:lnTo>
                <a:lnTo>
                  <a:pt x="2632" y="464"/>
                </a:lnTo>
                <a:lnTo>
                  <a:pt x="2633" y="464"/>
                </a:lnTo>
                <a:lnTo>
                  <a:pt x="2699" y="464"/>
                </a:lnTo>
                <a:lnTo>
                  <a:pt x="2700" y="464"/>
                </a:lnTo>
                <a:lnTo>
                  <a:pt x="2701" y="463"/>
                </a:lnTo>
                <a:lnTo>
                  <a:pt x="2702" y="461"/>
                </a:lnTo>
                <a:lnTo>
                  <a:pt x="2701" y="460"/>
                </a:lnTo>
                <a:lnTo>
                  <a:pt x="2700" y="459"/>
                </a:lnTo>
                <a:lnTo>
                  <a:pt x="2699" y="458"/>
                </a:lnTo>
                <a:lnTo>
                  <a:pt x="2633" y="458"/>
                </a:lnTo>
                <a:close/>
                <a:moveTo>
                  <a:pt x="1935" y="457"/>
                </a:moveTo>
                <a:lnTo>
                  <a:pt x="1927" y="461"/>
                </a:lnTo>
                <a:lnTo>
                  <a:pt x="1928" y="462"/>
                </a:lnTo>
                <a:lnTo>
                  <a:pt x="1932" y="462"/>
                </a:lnTo>
                <a:lnTo>
                  <a:pt x="1938" y="463"/>
                </a:lnTo>
                <a:lnTo>
                  <a:pt x="1935" y="457"/>
                </a:lnTo>
                <a:close/>
                <a:moveTo>
                  <a:pt x="2837" y="454"/>
                </a:moveTo>
                <a:lnTo>
                  <a:pt x="2836" y="455"/>
                </a:lnTo>
                <a:lnTo>
                  <a:pt x="2835" y="456"/>
                </a:lnTo>
                <a:lnTo>
                  <a:pt x="2836" y="458"/>
                </a:lnTo>
                <a:lnTo>
                  <a:pt x="2837" y="458"/>
                </a:lnTo>
                <a:lnTo>
                  <a:pt x="2883" y="458"/>
                </a:lnTo>
                <a:lnTo>
                  <a:pt x="2884" y="458"/>
                </a:lnTo>
                <a:lnTo>
                  <a:pt x="2885" y="456"/>
                </a:lnTo>
                <a:lnTo>
                  <a:pt x="2884" y="455"/>
                </a:lnTo>
                <a:lnTo>
                  <a:pt x="2883" y="454"/>
                </a:lnTo>
                <a:lnTo>
                  <a:pt x="2837" y="454"/>
                </a:lnTo>
                <a:close/>
                <a:moveTo>
                  <a:pt x="3056" y="453"/>
                </a:moveTo>
                <a:lnTo>
                  <a:pt x="3054" y="454"/>
                </a:lnTo>
                <a:lnTo>
                  <a:pt x="3053" y="455"/>
                </a:lnTo>
                <a:lnTo>
                  <a:pt x="3054" y="457"/>
                </a:lnTo>
                <a:lnTo>
                  <a:pt x="3056" y="457"/>
                </a:lnTo>
                <a:lnTo>
                  <a:pt x="3101" y="457"/>
                </a:lnTo>
                <a:lnTo>
                  <a:pt x="3102" y="457"/>
                </a:lnTo>
                <a:lnTo>
                  <a:pt x="3103" y="456"/>
                </a:lnTo>
                <a:lnTo>
                  <a:pt x="3103" y="455"/>
                </a:lnTo>
                <a:lnTo>
                  <a:pt x="3103" y="454"/>
                </a:lnTo>
                <a:lnTo>
                  <a:pt x="3101" y="453"/>
                </a:lnTo>
                <a:lnTo>
                  <a:pt x="3056" y="453"/>
                </a:lnTo>
                <a:close/>
                <a:moveTo>
                  <a:pt x="1402" y="445"/>
                </a:moveTo>
                <a:lnTo>
                  <a:pt x="1417" y="454"/>
                </a:lnTo>
                <a:lnTo>
                  <a:pt x="1419" y="456"/>
                </a:lnTo>
                <a:lnTo>
                  <a:pt x="1420" y="459"/>
                </a:lnTo>
                <a:lnTo>
                  <a:pt x="1421" y="462"/>
                </a:lnTo>
                <a:lnTo>
                  <a:pt x="1420" y="465"/>
                </a:lnTo>
                <a:lnTo>
                  <a:pt x="1416" y="471"/>
                </a:lnTo>
                <a:lnTo>
                  <a:pt x="1554" y="546"/>
                </a:lnTo>
                <a:lnTo>
                  <a:pt x="1640" y="546"/>
                </a:lnTo>
                <a:lnTo>
                  <a:pt x="1640" y="457"/>
                </a:lnTo>
                <a:lnTo>
                  <a:pt x="1628" y="457"/>
                </a:lnTo>
                <a:lnTo>
                  <a:pt x="1580" y="457"/>
                </a:lnTo>
                <a:lnTo>
                  <a:pt x="1535" y="455"/>
                </a:lnTo>
                <a:lnTo>
                  <a:pt x="1494" y="453"/>
                </a:lnTo>
                <a:lnTo>
                  <a:pt x="1459" y="450"/>
                </a:lnTo>
                <a:lnTo>
                  <a:pt x="1427" y="448"/>
                </a:lnTo>
                <a:lnTo>
                  <a:pt x="1402" y="445"/>
                </a:lnTo>
                <a:close/>
                <a:moveTo>
                  <a:pt x="1365" y="440"/>
                </a:moveTo>
                <a:lnTo>
                  <a:pt x="1332" y="492"/>
                </a:lnTo>
                <a:lnTo>
                  <a:pt x="1332" y="494"/>
                </a:lnTo>
                <a:lnTo>
                  <a:pt x="1332" y="496"/>
                </a:lnTo>
                <a:lnTo>
                  <a:pt x="1334" y="498"/>
                </a:lnTo>
                <a:lnTo>
                  <a:pt x="1336" y="498"/>
                </a:lnTo>
                <a:lnTo>
                  <a:pt x="1338" y="498"/>
                </a:lnTo>
                <a:lnTo>
                  <a:pt x="1340" y="496"/>
                </a:lnTo>
                <a:lnTo>
                  <a:pt x="1374" y="441"/>
                </a:lnTo>
                <a:lnTo>
                  <a:pt x="1369" y="441"/>
                </a:lnTo>
                <a:lnTo>
                  <a:pt x="1365" y="440"/>
                </a:lnTo>
                <a:close/>
                <a:moveTo>
                  <a:pt x="1904" y="438"/>
                </a:moveTo>
                <a:lnTo>
                  <a:pt x="1841" y="446"/>
                </a:lnTo>
                <a:lnTo>
                  <a:pt x="1781" y="452"/>
                </a:lnTo>
                <a:lnTo>
                  <a:pt x="1723" y="455"/>
                </a:lnTo>
                <a:lnTo>
                  <a:pt x="1667" y="457"/>
                </a:lnTo>
                <a:lnTo>
                  <a:pt x="1667" y="546"/>
                </a:lnTo>
                <a:lnTo>
                  <a:pt x="1749" y="546"/>
                </a:lnTo>
                <a:lnTo>
                  <a:pt x="1876" y="477"/>
                </a:lnTo>
                <a:lnTo>
                  <a:pt x="1872" y="470"/>
                </a:lnTo>
                <a:lnTo>
                  <a:pt x="1871" y="468"/>
                </a:lnTo>
                <a:lnTo>
                  <a:pt x="1871" y="465"/>
                </a:lnTo>
                <a:lnTo>
                  <a:pt x="1872" y="463"/>
                </a:lnTo>
                <a:lnTo>
                  <a:pt x="1873" y="460"/>
                </a:lnTo>
                <a:lnTo>
                  <a:pt x="1876" y="459"/>
                </a:lnTo>
                <a:lnTo>
                  <a:pt x="1906" y="442"/>
                </a:lnTo>
                <a:lnTo>
                  <a:pt x="1905" y="440"/>
                </a:lnTo>
                <a:lnTo>
                  <a:pt x="1904" y="438"/>
                </a:lnTo>
                <a:close/>
                <a:moveTo>
                  <a:pt x="2837" y="437"/>
                </a:moveTo>
                <a:lnTo>
                  <a:pt x="2836" y="437"/>
                </a:lnTo>
                <a:lnTo>
                  <a:pt x="2835" y="439"/>
                </a:lnTo>
                <a:lnTo>
                  <a:pt x="2836" y="440"/>
                </a:lnTo>
                <a:lnTo>
                  <a:pt x="2837" y="441"/>
                </a:lnTo>
                <a:lnTo>
                  <a:pt x="2883" y="441"/>
                </a:lnTo>
                <a:lnTo>
                  <a:pt x="2884" y="440"/>
                </a:lnTo>
                <a:lnTo>
                  <a:pt x="2885" y="439"/>
                </a:lnTo>
                <a:lnTo>
                  <a:pt x="2884" y="437"/>
                </a:lnTo>
                <a:lnTo>
                  <a:pt x="2883" y="437"/>
                </a:lnTo>
                <a:lnTo>
                  <a:pt x="2837" y="437"/>
                </a:lnTo>
                <a:close/>
                <a:moveTo>
                  <a:pt x="3056" y="436"/>
                </a:moveTo>
                <a:lnTo>
                  <a:pt x="3054" y="436"/>
                </a:lnTo>
                <a:lnTo>
                  <a:pt x="3053" y="438"/>
                </a:lnTo>
                <a:lnTo>
                  <a:pt x="3054" y="439"/>
                </a:lnTo>
                <a:lnTo>
                  <a:pt x="3056" y="440"/>
                </a:lnTo>
                <a:lnTo>
                  <a:pt x="3101" y="440"/>
                </a:lnTo>
                <a:lnTo>
                  <a:pt x="3103" y="439"/>
                </a:lnTo>
                <a:lnTo>
                  <a:pt x="3103" y="438"/>
                </a:lnTo>
                <a:lnTo>
                  <a:pt x="3103" y="436"/>
                </a:lnTo>
                <a:lnTo>
                  <a:pt x="3101" y="436"/>
                </a:lnTo>
                <a:lnTo>
                  <a:pt x="3056" y="436"/>
                </a:lnTo>
                <a:close/>
                <a:moveTo>
                  <a:pt x="1923" y="436"/>
                </a:moveTo>
                <a:lnTo>
                  <a:pt x="1921" y="436"/>
                </a:lnTo>
                <a:lnTo>
                  <a:pt x="1928" y="446"/>
                </a:lnTo>
                <a:lnTo>
                  <a:pt x="1934" y="456"/>
                </a:lnTo>
                <a:lnTo>
                  <a:pt x="1923" y="436"/>
                </a:lnTo>
                <a:close/>
                <a:moveTo>
                  <a:pt x="2323" y="435"/>
                </a:moveTo>
                <a:lnTo>
                  <a:pt x="2321" y="435"/>
                </a:lnTo>
                <a:lnTo>
                  <a:pt x="2320" y="436"/>
                </a:lnTo>
                <a:lnTo>
                  <a:pt x="2320" y="437"/>
                </a:lnTo>
                <a:lnTo>
                  <a:pt x="2320" y="439"/>
                </a:lnTo>
                <a:lnTo>
                  <a:pt x="2321" y="440"/>
                </a:lnTo>
                <a:lnTo>
                  <a:pt x="2323" y="440"/>
                </a:lnTo>
                <a:lnTo>
                  <a:pt x="2388" y="440"/>
                </a:lnTo>
                <a:lnTo>
                  <a:pt x="2390" y="440"/>
                </a:lnTo>
                <a:lnTo>
                  <a:pt x="2391" y="439"/>
                </a:lnTo>
                <a:lnTo>
                  <a:pt x="2391" y="437"/>
                </a:lnTo>
                <a:lnTo>
                  <a:pt x="2391" y="436"/>
                </a:lnTo>
                <a:lnTo>
                  <a:pt x="2390" y="435"/>
                </a:lnTo>
                <a:lnTo>
                  <a:pt x="2388" y="435"/>
                </a:lnTo>
                <a:lnTo>
                  <a:pt x="2323" y="435"/>
                </a:lnTo>
                <a:close/>
                <a:moveTo>
                  <a:pt x="2633" y="433"/>
                </a:moveTo>
                <a:lnTo>
                  <a:pt x="2632" y="434"/>
                </a:lnTo>
                <a:lnTo>
                  <a:pt x="2631" y="435"/>
                </a:lnTo>
                <a:lnTo>
                  <a:pt x="2630" y="436"/>
                </a:lnTo>
                <a:lnTo>
                  <a:pt x="2631" y="437"/>
                </a:lnTo>
                <a:lnTo>
                  <a:pt x="2632" y="439"/>
                </a:lnTo>
                <a:lnTo>
                  <a:pt x="2633" y="439"/>
                </a:lnTo>
                <a:lnTo>
                  <a:pt x="2699" y="439"/>
                </a:lnTo>
                <a:lnTo>
                  <a:pt x="2700" y="439"/>
                </a:lnTo>
                <a:lnTo>
                  <a:pt x="2701" y="437"/>
                </a:lnTo>
                <a:lnTo>
                  <a:pt x="2702" y="436"/>
                </a:lnTo>
                <a:lnTo>
                  <a:pt x="2701" y="435"/>
                </a:lnTo>
                <a:lnTo>
                  <a:pt x="2700" y="434"/>
                </a:lnTo>
                <a:lnTo>
                  <a:pt x="2699" y="433"/>
                </a:lnTo>
                <a:lnTo>
                  <a:pt x="2633" y="433"/>
                </a:lnTo>
                <a:close/>
                <a:moveTo>
                  <a:pt x="1961" y="429"/>
                </a:moveTo>
                <a:lnTo>
                  <a:pt x="1952" y="431"/>
                </a:lnTo>
                <a:lnTo>
                  <a:pt x="1972" y="466"/>
                </a:lnTo>
                <a:lnTo>
                  <a:pt x="1982" y="467"/>
                </a:lnTo>
                <a:lnTo>
                  <a:pt x="1961" y="429"/>
                </a:lnTo>
                <a:close/>
                <a:moveTo>
                  <a:pt x="2334" y="428"/>
                </a:moveTo>
                <a:lnTo>
                  <a:pt x="2330" y="429"/>
                </a:lnTo>
                <a:lnTo>
                  <a:pt x="2334" y="429"/>
                </a:lnTo>
                <a:lnTo>
                  <a:pt x="2334" y="428"/>
                </a:lnTo>
                <a:close/>
                <a:moveTo>
                  <a:pt x="3001" y="424"/>
                </a:moveTo>
                <a:lnTo>
                  <a:pt x="2974" y="463"/>
                </a:lnTo>
                <a:lnTo>
                  <a:pt x="3001" y="503"/>
                </a:lnTo>
                <a:lnTo>
                  <a:pt x="3001" y="424"/>
                </a:lnTo>
                <a:close/>
                <a:moveTo>
                  <a:pt x="2935" y="423"/>
                </a:moveTo>
                <a:lnTo>
                  <a:pt x="2935" y="503"/>
                </a:lnTo>
                <a:lnTo>
                  <a:pt x="2963" y="463"/>
                </a:lnTo>
                <a:lnTo>
                  <a:pt x="2935" y="423"/>
                </a:lnTo>
                <a:close/>
                <a:moveTo>
                  <a:pt x="2944" y="422"/>
                </a:moveTo>
                <a:lnTo>
                  <a:pt x="2969" y="456"/>
                </a:lnTo>
                <a:lnTo>
                  <a:pt x="2993" y="422"/>
                </a:lnTo>
                <a:lnTo>
                  <a:pt x="2944" y="422"/>
                </a:lnTo>
                <a:close/>
                <a:moveTo>
                  <a:pt x="1909" y="417"/>
                </a:moveTo>
                <a:lnTo>
                  <a:pt x="1908" y="418"/>
                </a:lnTo>
                <a:lnTo>
                  <a:pt x="1909" y="420"/>
                </a:lnTo>
                <a:lnTo>
                  <a:pt x="1911" y="422"/>
                </a:lnTo>
                <a:lnTo>
                  <a:pt x="1914" y="421"/>
                </a:lnTo>
                <a:lnTo>
                  <a:pt x="1913" y="419"/>
                </a:lnTo>
                <a:lnTo>
                  <a:pt x="1911" y="418"/>
                </a:lnTo>
                <a:lnTo>
                  <a:pt x="1909" y="417"/>
                </a:lnTo>
                <a:close/>
                <a:moveTo>
                  <a:pt x="2024" y="417"/>
                </a:moveTo>
                <a:lnTo>
                  <a:pt x="2008" y="420"/>
                </a:lnTo>
                <a:lnTo>
                  <a:pt x="2012" y="427"/>
                </a:lnTo>
                <a:lnTo>
                  <a:pt x="2020" y="423"/>
                </a:lnTo>
                <a:lnTo>
                  <a:pt x="2022" y="421"/>
                </a:lnTo>
                <a:lnTo>
                  <a:pt x="2023" y="419"/>
                </a:lnTo>
                <a:lnTo>
                  <a:pt x="2024" y="417"/>
                </a:lnTo>
                <a:close/>
                <a:moveTo>
                  <a:pt x="2556" y="417"/>
                </a:moveTo>
                <a:lnTo>
                  <a:pt x="2516" y="473"/>
                </a:lnTo>
                <a:lnTo>
                  <a:pt x="2556" y="529"/>
                </a:lnTo>
                <a:lnTo>
                  <a:pt x="2556" y="417"/>
                </a:lnTo>
                <a:close/>
                <a:moveTo>
                  <a:pt x="2462" y="416"/>
                </a:moveTo>
                <a:lnTo>
                  <a:pt x="2462" y="530"/>
                </a:lnTo>
                <a:lnTo>
                  <a:pt x="2502" y="473"/>
                </a:lnTo>
                <a:lnTo>
                  <a:pt x="2462" y="416"/>
                </a:lnTo>
                <a:close/>
                <a:moveTo>
                  <a:pt x="2376" y="414"/>
                </a:moveTo>
                <a:lnTo>
                  <a:pt x="2375" y="415"/>
                </a:lnTo>
                <a:lnTo>
                  <a:pt x="2375" y="429"/>
                </a:lnTo>
                <a:lnTo>
                  <a:pt x="2388" y="429"/>
                </a:lnTo>
                <a:lnTo>
                  <a:pt x="2392" y="430"/>
                </a:lnTo>
                <a:lnTo>
                  <a:pt x="2394" y="431"/>
                </a:lnTo>
                <a:lnTo>
                  <a:pt x="2396" y="434"/>
                </a:lnTo>
                <a:lnTo>
                  <a:pt x="2397" y="438"/>
                </a:lnTo>
                <a:lnTo>
                  <a:pt x="2396" y="441"/>
                </a:lnTo>
                <a:lnTo>
                  <a:pt x="2394" y="444"/>
                </a:lnTo>
                <a:lnTo>
                  <a:pt x="2392" y="446"/>
                </a:lnTo>
                <a:lnTo>
                  <a:pt x="2388" y="446"/>
                </a:lnTo>
                <a:lnTo>
                  <a:pt x="2375" y="446"/>
                </a:lnTo>
                <a:lnTo>
                  <a:pt x="2375" y="454"/>
                </a:lnTo>
                <a:lnTo>
                  <a:pt x="2388" y="454"/>
                </a:lnTo>
                <a:lnTo>
                  <a:pt x="2392" y="455"/>
                </a:lnTo>
                <a:lnTo>
                  <a:pt x="2394" y="457"/>
                </a:lnTo>
                <a:lnTo>
                  <a:pt x="2396" y="459"/>
                </a:lnTo>
                <a:lnTo>
                  <a:pt x="2397" y="463"/>
                </a:lnTo>
                <a:lnTo>
                  <a:pt x="2396" y="466"/>
                </a:lnTo>
                <a:lnTo>
                  <a:pt x="2394" y="469"/>
                </a:lnTo>
                <a:lnTo>
                  <a:pt x="2392" y="471"/>
                </a:lnTo>
                <a:lnTo>
                  <a:pt x="2388" y="471"/>
                </a:lnTo>
                <a:lnTo>
                  <a:pt x="2375" y="471"/>
                </a:lnTo>
                <a:lnTo>
                  <a:pt x="2375" y="495"/>
                </a:lnTo>
                <a:lnTo>
                  <a:pt x="2375" y="497"/>
                </a:lnTo>
                <a:lnTo>
                  <a:pt x="2373" y="499"/>
                </a:lnTo>
                <a:lnTo>
                  <a:pt x="2372" y="500"/>
                </a:lnTo>
                <a:lnTo>
                  <a:pt x="2369" y="501"/>
                </a:lnTo>
                <a:lnTo>
                  <a:pt x="2341" y="501"/>
                </a:lnTo>
                <a:lnTo>
                  <a:pt x="2338" y="500"/>
                </a:lnTo>
                <a:lnTo>
                  <a:pt x="2335" y="499"/>
                </a:lnTo>
                <a:lnTo>
                  <a:pt x="2334" y="497"/>
                </a:lnTo>
                <a:lnTo>
                  <a:pt x="2334" y="495"/>
                </a:lnTo>
                <a:lnTo>
                  <a:pt x="2334" y="471"/>
                </a:lnTo>
                <a:lnTo>
                  <a:pt x="2323" y="471"/>
                </a:lnTo>
                <a:lnTo>
                  <a:pt x="2319" y="471"/>
                </a:lnTo>
                <a:lnTo>
                  <a:pt x="2316" y="469"/>
                </a:lnTo>
                <a:lnTo>
                  <a:pt x="2315" y="466"/>
                </a:lnTo>
                <a:lnTo>
                  <a:pt x="2314" y="463"/>
                </a:lnTo>
                <a:lnTo>
                  <a:pt x="2315" y="459"/>
                </a:lnTo>
                <a:lnTo>
                  <a:pt x="2316" y="457"/>
                </a:lnTo>
                <a:lnTo>
                  <a:pt x="2319" y="455"/>
                </a:lnTo>
                <a:lnTo>
                  <a:pt x="2323" y="454"/>
                </a:lnTo>
                <a:lnTo>
                  <a:pt x="2334" y="454"/>
                </a:lnTo>
                <a:lnTo>
                  <a:pt x="2334" y="446"/>
                </a:lnTo>
                <a:lnTo>
                  <a:pt x="2323" y="446"/>
                </a:lnTo>
                <a:lnTo>
                  <a:pt x="2319" y="446"/>
                </a:lnTo>
                <a:lnTo>
                  <a:pt x="2316" y="444"/>
                </a:lnTo>
                <a:lnTo>
                  <a:pt x="2315" y="441"/>
                </a:lnTo>
                <a:lnTo>
                  <a:pt x="2314" y="438"/>
                </a:lnTo>
                <a:lnTo>
                  <a:pt x="2314" y="436"/>
                </a:lnTo>
                <a:lnTo>
                  <a:pt x="2315" y="435"/>
                </a:lnTo>
                <a:lnTo>
                  <a:pt x="2316" y="434"/>
                </a:lnTo>
                <a:lnTo>
                  <a:pt x="2260" y="449"/>
                </a:lnTo>
                <a:lnTo>
                  <a:pt x="2209" y="460"/>
                </a:lnTo>
                <a:lnTo>
                  <a:pt x="2160" y="469"/>
                </a:lnTo>
                <a:lnTo>
                  <a:pt x="2116" y="476"/>
                </a:lnTo>
                <a:lnTo>
                  <a:pt x="2076" y="480"/>
                </a:lnTo>
                <a:lnTo>
                  <a:pt x="2040" y="482"/>
                </a:lnTo>
                <a:lnTo>
                  <a:pt x="2009" y="482"/>
                </a:lnTo>
                <a:lnTo>
                  <a:pt x="2005" y="482"/>
                </a:lnTo>
                <a:lnTo>
                  <a:pt x="2001" y="482"/>
                </a:lnTo>
                <a:lnTo>
                  <a:pt x="2001" y="486"/>
                </a:lnTo>
                <a:lnTo>
                  <a:pt x="2001" y="489"/>
                </a:lnTo>
                <a:lnTo>
                  <a:pt x="2000" y="492"/>
                </a:lnTo>
                <a:lnTo>
                  <a:pt x="1998" y="495"/>
                </a:lnTo>
                <a:lnTo>
                  <a:pt x="1995" y="497"/>
                </a:lnTo>
                <a:lnTo>
                  <a:pt x="1989" y="499"/>
                </a:lnTo>
                <a:lnTo>
                  <a:pt x="1982" y="497"/>
                </a:lnTo>
                <a:lnTo>
                  <a:pt x="1977" y="493"/>
                </a:lnTo>
                <a:lnTo>
                  <a:pt x="1971" y="481"/>
                </a:lnTo>
                <a:lnTo>
                  <a:pt x="1965" y="481"/>
                </a:lnTo>
                <a:lnTo>
                  <a:pt x="1959" y="481"/>
                </a:lnTo>
                <a:lnTo>
                  <a:pt x="1958" y="481"/>
                </a:lnTo>
                <a:lnTo>
                  <a:pt x="1967" y="498"/>
                </a:lnTo>
                <a:lnTo>
                  <a:pt x="1968" y="505"/>
                </a:lnTo>
                <a:lnTo>
                  <a:pt x="1967" y="511"/>
                </a:lnTo>
                <a:lnTo>
                  <a:pt x="1962" y="516"/>
                </a:lnTo>
                <a:lnTo>
                  <a:pt x="1956" y="518"/>
                </a:lnTo>
                <a:lnTo>
                  <a:pt x="1949" y="516"/>
                </a:lnTo>
                <a:lnTo>
                  <a:pt x="1945" y="510"/>
                </a:lnTo>
                <a:lnTo>
                  <a:pt x="1935" y="493"/>
                </a:lnTo>
                <a:lnTo>
                  <a:pt x="1904" y="510"/>
                </a:lnTo>
                <a:lnTo>
                  <a:pt x="1901" y="511"/>
                </a:lnTo>
                <a:lnTo>
                  <a:pt x="1898" y="511"/>
                </a:lnTo>
                <a:lnTo>
                  <a:pt x="1895" y="510"/>
                </a:lnTo>
                <a:lnTo>
                  <a:pt x="1893" y="507"/>
                </a:lnTo>
                <a:lnTo>
                  <a:pt x="1888" y="499"/>
                </a:lnTo>
                <a:lnTo>
                  <a:pt x="1754" y="572"/>
                </a:lnTo>
                <a:lnTo>
                  <a:pt x="1754" y="758"/>
                </a:lnTo>
                <a:lnTo>
                  <a:pt x="1995" y="758"/>
                </a:lnTo>
                <a:lnTo>
                  <a:pt x="1995" y="933"/>
                </a:lnTo>
                <a:lnTo>
                  <a:pt x="2280" y="933"/>
                </a:lnTo>
                <a:lnTo>
                  <a:pt x="2285" y="912"/>
                </a:lnTo>
                <a:lnTo>
                  <a:pt x="2293" y="892"/>
                </a:lnTo>
                <a:lnTo>
                  <a:pt x="2294" y="892"/>
                </a:lnTo>
                <a:lnTo>
                  <a:pt x="2296" y="891"/>
                </a:lnTo>
                <a:lnTo>
                  <a:pt x="2297" y="892"/>
                </a:lnTo>
                <a:lnTo>
                  <a:pt x="2298" y="892"/>
                </a:lnTo>
                <a:lnTo>
                  <a:pt x="2299" y="894"/>
                </a:lnTo>
                <a:lnTo>
                  <a:pt x="2299" y="910"/>
                </a:lnTo>
                <a:lnTo>
                  <a:pt x="2303" y="925"/>
                </a:lnTo>
                <a:lnTo>
                  <a:pt x="2310" y="898"/>
                </a:lnTo>
                <a:lnTo>
                  <a:pt x="2320" y="872"/>
                </a:lnTo>
                <a:lnTo>
                  <a:pt x="2321" y="871"/>
                </a:lnTo>
                <a:lnTo>
                  <a:pt x="2323" y="871"/>
                </a:lnTo>
                <a:lnTo>
                  <a:pt x="2324" y="871"/>
                </a:lnTo>
                <a:lnTo>
                  <a:pt x="2325" y="872"/>
                </a:lnTo>
                <a:lnTo>
                  <a:pt x="2326" y="874"/>
                </a:lnTo>
                <a:lnTo>
                  <a:pt x="2326" y="889"/>
                </a:lnTo>
                <a:lnTo>
                  <a:pt x="2328" y="903"/>
                </a:lnTo>
                <a:lnTo>
                  <a:pt x="2332" y="917"/>
                </a:lnTo>
                <a:lnTo>
                  <a:pt x="2341" y="928"/>
                </a:lnTo>
                <a:lnTo>
                  <a:pt x="2382" y="834"/>
                </a:lnTo>
                <a:lnTo>
                  <a:pt x="2448" y="556"/>
                </a:lnTo>
                <a:lnTo>
                  <a:pt x="2448" y="414"/>
                </a:lnTo>
                <a:lnTo>
                  <a:pt x="2376" y="414"/>
                </a:lnTo>
                <a:close/>
                <a:moveTo>
                  <a:pt x="2475" y="414"/>
                </a:moveTo>
                <a:lnTo>
                  <a:pt x="2509" y="463"/>
                </a:lnTo>
                <a:lnTo>
                  <a:pt x="2543" y="414"/>
                </a:lnTo>
                <a:lnTo>
                  <a:pt x="2475" y="414"/>
                </a:lnTo>
                <a:close/>
                <a:moveTo>
                  <a:pt x="1386" y="409"/>
                </a:moveTo>
                <a:lnTo>
                  <a:pt x="1384" y="409"/>
                </a:lnTo>
                <a:lnTo>
                  <a:pt x="1382" y="411"/>
                </a:lnTo>
                <a:lnTo>
                  <a:pt x="1373" y="426"/>
                </a:lnTo>
                <a:lnTo>
                  <a:pt x="1377" y="426"/>
                </a:lnTo>
                <a:lnTo>
                  <a:pt x="1382" y="427"/>
                </a:lnTo>
                <a:lnTo>
                  <a:pt x="1390" y="415"/>
                </a:lnTo>
                <a:lnTo>
                  <a:pt x="1390" y="413"/>
                </a:lnTo>
                <a:lnTo>
                  <a:pt x="1390" y="411"/>
                </a:lnTo>
                <a:lnTo>
                  <a:pt x="1388" y="409"/>
                </a:lnTo>
                <a:lnTo>
                  <a:pt x="1386" y="409"/>
                </a:lnTo>
                <a:close/>
                <a:moveTo>
                  <a:pt x="1942" y="399"/>
                </a:moveTo>
                <a:lnTo>
                  <a:pt x="1940" y="400"/>
                </a:lnTo>
                <a:lnTo>
                  <a:pt x="1939" y="401"/>
                </a:lnTo>
                <a:lnTo>
                  <a:pt x="1938" y="403"/>
                </a:lnTo>
                <a:lnTo>
                  <a:pt x="1939" y="406"/>
                </a:lnTo>
                <a:lnTo>
                  <a:pt x="1945" y="417"/>
                </a:lnTo>
                <a:lnTo>
                  <a:pt x="1954" y="415"/>
                </a:lnTo>
                <a:lnTo>
                  <a:pt x="1946" y="401"/>
                </a:lnTo>
                <a:lnTo>
                  <a:pt x="1944" y="400"/>
                </a:lnTo>
                <a:lnTo>
                  <a:pt x="1942" y="399"/>
                </a:lnTo>
                <a:close/>
                <a:moveTo>
                  <a:pt x="1279" y="398"/>
                </a:moveTo>
                <a:lnTo>
                  <a:pt x="1276" y="398"/>
                </a:lnTo>
                <a:lnTo>
                  <a:pt x="1274" y="399"/>
                </a:lnTo>
                <a:lnTo>
                  <a:pt x="1272" y="401"/>
                </a:lnTo>
                <a:lnTo>
                  <a:pt x="1271" y="404"/>
                </a:lnTo>
                <a:lnTo>
                  <a:pt x="1271" y="406"/>
                </a:lnTo>
                <a:lnTo>
                  <a:pt x="1272" y="409"/>
                </a:lnTo>
                <a:lnTo>
                  <a:pt x="1275" y="410"/>
                </a:lnTo>
                <a:lnTo>
                  <a:pt x="1282" y="415"/>
                </a:lnTo>
                <a:lnTo>
                  <a:pt x="1291" y="404"/>
                </a:lnTo>
                <a:lnTo>
                  <a:pt x="1281" y="399"/>
                </a:lnTo>
                <a:lnTo>
                  <a:pt x="1279" y="398"/>
                </a:lnTo>
                <a:close/>
                <a:moveTo>
                  <a:pt x="1353" y="390"/>
                </a:moveTo>
                <a:lnTo>
                  <a:pt x="1351" y="390"/>
                </a:lnTo>
                <a:lnTo>
                  <a:pt x="1350" y="392"/>
                </a:lnTo>
                <a:lnTo>
                  <a:pt x="1301" y="473"/>
                </a:lnTo>
                <a:lnTo>
                  <a:pt x="1300" y="475"/>
                </a:lnTo>
                <a:lnTo>
                  <a:pt x="1301" y="477"/>
                </a:lnTo>
                <a:lnTo>
                  <a:pt x="1302" y="479"/>
                </a:lnTo>
                <a:lnTo>
                  <a:pt x="1305" y="479"/>
                </a:lnTo>
                <a:lnTo>
                  <a:pt x="1307" y="479"/>
                </a:lnTo>
                <a:lnTo>
                  <a:pt x="1308" y="477"/>
                </a:lnTo>
                <a:lnTo>
                  <a:pt x="1357" y="396"/>
                </a:lnTo>
                <a:lnTo>
                  <a:pt x="1358" y="394"/>
                </a:lnTo>
                <a:lnTo>
                  <a:pt x="1357" y="392"/>
                </a:lnTo>
                <a:lnTo>
                  <a:pt x="1355" y="390"/>
                </a:lnTo>
                <a:lnTo>
                  <a:pt x="1353" y="390"/>
                </a:lnTo>
                <a:close/>
                <a:moveTo>
                  <a:pt x="2448" y="388"/>
                </a:moveTo>
                <a:lnTo>
                  <a:pt x="2417" y="400"/>
                </a:lnTo>
                <a:lnTo>
                  <a:pt x="2448" y="400"/>
                </a:lnTo>
                <a:lnTo>
                  <a:pt x="2448" y="388"/>
                </a:lnTo>
                <a:close/>
                <a:moveTo>
                  <a:pt x="26" y="376"/>
                </a:moveTo>
                <a:lnTo>
                  <a:pt x="26" y="821"/>
                </a:lnTo>
                <a:lnTo>
                  <a:pt x="268" y="821"/>
                </a:lnTo>
                <a:lnTo>
                  <a:pt x="827" y="1218"/>
                </a:lnTo>
                <a:lnTo>
                  <a:pt x="1079" y="1218"/>
                </a:lnTo>
                <a:lnTo>
                  <a:pt x="1079" y="1068"/>
                </a:lnTo>
                <a:lnTo>
                  <a:pt x="1108" y="1068"/>
                </a:lnTo>
                <a:lnTo>
                  <a:pt x="1108" y="1042"/>
                </a:lnTo>
                <a:lnTo>
                  <a:pt x="1079" y="1042"/>
                </a:lnTo>
                <a:lnTo>
                  <a:pt x="1079" y="911"/>
                </a:lnTo>
                <a:lnTo>
                  <a:pt x="694" y="911"/>
                </a:lnTo>
                <a:lnTo>
                  <a:pt x="251" y="630"/>
                </a:lnTo>
                <a:lnTo>
                  <a:pt x="251" y="376"/>
                </a:lnTo>
                <a:lnTo>
                  <a:pt x="26" y="376"/>
                </a:lnTo>
                <a:close/>
                <a:moveTo>
                  <a:pt x="3011" y="370"/>
                </a:moveTo>
                <a:lnTo>
                  <a:pt x="3011" y="412"/>
                </a:lnTo>
                <a:lnTo>
                  <a:pt x="3090" y="412"/>
                </a:lnTo>
                <a:lnTo>
                  <a:pt x="3011" y="370"/>
                </a:lnTo>
                <a:close/>
                <a:moveTo>
                  <a:pt x="2925" y="369"/>
                </a:moveTo>
                <a:lnTo>
                  <a:pt x="2845" y="412"/>
                </a:lnTo>
                <a:lnTo>
                  <a:pt x="2925" y="412"/>
                </a:lnTo>
                <a:lnTo>
                  <a:pt x="2925" y="369"/>
                </a:lnTo>
                <a:close/>
                <a:moveTo>
                  <a:pt x="2968" y="368"/>
                </a:moveTo>
                <a:lnTo>
                  <a:pt x="2935" y="409"/>
                </a:lnTo>
                <a:lnTo>
                  <a:pt x="2935" y="409"/>
                </a:lnTo>
                <a:lnTo>
                  <a:pt x="2937" y="412"/>
                </a:lnTo>
                <a:lnTo>
                  <a:pt x="2999" y="412"/>
                </a:lnTo>
                <a:lnTo>
                  <a:pt x="3001" y="410"/>
                </a:lnTo>
                <a:lnTo>
                  <a:pt x="2968" y="368"/>
                </a:lnTo>
                <a:close/>
                <a:moveTo>
                  <a:pt x="2957" y="355"/>
                </a:moveTo>
                <a:lnTo>
                  <a:pt x="2935" y="355"/>
                </a:lnTo>
                <a:lnTo>
                  <a:pt x="2935" y="396"/>
                </a:lnTo>
                <a:lnTo>
                  <a:pt x="2962" y="361"/>
                </a:lnTo>
                <a:lnTo>
                  <a:pt x="2957" y="355"/>
                </a:lnTo>
                <a:close/>
                <a:moveTo>
                  <a:pt x="2523" y="355"/>
                </a:moveTo>
                <a:lnTo>
                  <a:pt x="2479" y="375"/>
                </a:lnTo>
                <a:lnTo>
                  <a:pt x="2462" y="396"/>
                </a:lnTo>
                <a:lnTo>
                  <a:pt x="2462" y="396"/>
                </a:lnTo>
                <a:lnTo>
                  <a:pt x="2465" y="400"/>
                </a:lnTo>
                <a:lnTo>
                  <a:pt x="2554" y="400"/>
                </a:lnTo>
                <a:lnTo>
                  <a:pt x="2556" y="397"/>
                </a:lnTo>
                <a:lnTo>
                  <a:pt x="2523" y="355"/>
                </a:lnTo>
                <a:close/>
                <a:moveTo>
                  <a:pt x="3001" y="350"/>
                </a:moveTo>
                <a:lnTo>
                  <a:pt x="2979" y="354"/>
                </a:lnTo>
                <a:lnTo>
                  <a:pt x="2973" y="361"/>
                </a:lnTo>
                <a:lnTo>
                  <a:pt x="3001" y="397"/>
                </a:lnTo>
                <a:lnTo>
                  <a:pt x="3001" y="350"/>
                </a:lnTo>
                <a:close/>
                <a:moveTo>
                  <a:pt x="2570" y="340"/>
                </a:moveTo>
                <a:lnTo>
                  <a:pt x="2570" y="400"/>
                </a:lnTo>
                <a:lnTo>
                  <a:pt x="2682" y="400"/>
                </a:lnTo>
                <a:lnTo>
                  <a:pt x="2574" y="341"/>
                </a:lnTo>
                <a:lnTo>
                  <a:pt x="2570" y="340"/>
                </a:lnTo>
                <a:close/>
                <a:moveTo>
                  <a:pt x="2556" y="339"/>
                </a:moveTo>
                <a:lnTo>
                  <a:pt x="2533" y="350"/>
                </a:lnTo>
                <a:lnTo>
                  <a:pt x="2556" y="379"/>
                </a:lnTo>
                <a:lnTo>
                  <a:pt x="2556" y="339"/>
                </a:lnTo>
                <a:close/>
                <a:moveTo>
                  <a:pt x="2448" y="337"/>
                </a:moveTo>
                <a:lnTo>
                  <a:pt x="2334" y="400"/>
                </a:lnTo>
                <a:lnTo>
                  <a:pt x="2372" y="400"/>
                </a:lnTo>
                <a:lnTo>
                  <a:pt x="2409" y="386"/>
                </a:lnTo>
                <a:lnTo>
                  <a:pt x="2448" y="371"/>
                </a:lnTo>
                <a:lnTo>
                  <a:pt x="2448" y="337"/>
                </a:lnTo>
                <a:close/>
                <a:moveTo>
                  <a:pt x="2508" y="336"/>
                </a:moveTo>
                <a:lnTo>
                  <a:pt x="2499" y="349"/>
                </a:lnTo>
                <a:lnTo>
                  <a:pt x="2513" y="343"/>
                </a:lnTo>
                <a:lnTo>
                  <a:pt x="2508" y="336"/>
                </a:lnTo>
                <a:close/>
                <a:moveTo>
                  <a:pt x="2517" y="329"/>
                </a:moveTo>
                <a:lnTo>
                  <a:pt x="2524" y="338"/>
                </a:lnTo>
                <a:lnTo>
                  <a:pt x="2534" y="333"/>
                </a:lnTo>
                <a:lnTo>
                  <a:pt x="2517" y="329"/>
                </a:lnTo>
                <a:close/>
                <a:moveTo>
                  <a:pt x="2853" y="327"/>
                </a:moveTo>
                <a:lnTo>
                  <a:pt x="2848" y="329"/>
                </a:lnTo>
                <a:lnTo>
                  <a:pt x="2844" y="331"/>
                </a:lnTo>
                <a:lnTo>
                  <a:pt x="2861" y="334"/>
                </a:lnTo>
                <a:lnTo>
                  <a:pt x="2861" y="327"/>
                </a:lnTo>
                <a:lnTo>
                  <a:pt x="2853" y="327"/>
                </a:lnTo>
                <a:close/>
                <a:moveTo>
                  <a:pt x="2935" y="326"/>
                </a:moveTo>
                <a:lnTo>
                  <a:pt x="2935" y="340"/>
                </a:lnTo>
                <a:lnTo>
                  <a:pt x="2946" y="340"/>
                </a:lnTo>
                <a:lnTo>
                  <a:pt x="2935" y="326"/>
                </a:lnTo>
                <a:close/>
                <a:moveTo>
                  <a:pt x="3001" y="325"/>
                </a:moveTo>
                <a:lnTo>
                  <a:pt x="2993" y="336"/>
                </a:lnTo>
                <a:lnTo>
                  <a:pt x="2997" y="336"/>
                </a:lnTo>
                <a:lnTo>
                  <a:pt x="3001" y="335"/>
                </a:lnTo>
                <a:lnTo>
                  <a:pt x="3001" y="325"/>
                </a:lnTo>
                <a:close/>
                <a:moveTo>
                  <a:pt x="1717" y="321"/>
                </a:moveTo>
                <a:lnTo>
                  <a:pt x="1717" y="322"/>
                </a:lnTo>
                <a:lnTo>
                  <a:pt x="1717" y="324"/>
                </a:lnTo>
                <a:lnTo>
                  <a:pt x="1717" y="328"/>
                </a:lnTo>
                <a:lnTo>
                  <a:pt x="1715" y="332"/>
                </a:lnTo>
                <a:lnTo>
                  <a:pt x="1712" y="334"/>
                </a:lnTo>
                <a:lnTo>
                  <a:pt x="1708" y="336"/>
                </a:lnTo>
                <a:lnTo>
                  <a:pt x="1704" y="337"/>
                </a:lnTo>
                <a:lnTo>
                  <a:pt x="1684" y="337"/>
                </a:lnTo>
                <a:lnTo>
                  <a:pt x="1684" y="372"/>
                </a:lnTo>
                <a:lnTo>
                  <a:pt x="1684" y="376"/>
                </a:lnTo>
                <a:lnTo>
                  <a:pt x="1682" y="378"/>
                </a:lnTo>
                <a:lnTo>
                  <a:pt x="1679" y="380"/>
                </a:lnTo>
                <a:lnTo>
                  <a:pt x="1676" y="381"/>
                </a:lnTo>
                <a:lnTo>
                  <a:pt x="1667" y="381"/>
                </a:lnTo>
                <a:lnTo>
                  <a:pt x="1667" y="442"/>
                </a:lnTo>
                <a:lnTo>
                  <a:pt x="1739" y="439"/>
                </a:lnTo>
                <a:lnTo>
                  <a:pt x="1814" y="434"/>
                </a:lnTo>
                <a:lnTo>
                  <a:pt x="1893" y="425"/>
                </a:lnTo>
                <a:lnTo>
                  <a:pt x="1871" y="400"/>
                </a:lnTo>
                <a:lnTo>
                  <a:pt x="1844" y="378"/>
                </a:lnTo>
                <a:lnTo>
                  <a:pt x="1816" y="358"/>
                </a:lnTo>
                <a:lnTo>
                  <a:pt x="1785" y="342"/>
                </a:lnTo>
                <a:lnTo>
                  <a:pt x="1751" y="330"/>
                </a:lnTo>
                <a:lnTo>
                  <a:pt x="1717" y="321"/>
                </a:lnTo>
                <a:close/>
                <a:moveTo>
                  <a:pt x="1608" y="320"/>
                </a:moveTo>
                <a:lnTo>
                  <a:pt x="1606" y="320"/>
                </a:lnTo>
                <a:lnTo>
                  <a:pt x="1604" y="322"/>
                </a:lnTo>
                <a:lnTo>
                  <a:pt x="1604" y="324"/>
                </a:lnTo>
                <a:lnTo>
                  <a:pt x="1604" y="326"/>
                </a:lnTo>
                <a:lnTo>
                  <a:pt x="1606" y="328"/>
                </a:lnTo>
                <a:lnTo>
                  <a:pt x="1608" y="328"/>
                </a:lnTo>
                <a:lnTo>
                  <a:pt x="1704" y="328"/>
                </a:lnTo>
                <a:lnTo>
                  <a:pt x="1706" y="328"/>
                </a:lnTo>
                <a:lnTo>
                  <a:pt x="1707" y="326"/>
                </a:lnTo>
                <a:lnTo>
                  <a:pt x="1708" y="324"/>
                </a:lnTo>
                <a:lnTo>
                  <a:pt x="1707" y="322"/>
                </a:lnTo>
                <a:lnTo>
                  <a:pt x="1706" y="320"/>
                </a:lnTo>
                <a:lnTo>
                  <a:pt x="1704" y="320"/>
                </a:lnTo>
                <a:lnTo>
                  <a:pt x="1608" y="320"/>
                </a:lnTo>
                <a:close/>
                <a:moveTo>
                  <a:pt x="1596" y="320"/>
                </a:moveTo>
                <a:lnTo>
                  <a:pt x="1558" y="328"/>
                </a:lnTo>
                <a:lnTo>
                  <a:pt x="1523" y="341"/>
                </a:lnTo>
                <a:lnTo>
                  <a:pt x="1489" y="358"/>
                </a:lnTo>
                <a:lnTo>
                  <a:pt x="1459" y="379"/>
                </a:lnTo>
                <a:lnTo>
                  <a:pt x="1432" y="403"/>
                </a:lnTo>
                <a:lnTo>
                  <a:pt x="1407" y="430"/>
                </a:lnTo>
                <a:lnTo>
                  <a:pt x="1435" y="433"/>
                </a:lnTo>
                <a:lnTo>
                  <a:pt x="1466" y="436"/>
                </a:lnTo>
                <a:lnTo>
                  <a:pt x="1504" y="438"/>
                </a:lnTo>
                <a:lnTo>
                  <a:pt x="1544" y="440"/>
                </a:lnTo>
                <a:lnTo>
                  <a:pt x="1590" y="442"/>
                </a:lnTo>
                <a:lnTo>
                  <a:pt x="1638" y="442"/>
                </a:lnTo>
                <a:lnTo>
                  <a:pt x="1638" y="381"/>
                </a:lnTo>
                <a:lnTo>
                  <a:pt x="1633" y="381"/>
                </a:lnTo>
                <a:lnTo>
                  <a:pt x="1629" y="380"/>
                </a:lnTo>
                <a:lnTo>
                  <a:pt x="1627" y="378"/>
                </a:lnTo>
                <a:lnTo>
                  <a:pt x="1625" y="376"/>
                </a:lnTo>
                <a:lnTo>
                  <a:pt x="1624" y="372"/>
                </a:lnTo>
                <a:lnTo>
                  <a:pt x="1624" y="337"/>
                </a:lnTo>
                <a:lnTo>
                  <a:pt x="1608" y="337"/>
                </a:lnTo>
                <a:lnTo>
                  <a:pt x="1604" y="336"/>
                </a:lnTo>
                <a:lnTo>
                  <a:pt x="1600" y="334"/>
                </a:lnTo>
                <a:lnTo>
                  <a:pt x="1598" y="332"/>
                </a:lnTo>
                <a:lnTo>
                  <a:pt x="1596" y="328"/>
                </a:lnTo>
                <a:lnTo>
                  <a:pt x="1595" y="324"/>
                </a:lnTo>
                <a:lnTo>
                  <a:pt x="1595" y="322"/>
                </a:lnTo>
                <a:lnTo>
                  <a:pt x="1596" y="320"/>
                </a:lnTo>
                <a:close/>
                <a:moveTo>
                  <a:pt x="3061" y="319"/>
                </a:moveTo>
                <a:lnTo>
                  <a:pt x="3063" y="323"/>
                </a:lnTo>
                <a:lnTo>
                  <a:pt x="3090" y="323"/>
                </a:lnTo>
                <a:lnTo>
                  <a:pt x="3091" y="323"/>
                </a:lnTo>
                <a:lnTo>
                  <a:pt x="3092" y="321"/>
                </a:lnTo>
                <a:lnTo>
                  <a:pt x="3092" y="320"/>
                </a:lnTo>
                <a:lnTo>
                  <a:pt x="3091" y="319"/>
                </a:lnTo>
                <a:lnTo>
                  <a:pt x="3090" y="319"/>
                </a:lnTo>
                <a:lnTo>
                  <a:pt x="3061" y="319"/>
                </a:lnTo>
                <a:close/>
                <a:moveTo>
                  <a:pt x="3044" y="319"/>
                </a:moveTo>
                <a:lnTo>
                  <a:pt x="3043" y="320"/>
                </a:lnTo>
                <a:lnTo>
                  <a:pt x="3042" y="321"/>
                </a:lnTo>
                <a:lnTo>
                  <a:pt x="3043" y="322"/>
                </a:lnTo>
                <a:lnTo>
                  <a:pt x="3044" y="323"/>
                </a:lnTo>
                <a:lnTo>
                  <a:pt x="3053" y="319"/>
                </a:lnTo>
                <a:lnTo>
                  <a:pt x="3044" y="319"/>
                </a:lnTo>
                <a:close/>
                <a:moveTo>
                  <a:pt x="2863" y="319"/>
                </a:moveTo>
                <a:lnTo>
                  <a:pt x="2864" y="322"/>
                </a:lnTo>
                <a:lnTo>
                  <a:pt x="2863" y="322"/>
                </a:lnTo>
                <a:lnTo>
                  <a:pt x="2861" y="323"/>
                </a:lnTo>
                <a:lnTo>
                  <a:pt x="2899" y="323"/>
                </a:lnTo>
                <a:lnTo>
                  <a:pt x="2901" y="323"/>
                </a:lnTo>
                <a:lnTo>
                  <a:pt x="2901" y="321"/>
                </a:lnTo>
                <a:lnTo>
                  <a:pt x="2901" y="320"/>
                </a:lnTo>
                <a:lnTo>
                  <a:pt x="2900" y="319"/>
                </a:lnTo>
                <a:lnTo>
                  <a:pt x="2899" y="319"/>
                </a:lnTo>
                <a:lnTo>
                  <a:pt x="2863" y="319"/>
                </a:lnTo>
                <a:close/>
                <a:moveTo>
                  <a:pt x="2462" y="315"/>
                </a:moveTo>
                <a:lnTo>
                  <a:pt x="2462" y="365"/>
                </a:lnTo>
                <a:lnTo>
                  <a:pt x="2475" y="359"/>
                </a:lnTo>
                <a:lnTo>
                  <a:pt x="2501" y="327"/>
                </a:lnTo>
                <a:lnTo>
                  <a:pt x="2499" y="325"/>
                </a:lnTo>
                <a:lnTo>
                  <a:pt x="2462" y="315"/>
                </a:lnTo>
                <a:close/>
                <a:moveTo>
                  <a:pt x="2857" y="309"/>
                </a:moveTo>
                <a:lnTo>
                  <a:pt x="2861" y="315"/>
                </a:lnTo>
                <a:lnTo>
                  <a:pt x="2861" y="309"/>
                </a:lnTo>
                <a:lnTo>
                  <a:pt x="2857" y="309"/>
                </a:lnTo>
                <a:close/>
                <a:moveTo>
                  <a:pt x="3044" y="301"/>
                </a:moveTo>
                <a:lnTo>
                  <a:pt x="3043" y="302"/>
                </a:lnTo>
                <a:lnTo>
                  <a:pt x="3043" y="302"/>
                </a:lnTo>
                <a:lnTo>
                  <a:pt x="3042" y="303"/>
                </a:lnTo>
                <a:lnTo>
                  <a:pt x="3043" y="305"/>
                </a:lnTo>
                <a:lnTo>
                  <a:pt x="3044" y="305"/>
                </a:lnTo>
                <a:lnTo>
                  <a:pt x="3090" y="305"/>
                </a:lnTo>
                <a:lnTo>
                  <a:pt x="3091" y="305"/>
                </a:lnTo>
                <a:lnTo>
                  <a:pt x="3092" y="303"/>
                </a:lnTo>
                <a:lnTo>
                  <a:pt x="3091" y="302"/>
                </a:lnTo>
                <a:lnTo>
                  <a:pt x="3090" y="301"/>
                </a:lnTo>
                <a:lnTo>
                  <a:pt x="3044" y="301"/>
                </a:lnTo>
                <a:close/>
                <a:moveTo>
                  <a:pt x="2853" y="301"/>
                </a:moveTo>
                <a:lnTo>
                  <a:pt x="2851" y="302"/>
                </a:lnTo>
                <a:lnTo>
                  <a:pt x="2851" y="303"/>
                </a:lnTo>
                <a:lnTo>
                  <a:pt x="2851" y="305"/>
                </a:lnTo>
                <a:lnTo>
                  <a:pt x="2853" y="305"/>
                </a:lnTo>
                <a:lnTo>
                  <a:pt x="2899" y="305"/>
                </a:lnTo>
                <a:lnTo>
                  <a:pt x="2901" y="305"/>
                </a:lnTo>
                <a:lnTo>
                  <a:pt x="2901" y="303"/>
                </a:lnTo>
                <a:lnTo>
                  <a:pt x="2901" y="302"/>
                </a:lnTo>
                <a:lnTo>
                  <a:pt x="2899" y="301"/>
                </a:lnTo>
                <a:lnTo>
                  <a:pt x="2853" y="301"/>
                </a:lnTo>
                <a:close/>
                <a:moveTo>
                  <a:pt x="2669" y="300"/>
                </a:moveTo>
                <a:lnTo>
                  <a:pt x="2669" y="303"/>
                </a:lnTo>
                <a:lnTo>
                  <a:pt x="2668" y="305"/>
                </a:lnTo>
                <a:lnTo>
                  <a:pt x="2667" y="307"/>
                </a:lnTo>
                <a:lnTo>
                  <a:pt x="2665" y="309"/>
                </a:lnTo>
                <a:lnTo>
                  <a:pt x="2663" y="309"/>
                </a:lnTo>
                <a:lnTo>
                  <a:pt x="2634" y="309"/>
                </a:lnTo>
                <a:lnTo>
                  <a:pt x="2632" y="309"/>
                </a:lnTo>
                <a:lnTo>
                  <a:pt x="2630" y="307"/>
                </a:lnTo>
                <a:lnTo>
                  <a:pt x="2629" y="305"/>
                </a:lnTo>
                <a:lnTo>
                  <a:pt x="2628" y="303"/>
                </a:lnTo>
                <a:lnTo>
                  <a:pt x="2628" y="303"/>
                </a:lnTo>
                <a:lnTo>
                  <a:pt x="2582" y="326"/>
                </a:lnTo>
                <a:lnTo>
                  <a:pt x="2623" y="333"/>
                </a:lnTo>
                <a:lnTo>
                  <a:pt x="2663" y="337"/>
                </a:lnTo>
                <a:lnTo>
                  <a:pt x="2703" y="339"/>
                </a:lnTo>
                <a:lnTo>
                  <a:pt x="2742" y="338"/>
                </a:lnTo>
                <a:lnTo>
                  <a:pt x="2780" y="334"/>
                </a:lnTo>
                <a:lnTo>
                  <a:pt x="2745" y="325"/>
                </a:lnTo>
                <a:lnTo>
                  <a:pt x="2716" y="316"/>
                </a:lnTo>
                <a:lnTo>
                  <a:pt x="2690" y="307"/>
                </a:lnTo>
                <a:lnTo>
                  <a:pt x="2669" y="300"/>
                </a:lnTo>
                <a:close/>
                <a:moveTo>
                  <a:pt x="2397" y="296"/>
                </a:moveTo>
                <a:lnTo>
                  <a:pt x="2397" y="303"/>
                </a:lnTo>
                <a:lnTo>
                  <a:pt x="2396" y="305"/>
                </a:lnTo>
                <a:lnTo>
                  <a:pt x="2395" y="307"/>
                </a:lnTo>
                <a:lnTo>
                  <a:pt x="2393" y="309"/>
                </a:lnTo>
                <a:lnTo>
                  <a:pt x="2391" y="309"/>
                </a:lnTo>
                <a:lnTo>
                  <a:pt x="2362" y="309"/>
                </a:lnTo>
                <a:lnTo>
                  <a:pt x="2360" y="309"/>
                </a:lnTo>
                <a:lnTo>
                  <a:pt x="2358" y="307"/>
                </a:lnTo>
                <a:lnTo>
                  <a:pt x="2357" y="305"/>
                </a:lnTo>
                <a:lnTo>
                  <a:pt x="2356" y="303"/>
                </a:lnTo>
                <a:lnTo>
                  <a:pt x="2356" y="300"/>
                </a:lnTo>
                <a:lnTo>
                  <a:pt x="2292" y="330"/>
                </a:lnTo>
                <a:lnTo>
                  <a:pt x="2226" y="357"/>
                </a:lnTo>
                <a:lnTo>
                  <a:pt x="2159" y="381"/>
                </a:lnTo>
                <a:lnTo>
                  <a:pt x="2093" y="400"/>
                </a:lnTo>
                <a:lnTo>
                  <a:pt x="2027" y="416"/>
                </a:lnTo>
                <a:lnTo>
                  <a:pt x="2026" y="419"/>
                </a:lnTo>
                <a:lnTo>
                  <a:pt x="2026" y="422"/>
                </a:lnTo>
                <a:lnTo>
                  <a:pt x="2024" y="424"/>
                </a:lnTo>
                <a:lnTo>
                  <a:pt x="2022" y="426"/>
                </a:lnTo>
                <a:lnTo>
                  <a:pt x="2014" y="430"/>
                </a:lnTo>
                <a:lnTo>
                  <a:pt x="2018" y="438"/>
                </a:lnTo>
                <a:lnTo>
                  <a:pt x="2019" y="441"/>
                </a:lnTo>
                <a:lnTo>
                  <a:pt x="2019" y="444"/>
                </a:lnTo>
                <a:lnTo>
                  <a:pt x="2019" y="446"/>
                </a:lnTo>
                <a:lnTo>
                  <a:pt x="2017" y="448"/>
                </a:lnTo>
                <a:lnTo>
                  <a:pt x="2015" y="450"/>
                </a:lnTo>
                <a:lnTo>
                  <a:pt x="1991" y="463"/>
                </a:lnTo>
                <a:lnTo>
                  <a:pt x="1993" y="467"/>
                </a:lnTo>
                <a:lnTo>
                  <a:pt x="2020" y="467"/>
                </a:lnTo>
                <a:lnTo>
                  <a:pt x="2052" y="466"/>
                </a:lnTo>
                <a:lnTo>
                  <a:pt x="2089" y="463"/>
                </a:lnTo>
                <a:lnTo>
                  <a:pt x="2129" y="459"/>
                </a:lnTo>
                <a:lnTo>
                  <a:pt x="2173" y="452"/>
                </a:lnTo>
                <a:lnTo>
                  <a:pt x="2221" y="442"/>
                </a:lnTo>
                <a:lnTo>
                  <a:pt x="2273" y="430"/>
                </a:lnTo>
                <a:lnTo>
                  <a:pt x="2327" y="414"/>
                </a:lnTo>
                <a:lnTo>
                  <a:pt x="2306" y="414"/>
                </a:lnTo>
                <a:lnTo>
                  <a:pt x="2302" y="414"/>
                </a:lnTo>
                <a:lnTo>
                  <a:pt x="2300" y="412"/>
                </a:lnTo>
                <a:lnTo>
                  <a:pt x="2299" y="409"/>
                </a:lnTo>
                <a:lnTo>
                  <a:pt x="2299" y="406"/>
                </a:lnTo>
                <a:lnTo>
                  <a:pt x="2300" y="403"/>
                </a:lnTo>
                <a:lnTo>
                  <a:pt x="2302" y="401"/>
                </a:lnTo>
                <a:lnTo>
                  <a:pt x="2448" y="321"/>
                </a:lnTo>
                <a:lnTo>
                  <a:pt x="2448" y="311"/>
                </a:lnTo>
                <a:lnTo>
                  <a:pt x="2428" y="306"/>
                </a:lnTo>
                <a:lnTo>
                  <a:pt x="2412" y="300"/>
                </a:lnTo>
                <a:lnTo>
                  <a:pt x="2397" y="296"/>
                </a:lnTo>
                <a:close/>
                <a:moveTo>
                  <a:pt x="3011" y="289"/>
                </a:moveTo>
                <a:lnTo>
                  <a:pt x="3011" y="333"/>
                </a:lnTo>
                <a:lnTo>
                  <a:pt x="3040" y="324"/>
                </a:lnTo>
                <a:lnTo>
                  <a:pt x="3039" y="323"/>
                </a:lnTo>
                <a:lnTo>
                  <a:pt x="3038" y="321"/>
                </a:lnTo>
                <a:lnTo>
                  <a:pt x="3039" y="319"/>
                </a:lnTo>
                <a:lnTo>
                  <a:pt x="3040" y="317"/>
                </a:lnTo>
                <a:lnTo>
                  <a:pt x="3042" y="315"/>
                </a:lnTo>
                <a:lnTo>
                  <a:pt x="3044" y="315"/>
                </a:lnTo>
                <a:lnTo>
                  <a:pt x="3052" y="315"/>
                </a:lnTo>
                <a:lnTo>
                  <a:pt x="3052" y="309"/>
                </a:lnTo>
                <a:lnTo>
                  <a:pt x="3044" y="309"/>
                </a:lnTo>
                <a:lnTo>
                  <a:pt x="3042" y="309"/>
                </a:lnTo>
                <a:lnTo>
                  <a:pt x="3040" y="308"/>
                </a:lnTo>
                <a:lnTo>
                  <a:pt x="3039" y="306"/>
                </a:lnTo>
                <a:lnTo>
                  <a:pt x="3038" y="303"/>
                </a:lnTo>
                <a:lnTo>
                  <a:pt x="3039" y="301"/>
                </a:lnTo>
                <a:lnTo>
                  <a:pt x="3040" y="299"/>
                </a:lnTo>
                <a:lnTo>
                  <a:pt x="3042" y="298"/>
                </a:lnTo>
                <a:lnTo>
                  <a:pt x="3044" y="297"/>
                </a:lnTo>
                <a:lnTo>
                  <a:pt x="3052" y="297"/>
                </a:lnTo>
                <a:lnTo>
                  <a:pt x="3052" y="289"/>
                </a:lnTo>
                <a:lnTo>
                  <a:pt x="3011" y="289"/>
                </a:lnTo>
                <a:close/>
                <a:moveTo>
                  <a:pt x="2988" y="289"/>
                </a:moveTo>
                <a:lnTo>
                  <a:pt x="3001" y="302"/>
                </a:lnTo>
                <a:lnTo>
                  <a:pt x="3001" y="289"/>
                </a:lnTo>
                <a:lnTo>
                  <a:pt x="2988" y="289"/>
                </a:lnTo>
                <a:close/>
                <a:moveTo>
                  <a:pt x="2961" y="289"/>
                </a:moveTo>
                <a:lnTo>
                  <a:pt x="2935" y="314"/>
                </a:lnTo>
                <a:lnTo>
                  <a:pt x="2956" y="340"/>
                </a:lnTo>
                <a:lnTo>
                  <a:pt x="2981" y="338"/>
                </a:lnTo>
                <a:lnTo>
                  <a:pt x="3001" y="313"/>
                </a:lnTo>
                <a:lnTo>
                  <a:pt x="2976" y="289"/>
                </a:lnTo>
                <a:lnTo>
                  <a:pt x="2961" y="289"/>
                </a:lnTo>
                <a:close/>
                <a:moveTo>
                  <a:pt x="2935" y="289"/>
                </a:moveTo>
                <a:lnTo>
                  <a:pt x="2935" y="303"/>
                </a:lnTo>
                <a:lnTo>
                  <a:pt x="2949" y="289"/>
                </a:lnTo>
                <a:lnTo>
                  <a:pt x="2935" y="289"/>
                </a:lnTo>
                <a:close/>
                <a:moveTo>
                  <a:pt x="2889" y="289"/>
                </a:moveTo>
                <a:lnTo>
                  <a:pt x="2889" y="297"/>
                </a:lnTo>
                <a:lnTo>
                  <a:pt x="2899" y="297"/>
                </a:lnTo>
                <a:lnTo>
                  <a:pt x="2902" y="298"/>
                </a:lnTo>
                <a:lnTo>
                  <a:pt x="2904" y="299"/>
                </a:lnTo>
                <a:lnTo>
                  <a:pt x="2905" y="301"/>
                </a:lnTo>
                <a:lnTo>
                  <a:pt x="2905" y="303"/>
                </a:lnTo>
                <a:lnTo>
                  <a:pt x="2905" y="306"/>
                </a:lnTo>
                <a:lnTo>
                  <a:pt x="2904" y="308"/>
                </a:lnTo>
                <a:lnTo>
                  <a:pt x="2902" y="309"/>
                </a:lnTo>
                <a:lnTo>
                  <a:pt x="2899" y="309"/>
                </a:lnTo>
                <a:lnTo>
                  <a:pt x="2889" y="309"/>
                </a:lnTo>
                <a:lnTo>
                  <a:pt x="2889" y="315"/>
                </a:lnTo>
                <a:lnTo>
                  <a:pt x="2899" y="315"/>
                </a:lnTo>
                <a:lnTo>
                  <a:pt x="2902" y="315"/>
                </a:lnTo>
                <a:lnTo>
                  <a:pt x="2904" y="317"/>
                </a:lnTo>
                <a:lnTo>
                  <a:pt x="2905" y="319"/>
                </a:lnTo>
                <a:lnTo>
                  <a:pt x="2905" y="321"/>
                </a:lnTo>
                <a:lnTo>
                  <a:pt x="2905" y="323"/>
                </a:lnTo>
                <a:lnTo>
                  <a:pt x="2904" y="325"/>
                </a:lnTo>
                <a:lnTo>
                  <a:pt x="2902" y="327"/>
                </a:lnTo>
                <a:lnTo>
                  <a:pt x="2899" y="327"/>
                </a:lnTo>
                <a:lnTo>
                  <a:pt x="2889" y="327"/>
                </a:lnTo>
                <a:lnTo>
                  <a:pt x="2889" y="337"/>
                </a:lnTo>
                <a:lnTo>
                  <a:pt x="2925" y="340"/>
                </a:lnTo>
                <a:lnTo>
                  <a:pt x="2925" y="289"/>
                </a:lnTo>
                <a:lnTo>
                  <a:pt x="2889" y="289"/>
                </a:lnTo>
                <a:close/>
                <a:moveTo>
                  <a:pt x="1608" y="283"/>
                </a:moveTo>
                <a:lnTo>
                  <a:pt x="1606" y="284"/>
                </a:lnTo>
                <a:lnTo>
                  <a:pt x="1604" y="285"/>
                </a:lnTo>
                <a:lnTo>
                  <a:pt x="1604" y="287"/>
                </a:lnTo>
                <a:lnTo>
                  <a:pt x="1604" y="289"/>
                </a:lnTo>
                <a:lnTo>
                  <a:pt x="1606" y="291"/>
                </a:lnTo>
                <a:lnTo>
                  <a:pt x="1608" y="291"/>
                </a:lnTo>
                <a:lnTo>
                  <a:pt x="1704" y="291"/>
                </a:lnTo>
                <a:lnTo>
                  <a:pt x="1706" y="291"/>
                </a:lnTo>
                <a:lnTo>
                  <a:pt x="1707" y="289"/>
                </a:lnTo>
                <a:lnTo>
                  <a:pt x="1708" y="287"/>
                </a:lnTo>
                <a:lnTo>
                  <a:pt x="1707" y="285"/>
                </a:lnTo>
                <a:lnTo>
                  <a:pt x="1706" y="284"/>
                </a:lnTo>
                <a:lnTo>
                  <a:pt x="1704" y="283"/>
                </a:lnTo>
                <a:lnTo>
                  <a:pt x="1608" y="283"/>
                </a:lnTo>
                <a:close/>
                <a:moveTo>
                  <a:pt x="2462" y="278"/>
                </a:moveTo>
                <a:lnTo>
                  <a:pt x="2462" y="299"/>
                </a:lnTo>
                <a:lnTo>
                  <a:pt x="2484" y="305"/>
                </a:lnTo>
                <a:lnTo>
                  <a:pt x="2462" y="278"/>
                </a:lnTo>
                <a:close/>
                <a:moveTo>
                  <a:pt x="2556" y="277"/>
                </a:moveTo>
                <a:lnTo>
                  <a:pt x="2525" y="315"/>
                </a:lnTo>
                <a:lnTo>
                  <a:pt x="2556" y="321"/>
                </a:lnTo>
                <a:lnTo>
                  <a:pt x="2556" y="277"/>
                </a:lnTo>
                <a:close/>
                <a:moveTo>
                  <a:pt x="2617" y="268"/>
                </a:moveTo>
                <a:lnTo>
                  <a:pt x="2615" y="268"/>
                </a:lnTo>
                <a:lnTo>
                  <a:pt x="2614" y="269"/>
                </a:lnTo>
                <a:lnTo>
                  <a:pt x="2613" y="271"/>
                </a:lnTo>
                <a:lnTo>
                  <a:pt x="2614" y="272"/>
                </a:lnTo>
                <a:lnTo>
                  <a:pt x="2615" y="273"/>
                </a:lnTo>
                <a:lnTo>
                  <a:pt x="2617" y="274"/>
                </a:lnTo>
                <a:lnTo>
                  <a:pt x="2682" y="274"/>
                </a:lnTo>
                <a:lnTo>
                  <a:pt x="2683" y="273"/>
                </a:lnTo>
                <a:lnTo>
                  <a:pt x="2684" y="272"/>
                </a:lnTo>
                <a:lnTo>
                  <a:pt x="2686" y="271"/>
                </a:lnTo>
                <a:lnTo>
                  <a:pt x="2684" y="269"/>
                </a:lnTo>
                <a:lnTo>
                  <a:pt x="2683" y="268"/>
                </a:lnTo>
                <a:lnTo>
                  <a:pt x="2682" y="268"/>
                </a:lnTo>
                <a:lnTo>
                  <a:pt x="2617" y="268"/>
                </a:lnTo>
                <a:close/>
                <a:moveTo>
                  <a:pt x="2345" y="268"/>
                </a:moveTo>
                <a:lnTo>
                  <a:pt x="2344" y="268"/>
                </a:lnTo>
                <a:lnTo>
                  <a:pt x="2343" y="269"/>
                </a:lnTo>
                <a:lnTo>
                  <a:pt x="2342" y="271"/>
                </a:lnTo>
                <a:lnTo>
                  <a:pt x="2343" y="272"/>
                </a:lnTo>
                <a:lnTo>
                  <a:pt x="2344" y="273"/>
                </a:lnTo>
                <a:lnTo>
                  <a:pt x="2345" y="274"/>
                </a:lnTo>
                <a:lnTo>
                  <a:pt x="2373" y="274"/>
                </a:lnTo>
                <a:lnTo>
                  <a:pt x="2376" y="272"/>
                </a:lnTo>
                <a:lnTo>
                  <a:pt x="2379" y="273"/>
                </a:lnTo>
                <a:lnTo>
                  <a:pt x="2379" y="273"/>
                </a:lnTo>
                <a:lnTo>
                  <a:pt x="2380" y="274"/>
                </a:lnTo>
                <a:lnTo>
                  <a:pt x="2411" y="274"/>
                </a:lnTo>
                <a:lnTo>
                  <a:pt x="2412" y="273"/>
                </a:lnTo>
                <a:lnTo>
                  <a:pt x="2413" y="272"/>
                </a:lnTo>
                <a:lnTo>
                  <a:pt x="2414" y="271"/>
                </a:lnTo>
                <a:lnTo>
                  <a:pt x="2413" y="269"/>
                </a:lnTo>
                <a:lnTo>
                  <a:pt x="2412" y="268"/>
                </a:lnTo>
                <a:lnTo>
                  <a:pt x="2411" y="268"/>
                </a:lnTo>
                <a:lnTo>
                  <a:pt x="2345" y="268"/>
                </a:lnTo>
                <a:close/>
                <a:moveTo>
                  <a:pt x="3001" y="252"/>
                </a:moveTo>
                <a:lnTo>
                  <a:pt x="2975" y="277"/>
                </a:lnTo>
                <a:lnTo>
                  <a:pt x="2977" y="279"/>
                </a:lnTo>
                <a:lnTo>
                  <a:pt x="3001" y="279"/>
                </a:lnTo>
                <a:lnTo>
                  <a:pt x="3001" y="252"/>
                </a:lnTo>
                <a:close/>
                <a:moveTo>
                  <a:pt x="2935" y="251"/>
                </a:moveTo>
                <a:lnTo>
                  <a:pt x="2935" y="279"/>
                </a:lnTo>
                <a:lnTo>
                  <a:pt x="2960" y="279"/>
                </a:lnTo>
                <a:lnTo>
                  <a:pt x="2962" y="277"/>
                </a:lnTo>
                <a:lnTo>
                  <a:pt x="2935" y="251"/>
                </a:lnTo>
                <a:close/>
                <a:moveTo>
                  <a:pt x="3011" y="244"/>
                </a:moveTo>
                <a:lnTo>
                  <a:pt x="3011" y="279"/>
                </a:lnTo>
                <a:lnTo>
                  <a:pt x="3073" y="279"/>
                </a:lnTo>
                <a:lnTo>
                  <a:pt x="3011" y="244"/>
                </a:lnTo>
                <a:close/>
                <a:moveTo>
                  <a:pt x="2925" y="244"/>
                </a:moveTo>
                <a:lnTo>
                  <a:pt x="2863" y="279"/>
                </a:lnTo>
                <a:lnTo>
                  <a:pt x="2925" y="279"/>
                </a:lnTo>
                <a:lnTo>
                  <a:pt x="2925" y="244"/>
                </a:lnTo>
                <a:close/>
                <a:moveTo>
                  <a:pt x="2617" y="243"/>
                </a:moveTo>
                <a:lnTo>
                  <a:pt x="2615" y="243"/>
                </a:lnTo>
                <a:lnTo>
                  <a:pt x="2614" y="244"/>
                </a:lnTo>
                <a:lnTo>
                  <a:pt x="2613" y="246"/>
                </a:lnTo>
                <a:lnTo>
                  <a:pt x="2614" y="247"/>
                </a:lnTo>
                <a:lnTo>
                  <a:pt x="2615" y="248"/>
                </a:lnTo>
                <a:lnTo>
                  <a:pt x="2617" y="249"/>
                </a:lnTo>
                <a:lnTo>
                  <a:pt x="2682" y="249"/>
                </a:lnTo>
                <a:lnTo>
                  <a:pt x="2683" y="248"/>
                </a:lnTo>
                <a:lnTo>
                  <a:pt x="2684" y="247"/>
                </a:lnTo>
                <a:lnTo>
                  <a:pt x="2686" y="246"/>
                </a:lnTo>
                <a:lnTo>
                  <a:pt x="2684" y="244"/>
                </a:lnTo>
                <a:lnTo>
                  <a:pt x="2683" y="243"/>
                </a:lnTo>
                <a:lnTo>
                  <a:pt x="2682" y="243"/>
                </a:lnTo>
                <a:lnTo>
                  <a:pt x="2617" y="243"/>
                </a:lnTo>
                <a:close/>
                <a:moveTo>
                  <a:pt x="2345" y="243"/>
                </a:moveTo>
                <a:lnTo>
                  <a:pt x="2344" y="243"/>
                </a:lnTo>
                <a:lnTo>
                  <a:pt x="2343" y="244"/>
                </a:lnTo>
                <a:lnTo>
                  <a:pt x="2342" y="246"/>
                </a:lnTo>
                <a:lnTo>
                  <a:pt x="2343" y="247"/>
                </a:lnTo>
                <a:lnTo>
                  <a:pt x="2344" y="248"/>
                </a:lnTo>
                <a:lnTo>
                  <a:pt x="2345" y="249"/>
                </a:lnTo>
                <a:lnTo>
                  <a:pt x="2411" y="249"/>
                </a:lnTo>
                <a:lnTo>
                  <a:pt x="2412" y="248"/>
                </a:lnTo>
                <a:lnTo>
                  <a:pt x="2413" y="247"/>
                </a:lnTo>
                <a:lnTo>
                  <a:pt x="2414" y="246"/>
                </a:lnTo>
                <a:lnTo>
                  <a:pt x="2413" y="244"/>
                </a:lnTo>
                <a:lnTo>
                  <a:pt x="2412" y="243"/>
                </a:lnTo>
                <a:lnTo>
                  <a:pt x="2411" y="243"/>
                </a:lnTo>
                <a:lnTo>
                  <a:pt x="2345" y="243"/>
                </a:lnTo>
                <a:close/>
                <a:moveTo>
                  <a:pt x="2936" y="241"/>
                </a:moveTo>
                <a:lnTo>
                  <a:pt x="2969" y="271"/>
                </a:lnTo>
                <a:lnTo>
                  <a:pt x="3001" y="241"/>
                </a:lnTo>
                <a:lnTo>
                  <a:pt x="2936" y="241"/>
                </a:lnTo>
                <a:close/>
                <a:moveTo>
                  <a:pt x="2570" y="225"/>
                </a:moveTo>
                <a:lnTo>
                  <a:pt x="2570" y="316"/>
                </a:lnTo>
                <a:lnTo>
                  <a:pt x="2628" y="286"/>
                </a:lnTo>
                <a:lnTo>
                  <a:pt x="2628" y="280"/>
                </a:lnTo>
                <a:lnTo>
                  <a:pt x="2617" y="280"/>
                </a:lnTo>
                <a:lnTo>
                  <a:pt x="2613" y="279"/>
                </a:lnTo>
                <a:lnTo>
                  <a:pt x="2610" y="277"/>
                </a:lnTo>
                <a:lnTo>
                  <a:pt x="2608" y="274"/>
                </a:lnTo>
                <a:lnTo>
                  <a:pt x="2608" y="271"/>
                </a:lnTo>
                <a:lnTo>
                  <a:pt x="2608" y="268"/>
                </a:lnTo>
                <a:lnTo>
                  <a:pt x="2610" y="265"/>
                </a:lnTo>
                <a:lnTo>
                  <a:pt x="2613" y="263"/>
                </a:lnTo>
                <a:lnTo>
                  <a:pt x="2617" y="262"/>
                </a:lnTo>
                <a:lnTo>
                  <a:pt x="2628" y="262"/>
                </a:lnTo>
                <a:lnTo>
                  <a:pt x="2628" y="254"/>
                </a:lnTo>
                <a:lnTo>
                  <a:pt x="2617" y="254"/>
                </a:lnTo>
                <a:lnTo>
                  <a:pt x="2613" y="254"/>
                </a:lnTo>
                <a:lnTo>
                  <a:pt x="2610" y="252"/>
                </a:lnTo>
                <a:lnTo>
                  <a:pt x="2608" y="249"/>
                </a:lnTo>
                <a:lnTo>
                  <a:pt x="2608" y="246"/>
                </a:lnTo>
                <a:lnTo>
                  <a:pt x="2608" y="242"/>
                </a:lnTo>
                <a:lnTo>
                  <a:pt x="2610" y="240"/>
                </a:lnTo>
                <a:lnTo>
                  <a:pt x="2613" y="238"/>
                </a:lnTo>
                <a:lnTo>
                  <a:pt x="2617" y="237"/>
                </a:lnTo>
                <a:lnTo>
                  <a:pt x="2628" y="237"/>
                </a:lnTo>
                <a:lnTo>
                  <a:pt x="2628" y="225"/>
                </a:lnTo>
                <a:lnTo>
                  <a:pt x="2570" y="225"/>
                </a:lnTo>
                <a:close/>
                <a:moveTo>
                  <a:pt x="2536" y="225"/>
                </a:moveTo>
                <a:lnTo>
                  <a:pt x="2556" y="243"/>
                </a:lnTo>
                <a:lnTo>
                  <a:pt x="2556" y="225"/>
                </a:lnTo>
                <a:lnTo>
                  <a:pt x="2536" y="225"/>
                </a:lnTo>
                <a:close/>
                <a:moveTo>
                  <a:pt x="2500" y="225"/>
                </a:moveTo>
                <a:lnTo>
                  <a:pt x="2462" y="260"/>
                </a:lnTo>
                <a:lnTo>
                  <a:pt x="2502" y="309"/>
                </a:lnTo>
                <a:lnTo>
                  <a:pt x="2513" y="312"/>
                </a:lnTo>
                <a:lnTo>
                  <a:pt x="2555" y="259"/>
                </a:lnTo>
                <a:lnTo>
                  <a:pt x="2519" y="225"/>
                </a:lnTo>
                <a:lnTo>
                  <a:pt x="2500" y="225"/>
                </a:lnTo>
                <a:close/>
                <a:moveTo>
                  <a:pt x="2462" y="225"/>
                </a:moveTo>
                <a:lnTo>
                  <a:pt x="2462" y="245"/>
                </a:lnTo>
                <a:lnTo>
                  <a:pt x="2483" y="225"/>
                </a:lnTo>
                <a:lnTo>
                  <a:pt x="2462" y="225"/>
                </a:lnTo>
                <a:close/>
                <a:moveTo>
                  <a:pt x="2397" y="225"/>
                </a:moveTo>
                <a:lnTo>
                  <a:pt x="2397" y="237"/>
                </a:lnTo>
                <a:lnTo>
                  <a:pt x="2411" y="237"/>
                </a:lnTo>
                <a:lnTo>
                  <a:pt x="2414" y="238"/>
                </a:lnTo>
                <a:lnTo>
                  <a:pt x="2417" y="240"/>
                </a:lnTo>
                <a:lnTo>
                  <a:pt x="2419" y="242"/>
                </a:lnTo>
                <a:lnTo>
                  <a:pt x="2420" y="246"/>
                </a:lnTo>
                <a:lnTo>
                  <a:pt x="2419" y="249"/>
                </a:lnTo>
                <a:lnTo>
                  <a:pt x="2417" y="252"/>
                </a:lnTo>
                <a:lnTo>
                  <a:pt x="2414" y="254"/>
                </a:lnTo>
                <a:lnTo>
                  <a:pt x="2411" y="254"/>
                </a:lnTo>
                <a:lnTo>
                  <a:pt x="2397" y="254"/>
                </a:lnTo>
                <a:lnTo>
                  <a:pt x="2397" y="262"/>
                </a:lnTo>
                <a:lnTo>
                  <a:pt x="2411" y="262"/>
                </a:lnTo>
                <a:lnTo>
                  <a:pt x="2414" y="263"/>
                </a:lnTo>
                <a:lnTo>
                  <a:pt x="2417" y="265"/>
                </a:lnTo>
                <a:lnTo>
                  <a:pt x="2419" y="268"/>
                </a:lnTo>
                <a:lnTo>
                  <a:pt x="2420" y="271"/>
                </a:lnTo>
                <a:lnTo>
                  <a:pt x="2419" y="274"/>
                </a:lnTo>
                <a:lnTo>
                  <a:pt x="2417" y="277"/>
                </a:lnTo>
                <a:lnTo>
                  <a:pt x="2414" y="279"/>
                </a:lnTo>
                <a:lnTo>
                  <a:pt x="2411" y="280"/>
                </a:lnTo>
                <a:lnTo>
                  <a:pt x="2397" y="280"/>
                </a:lnTo>
                <a:lnTo>
                  <a:pt x="2411" y="284"/>
                </a:lnTo>
                <a:lnTo>
                  <a:pt x="2428" y="289"/>
                </a:lnTo>
                <a:lnTo>
                  <a:pt x="2448" y="295"/>
                </a:lnTo>
                <a:lnTo>
                  <a:pt x="2448" y="225"/>
                </a:lnTo>
                <a:lnTo>
                  <a:pt x="2397" y="225"/>
                </a:lnTo>
                <a:close/>
                <a:moveTo>
                  <a:pt x="1656" y="222"/>
                </a:moveTo>
                <a:lnTo>
                  <a:pt x="1654" y="223"/>
                </a:lnTo>
                <a:lnTo>
                  <a:pt x="1651" y="224"/>
                </a:lnTo>
                <a:lnTo>
                  <a:pt x="1650" y="226"/>
                </a:lnTo>
                <a:lnTo>
                  <a:pt x="1649" y="229"/>
                </a:lnTo>
                <a:lnTo>
                  <a:pt x="1649" y="238"/>
                </a:lnTo>
                <a:lnTo>
                  <a:pt x="1663" y="238"/>
                </a:lnTo>
                <a:lnTo>
                  <a:pt x="1663" y="229"/>
                </a:lnTo>
                <a:lnTo>
                  <a:pt x="1662" y="226"/>
                </a:lnTo>
                <a:lnTo>
                  <a:pt x="1661" y="224"/>
                </a:lnTo>
                <a:lnTo>
                  <a:pt x="1659" y="223"/>
                </a:lnTo>
                <a:lnTo>
                  <a:pt x="1656" y="222"/>
                </a:lnTo>
                <a:close/>
                <a:moveTo>
                  <a:pt x="2969" y="179"/>
                </a:moveTo>
                <a:lnTo>
                  <a:pt x="2935" y="229"/>
                </a:lnTo>
                <a:lnTo>
                  <a:pt x="2935" y="232"/>
                </a:lnTo>
                <a:lnTo>
                  <a:pt x="2935" y="232"/>
                </a:lnTo>
                <a:lnTo>
                  <a:pt x="2935" y="232"/>
                </a:lnTo>
                <a:lnTo>
                  <a:pt x="2936" y="233"/>
                </a:lnTo>
                <a:lnTo>
                  <a:pt x="3001" y="233"/>
                </a:lnTo>
                <a:lnTo>
                  <a:pt x="3001" y="229"/>
                </a:lnTo>
                <a:lnTo>
                  <a:pt x="2969" y="179"/>
                </a:lnTo>
                <a:close/>
                <a:moveTo>
                  <a:pt x="2556" y="172"/>
                </a:moveTo>
                <a:lnTo>
                  <a:pt x="2518" y="207"/>
                </a:lnTo>
                <a:lnTo>
                  <a:pt x="2521" y="210"/>
                </a:lnTo>
                <a:lnTo>
                  <a:pt x="2556" y="210"/>
                </a:lnTo>
                <a:lnTo>
                  <a:pt x="2556" y="172"/>
                </a:lnTo>
                <a:lnTo>
                  <a:pt x="2556" y="172"/>
                </a:lnTo>
                <a:close/>
                <a:moveTo>
                  <a:pt x="2462" y="170"/>
                </a:moveTo>
                <a:lnTo>
                  <a:pt x="2462" y="210"/>
                </a:lnTo>
                <a:lnTo>
                  <a:pt x="2498" y="210"/>
                </a:lnTo>
                <a:lnTo>
                  <a:pt x="2501" y="207"/>
                </a:lnTo>
                <a:lnTo>
                  <a:pt x="2462" y="170"/>
                </a:lnTo>
                <a:close/>
                <a:moveTo>
                  <a:pt x="2570" y="161"/>
                </a:moveTo>
                <a:lnTo>
                  <a:pt x="2570" y="210"/>
                </a:lnTo>
                <a:lnTo>
                  <a:pt x="2658" y="210"/>
                </a:lnTo>
                <a:lnTo>
                  <a:pt x="2570" y="161"/>
                </a:lnTo>
                <a:close/>
                <a:moveTo>
                  <a:pt x="2448" y="160"/>
                </a:moveTo>
                <a:lnTo>
                  <a:pt x="2359" y="210"/>
                </a:lnTo>
                <a:lnTo>
                  <a:pt x="2448" y="210"/>
                </a:lnTo>
                <a:lnTo>
                  <a:pt x="2448" y="160"/>
                </a:lnTo>
                <a:close/>
                <a:moveTo>
                  <a:pt x="2464" y="156"/>
                </a:moveTo>
                <a:lnTo>
                  <a:pt x="2510" y="199"/>
                </a:lnTo>
                <a:lnTo>
                  <a:pt x="2556" y="156"/>
                </a:lnTo>
                <a:lnTo>
                  <a:pt x="2464" y="156"/>
                </a:lnTo>
                <a:close/>
                <a:moveTo>
                  <a:pt x="2509" y="69"/>
                </a:moveTo>
                <a:lnTo>
                  <a:pt x="2462" y="139"/>
                </a:lnTo>
                <a:lnTo>
                  <a:pt x="2462" y="143"/>
                </a:lnTo>
                <a:lnTo>
                  <a:pt x="2462" y="143"/>
                </a:lnTo>
                <a:lnTo>
                  <a:pt x="2463" y="145"/>
                </a:lnTo>
                <a:lnTo>
                  <a:pt x="2556" y="145"/>
                </a:lnTo>
                <a:lnTo>
                  <a:pt x="2556" y="144"/>
                </a:lnTo>
                <a:lnTo>
                  <a:pt x="2556" y="139"/>
                </a:lnTo>
                <a:lnTo>
                  <a:pt x="2509" y="69"/>
                </a:lnTo>
                <a:close/>
                <a:moveTo>
                  <a:pt x="2509" y="0"/>
                </a:moveTo>
                <a:lnTo>
                  <a:pt x="2512" y="1"/>
                </a:lnTo>
                <a:lnTo>
                  <a:pt x="2514" y="2"/>
                </a:lnTo>
                <a:lnTo>
                  <a:pt x="2516" y="5"/>
                </a:lnTo>
                <a:lnTo>
                  <a:pt x="2516" y="7"/>
                </a:lnTo>
                <a:lnTo>
                  <a:pt x="2516" y="53"/>
                </a:lnTo>
                <a:lnTo>
                  <a:pt x="2569" y="133"/>
                </a:lnTo>
                <a:lnTo>
                  <a:pt x="2570" y="135"/>
                </a:lnTo>
                <a:lnTo>
                  <a:pt x="2570" y="137"/>
                </a:lnTo>
                <a:lnTo>
                  <a:pt x="2570" y="145"/>
                </a:lnTo>
                <a:lnTo>
                  <a:pt x="2690" y="212"/>
                </a:lnTo>
                <a:lnTo>
                  <a:pt x="2691" y="213"/>
                </a:lnTo>
                <a:lnTo>
                  <a:pt x="2693" y="215"/>
                </a:lnTo>
                <a:lnTo>
                  <a:pt x="2693" y="217"/>
                </a:lnTo>
                <a:lnTo>
                  <a:pt x="2693" y="220"/>
                </a:lnTo>
                <a:lnTo>
                  <a:pt x="2692" y="223"/>
                </a:lnTo>
                <a:lnTo>
                  <a:pt x="2689" y="224"/>
                </a:lnTo>
                <a:lnTo>
                  <a:pt x="2686" y="225"/>
                </a:lnTo>
                <a:lnTo>
                  <a:pt x="2669" y="225"/>
                </a:lnTo>
                <a:lnTo>
                  <a:pt x="2669" y="237"/>
                </a:lnTo>
                <a:lnTo>
                  <a:pt x="2682" y="237"/>
                </a:lnTo>
                <a:lnTo>
                  <a:pt x="2686" y="238"/>
                </a:lnTo>
                <a:lnTo>
                  <a:pt x="2689" y="240"/>
                </a:lnTo>
                <a:lnTo>
                  <a:pt x="2691" y="242"/>
                </a:lnTo>
                <a:lnTo>
                  <a:pt x="2692" y="246"/>
                </a:lnTo>
                <a:lnTo>
                  <a:pt x="2691" y="249"/>
                </a:lnTo>
                <a:lnTo>
                  <a:pt x="2689" y="252"/>
                </a:lnTo>
                <a:lnTo>
                  <a:pt x="2686" y="254"/>
                </a:lnTo>
                <a:lnTo>
                  <a:pt x="2682" y="254"/>
                </a:lnTo>
                <a:lnTo>
                  <a:pt x="2669" y="254"/>
                </a:lnTo>
                <a:lnTo>
                  <a:pt x="2669" y="262"/>
                </a:lnTo>
                <a:lnTo>
                  <a:pt x="2682" y="262"/>
                </a:lnTo>
                <a:lnTo>
                  <a:pt x="2686" y="263"/>
                </a:lnTo>
                <a:lnTo>
                  <a:pt x="2689" y="265"/>
                </a:lnTo>
                <a:lnTo>
                  <a:pt x="2691" y="268"/>
                </a:lnTo>
                <a:lnTo>
                  <a:pt x="2692" y="271"/>
                </a:lnTo>
                <a:lnTo>
                  <a:pt x="2691" y="274"/>
                </a:lnTo>
                <a:lnTo>
                  <a:pt x="2689" y="277"/>
                </a:lnTo>
                <a:lnTo>
                  <a:pt x="2686" y="279"/>
                </a:lnTo>
                <a:lnTo>
                  <a:pt x="2682" y="279"/>
                </a:lnTo>
                <a:lnTo>
                  <a:pt x="2669" y="279"/>
                </a:lnTo>
                <a:lnTo>
                  <a:pt x="2669" y="283"/>
                </a:lnTo>
                <a:lnTo>
                  <a:pt x="2684" y="289"/>
                </a:lnTo>
                <a:lnTo>
                  <a:pt x="2705" y="296"/>
                </a:lnTo>
                <a:lnTo>
                  <a:pt x="2728" y="303"/>
                </a:lnTo>
                <a:lnTo>
                  <a:pt x="2754" y="311"/>
                </a:lnTo>
                <a:lnTo>
                  <a:pt x="2784" y="319"/>
                </a:lnTo>
                <a:lnTo>
                  <a:pt x="2815" y="326"/>
                </a:lnTo>
                <a:lnTo>
                  <a:pt x="2836" y="319"/>
                </a:lnTo>
                <a:lnTo>
                  <a:pt x="2855" y="309"/>
                </a:lnTo>
                <a:lnTo>
                  <a:pt x="2853" y="309"/>
                </a:lnTo>
                <a:lnTo>
                  <a:pt x="2850" y="309"/>
                </a:lnTo>
                <a:lnTo>
                  <a:pt x="2848" y="308"/>
                </a:lnTo>
                <a:lnTo>
                  <a:pt x="2847" y="306"/>
                </a:lnTo>
                <a:lnTo>
                  <a:pt x="2847" y="303"/>
                </a:lnTo>
                <a:lnTo>
                  <a:pt x="2847" y="301"/>
                </a:lnTo>
                <a:lnTo>
                  <a:pt x="2848" y="299"/>
                </a:lnTo>
                <a:lnTo>
                  <a:pt x="2850" y="298"/>
                </a:lnTo>
                <a:lnTo>
                  <a:pt x="2853" y="297"/>
                </a:lnTo>
                <a:lnTo>
                  <a:pt x="2861" y="297"/>
                </a:lnTo>
                <a:lnTo>
                  <a:pt x="2861" y="289"/>
                </a:lnTo>
                <a:lnTo>
                  <a:pt x="2844" y="289"/>
                </a:lnTo>
                <a:lnTo>
                  <a:pt x="2842" y="288"/>
                </a:lnTo>
                <a:lnTo>
                  <a:pt x="2840" y="287"/>
                </a:lnTo>
                <a:lnTo>
                  <a:pt x="2839" y="285"/>
                </a:lnTo>
                <a:lnTo>
                  <a:pt x="2839" y="283"/>
                </a:lnTo>
                <a:lnTo>
                  <a:pt x="2840" y="281"/>
                </a:lnTo>
                <a:lnTo>
                  <a:pt x="2841" y="279"/>
                </a:lnTo>
                <a:lnTo>
                  <a:pt x="2925" y="232"/>
                </a:lnTo>
                <a:lnTo>
                  <a:pt x="2925" y="227"/>
                </a:lnTo>
                <a:lnTo>
                  <a:pt x="2925" y="226"/>
                </a:lnTo>
                <a:lnTo>
                  <a:pt x="2926" y="225"/>
                </a:lnTo>
                <a:lnTo>
                  <a:pt x="2962" y="168"/>
                </a:lnTo>
                <a:lnTo>
                  <a:pt x="2962" y="136"/>
                </a:lnTo>
                <a:lnTo>
                  <a:pt x="2963" y="133"/>
                </a:lnTo>
                <a:lnTo>
                  <a:pt x="2966" y="132"/>
                </a:lnTo>
                <a:lnTo>
                  <a:pt x="2969" y="131"/>
                </a:lnTo>
                <a:lnTo>
                  <a:pt x="2971" y="132"/>
                </a:lnTo>
                <a:lnTo>
                  <a:pt x="2973" y="133"/>
                </a:lnTo>
                <a:lnTo>
                  <a:pt x="2974" y="136"/>
                </a:lnTo>
                <a:lnTo>
                  <a:pt x="2974" y="168"/>
                </a:lnTo>
                <a:lnTo>
                  <a:pt x="3010" y="225"/>
                </a:lnTo>
                <a:lnTo>
                  <a:pt x="3011" y="226"/>
                </a:lnTo>
                <a:lnTo>
                  <a:pt x="3011" y="227"/>
                </a:lnTo>
                <a:lnTo>
                  <a:pt x="3011" y="233"/>
                </a:lnTo>
                <a:lnTo>
                  <a:pt x="3095" y="279"/>
                </a:lnTo>
                <a:lnTo>
                  <a:pt x="3096" y="281"/>
                </a:lnTo>
                <a:lnTo>
                  <a:pt x="3097" y="283"/>
                </a:lnTo>
                <a:lnTo>
                  <a:pt x="3097" y="285"/>
                </a:lnTo>
                <a:lnTo>
                  <a:pt x="3096" y="287"/>
                </a:lnTo>
                <a:lnTo>
                  <a:pt x="3094" y="288"/>
                </a:lnTo>
                <a:lnTo>
                  <a:pt x="3092" y="289"/>
                </a:lnTo>
                <a:lnTo>
                  <a:pt x="3081" y="289"/>
                </a:lnTo>
                <a:lnTo>
                  <a:pt x="3081" y="297"/>
                </a:lnTo>
                <a:lnTo>
                  <a:pt x="3090" y="297"/>
                </a:lnTo>
                <a:lnTo>
                  <a:pt x="3092" y="298"/>
                </a:lnTo>
                <a:lnTo>
                  <a:pt x="3094" y="299"/>
                </a:lnTo>
                <a:lnTo>
                  <a:pt x="3096" y="301"/>
                </a:lnTo>
                <a:lnTo>
                  <a:pt x="3096" y="303"/>
                </a:lnTo>
                <a:lnTo>
                  <a:pt x="3096" y="306"/>
                </a:lnTo>
                <a:lnTo>
                  <a:pt x="3094" y="308"/>
                </a:lnTo>
                <a:lnTo>
                  <a:pt x="3092" y="309"/>
                </a:lnTo>
                <a:lnTo>
                  <a:pt x="3090" y="309"/>
                </a:lnTo>
                <a:lnTo>
                  <a:pt x="3081" y="309"/>
                </a:lnTo>
                <a:lnTo>
                  <a:pt x="3081" y="315"/>
                </a:lnTo>
                <a:lnTo>
                  <a:pt x="3090" y="315"/>
                </a:lnTo>
                <a:lnTo>
                  <a:pt x="3092" y="315"/>
                </a:lnTo>
                <a:lnTo>
                  <a:pt x="3094" y="317"/>
                </a:lnTo>
                <a:lnTo>
                  <a:pt x="3096" y="319"/>
                </a:lnTo>
                <a:lnTo>
                  <a:pt x="3096" y="321"/>
                </a:lnTo>
                <a:lnTo>
                  <a:pt x="3096" y="323"/>
                </a:lnTo>
                <a:lnTo>
                  <a:pt x="3094" y="325"/>
                </a:lnTo>
                <a:lnTo>
                  <a:pt x="3092" y="327"/>
                </a:lnTo>
                <a:lnTo>
                  <a:pt x="3090" y="327"/>
                </a:lnTo>
                <a:lnTo>
                  <a:pt x="3081" y="327"/>
                </a:lnTo>
                <a:lnTo>
                  <a:pt x="3081" y="344"/>
                </a:lnTo>
                <a:lnTo>
                  <a:pt x="3080" y="346"/>
                </a:lnTo>
                <a:lnTo>
                  <a:pt x="3079" y="347"/>
                </a:lnTo>
                <a:lnTo>
                  <a:pt x="3077" y="348"/>
                </a:lnTo>
                <a:lnTo>
                  <a:pt x="3056" y="348"/>
                </a:lnTo>
                <a:lnTo>
                  <a:pt x="3054" y="347"/>
                </a:lnTo>
                <a:lnTo>
                  <a:pt x="3053" y="346"/>
                </a:lnTo>
                <a:lnTo>
                  <a:pt x="3052" y="344"/>
                </a:lnTo>
                <a:lnTo>
                  <a:pt x="3052" y="336"/>
                </a:lnTo>
                <a:lnTo>
                  <a:pt x="3032" y="343"/>
                </a:lnTo>
                <a:lnTo>
                  <a:pt x="3011" y="349"/>
                </a:lnTo>
                <a:lnTo>
                  <a:pt x="3011" y="357"/>
                </a:lnTo>
                <a:lnTo>
                  <a:pt x="3114" y="413"/>
                </a:lnTo>
                <a:lnTo>
                  <a:pt x="3115" y="414"/>
                </a:lnTo>
                <a:lnTo>
                  <a:pt x="3116" y="416"/>
                </a:lnTo>
                <a:lnTo>
                  <a:pt x="3116" y="418"/>
                </a:lnTo>
                <a:lnTo>
                  <a:pt x="3115" y="420"/>
                </a:lnTo>
                <a:lnTo>
                  <a:pt x="3114" y="422"/>
                </a:lnTo>
                <a:lnTo>
                  <a:pt x="3111" y="422"/>
                </a:lnTo>
                <a:lnTo>
                  <a:pt x="3092" y="422"/>
                </a:lnTo>
                <a:lnTo>
                  <a:pt x="3092" y="432"/>
                </a:lnTo>
                <a:lnTo>
                  <a:pt x="3101" y="432"/>
                </a:lnTo>
                <a:lnTo>
                  <a:pt x="3103" y="432"/>
                </a:lnTo>
                <a:lnTo>
                  <a:pt x="3106" y="433"/>
                </a:lnTo>
                <a:lnTo>
                  <a:pt x="3108" y="435"/>
                </a:lnTo>
                <a:lnTo>
                  <a:pt x="3108" y="438"/>
                </a:lnTo>
                <a:lnTo>
                  <a:pt x="3108" y="440"/>
                </a:lnTo>
                <a:lnTo>
                  <a:pt x="3106" y="442"/>
                </a:lnTo>
                <a:lnTo>
                  <a:pt x="3103" y="443"/>
                </a:lnTo>
                <a:lnTo>
                  <a:pt x="3101" y="444"/>
                </a:lnTo>
                <a:lnTo>
                  <a:pt x="3092" y="444"/>
                </a:lnTo>
                <a:lnTo>
                  <a:pt x="3092" y="449"/>
                </a:lnTo>
                <a:lnTo>
                  <a:pt x="3101" y="449"/>
                </a:lnTo>
                <a:lnTo>
                  <a:pt x="3103" y="450"/>
                </a:lnTo>
                <a:lnTo>
                  <a:pt x="3106" y="451"/>
                </a:lnTo>
                <a:lnTo>
                  <a:pt x="3108" y="453"/>
                </a:lnTo>
                <a:lnTo>
                  <a:pt x="3108" y="455"/>
                </a:lnTo>
                <a:lnTo>
                  <a:pt x="3108" y="458"/>
                </a:lnTo>
                <a:lnTo>
                  <a:pt x="3106" y="460"/>
                </a:lnTo>
                <a:lnTo>
                  <a:pt x="3103" y="461"/>
                </a:lnTo>
                <a:lnTo>
                  <a:pt x="3101" y="461"/>
                </a:lnTo>
                <a:lnTo>
                  <a:pt x="3092" y="461"/>
                </a:lnTo>
                <a:lnTo>
                  <a:pt x="3092" y="478"/>
                </a:lnTo>
                <a:lnTo>
                  <a:pt x="3091" y="480"/>
                </a:lnTo>
                <a:lnTo>
                  <a:pt x="3090" y="482"/>
                </a:lnTo>
                <a:lnTo>
                  <a:pt x="3088" y="482"/>
                </a:lnTo>
                <a:lnTo>
                  <a:pt x="3067" y="482"/>
                </a:lnTo>
                <a:lnTo>
                  <a:pt x="3065" y="482"/>
                </a:lnTo>
                <a:lnTo>
                  <a:pt x="3064" y="480"/>
                </a:lnTo>
                <a:lnTo>
                  <a:pt x="3064" y="478"/>
                </a:lnTo>
                <a:lnTo>
                  <a:pt x="3064" y="461"/>
                </a:lnTo>
                <a:lnTo>
                  <a:pt x="3056" y="461"/>
                </a:lnTo>
                <a:lnTo>
                  <a:pt x="3053" y="461"/>
                </a:lnTo>
                <a:lnTo>
                  <a:pt x="3051" y="460"/>
                </a:lnTo>
                <a:lnTo>
                  <a:pt x="3050" y="458"/>
                </a:lnTo>
                <a:lnTo>
                  <a:pt x="3050" y="455"/>
                </a:lnTo>
                <a:lnTo>
                  <a:pt x="3050" y="453"/>
                </a:lnTo>
                <a:lnTo>
                  <a:pt x="3051" y="451"/>
                </a:lnTo>
                <a:lnTo>
                  <a:pt x="3053" y="450"/>
                </a:lnTo>
                <a:lnTo>
                  <a:pt x="3056" y="449"/>
                </a:lnTo>
                <a:lnTo>
                  <a:pt x="3064" y="449"/>
                </a:lnTo>
                <a:lnTo>
                  <a:pt x="3064" y="444"/>
                </a:lnTo>
                <a:lnTo>
                  <a:pt x="3056" y="444"/>
                </a:lnTo>
                <a:lnTo>
                  <a:pt x="3053" y="443"/>
                </a:lnTo>
                <a:lnTo>
                  <a:pt x="3051" y="442"/>
                </a:lnTo>
                <a:lnTo>
                  <a:pt x="3050" y="440"/>
                </a:lnTo>
                <a:lnTo>
                  <a:pt x="3050" y="438"/>
                </a:lnTo>
                <a:lnTo>
                  <a:pt x="3050" y="435"/>
                </a:lnTo>
                <a:lnTo>
                  <a:pt x="3051" y="433"/>
                </a:lnTo>
                <a:lnTo>
                  <a:pt x="3053" y="432"/>
                </a:lnTo>
                <a:lnTo>
                  <a:pt x="3056" y="432"/>
                </a:lnTo>
                <a:lnTo>
                  <a:pt x="3064" y="432"/>
                </a:lnTo>
                <a:lnTo>
                  <a:pt x="3064" y="422"/>
                </a:lnTo>
                <a:lnTo>
                  <a:pt x="3011" y="422"/>
                </a:lnTo>
                <a:lnTo>
                  <a:pt x="3011" y="523"/>
                </a:lnTo>
                <a:lnTo>
                  <a:pt x="3051" y="718"/>
                </a:lnTo>
                <a:lnTo>
                  <a:pt x="3100" y="831"/>
                </a:lnTo>
                <a:lnTo>
                  <a:pt x="3107" y="816"/>
                </a:lnTo>
                <a:lnTo>
                  <a:pt x="3109" y="801"/>
                </a:lnTo>
                <a:lnTo>
                  <a:pt x="3109" y="785"/>
                </a:lnTo>
                <a:lnTo>
                  <a:pt x="3109" y="783"/>
                </a:lnTo>
                <a:lnTo>
                  <a:pt x="3111" y="782"/>
                </a:lnTo>
                <a:lnTo>
                  <a:pt x="3112" y="782"/>
                </a:lnTo>
                <a:lnTo>
                  <a:pt x="3114" y="782"/>
                </a:lnTo>
                <a:lnTo>
                  <a:pt x="3115" y="783"/>
                </a:lnTo>
                <a:lnTo>
                  <a:pt x="3125" y="809"/>
                </a:lnTo>
                <a:lnTo>
                  <a:pt x="3132" y="837"/>
                </a:lnTo>
                <a:lnTo>
                  <a:pt x="3136" y="822"/>
                </a:lnTo>
                <a:lnTo>
                  <a:pt x="3136" y="806"/>
                </a:lnTo>
                <a:lnTo>
                  <a:pt x="3137" y="804"/>
                </a:lnTo>
                <a:lnTo>
                  <a:pt x="3138" y="803"/>
                </a:lnTo>
                <a:lnTo>
                  <a:pt x="3140" y="802"/>
                </a:lnTo>
                <a:lnTo>
                  <a:pt x="3141" y="803"/>
                </a:lnTo>
                <a:lnTo>
                  <a:pt x="3142" y="804"/>
                </a:lnTo>
                <a:lnTo>
                  <a:pt x="3149" y="822"/>
                </a:lnTo>
                <a:lnTo>
                  <a:pt x="3154" y="840"/>
                </a:lnTo>
                <a:lnTo>
                  <a:pt x="3156" y="858"/>
                </a:lnTo>
                <a:lnTo>
                  <a:pt x="3156" y="860"/>
                </a:lnTo>
                <a:lnTo>
                  <a:pt x="3155" y="861"/>
                </a:lnTo>
                <a:lnTo>
                  <a:pt x="3153" y="861"/>
                </a:lnTo>
                <a:lnTo>
                  <a:pt x="3152" y="861"/>
                </a:lnTo>
                <a:lnTo>
                  <a:pt x="3151" y="860"/>
                </a:lnTo>
                <a:lnTo>
                  <a:pt x="3150" y="858"/>
                </a:lnTo>
                <a:lnTo>
                  <a:pt x="3148" y="838"/>
                </a:lnTo>
                <a:lnTo>
                  <a:pt x="3142" y="820"/>
                </a:lnTo>
                <a:lnTo>
                  <a:pt x="3139" y="834"/>
                </a:lnTo>
                <a:lnTo>
                  <a:pt x="3133" y="848"/>
                </a:lnTo>
                <a:lnTo>
                  <a:pt x="3131" y="849"/>
                </a:lnTo>
                <a:lnTo>
                  <a:pt x="3130" y="850"/>
                </a:lnTo>
                <a:lnTo>
                  <a:pt x="3129" y="849"/>
                </a:lnTo>
                <a:lnTo>
                  <a:pt x="3127" y="848"/>
                </a:lnTo>
                <a:lnTo>
                  <a:pt x="3127" y="847"/>
                </a:lnTo>
                <a:lnTo>
                  <a:pt x="3123" y="823"/>
                </a:lnTo>
                <a:lnTo>
                  <a:pt x="3115" y="799"/>
                </a:lnTo>
                <a:lnTo>
                  <a:pt x="3113" y="813"/>
                </a:lnTo>
                <a:lnTo>
                  <a:pt x="3110" y="827"/>
                </a:lnTo>
                <a:lnTo>
                  <a:pt x="3103" y="839"/>
                </a:lnTo>
                <a:lnTo>
                  <a:pt x="3103" y="839"/>
                </a:lnTo>
                <a:lnTo>
                  <a:pt x="3118" y="839"/>
                </a:lnTo>
                <a:lnTo>
                  <a:pt x="3118" y="854"/>
                </a:lnTo>
                <a:lnTo>
                  <a:pt x="3041" y="854"/>
                </a:lnTo>
                <a:lnTo>
                  <a:pt x="3041" y="839"/>
                </a:lnTo>
                <a:lnTo>
                  <a:pt x="3059" y="839"/>
                </a:lnTo>
                <a:lnTo>
                  <a:pt x="2979" y="725"/>
                </a:lnTo>
                <a:lnTo>
                  <a:pt x="2951" y="725"/>
                </a:lnTo>
                <a:lnTo>
                  <a:pt x="2871" y="839"/>
                </a:lnTo>
                <a:lnTo>
                  <a:pt x="2889" y="839"/>
                </a:lnTo>
                <a:lnTo>
                  <a:pt x="2889" y="854"/>
                </a:lnTo>
                <a:lnTo>
                  <a:pt x="2812" y="854"/>
                </a:lnTo>
                <a:lnTo>
                  <a:pt x="2812" y="839"/>
                </a:lnTo>
                <a:lnTo>
                  <a:pt x="2812" y="839"/>
                </a:lnTo>
                <a:lnTo>
                  <a:pt x="2806" y="827"/>
                </a:lnTo>
                <a:lnTo>
                  <a:pt x="2802" y="813"/>
                </a:lnTo>
                <a:lnTo>
                  <a:pt x="2801" y="799"/>
                </a:lnTo>
                <a:lnTo>
                  <a:pt x="2793" y="823"/>
                </a:lnTo>
                <a:lnTo>
                  <a:pt x="2789" y="847"/>
                </a:lnTo>
                <a:lnTo>
                  <a:pt x="2788" y="848"/>
                </a:lnTo>
                <a:lnTo>
                  <a:pt x="2787" y="849"/>
                </a:lnTo>
                <a:lnTo>
                  <a:pt x="2786" y="850"/>
                </a:lnTo>
                <a:lnTo>
                  <a:pt x="2784" y="849"/>
                </a:lnTo>
                <a:lnTo>
                  <a:pt x="2783" y="848"/>
                </a:lnTo>
                <a:lnTo>
                  <a:pt x="2776" y="834"/>
                </a:lnTo>
                <a:lnTo>
                  <a:pt x="2774" y="820"/>
                </a:lnTo>
                <a:lnTo>
                  <a:pt x="2768" y="838"/>
                </a:lnTo>
                <a:lnTo>
                  <a:pt x="2765" y="858"/>
                </a:lnTo>
                <a:lnTo>
                  <a:pt x="2765" y="860"/>
                </a:lnTo>
                <a:lnTo>
                  <a:pt x="2764" y="861"/>
                </a:lnTo>
                <a:lnTo>
                  <a:pt x="2762" y="861"/>
                </a:lnTo>
                <a:lnTo>
                  <a:pt x="2761" y="861"/>
                </a:lnTo>
                <a:lnTo>
                  <a:pt x="2760" y="860"/>
                </a:lnTo>
                <a:lnTo>
                  <a:pt x="2759" y="858"/>
                </a:lnTo>
                <a:lnTo>
                  <a:pt x="2761" y="840"/>
                </a:lnTo>
                <a:lnTo>
                  <a:pt x="2766" y="822"/>
                </a:lnTo>
                <a:lnTo>
                  <a:pt x="2774" y="804"/>
                </a:lnTo>
                <a:lnTo>
                  <a:pt x="2775" y="803"/>
                </a:lnTo>
                <a:lnTo>
                  <a:pt x="2776" y="802"/>
                </a:lnTo>
                <a:lnTo>
                  <a:pt x="2778" y="803"/>
                </a:lnTo>
                <a:lnTo>
                  <a:pt x="2779" y="804"/>
                </a:lnTo>
                <a:lnTo>
                  <a:pt x="2779" y="806"/>
                </a:lnTo>
                <a:lnTo>
                  <a:pt x="2780" y="822"/>
                </a:lnTo>
                <a:lnTo>
                  <a:pt x="2784" y="837"/>
                </a:lnTo>
                <a:lnTo>
                  <a:pt x="2791" y="809"/>
                </a:lnTo>
                <a:lnTo>
                  <a:pt x="2801" y="783"/>
                </a:lnTo>
                <a:lnTo>
                  <a:pt x="2802" y="782"/>
                </a:lnTo>
                <a:lnTo>
                  <a:pt x="2804" y="782"/>
                </a:lnTo>
                <a:lnTo>
                  <a:pt x="2805" y="782"/>
                </a:lnTo>
                <a:lnTo>
                  <a:pt x="2806" y="783"/>
                </a:lnTo>
                <a:lnTo>
                  <a:pt x="2807" y="785"/>
                </a:lnTo>
                <a:lnTo>
                  <a:pt x="2807" y="799"/>
                </a:lnTo>
                <a:lnTo>
                  <a:pt x="2808" y="813"/>
                </a:lnTo>
                <a:lnTo>
                  <a:pt x="2812" y="828"/>
                </a:lnTo>
                <a:lnTo>
                  <a:pt x="2820" y="839"/>
                </a:lnTo>
                <a:lnTo>
                  <a:pt x="2827" y="839"/>
                </a:lnTo>
                <a:lnTo>
                  <a:pt x="2827" y="837"/>
                </a:lnTo>
                <a:lnTo>
                  <a:pt x="2879" y="718"/>
                </a:lnTo>
                <a:lnTo>
                  <a:pt x="2925" y="523"/>
                </a:lnTo>
                <a:lnTo>
                  <a:pt x="2925" y="422"/>
                </a:lnTo>
                <a:lnTo>
                  <a:pt x="2874" y="422"/>
                </a:lnTo>
                <a:lnTo>
                  <a:pt x="2874" y="433"/>
                </a:lnTo>
                <a:lnTo>
                  <a:pt x="2883" y="433"/>
                </a:lnTo>
                <a:lnTo>
                  <a:pt x="2885" y="433"/>
                </a:lnTo>
                <a:lnTo>
                  <a:pt x="2887" y="434"/>
                </a:lnTo>
                <a:lnTo>
                  <a:pt x="2889" y="436"/>
                </a:lnTo>
                <a:lnTo>
                  <a:pt x="2889" y="439"/>
                </a:lnTo>
                <a:lnTo>
                  <a:pt x="2889" y="441"/>
                </a:lnTo>
                <a:lnTo>
                  <a:pt x="2887" y="443"/>
                </a:lnTo>
                <a:lnTo>
                  <a:pt x="2885" y="444"/>
                </a:lnTo>
                <a:lnTo>
                  <a:pt x="2883" y="445"/>
                </a:lnTo>
                <a:lnTo>
                  <a:pt x="2874" y="445"/>
                </a:lnTo>
                <a:lnTo>
                  <a:pt x="2874" y="450"/>
                </a:lnTo>
                <a:lnTo>
                  <a:pt x="2883" y="450"/>
                </a:lnTo>
                <a:lnTo>
                  <a:pt x="2885" y="451"/>
                </a:lnTo>
                <a:lnTo>
                  <a:pt x="2887" y="452"/>
                </a:lnTo>
                <a:lnTo>
                  <a:pt x="2889" y="454"/>
                </a:lnTo>
                <a:lnTo>
                  <a:pt x="2889" y="456"/>
                </a:lnTo>
                <a:lnTo>
                  <a:pt x="2889" y="459"/>
                </a:lnTo>
                <a:lnTo>
                  <a:pt x="2887" y="461"/>
                </a:lnTo>
                <a:lnTo>
                  <a:pt x="2885" y="462"/>
                </a:lnTo>
                <a:lnTo>
                  <a:pt x="2883" y="463"/>
                </a:lnTo>
                <a:lnTo>
                  <a:pt x="2874" y="463"/>
                </a:lnTo>
                <a:lnTo>
                  <a:pt x="2874" y="479"/>
                </a:lnTo>
                <a:lnTo>
                  <a:pt x="2873" y="481"/>
                </a:lnTo>
                <a:lnTo>
                  <a:pt x="2872" y="483"/>
                </a:lnTo>
                <a:lnTo>
                  <a:pt x="2870" y="483"/>
                </a:lnTo>
                <a:lnTo>
                  <a:pt x="2849" y="483"/>
                </a:lnTo>
                <a:lnTo>
                  <a:pt x="2847" y="483"/>
                </a:lnTo>
                <a:lnTo>
                  <a:pt x="2846" y="481"/>
                </a:lnTo>
                <a:lnTo>
                  <a:pt x="2845" y="479"/>
                </a:lnTo>
                <a:lnTo>
                  <a:pt x="2845" y="463"/>
                </a:lnTo>
                <a:lnTo>
                  <a:pt x="2837" y="463"/>
                </a:lnTo>
                <a:lnTo>
                  <a:pt x="2835" y="462"/>
                </a:lnTo>
                <a:lnTo>
                  <a:pt x="2833" y="461"/>
                </a:lnTo>
                <a:lnTo>
                  <a:pt x="2832" y="459"/>
                </a:lnTo>
                <a:lnTo>
                  <a:pt x="2831" y="456"/>
                </a:lnTo>
                <a:lnTo>
                  <a:pt x="2832" y="454"/>
                </a:lnTo>
                <a:lnTo>
                  <a:pt x="2833" y="452"/>
                </a:lnTo>
                <a:lnTo>
                  <a:pt x="2835" y="451"/>
                </a:lnTo>
                <a:lnTo>
                  <a:pt x="2837" y="450"/>
                </a:lnTo>
                <a:lnTo>
                  <a:pt x="2845" y="450"/>
                </a:lnTo>
                <a:lnTo>
                  <a:pt x="2845" y="445"/>
                </a:lnTo>
                <a:lnTo>
                  <a:pt x="2837" y="445"/>
                </a:lnTo>
                <a:lnTo>
                  <a:pt x="2835" y="444"/>
                </a:lnTo>
                <a:lnTo>
                  <a:pt x="2833" y="443"/>
                </a:lnTo>
                <a:lnTo>
                  <a:pt x="2832" y="441"/>
                </a:lnTo>
                <a:lnTo>
                  <a:pt x="2831" y="439"/>
                </a:lnTo>
                <a:lnTo>
                  <a:pt x="2832" y="436"/>
                </a:lnTo>
                <a:lnTo>
                  <a:pt x="2833" y="434"/>
                </a:lnTo>
                <a:lnTo>
                  <a:pt x="2835" y="433"/>
                </a:lnTo>
                <a:lnTo>
                  <a:pt x="2837" y="433"/>
                </a:lnTo>
                <a:lnTo>
                  <a:pt x="2845" y="433"/>
                </a:lnTo>
                <a:lnTo>
                  <a:pt x="2845" y="422"/>
                </a:lnTo>
                <a:lnTo>
                  <a:pt x="2826" y="422"/>
                </a:lnTo>
                <a:lnTo>
                  <a:pt x="2822" y="422"/>
                </a:lnTo>
                <a:lnTo>
                  <a:pt x="2821" y="420"/>
                </a:lnTo>
                <a:lnTo>
                  <a:pt x="2820" y="418"/>
                </a:lnTo>
                <a:lnTo>
                  <a:pt x="2820" y="416"/>
                </a:lnTo>
                <a:lnTo>
                  <a:pt x="2820" y="414"/>
                </a:lnTo>
                <a:lnTo>
                  <a:pt x="2822" y="413"/>
                </a:lnTo>
                <a:lnTo>
                  <a:pt x="2925" y="356"/>
                </a:lnTo>
                <a:lnTo>
                  <a:pt x="2925" y="355"/>
                </a:lnTo>
                <a:lnTo>
                  <a:pt x="2869" y="351"/>
                </a:lnTo>
                <a:lnTo>
                  <a:pt x="2814" y="342"/>
                </a:lnTo>
                <a:lnTo>
                  <a:pt x="2778" y="349"/>
                </a:lnTo>
                <a:lnTo>
                  <a:pt x="2739" y="353"/>
                </a:lnTo>
                <a:lnTo>
                  <a:pt x="2700" y="354"/>
                </a:lnTo>
                <a:lnTo>
                  <a:pt x="2659" y="352"/>
                </a:lnTo>
                <a:lnTo>
                  <a:pt x="2618" y="348"/>
                </a:lnTo>
                <a:lnTo>
                  <a:pt x="2715" y="401"/>
                </a:lnTo>
                <a:lnTo>
                  <a:pt x="2717" y="402"/>
                </a:lnTo>
                <a:lnTo>
                  <a:pt x="2719" y="404"/>
                </a:lnTo>
                <a:lnTo>
                  <a:pt x="2719" y="406"/>
                </a:lnTo>
                <a:lnTo>
                  <a:pt x="2719" y="409"/>
                </a:lnTo>
                <a:lnTo>
                  <a:pt x="2718" y="411"/>
                </a:lnTo>
                <a:lnTo>
                  <a:pt x="2716" y="413"/>
                </a:lnTo>
                <a:lnTo>
                  <a:pt x="2714" y="414"/>
                </a:lnTo>
                <a:lnTo>
                  <a:pt x="2712" y="414"/>
                </a:lnTo>
                <a:lnTo>
                  <a:pt x="2686" y="414"/>
                </a:lnTo>
                <a:lnTo>
                  <a:pt x="2686" y="427"/>
                </a:lnTo>
                <a:lnTo>
                  <a:pt x="2699" y="427"/>
                </a:lnTo>
                <a:lnTo>
                  <a:pt x="2702" y="428"/>
                </a:lnTo>
                <a:lnTo>
                  <a:pt x="2705" y="430"/>
                </a:lnTo>
                <a:lnTo>
                  <a:pt x="2707" y="433"/>
                </a:lnTo>
                <a:lnTo>
                  <a:pt x="2707" y="436"/>
                </a:lnTo>
                <a:lnTo>
                  <a:pt x="2707" y="439"/>
                </a:lnTo>
                <a:lnTo>
                  <a:pt x="2705" y="442"/>
                </a:lnTo>
                <a:lnTo>
                  <a:pt x="2702" y="444"/>
                </a:lnTo>
                <a:lnTo>
                  <a:pt x="2699" y="445"/>
                </a:lnTo>
                <a:lnTo>
                  <a:pt x="2686" y="445"/>
                </a:lnTo>
                <a:lnTo>
                  <a:pt x="2686" y="453"/>
                </a:lnTo>
                <a:lnTo>
                  <a:pt x="2699" y="453"/>
                </a:lnTo>
                <a:lnTo>
                  <a:pt x="2702" y="453"/>
                </a:lnTo>
                <a:lnTo>
                  <a:pt x="2705" y="455"/>
                </a:lnTo>
                <a:lnTo>
                  <a:pt x="2707" y="458"/>
                </a:lnTo>
                <a:lnTo>
                  <a:pt x="2707" y="461"/>
                </a:lnTo>
                <a:lnTo>
                  <a:pt x="2707" y="465"/>
                </a:lnTo>
                <a:lnTo>
                  <a:pt x="2705" y="467"/>
                </a:lnTo>
                <a:lnTo>
                  <a:pt x="2702" y="469"/>
                </a:lnTo>
                <a:lnTo>
                  <a:pt x="2699" y="470"/>
                </a:lnTo>
                <a:lnTo>
                  <a:pt x="2686" y="470"/>
                </a:lnTo>
                <a:lnTo>
                  <a:pt x="2686" y="494"/>
                </a:lnTo>
                <a:lnTo>
                  <a:pt x="2684" y="496"/>
                </a:lnTo>
                <a:lnTo>
                  <a:pt x="2683" y="498"/>
                </a:lnTo>
                <a:lnTo>
                  <a:pt x="2681" y="499"/>
                </a:lnTo>
                <a:lnTo>
                  <a:pt x="2679" y="499"/>
                </a:lnTo>
                <a:lnTo>
                  <a:pt x="2650" y="499"/>
                </a:lnTo>
                <a:lnTo>
                  <a:pt x="2648" y="499"/>
                </a:lnTo>
                <a:lnTo>
                  <a:pt x="2646" y="498"/>
                </a:lnTo>
                <a:lnTo>
                  <a:pt x="2645" y="496"/>
                </a:lnTo>
                <a:lnTo>
                  <a:pt x="2644" y="494"/>
                </a:lnTo>
                <a:lnTo>
                  <a:pt x="2644" y="470"/>
                </a:lnTo>
                <a:lnTo>
                  <a:pt x="2633" y="470"/>
                </a:lnTo>
                <a:lnTo>
                  <a:pt x="2630" y="469"/>
                </a:lnTo>
                <a:lnTo>
                  <a:pt x="2627" y="467"/>
                </a:lnTo>
                <a:lnTo>
                  <a:pt x="2625" y="465"/>
                </a:lnTo>
                <a:lnTo>
                  <a:pt x="2624" y="461"/>
                </a:lnTo>
                <a:lnTo>
                  <a:pt x="2625" y="458"/>
                </a:lnTo>
                <a:lnTo>
                  <a:pt x="2627" y="455"/>
                </a:lnTo>
                <a:lnTo>
                  <a:pt x="2630" y="453"/>
                </a:lnTo>
                <a:lnTo>
                  <a:pt x="2633" y="453"/>
                </a:lnTo>
                <a:lnTo>
                  <a:pt x="2644" y="453"/>
                </a:lnTo>
                <a:lnTo>
                  <a:pt x="2644" y="445"/>
                </a:lnTo>
                <a:lnTo>
                  <a:pt x="2633" y="445"/>
                </a:lnTo>
                <a:lnTo>
                  <a:pt x="2630" y="444"/>
                </a:lnTo>
                <a:lnTo>
                  <a:pt x="2627" y="442"/>
                </a:lnTo>
                <a:lnTo>
                  <a:pt x="2625" y="439"/>
                </a:lnTo>
                <a:lnTo>
                  <a:pt x="2624" y="436"/>
                </a:lnTo>
                <a:lnTo>
                  <a:pt x="2625" y="433"/>
                </a:lnTo>
                <a:lnTo>
                  <a:pt x="2627" y="430"/>
                </a:lnTo>
                <a:lnTo>
                  <a:pt x="2630" y="428"/>
                </a:lnTo>
                <a:lnTo>
                  <a:pt x="2633" y="427"/>
                </a:lnTo>
                <a:lnTo>
                  <a:pt x="2644" y="427"/>
                </a:lnTo>
                <a:lnTo>
                  <a:pt x="2644" y="414"/>
                </a:lnTo>
                <a:lnTo>
                  <a:pt x="2570" y="414"/>
                </a:lnTo>
                <a:lnTo>
                  <a:pt x="2570" y="556"/>
                </a:lnTo>
                <a:lnTo>
                  <a:pt x="2627" y="835"/>
                </a:lnTo>
                <a:lnTo>
                  <a:pt x="2665" y="921"/>
                </a:lnTo>
                <a:lnTo>
                  <a:pt x="2670" y="910"/>
                </a:lnTo>
                <a:lnTo>
                  <a:pt x="2673" y="899"/>
                </a:lnTo>
                <a:lnTo>
                  <a:pt x="2674" y="886"/>
                </a:lnTo>
                <a:lnTo>
                  <a:pt x="2674" y="874"/>
                </a:lnTo>
                <a:lnTo>
                  <a:pt x="2674" y="872"/>
                </a:lnTo>
                <a:lnTo>
                  <a:pt x="2675" y="871"/>
                </a:lnTo>
                <a:lnTo>
                  <a:pt x="2677" y="871"/>
                </a:lnTo>
                <a:lnTo>
                  <a:pt x="2678" y="871"/>
                </a:lnTo>
                <a:lnTo>
                  <a:pt x="2679" y="872"/>
                </a:lnTo>
                <a:lnTo>
                  <a:pt x="2691" y="898"/>
                </a:lnTo>
                <a:lnTo>
                  <a:pt x="2697" y="925"/>
                </a:lnTo>
                <a:lnTo>
                  <a:pt x="2701" y="910"/>
                </a:lnTo>
                <a:lnTo>
                  <a:pt x="2702" y="894"/>
                </a:lnTo>
                <a:lnTo>
                  <a:pt x="2703" y="892"/>
                </a:lnTo>
                <a:lnTo>
                  <a:pt x="2704" y="892"/>
                </a:lnTo>
                <a:lnTo>
                  <a:pt x="2705" y="891"/>
                </a:lnTo>
                <a:lnTo>
                  <a:pt x="2707" y="892"/>
                </a:lnTo>
                <a:lnTo>
                  <a:pt x="2708" y="892"/>
                </a:lnTo>
                <a:lnTo>
                  <a:pt x="2716" y="912"/>
                </a:lnTo>
                <a:lnTo>
                  <a:pt x="2721" y="933"/>
                </a:lnTo>
                <a:lnTo>
                  <a:pt x="3348" y="933"/>
                </a:lnTo>
                <a:lnTo>
                  <a:pt x="3348" y="1152"/>
                </a:lnTo>
                <a:lnTo>
                  <a:pt x="1995" y="1152"/>
                </a:lnTo>
                <a:lnTo>
                  <a:pt x="1995" y="1538"/>
                </a:lnTo>
                <a:lnTo>
                  <a:pt x="1488" y="1538"/>
                </a:lnTo>
                <a:lnTo>
                  <a:pt x="1488" y="1094"/>
                </a:lnTo>
                <a:lnTo>
                  <a:pt x="1478" y="1094"/>
                </a:lnTo>
                <a:lnTo>
                  <a:pt x="1478" y="1212"/>
                </a:lnTo>
                <a:lnTo>
                  <a:pt x="1359" y="1212"/>
                </a:lnTo>
                <a:lnTo>
                  <a:pt x="1359" y="1094"/>
                </a:lnTo>
                <a:lnTo>
                  <a:pt x="1343" y="1094"/>
                </a:lnTo>
                <a:lnTo>
                  <a:pt x="1343" y="1332"/>
                </a:lnTo>
                <a:lnTo>
                  <a:pt x="1314" y="1332"/>
                </a:lnTo>
                <a:lnTo>
                  <a:pt x="1314" y="1435"/>
                </a:lnTo>
                <a:lnTo>
                  <a:pt x="1314" y="1435"/>
                </a:lnTo>
                <a:lnTo>
                  <a:pt x="1314" y="1430"/>
                </a:lnTo>
                <a:lnTo>
                  <a:pt x="1315" y="1426"/>
                </a:lnTo>
                <a:lnTo>
                  <a:pt x="1316" y="1420"/>
                </a:lnTo>
                <a:lnTo>
                  <a:pt x="1320" y="1411"/>
                </a:lnTo>
                <a:lnTo>
                  <a:pt x="1328" y="1402"/>
                </a:lnTo>
                <a:lnTo>
                  <a:pt x="1331" y="1400"/>
                </a:lnTo>
                <a:lnTo>
                  <a:pt x="1335" y="1398"/>
                </a:lnTo>
                <a:lnTo>
                  <a:pt x="1338" y="1397"/>
                </a:lnTo>
                <a:lnTo>
                  <a:pt x="1342" y="1396"/>
                </a:lnTo>
                <a:lnTo>
                  <a:pt x="1345" y="1395"/>
                </a:lnTo>
                <a:lnTo>
                  <a:pt x="1349" y="1395"/>
                </a:lnTo>
                <a:lnTo>
                  <a:pt x="1358" y="1396"/>
                </a:lnTo>
                <a:lnTo>
                  <a:pt x="1367" y="1399"/>
                </a:lnTo>
                <a:lnTo>
                  <a:pt x="1370" y="1400"/>
                </a:lnTo>
                <a:lnTo>
                  <a:pt x="1373" y="1402"/>
                </a:lnTo>
                <a:lnTo>
                  <a:pt x="1375" y="1404"/>
                </a:lnTo>
                <a:lnTo>
                  <a:pt x="1376" y="1406"/>
                </a:lnTo>
                <a:lnTo>
                  <a:pt x="1378" y="1408"/>
                </a:lnTo>
                <a:lnTo>
                  <a:pt x="1379" y="1409"/>
                </a:lnTo>
                <a:lnTo>
                  <a:pt x="1379" y="1409"/>
                </a:lnTo>
                <a:lnTo>
                  <a:pt x="1379" y="1409"/>
                </a:lnTo>
                <a:lnTo>
                  <a:pt x="1377" y="1410"/>
                </a:lnTo>
                <a:lnTo>
                  <a:pt x="1375" y="1411"/>
                </a:lnTo>
                <a:lnTo>
                  <a:pt x="1372" y="1411"/>
                </a:lnTo>
                <a:lnTo>
                  <a:pt x="1368" y="1412"/>
                </a:lnTo>
                <a:lnTo>
                  <a:pt x="1365" y="1413"/>
                </a:lnTo>
                <a:lnTo>
                  <a:pt x="1358" y="1414"/>
                </a:lnTo>
                <a:lnTo>
                  <a:pt x="1352" y="1416"/>
                </a:lnTo>
                <a:lnTo>
                  <a:pt x="1349" y="1417"/>
                </a:lnTo>
                <a:lnTo>
                  <a:pt x="1346" y="1419"/>
                </a:lnTo>
                <a:lnTo>
                  <a:pt x="1343" y="1421"/>
                </a:lnTo>
                <a:lnTo>
                  <a:pt x="1340" y="1424"/>
                </a:lnTo>
                <a:lnTo>
                  <a:pt x="1338" y="1427"/>
                </a:lnTo>
                <a:lnTo>
                  <a:pt x="1335" y="1430"/>
                </a:lnTo>
                <a:lnTo>
                  <a:pt x="1332" y="1435"/>
                </a:lnTo>
                <a:lnTo>
                  <a:pt x="1329" y="1439"/>
                </a:lnTo>
                <a:lnTo>
                  <a:pt x="1347" y="1450"/>
                </a:lnTo>
                <a:lnTo>
                  <a:pt x="1362" y="1465"/>
                </a:lnTo>
                <a:lnTo>
                  <a:pt x="1373" y="1483"/>
                </a:lnTo>
                <a:lnTo>
                  <a:pt x="1377" y="1480"/>
                </a:lnTo>
                <a:lnTo>
                  <a:pt x="1382" y="1478"/>
                </a:lnTo>
                <a:lnTo>
                  <a:pt x="1387" y="1476"/>
                </a:lnTo>
                <a:lnTo>
                  <a:pt x="1397" y="1474"/>
                </a:lnTo>
                <a:lnTo>
                  <a:pt x="1408" y="1476"/>
                </a:lnTo>
                <a:lnTo>
                  <a:pt x="1414" y="1479"/>
                </a:lnTo>
                <a:lnTo>
                  <a:pt x="1419" y="1482"/>
                </a:lnTo>
                <a:lnTo>
                  <a:pt x="1421" y="1483"/>
                </a:lnTo>
                <a:lnTo>
                  <a:pt x="1423" y="1485"/>
                </a:lnTo>
                <a:lnTo>
                  <a:pt x="1424" y="1488"/>
                </a:lnTo>
                <a:lnTo>
                  <a:pt x="1426" y="1490"/>
                </a:lnTo>
                <a:lnTo>
                  <a:pt x="1431" y="1498"/>
                </a:lnTo>
                <a:lnTo>
                  <a:pt x="1433" y="1506"/>
                </a:lnTo>
                <a:lnTo>
                  <a:pt x="1433" y="1510"/>
                </a:lnTo>
                <a:lnTo>
                  <a:pt x="1433" y="1513"/>
                </a:lnTo>
                <a:lnTo>
                  <a:pt x="1433" y="1515"/>
                </a:lnTo>
                <a:lnTo>
                  <a:pt x="1432" y="1518"/>
                </a:lnTo>
                <a:lnTo>
                  <a:pt x="1432" y="1520"/>
                </a:lnTo>
                <a:lnTo>
                  <a:pt x="1431" y="1522"/>
                </a:lnTo>
                <a:lnTo>
                  <a:pt x="1431" y="1522"/>
                </a:lnTo>
                <a:lnTo>
                  <a:pt x="1431" y="1522"/>
                </a:lnTo>
                <a:lnTo>
                  <a:pt x="1428" y="1521"/>
                </a:lnTo>
                <a:lnTo>
                  <a:pt x="1427" y="1519"/>
                </a:lnTo>
                <a:lnTo>
                  <a:pt x="1425" y="1517"/>
                </a:lnTo>
                <a:lnTo>
                  <a:pt x="1422" y="1514"/>
                </a:lnTo>
                <a:lnTo>
                  <a:pt x="1419" y="1512"/>
                </a:lnTo>
                <a:lnTo>
                  <a:pt x="1415" y="1508"/>
                </a:lnTo>
                <a:lnTo>
                  <a:pt x="1410" y="1504"/>
                </a:lnTo>
                <a:lnTo>
                  <a:pt x="1407" y="1502"/>
                </a:lnTo>
                <a:lnTo>
                  <a:pt x="1404" y="1500"/>
                </a:lnTo>
                <a:lnTo>
                  <a:pt x="1401" y="1499"/>
                </a:lnTo>
                <a:lnTo>
                  <a:pt x="1397" y="1498"/>
                </a:lnTo>
                <a:lnTo>
                  <a:pt x="1394" y="1498"/>
                </a:lnTo>
                <a:lnTo>
                  <a:pt x="1390" y="1497"/>
                </a:lnTo>
                <a:lnTo>
                  <a:pt x="1383" y="1497"/>
                </a:lnTo>
                <a:lnTo>
                  <a:pt x="1377" y="1496"/>
                </a:lnTo>
                <a:lnTo>
                  <a:pt x="1379" y="1514"/>
                </a:lnTo>
                <a:lnTo>
                  <a:pt x="1377" y="1534"/>
                </a:lnTo>
                <a:lnTo>
                  <a:pt x="1369" y="1552"/>
                </a:lnTo>
                <a:lnTo>
                  <a:pt x="1357" y="1567"/>
                </a:lnTo>
                <a:lnTo>
                  <a:pt x="1363" y="1569"/>
                </a:lnTo>
                <a:lnTo>
                  <a:pt x="1367" y="1571"/>
                </a:lnTo>
                <a:lnTo>
                  <a:pt x="1371" y="1574"/>
                </a:lnTo>
                <a:lnTo>
                  <a:pt x="1375" y="1578"/>
                </a:lnTo>
                <a:lnTo>
                  <a:pt x="1379" y="1583"/>
                </a:lnTo>
                <a:lnTo>
                  <a:pt x="1382" y="1588"/>
                </a:lnTo>
                <a:lnTo>
                  <a:pt x="1384" y="1591"/>
                </a:lnTo>
                <a:lnTo>
                  <a:pt x="1385" y="1595"/>
                </a:lnTo>
                <a:lnTo>
                  <a:pt x="1385" y="1599"/>
                </a:lnTo>
                <a:lnTo>
                  <a:pt x="1386" y="1602"/>
                </a:lnTo>
                <a:lnTo>
                  <a:pt x="1386" y="1606"/>
                </a:lnTo>
                <a:lnTo>
                  <a:pt x="1385" y="1610"/>
                </a:lnTo>
                <a:lnTo>
                  <a:pt x="1383" y="1616"/>
                </a:lnTo>
                <a:lnTo>
                  <a:pt x="1381" y="1621"/>
                </a:lnTo>
                <a:lnTo>
                  <a:pt x="1378" y="1625"/>
                </a:lnTo>
                <a:lnTo>
                  <a:pt x="1376" y="1628"/>
                </a:lnTo>
                <a:lnTo>
                  <a:pt x="1373" y="1630"/>
                </a:lnTo>
                <a:lnTo>
                  <a:pt x="1371" y="1632"/>
                </a:lnTo>
                <a:lnTo>
                  <a:pt x="1369" y="1633"/>
                </a:lnTo>
                <a:lnTo>
                  <a:pt x="1367" y="1635"/>
                </a:lnTo>
                <a:lnTo>
                  <a:pt x="1365" y="1635"/>
                </a:lnTo>
                <a:lnTo>
                  <a:pt x="1365" y="1635"/>
                </a:lnTo>
                <a:lnTo>
                  <a:pt x="1365" y="1635"/>
                </a:lnTo>
                <a:lnTo>
                  <a:pt x="1365" y="1633"/>
                </a:lnTo>
                <a:lnTo>
                  <a:pt x="1365" y="1631"/>
                </a:lnTo>
                <a:lnTo>
                  <a:pt x="1365" y="1628"/>
                </a:lnTo>
                <a:lnTo>
                  <a:pt x="1365" y="1624"/>
                </a:lnTo>
                <a:lnTo>
                  <a:pt x="1365" y="1620"/>
                </a:lnTo>
                <a:lnTo>
                  <a:pt x="1364" y="1614"/>
                </a:lnTo>
                <a:lnTo>
                  <a:pt x="1364" y="1608"/>
                </a:lnTo>
                <a:lnTo>
                  <a:pt x="1363" y="1605"/>
                </a:lnTo>
                <a:lnTo>
                  <a:pt x="1362" y="1602"/>
                </a:lnTo>
                <a:lnTo>
                  <a:pt x="1359" y="1599"/>
                </a:lnTo>
                <a:lnTo>
                  <a:pt x="1358" y="1595"/>
                </a:lnTo>
                <a:lnTo>
                  <a:pt x="1356" y="1592"/>
                </a:lnTo>
                <a:lnTo>
                  <a:pt x="1353" y="1589"/>
                </a:lnTo>
                <a:lnTo>
                  <a:pt x="1349" y="1584"/>
                </a:lnTo>
                <a:lnTo>
                  <a:pt x="1345" y="1580"/>
                </a:lnTo>
                <a:lnTo>
                  <a:pt x="1330" y="1589"/>
                </a:lnTo>
                <a:lnTo>
                  <a:pt x="1314" y="1594"/>
                </a:lnTo>
                <a:lnTo>
                  <a:pt x="1297" y="1596"/>
                </a:lnTo>
                <a:lnTo>
                  <a:pt x="1294" y="1596"/>
                </a:lnTo>
                <a:lnTo>
                  <a:pt x="1294" y="1599"/>
                </a:lnTo>
                <a:lnTo>
                  <a:pt x="1294" y="1603"/>
                </a:lnTo>
                <a:lnTo>
                  <a:pt x="1294" y="1607"/>
                </a:lnTo>
                <a:lnTo>
                  <a:pt x="1291" y="1616"/>
                </a:lnTo>
                <a:lnTo>
                  <a:pt x="1284" y="1626"/>
                </a:lnTo>
                <a:lnTo>
                  <a:pt x="1281" y="1629"/>
                </a:lnTo>
                <a:lnTo>
                  <a:pt x="1278" y="1631"/>
                </a:lnTo>
                <a:lnTo>
                  <a:pt x="1275" y="1633"/>
                </a:lnTo>
                <a:lnTo>
                  <a:pt x="1272" y="1635"/>
                </a:lnTo>
                <a:lnTo>
                  <a:pt x="1268" y="1636"/>
                </a:lnTo>
                <a:lnTo>
                  <a:pt x="1265" y="1637"/>
                </a:lnTo>
                <a:lnTo>
                  <a:pt x="1535" y="1637"/>
                </a:lnTo>
                <a:lnTo>
                  <a:pt x="1534" y="1634"/>
                </a:lnTo>
                <a:lnTo>
                  <a:pt x="1534" y="1632"/>
                </a:lnTo>
                <a:lnTo>
                  <a:pt x="1534" y="1630"/>
                </a:lnTo>
                <a:lnTo>
                  <a:pt x="1536" y="1628"/>
                </a:lnTo>
                <a:lnTo>
                  <a:pt x="1565" y="1606"/>
                </a:lnTo>
                <a:lnTo>
                  <a:pt x="1433" y="1606"/>
                </a:lnTo>
                <a:lnTo>
                  <a:pt x="1431" y="1606"/>
                </a:lnTo>
                <a:lnTo>
                  <a:pt x="1428" y="1604"/>
                </a:lnTo>
                <a:lnTo>
                  <a:pt x="1426" y="1602"/>
                </a:lnTo>
                <a:lnTo>
                  <a:pt x="1426" y="1600"/>
                </a:lnTo>
                <a:lnTo>
                  <a:pt x="1426" y="1597"/>
                </a:lnTo>
                <a:lnTo>
                  <a:pt x="1428" y="1595"/>
                </a:lnTo>
                <a:lnTo>
                  <a:pt x="1431" y="1594"/>
                </a:lnTo>
                <a:lnTo>
                  <a:pt x="1433" y="1593"/>
                </a:lnTo>
                <a:lnTo>
                  <a:pt x="1566" y="1593"/>
                </a:lnTo>
                <a:lnTo>
                  <a:pt x="1533" y="1566"/>
                </a:lnTo>
                <a:lnTo>
                  <a:pt x="1531" y="1564"/>
                </a:lnTo>
                <a:lnTo>
                  <a:pt x="1530" y="1561"/>
                </a:lnTo>
                <a:lnTo>
                  <a:pt x="1530" y="1559"/>
                </a:lnTo>
                <a:lnTo>
                  <a:pt x="1532" y="1556"/>
                </a:lnTo>
                <a:lnTo>
                  <a:pt x="1534" y="1555"/>
                </a:lnTo>
                <a:lnTo>
                  <a:pt x="1536" y="1554"/>
                </a:lnTo>
                <a:lnTo>
                  <a:pt x="1539" y="1554"/>
                </a:lnTo>
                <a:lnTo>
                  <a:pt x="1541" y="1555"/>
                </a:lnTo>
                <a:lnTo>
                  <a:pt x="1589" y="1595"/>
                </a:lnTo>
                <a:lnTo>
                  <a:pt x="1591" y="1597"/>
                </a:lnTo>
                <a:lnTo>
                  <a:pt x="1592" y="1600"/>
                </a:lnTo>
                <a:lnTo>
                  <a:pt x="1591" y="1602"/>
                </a:lnTo>
                <a:lnTo>
                  <a:pt x="1591" y="1604"/>
                </a:lnTo>
                <a:lnTo>
                  <a:pt x="1589" y="1605"/>
                </a:lnTo>
                <a:lnTo>
                  <a:pt x="1546" y="1637"/>
                </a:lnTo>
                <a:lnTo>
                  <a:pt x="1725" y="1637"/>
                </a:lnTo>
                <a:lnTo>
                  <a:pt x="1725" y="1714"/>
                </a:lnTo>
                <a:lnTo>
                  <a:pt x="3333" y="1714"/>
                </a:lnTo>
                <a:lnTo>
                  <a:pt x="3346" y="1728"/>
                </a:lnTo>
                <a:lnTo>
                  <a:pt x="1725" y="1728"/>
                </a:lnTo>
                <a:lnTo>
                  <a:pt x="1725" y="1767"/>
                </a:lnTo>
                <a:lnTo>
                  <a:pt x="444" y="1767"/>
                </a:lnTo>
                <a:lnTo>
                  <a:pt x="7" y="1500"/>
                </a:lnTo>
                <a:lnTo>
                  <a:pt x="7" y="990"/>
                </a:lnTo>
                <a:lnTo>
                  <a:pt x="116" y="990"/>
                </a:lnTo>
                <a:lnTo>
                  <a:pt x="682" y="1369"/>
                </a:lnTo>
                <a:lnTo>
                  <a:pt x="823" y="1369"/>
                </a:lnTo>
                <a:lnTo>
                  <a:pt x="823" y="1637"/>
                </a:lnTo>
                <a:lnTo>
                  <a:pt x="1251" y="1637"/>
                </a:lnTo>
                <a:lnTo>
                  <a:pt x="1249" y="1636"/>
                </a:lnTo>
                <a:lnTo>
                  <a:pt x="1247" y="1636"/>
                </a:lnTo>
                <a:lnTo>
                  <a:pt x="1243" y="1634"/>
                </a:lnTo>
                <a:lnTo>
                  <a:pt x="1239" y="1632"/>
                </a:lnTo>
                <a:lnTo>
                  <a:pt x="1236" y="1630"/>
                </a:lnTo>
                <a:lnTo>
                  <a:pt x="1234" y="1629"/>
                </a:lnTo>
                <a:lnTo>
                  <a:pt x="1233" y="1628"/>
                </a:lnTo>
                <a:lnTo>
                  <a:pt x="1233" y="1628"/>
                </a:lnTo>
                <a:lnTo>
                  <a:pt x="1233" y="1627"/>
                </a:lnTo>
                <a:lnTo>
                  <a:pt x="1235" y="1627"/>
                </a:lnTo>
                <a:lnTo>
                  <a:pt x="1237" y="1626"/>
                </a:lnTo>
                <a:lnTo>
                  <a:pt x="1240" y="1625"/>
                </a:lnTo>
                <a:lnTo>
                  <a:pt x="1243" y="1623"/>
                </a:lnTo>
                <a:lnTo>
                  <a:pt x="1247" y="1622"/>
                </a:lnTo>
                <a:lnTo>
                  <a:pt x="1252" y="1619"/>
                </a:lnTo>
                <a:lnTo>
                  <a:pt x="1258" y="1617"/>
                </a:lnTo>
                <a:lnTo>
                  <a:pt x="1261" y="1614"/>
                </a:lnTo>
                <a:lnTo>
                  <a:pt x="1263" y="1612"/>
                </a:lnTo>
                <a:lnTo>
                  <a:pt x="1266" y="1610"/>
                </a:lnTo>
                <a:lnTo>
                  <a:pt x="1268" y="1607"/>
                </a:lnTo>
                <a:lnTo>
                  <a:pt x="1270" y="1604"/>
                </a:lnTo>
                <a:lnTo>
                  <a:pt x="1272" y="1600"/>
                </a:lnTo>
                <a:lnTo>
                  <a:pt x="1274" y="1597"/>
                </a:lnTo>
                <a:lnTo>
                  <a:pt x="1276" y="1593"/>
                </a:lnTo>
                <a:lnTo>
                  <a:pt x="1259" y="1587"/>
                </a:lnTo>
                <a:lnTo>
                  <a:pt x="1244" y="1577"/>
                </a:lnTo>
                <a:lnTo>
                  <a:pt x="1231" y="1563"/>
                </a:lnTo>
                <a:lnTo>
                  <a:pt x="1222" y="1547"/>
                </a:lnTo>
                <a:lnTo>
                  <a:pt x="1222" y="1548"/>
                </a:lnTo>
                <a:lnTo>
                  <a:pt x="1222" y="1548"/>
                </a:lnTo>
                <a:lnTo>
                  <a:pt x="1213" y="1555"/>
                </a:lnTo>
                <a:lnTo>
                  <a:pt x="1203" y="1560"/>
                </a:lnTo>
                <a:lnTo>
                  <a:pt x="1199" y="1561"/>
                </a:lnTo>
                <a:lnTo>
                  <a:pt x="1195" y="1561"/>
                </a:lnTo>
                <a:lnTo>
                  <a:pt x="1191" y="1561"/>
                </a:lnTo>
                <a:lnTo>
                  <a:pt x="1188" y="1561"/>
                </a:lnTo>
                <a:lnTo>
                  <a:pt x="1184" y="1560"/>
                </a:lnTo>
                <a:lnTo>
                  <a:pt x="1181" y="1559"/>
                </a:lnTo>
                <a:lnTo>
                  <a:pt x="1175" y="1556"/>
                </a:lnTo>
                <a:lnTo>
                  <a:pt x="1170" y="1553"/>
                </a:lnTo>
                <a:lnTo>
                  <a:pt x="1167" y="1549"/>
                </a:lnTo>
                <a:lnTo>
                  <a:pt x="1164" y="1545"/>
                </a:lnTo>
                <a:lnTo>
                  <a:pt x="1162" y="1542"/>
                </a:lnTo>
                <a:lnTo>
                  <a:pt x="1160" y="1539"/>
                </a:lnTo>
                <a:lnTo>
                  <a:pt x="1160" y="1537"/>
                </a:lnTo>
                <a:lnTo>
                  <a:pt x="1159" y="1535"/>
                </a:lnTo>
                <a:lnTo>
                  <a:pt x="1159" y="1535"/>
                </a:lnTo>
                <a:lnTo>
                  <a:pt x="1159" y="1535"/>
                </a:lnTo>
                <a:lnTo>
                  <a:pt x="1161" y="1535"/>
                </a:lnTo>
                <a:lnTo>
                  <a:pt x="1163" y="1535"/>
                </a:lnTo>
                <a:lnTo>
                  <a:pt x="1166" y="1536"/>
                </a:lnTo>
                <a:lnTo>
                  <a:pt x="1170" y="1536"/>
                </a:lnTo>
                <a:lnTo>
                  <a:pt x="1174" y="1537"/>
                </a:lnTo>
                <a:lnTo>
                  <a:pt x="1180" y="1538"/>
                </a:lnTo>
                <a:lnTo>
                  <a:pt x="1186" y="1538"/>
                </a:lnTo>
                <a:lnTo>
                  <a:pt x="1189" y="1538"/>
                </a:lnTo>
                <a:lnTo>
                  <a:pt x="1193" y="1538"/>
                </a:lnTo>
                <a:lnTo>
                  <a:pt x="1196" y="1537"/>
                </a:lnTo>
                <a:lnTo>
                  <a:pt x="1201" y="1535"/>
                </a:lnTo>
                <a:lnTo>
                  <a:pt x="1207" y="1532"/>
                </a:lnTo>
                <a:lnTo>
                  <a:pt x="1215" y="1527"/>
                </a:lnTo>
                <a:lnTo>
                  <a:pt x="1214" y="1520"/>
                </a:lnTo>
                <a:lnTo>
                  <a:pt x="1214" y="1514"/>
                </a:lnTo>
                <a:lnTo>
                  <a:pt x="1216" y="1495"/>
                </a:lnTo>
                <a:lnTo>
                  <a:pt x="1223" y="1478"/>
                </a:lnTo>
                <a:lnTo>
                  <a:pt x="1233" y="1463"/>
                </a:lnTo>
                <a:lnTo>
                  <a:pt x="1229" y="1463"/>
                </a:lnTo>
                <a:lnTo>
                  <a:pt x="1225" y="1461"/>
                </a:lnTo>
                <a:lnTo>
                  <a:pt x="1215" y="1456"/>
                </a:lnTo>
                <a:lnTo>
                  <a:pt x="1207" y="1448"/>
                </a:lnTo>
                <a:lnTo>
                  <a:pt x="1205" y="1445"/>
                </a:lnTo>
                <a:lnTo>
                  <a:pt x="1203" y="1441"/>
                </a:lnTo>
                <a:lnTo>
                  <a:pt x="1202" y="1438"/>
                </a:lnTo>
                <a:lnTo>
                  <a:pt x="1201" y="1434"/>
                </a:lnTo>
                <a:lnTo>
                  <a:pt x="1201" y="1430"/>
                </a:lnTo>
                <a:lnTo>
                  <a:pt x="1200" y="1427"/>
                </a:lnTo>
                <a:lnTo>
                  <a:pt x="1202" y="1417"/>
                </a:lnTo>
                <a:lnTo>
                  <a:pt x="1205" y="1409"/>
                </a:lnTo>
                <a:lnTo>
                  <a:pt x="1207" y="1406"/>
                </a:lnTo>
                <a:lnTo>
                  <a:pt x="1209" y="1404"/>
                </a:lnTo>
                <a:lnTo>
                  <a:pt x="1211" y="1402"/>
                </a:lnTo>
                <a:lnTo>
                  <a:pt x="1213" y="1400"/>
                </a:lnTo>
                <a:lnTo>
                  <a:pt x="1215" y="1398"/>
                </a:lnTo>
                <a:lnTo>
                  <a:pt x="1216" y="1398"/>
                </a:lnTo>
                <a:lnTo>
                  <a:pt x="1216" y="1397"/>
                </a:lnTo>
                <a:lnTo>
                  <a:pt x="1217" y="1398"/>
                </a:lnTo>
                <a:lnTo>
                  <a:pt x="1217" y="1399"/>
                </a:lnTo>
                <a:lnTo>
                  <a:pt x="1218" y="1402"/>
                </a:lnTo>
                <a:lnTo>
                  <a:pt x="1218" y="1405"/>
                </a:lnTo>
                <a:lnTo>
                  <a:pt x="1218" y="1408"/>
                </a:lnTo>
                <a:lnTo>
                  <a:pt x="1219" y="1412"/>
                </a:lnTo>
                <a:lnTo>
                  <a:pt x="1220" y="1418"/>
                </a:lnTo>
                <a:lnTo>
                  <a:pt x="1223" y="1425"/>
                </a:lnTo>
                <a:lnTo>
                  <a:pt x="1224" y="1428"/>
                </a:lnTo>
                <a:lnTo>
                  <a:pt x="1226" y="1431"/>
                </a:lnTo>
                <a:lnTo>
                  <a:pt x="1228" y="1434"/>
                </a:lnTo>
                <a:lnTo>
                  <a:pt x="1230" y="1437"/>
                </a:lnTo>
                <a:lnTo>
                  <a:pt x="1232" y="1440"/>
                </a:lnTo>
                <a:lnTo>
                  <a:pt x="1235" y="1443"/>
                </a:lnTo>
                <a:lnTo>
                  <a:pt x="1240" y="1447"/>
                </a:lnTo>
                <a:lnTo>
                  <a:pt x="1245" y="1451"/>
                </a:lnTo>
                <a:lnTo>
                  <a:pt x="1246" y="1451"/>
                </a:lnTo>
                <a:lnTo>
                  <a:pt x="1258" y="1443"/>
                </a:lnTo>
                <a:lnTo>
                  <a:pt x="1272" y="1437"/>
                </a:lnTo>
                <a:lnTo>
                  <a:pt x="1272" y="1332"/>
                </a:lnTo>
                <a:lnTo>
                  <a:pt x="1242" y="1332"/>
                </a:lnTo>
                <a:lnTo>
                  <a:pt x="1242" y="1094"/>
                </a:lnTo>
                <a:lnTo>
                  <a:pt x="1223" y="1094"/>
                </a:lnTo>
                <a:lnTo>
                  <a:pt x="1223" y="1212"/>
                </a:lnTo>
                <a:lnTo>
                  <a:pt x="1106" y="1212"/>
                </a:lnTo>
                <a:lnTo>
                  <a:pt x="1106" y="1244"/>
                </a:lnTo>
                <a:lnTo>
                  <a:pt x="819" y="1244"/>
                </a:lnTo>
                <a:lnTo>
                  <a:pt x="259" y="846"/>
                </a:lnTo>
                <a:lnTo>
                  <a:pt x="3" y="846"/>
                </a:lnTo>
                <a:lnTo>
                  <a:pt x="0" y="455"/>
                </a:lnTo>
                <a:lnTo>
                  <a:pt x="0" y="349"/>
                </a:lnTo>
                <a:lnTo>
                  <a:pt x="277" y="349"/>
                </a:lnTo>
                <a:lnTo>
                  <a:pt x="277" y="616"/>
                </a:lnTo>
                <a:lnTo>
                  <a:pt x="702" y="885"/>
                </a:lnTo>
                <a:lnTo>
                  <a:pt x="1106" y="885"/>
                </a:lnTo>
                <a:lnTo>
                  <a:pt x="1106" y="914"/>
                </a:lnTo>
                <a:lnTo>
                  <a:pt x="1223" y="914"/>
                </a:lnTo>
                <a:lnTo>
                  <a:pt x="1223" y="1016"/>
                </a:lnTo>
                <a:lnTo>
                  <a:pt x="1242" y="1016"/>
                </a:lnTo>
                <a:lnTo>
                  <a:pt x="1242" y="909"/>
                </a:lnTo>
                <a:lnTo>
                  <a:pt x="1127" y="909"/>
                </a:lnTo>
                <a:lnTo>
                  <a:pt x="1127" y="829"/>
                </a:lnTo>
                <a:lnTo>
                  <a:pt x="1183" y="829"/>
                </a:lnTo>
                <a:lnTo>
                  <a:pt x="1266" y="739"/>
                </a:lnTo>
                <a:lnTo>
                  <a:pt x="1319" y="739"/>
                </a:lnTo>
                <a:lnTo>
                  <a:pt x="1410" y="830"/>
                </a:lnTo>
                <a:lnTo>
                  <a:pt x="1471" y="830"/>
                </a:lnTo>
                <a:lnTo>
                  <a:pt x="1471" y="909"/>
                </a:lnTo>
                <a:lnTo>
                  <a:pt x="1343" y="909"/>
                </a:lnTo>
                <a:lnTo>
                  <a:pt x="1343" y="1016"/>
                </a:lnTo>
                <a:lnTo>
                  <a:pt x="1359" y="1016"/>
                </a:lnTo>
                <a:lnTo>
                  <a:pt x="1359" y="914"/>
                </a:lnTo>
                <a:lnTo>
                  <a:pt x="1478" y="914"/>
                </a:lnTo>
                <a:lnTo>
                  <a:pt x="1478" y="1016"/>
                </a:lnTo>
                <a:lnTo>
                  <a:pt x="1488" y="1016"/>
                </a:lnTo>
                <a:lnTo>
                  <a:pt x="1488" y="758"/>
                </a:lnTo>
                <a:lnTo>
                  <a:pt x="1544" y="758"/>
                </a:lnTo>
                <a:lnTo>
                  <a:pt x="1544" y="569"/>
                </a:lnTo>
                <a:lnTo>
                  <a:pt x="1403" y="493"/>
                </a:lnTo>
                <a:lnTo>
                  <a:pt x="1398" y="501"/>
                </a:lnTo>
                <a:lnTo>
                  <a:pt x="1396" y="503"/>
                </a:lnTo>
                <a:lnTo>
                  <a:pt x="1394" y="505"/>
                </a:lnTo>
                <a:lnTo>
                  <a:pt x="1391" y="505"/>
                </a:lnTo>
                <a:lnTo>
                  <a:pt x="1389" y="505"/>
                </a:lnTo>
                <a:lnTo>
                  <a:pt x="1386" y="504"/>
                </a:lnTo>
                <a:lnTo>
                  <a:pt x="1356" y="486"/>
                </a:lnTo>
                <a:lnTo>
                  <a:pt x="1347" y="501"/>
                </a:lnTo>
                <a:lnTo>
                  <a:pt x="1342" y="505"/>
                </a:lnTo>
                <a:lnTo>
                  <a:pt x="1336" y="507"/>
                </a:lnTo>
                <a:lnTo>
                  <a:pt x="1330" y="505"/>
                </a:lnTo>
                <a:lnTo>
                  <a:pt x="1325" y="500"/>
                </a:lnTo>
                <a:lnTo>
                  <a:pt x="1324" y="494"/>
                </a:lnTo>
                <a:lnTo>
                  <a:pt x="1325" y="488"/>
                </a:lnTo>
                <a:lnTo>
                  <a:pt x="1334" y="473"/>
                </a:lnTo>
                <a:lnTo>
                  <a:pt x="1324" y="467"/>
                </a:lnTo>
                <a:lnTo>
                  <a:pt x="1315" y="482"/>
                </a:lnTo>
                <a:lnTo>
                  <a:pt x="1311" y="486"/>
                </a:lnTo>
                <a:lnTo>
                  <a:pt x="1304" y="488"/>
                </a:lnTo>
                <a:lnTo>
                  <a:pt x="1298" y="486"/>
                </a:lnTo>
                <a:lnTo>
                  <a:pt x="1294" y="481"/>
                </a:lnTo>
                <a:lnTo>
                  <a:pt x="1292" y="475"/>
                </a:lnTo>
                <a:lnTo>
                  <a:pt x="1294" y="469"/>
                </a:lnTo>
                <a:lnTo>
                  <a:pt x="1302" y="454"/>
                </a:lnTo>
                <a:lnTo>
                  <a:pt x="1277" y="440"/>
                </a:lnTo>
                <a:lnTo>
                  <a:pt x="1275" y="438"/>
                </a:lnTo>
                <a:lnTo>
                  <a:pt x="1274" y="436"/>
                </a:lnTo>
                <a:lnTo>
                  <a:pt x="1273" y="434"/>
                </a:lnTo>
                <a:lnTo>
                  <a:pt x="1273" y="431"/>
                </a:lnTo>
                <a:lnTo>
                  <a:pt x="1275" y="428"/>
                </a:lnTo>
                <a:lnTo>
                  <a:pt x="1281" y="418"/>
                </a:lnTo>
                <a:lnTo>
                  <a:pt x="1273" y="413"/>
                </a:lnTo>
                <a:lnTo>
                  <a:pt x="1270" y="411"/>
                </a:lnTo>
                <a:lnTo>
                  <a:pt x="1269" y="408"/>
                </a:lnTo>
                <a:lnTo>
                  <a:pt x="1268" y="405"/>
                </a:lnTo>
                <a:lnTo>
                  <a:pt x="1268" y="402"/>
                </a:lnTo>
                <a:lnTo>
                  <a:pt x="1269" y="399"/>
                </a:lnTo>
                <a:lnTo>
                  <a:pt x="1271" y="397"/>
                </a:lnTo>
                <a:lnTo>
                  <a:pt x="1274" y="395"/>
                </a:lnTo>
                <a:lnTo>
                  <a:pt x="1277" y="394"/>
                </a:lnTo>
                <a:lnTo>
                  <a:pt x="1280" y="394"/>
                </a:lnTo>
                <a:lnTo>
                  <a:pt x="1283" y="396"/>
                </a:lnTo>
                <a:lnTo>
                  <a:pt x="1292" y="401"/>
                </a:lnTo>
                <a:lnTo>
                  <a:pt x="1297" y="392"/>
                </a:lnTo>
                <a:lnTo>
                  <a:pt x="1299" y="390"/>
                </a:lnTo>
                <a:lnTo>
                  <a:pt x="1301" y="389"/>
                </a:lnTo>
                <a:lnTo>
                  <a:pt x="1304" y="388"/>
                </a:lnTo>
                <a:lnTo>
                  <a:pt x="1306" y="389"/>
                </a:lnTo>
                <a:lnTo>
                  <a:pt x="1309" y="390"/>
                </a:lnTo>
                <a:lnTo>
                  <a:pt x="1333" y="404"/>
                </a:lnTo>
                <a:lnTo>
                  <a:pt x="1343" y="387"/>
                </a:lnTo>
                <a:lnTo>
                  <a:pt x="1347" y="383"/>
                </a:lnTo>
                <a:lnTo>
                  <a:pt x="1354" y="381"/>
                </a:lnTo>
                <a:lnTo>
                  <a:pt x="1361" y="383"/>
                </a:lnTo>
                <a:lnTo>
                  <a:pt x="1365" y="388"/>
                </a:lnTo>
                <a:lnTo>
                  <a:pt x="1367" y="394"/>
                </a:lnTo>
                <a:lnTo>
                  <a:pt x="1365" y="400"/>
                </a:lnTo>
                <a:lnTo>
                  <a:pt x="1354" y="417"/>
                </a:lnTo>
                <a:lnTo>
                  <a:pt x="1365" y="423"/>
                </a:lnTo>
                <a:lnTo>
                  <a:pt x="1375" y="406"/>
                </a:lnTo>
                <a:lnTo>
                  <a:pt x="1380" y="402"/>
                </a:lnTo>
                <a:lnTo>
                  <a:pt x="1386" y="400"/>
                </a:lnTo>
                <a:lnTo>
                  <a:pt x="1392" y="402"/>
                </a:lnTo>
                <a:lnTo>
                  <a:pt x="1397" y="407"/>
                </a:lnTo>
                <a:lnTo>
                  <a:pt x="1399" y="413"/>
                </a:lnTo>
                <a:lnTo>
                  <a:pt x="1397" y="419"/>
                </a:lnTo>
                <a:lnTo>
                  <a:pt x="1397" y="420"/>
                </a:lnTo>
                <a:lnTo>
                  <a:pt x="1420" y="392"/>
                </a:lnTo>
                <a:lnTo>
                  <a:pt x="1449" y="368"/>
                </a:lnTo>
                <a:lnTo>
                  <a:pt x="1479" y="346"/>
                </a:lnTo>
                <a:lnTo>
                  <a:pt x="1513" y="329"/>
                </a:lnTo>
                <a:lnTo>
                  <a:pt x="1548" y="316"/>
                </a:lnTo>
                <a:lnTo>
                  <a:pt x="1586" y="306"/>
                </a:lnTo>
                <a:lnTo>
                  <a:pt x="1624" y="301"/>
                </a:lnTo>
                <a:lnTo>
                  <a:pt x="1624" y="300"/>
                </a:lnTo>
                <a:lnTo>
                  <a:pt x="1608" y="300"/>
                </a:lnTo>
                <a:lnTo>
                  <a:pt x="1604" y="299"/>
                </a:lnTo>
                <a:lnTo>
                  <a:pt x="1600" y="297"/>
                </a:lnTo>
                <a:lnTo>
                  <a:pt x="1598" y="295"/>
                </a:lnTo>
                <a:lnTo>
                  <a:pt x="1596" y="291"/>
                </a:lnTo>
                <a:lnTo>
                  <a:pt x="1595" y="287"/>
                </a:lnTo>
                <a:lnTo>
                  <a:pt x="1596" y="283"/>
                </a:lnTo>
                <a:lnTo>
                  <a:pt x="1598" y="280"/>
                </a:lnTo>
                <a:lnTo>
                  <a:pt x="1600" y="277"/>
                </a:lnTo>
                <a:lnTo>
                  <a:pt x="1604" y="275"/>
                </a:lnTo>
                <a:lnTo>
                  <a:pt x="1608" y="274"/>
                </a:lnTo>
                <a:lnTo>
                  <a:pt x="1624" y="274"/>
                </a:lnTo>
                <a:lnTo>
                  <a:pt x="1624" y="247"/>
                </a:lnTo>
                <a:lnTo>
                  <a:pt x="1625" y="243"/>
                </a:lnTo>
                <a:lnTo>
                  <a:pt x="1627" y="241"/>
                </a:lnTo>
                <a:lnTo>
                  <a:pt x="1629" y="239"/>
                </a:lnTo>
                <a:lnTo>
                  <a:pt x="1633" y="238"/>
                </a:lnTo>
                <a:lnTo>
                  <a:pt x="1646" y="238"/>
                </a:lnTo>
                <a:lnTo>
                  <a:pt x="1646" y="229"/>
                </a:lnTo>
                <a:lnTo>
                  <a:pt x="1646" y="226"/>
                </a:lnTo>
                <a:lnTo>
                  <a:pt x="1648" y="223"/>
                </a:lnTo>
                <a:lnTo>
                  <a:pt x="1650" y="221"/>
                </a:lnTo>
                <a:lnTo>
                  <a:pt x="1653" y="219"/>
                </a:lnTo>
                <a:lnTo>
                  <a:pt x="1656" y="219"/>
                </a:lnTo>
                <a:lnTo>
                  <a:pt x="1659" y="219"/>
                </a:lnTo>
                <a:lnTo>
                  <a:pt x="1662" y="221"/>
                </a:lnTo>
                <a:lnTo>
                  <a:pt x="1664" y="223"/>
                </a:lnTo>
                <a:lnTo>
                  <a:pt x="1666" y="226"/>
                </a:lnTo>
                <a:lnTo>
                  <a:pt x="1666" y="229"/>
                </a:lnTo>
                <a:lnTo>
                  <a:pt x="1666" y="238"/>
                </a:lnTo>
                <a:lnTo>
                  <a:pt x="1676" y="238"/>
                </a:lnTo>
                <a:lnTo>
                  <a:pt x="1679" y="239"/>
                </a:lnTo>
                <a:lnTo>
                  <a:pt x="1682" y="241"/>
                </a:lnTo>
                <a:lnTo>
                  <a:pt x="1684" y="243"/>
                </a:lnTo>
                <a:lnTo>
                  <a:pt x="1684" y="247"/>
                </a:lnTo>
                <a:lnTo>
                  <a:pt x="1684" y="274"/>
                </a:lnTo>
                <a:lnTo>
                  <a:pt x="1704" y="274"/>
                </a:lnTo>
                <a:lnTo>
                  <a:pt x="1708" y="275"/>
                </a:lnTo>
                <a:lnTo>
                  <a:pt x="1712" y="277"/>
                </a:lnTo>
                <a:lnTo>
                  <a:pt x="1715" y="280"/>
                </a:lnTo>
                <a:lnTo>
                  <a:pt x="1717" y="283"/>
                </a:lnTo>
                <a:lnTo>
                  <a:pt x="1717" y="287"/>
                </a:lnTo>
                <a:lnTo>
                  <a:pt x="1717" y="291"/>
                </a:lnTo>
                <a:lnTo>
                  <a:pt x="1715" y="295"/>
                </a:lnTo>
                <a:lnTo>
                  <a:pt x="1712" y="297"/>
                </a:lnTo>
                <a:lnTo>
                  <a:pt x="1708" y="299"/>
                </a:lnTo>
                <a:lnTo>
                  <a:pt x="1704" y="300"/>
                </a:lnTo>
                <a:lnTo>
                  <a:pt x="1684" y="300"/>
                </a:lnTo>
                <a:lnTo>
                  <a:pt x="1684" y="301"/>
                </a:lnTo>
                <a:lnTo>
                  <a:pt x="1722" y="306"/>
                </a:lnTo>
                <a:lnTo>
                  <a:pt x="1756" y="315"/>
                </a:lnTo>
                <a:lnTo>
                  <a:pt x="1791" y="328"/>
                </a:lnTo>
                <a:lnTo>
                  <a:pt x="1822" y="344"/>
                </a:lnTo>
                <a:lnTo>
                  <a:pt x="1852" y="364"/>
                </a:lnTo>
                <a:lnTo>
                  <a:pt x="1878" y="386"/>
                </a:lnTo>
                <a:lnTo>
                  <a:pt x="1902" y="411"/>
                </a:lnTo>
                <a:lnTo>
                  <a:pt x="1903" y="410"/>
                </a:lnTo>
                <a:lnTo>
                  <a:pt x="1909" y="409"/>
                </a:lnTo>
                <a:lnTo>
                  <a:pt x="1915" y="410"/>
                </a:lnTo>
                <a:lnTo>
                  <a:pt x="1921" y="415"/>
                </a:lnTo>
                <a:lnTo>
                  <a:pt x="1924" y="420"/>
                </a:lnTo>
                <a:lnTo>
                  <a:pt x="1936" y="418"/>
                </a:lnTo>
                <a:lnTo>
                  <a:pt x="1931" y="409"/>
                </a:lnTo>
                <a:lnTo>
                  <a:pt x="1930" y="403"/>
                </a:lnTo>
                <a:lnTo>
                  <a:pt x="1931" y="397"/>
                </a:lnTo>
                <a:lnTo>
                  <a:pt x="1936" y="392"/>
                </a:lnTo>
                <a:lnTo>
                  <a:pt x="1943" y="391"/>
                </a:lnTo>
                <a:lnTo>
                  <a:pt x="1949" y="393"/>
                </a:lnTo>
                <a:lnTo>
                  <a:pt x="1953" y="397"/>
                </a:lnTo>
                <a:lnTo>
                  <a:pt x="1961" y="412"/>
                </a:lnTo>
                <a:lnTo>
                  <a:pt x="1986" y="398"/>
                </a:lnTo>
                <a:lnTo>
                  <a:pt x="1989" y="397"/>
                </a:lnTo>
                <a:lnTo>
                  <a:pt x="1992" y="397"/>
                </a:lnTo>
                <a:lnTo>
                  <a:pt x="1994" y="398"/>
                </a:lnTo>
                <a:lnTo>
                  <a:pt x="1996" y="399"/>
                </a:lnTo>
                <a:lnTo>
                  <a:pt x="1998" y="401"/>
                </a:lnTo>
                <a:lnTo>
                  <a:pt x="2001" y="406"/>
                </a:lnTo>
                <a:lnTo>
                  <a:pt x="2072" y="390"/>
                </a:lnTo>
                <a:lnTo>
                  <a:pt x="2144" y="370"/>
                </a:lnTo>
                <a:lnTo>
                  <a:pt x="2216" y="345"/>
                </a:lnTo>
                <a:lnTo>
                  <a:pt x="2287" y="316"/>
                </a:lnTo>
                <a:lnTo>
                  <a:pt x="2356" y="282"/>
                </a:lnTo>
                <a:lnTo>
                  <a:pt x="2356" y="279"/>
                </a:lnTo>
                <a:lnTo>
                  <a:pt x="2345" y="279"/>
                </a:lnTo>
                <a:lnTo>
                  <a:pt x="2342" y="279"/>
                </a:lnTo>
                <a:lnTo>
                  <a:pt x="2339" y="277"/>
                </a:lnTo>
                <a:lnTo>
                  <a:pt x="2336" y="274"/>
                </a:lnTo>
                <a:lnTo>
                  <a:pt x="2336" y="271"/>
                </a:lnTo>
                <a:lnTo>
                  <a:pt x="2336" y="268"/>
                </a:lnTo>
                <a:lnTo>
                  <a:pt x="2339" y="265"/>
                </a:lnTo>
                <a:lnTo>
                  <a:pt x="2342" y="263"/>
                </a:lnTo>
                <a:lnTo>
                  <a:pt x="2345" y="262"/>
                </a:lnTo>
                <a:lnTo>
                  <a:pt x="2356" y="262"/>
                </a:lnTo>
                <a:lnTo>
                  <a:pt x="2356" y="254"/>
                </a:lnTo>
                <a:lnTo>
                  <a:pt x="2345" y="254"/>
                </a:lnTo>
                <a:lnTo>
                  <a:pt x="2342" y="254"/>
                </a:lnTo>
                <a:lnTo>
                  <a:pt x="2339" y="252"/>
                </a:lnTo>
                <a:lnTo>
                  <a:pt x="2336" y="249"/>
                </a:lnTo>
                <a:lnTo>
                  <a:pt x="2336" y="246"/>
                </a:lnTo>
                <a:lnTo>
                  <a:pt x="2336" y="242"/>
                </a:lnTo>
                <a:lnTo>
                  <a:pt x="2339" y="240"/>
                </a:lnTo>
                <a:lnTo>
                  <a:pt x="2342" y="238"/>
                </a:lnTo>
                <a:lnTo>
                  <a:pt x="2345" y="237"/>
                </a:lnTo>
                <a:lnTo>
                  <a:pt x="2356" y="237"/>
                </a:lnTo>
                <a:lnTo>
                  <a:pt x="2356" y="225"/>
                </a:lnTo>
                <a:lnTo>
                  <a:pt x="2331" y="225"/>
                </a:lnTo>
                <a:lnTo>
                  <a:pt x="2328" y="224"/>
                </a:lnTo>
                <a:lnTo>
                  <a:pt x="2326" y="223"/>
                </a:lnTo>
                <a:lnTo>
                  <a:pt x="2325" y="220"/>
                </a:lnTo>
                <a:lnTo>
                  <a:pt x="2324" y="218"/>
                </a:lnTo>
                <a:lnTo>
                  <a:pt x="2325" y="215"/>
                </a:lnTo>
                <a:lnTo>
                  <a:pt x="2326" y="213"/>
                </a:lnTo>
                <a:lnTo>
                  <a:pt x="2328" y="212"/>
                </a:lnTo>
                <a:lnTo>
                  <a:pt x="2448" y="143"/>
                </a:lnTo>
                <a:lnTo>
                  <a:pt x="2448" y="137"/>
                </a:lnTo>
                <a:lnTo>
                  <a:pt x="2448" y="135"/>
                </a:lnTo>
                <a:lnTo>
                  <a:pt x="2449" y="133"/>
                </a:lnTo>
                <a:lnTo>
                  <a:pt x="2502" y="53"/>
                </a:lnTo>
                <a:lnTo>
                  <a:pt x="2502" y="7"/>
                </a:lnTo>
                <a:lnTo>
                  <a:pt x="2502" y="5"/>
                </a:lnTo>
                <a:lnTo>
                  <a:pt x="2504" y="2"/>
                </a:lnTo>
                <a:lnTo>
                  <a:pt x="2506" y="1"/>
                </a:lnTo>
                <a:lnTo>
                  <a:pt x="2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184"/>
          <p:cNvSpPr>
            <a:spLocks noEditPoints="1"/>
          </p:cNvSpPr>
          <p:nvPr/>
        </p:nvSpPr>
        <p:spPr bwMode="auto">
          <a:xfrm>
            <a:off x="9994710" y="3619501"/>
            <a:ext cx="612775" cy="233363"/>
          </a:xfrm>
          <a:custGeom>
            <a:avLst/>
            <a:gdLst>
              <a:gd name="T0" fmla="*/ 2041 w 3472"/>
              <a:gd name="T1" fmla="*/ 1039 h 1321"/>
              <a:gd name="T2" fmla="*/ 1904 w 3472"/>
              <a:gd name="T3" fmla="*/ 1029 h 1321"/>
              <a:gd name="T4" fmla="*/ 1856 w 3472"/>
              <a:gd name="T5" fmla="*/ 1022 h 1321"/>
              <a:gd name="T6" fmla="*/ 2894 w 3472"/>
              <a:gd name="T7" fmla="*/ 941 h 1321"/>
              <a:gd name="T8" fmla="*/ 3024 w 3472"/>
              <a:gd name="T9" fmla="*/ 913 h 1321"/>
              <a:gd name="T10" fmla="*/ 2993 w 3472"/>
              <a:gd name="T11" fmla="*/ 962 h 1321"/>
              <a:gd name="T12" fmla="*/ 2822 w 3472"/>
              <a:gd name="T13" fmla="*/ 972 h 1321"/>
              <a:gd name="T14" fmla="*/ 2689 w 3472"/>
              <a:gd name="T15" fmla="*/ 967 h 1321"/>
              <a:gd name="T16" fmla="*/ 2825 w 3472"/>
              <a:gd name="T17" fmla="*/ 967 h 1321"/>
              <a:gd name="T18" fmla="*/ 1666 w 3472"/>
              <a:gd name="T19" fmla="*/ 966 h 1321"/>
              <a:gd name="T20" fmla="*/ 1537 w 3472"/>
              <a:gd name="T21" fmla="*/ 913 h 1321"/>
              <a:gd name="T22" fmla="*/ 3390 w 3472"/>
              <a:gd name="T23" fmla="*/ 861 h 1321"/>
              <a:gd name="T24" fmla="*/ 3229 w 3472"/>
              <a:gd name="T25" fmla="*/ 859 h 1321"/>
              <a:gd name="T26" fmla="*/ 3056 w 3472"/>
              <a:gd name="T27" fmla="*/ 821 h 1321"/>
              <a:gd name="T28" fmla="*/ 3060 w 3472"/>
              <a:gd name="T29" fmla="*/ 800 h 1321"/>
              <a:gd name="T30" fmla="*/ 3189 w 3472"/>
              <a:gd name="T31" fmla="*/ 801 h 1321"/>
              <a:gd name="T32" fmla="*/ 3320 w 3472"/>
              <a:gd name="T33" fmla="*/ 800 h 1321"/>
              <a:gd name="T34" fmla="*/ 1307 w 3472"/>
              <a:gd name="T35" fmla="*/ 810 h 1321"/>
              <a:gd name="T36" fmla="*/ 2699 w 3472"/>
              <a:gd name="T37" fmla="*/ 738 h 1321"/>
              <a:gd name="T38" fmla="*/ 2058 w 3472"/>
              <a:gd name="T39" fmla="*/ 988 h 1321"/>
              <a:gd name="T40" fmla="*/ 2090 w 3472"/>
              <a:gd name="T41" fmla="*/ 997 h 1321"/>
              <a:gd name="T42" fmla="*/ 2143 w 3472"/>
              <a:gd name="T43" fmla="*/ 1062 h 1321"/>
              <a:gd name="T44" fmla="*/ 2126 w 3472"/>
              <a:gd name="T45" fmla="*/ 1077 h 1321"/>
              <a:gd name="T46" fmla="*/ 2109 w 3472"/>
              <a:gd name="T47" fmla="*/ 1170 h 1321"/>
              <a:gd name="T48" fmla="*/ 2088 w 3472"/>
              <a:gd name="T49" fmla="*/ 1172 h 1321"/>
              <a:gd name="T50" fmla="*/ 2001 w 3472"/>
              <a:gd name="T51" fmla="*/ 1201 h 1321"/>
              <a:gd name="T52" fmla="*/ 2241 w 3472"/>
              <a:gd name="T53" fmla="*/ 1131 h 1321"/>
              <a:gd name="T54" fmla="*/ 3389 w 3472"/>
              <a:gd name="T55" fmla="*/ 751 h 1321"/>
              <a:gd name="T56" fmla="*/ 3154 w 3472"/>
              <a:gd name="T57" fmla="*/ 764 h 1321"/>
              <a:gd name="T58" fmla="*/ 2892 w 3472"/>
              <a:gd name="T59" fmla="*/ 764 h 1321"/>
              <a:gd name="T60" fmla="*/ 1574 w 3472"/>
              <a:gd name="T61" fmla="*/ 1226 h 1321"/>
              <a:gd name="T62" fmla="*/ 1136 w 3472"/>
              <a:gd name="T63" fmla="*/ 640 h 1321"/>
              <a:gd name="T64" fmla="*/ 898 w 3472"/>
              <a:gd name="T65" fmla="*/ 540 h 1321"/>
              <a:gd name="T66" fmla="*/ 2164 w 3472"/>
              <a:gd name="T67" fmla="*/ 512 h 1321"/>
              <a:gd name="T68" fmla="*/ 218 w 3472"/>
              <a:gd name="T69" fmla="*/ 231 h 1321"/>
              <a:gd name="T70" fmla="*/ 430 w 3472"/>
              <a:gd name="T71" fmla="*/ 271 h 1321"/>
              <a:gd name="T72" fmla="*/ 573 w 3472"/>
              <a:gd name="T73" fmla="*/ 327 h 1321"/>
              <a:gd name="T74" fmla="*/ 763 w 3472"/>
              <a:gd name="T75" fmla="*/ 324 h 1321"/>
              <a:gd name="T76" fmla="*/ 647 w 3472"/>
              <a:gd name="T77" fmla="*/ 311 h 1321"/>
              <a:gd name="T78" fmla="*/ 435 w 3472"/>
              <a:gd name="T79" fmla="*/ 282 h 1321"/>
              <a:gd name="T80" fmla="*/ 218 w 3472"/>
              <a:gd name="T81" fmla="*/ 281 h 1321"/>
              <a:gd name="T82" fmla="*/ 166 w 3472"/>
              <a:gd name="T83" fmla="*/ 308 h 1321"/>
              <a:gd name="T84" fmla="*/ 872 w 3472"/>
              <a:gd name="T85" fmla="*/ 49 h 1321"/>
              <a:gd name="T86" fmla="*/ 1986 w 3472"/>
              <a:gd name="T87" fmla="*/ 1201 h 1321"/>
              <a:gd name="T88" fmla="*/ 2007 w 3472"/>
              <a:gd name="T89" fmla="*/ 1169 h 1321"/>
              <a:gd name="T90" fmla="*/ 1906 w 3472"/>
              <a:gd name="T91" fmla="*/ 1115 h 1321"/>
              <a:gd name="T92" fmla="*/ 1954 w 3472"/>
              <a:gd name="T93" fmla="*/ 1090 h 1321"/>
              <a:gd name="T94" fmla="*/ 1951 w 3472"/>
              <a:gd name="T95" fmla="*/ 988 h 1321"/>
              <a:gd name="T96" fmla="*/ 1982 w 3472"/>
              <a:gd name="T97" fmla="*/ 1031 h 1321"/>
              <a:gd name="T98" fmla="*/ 738 w 3472"/>
              <a:gd name="T99" fmla="*/ 82 h 1321"/>
              <a:gd name="T100" fmla="*/ 499 w 3472"/>
              <a:gd name="T101" fmla="*/ 121 h 1321"/>
              <a:gd name="T102" fmla="*/ 260 w 3472"/>
              <a:gd name="T103" fmla="*/ 131 h 1321"/>
              <a:gd name="T104" fmla="*/ 285 w 3472"/>
              <a:gd name="T105" fmla="*/ 121 h 1321"/>
              <a:gd name="T106" fmla="*/ 445 w 3472"/>
              <a:gd name="T107" fmla="*/ 52 h 1321"/>
              <a:gd name="T108" fmla="*/ 661 w 3472"/>
              <a:gd name="T109" fmla="*/ 98 h 1321"/>
              <a:gd name="T110" fmla="*/ 1100 w 3472"/>
              <a:gd name="T111" fmla="*/ 25 h 1321"/>
              <a:gd name="T112" fmla="*/ 2086 w 3472"/>
              <a:gd name="T113" fmla="*/ 540 h 1321"/>
              <a:gd name="T114" fmla="*/ 2759 w 3472"/>
              <a:gd name="T115" fmla="*/ 631 h 1321"/>
              <a:gd name="T116" fmla="*/ 2970 w 3472"/>
              <a:gd name="T117" fmla="*/ 729 h 1321"/>
              <a:gd name="T118" fmla="*/ 3171 w 3472"/>
              <a:gd name="T119" fmla="*/ 752 h 1321"/>
              <a:gd name="T120" fmla="*/ 3328 w 3472"/>
              <a:gd name="T121" fmla="*/ 635 h 1321"/>
              <a:gd name="T122" fmla="*/ 0 w 3472"/>
              <a:gd name="T123" fmla="*/ 102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72" h="1321">
                <a:moveTo>
                  <a:pt x="2020" y="1039"/>
                </a:moveTo>
                <a:lnTo>
                  <a:pt x="2006" y="1043"/>
                </a:lnTo>
                <a:lnTo>
                  <a:pt x="1994" y="1051"/>
                </a:lnTo>
                <a:lnTo>
                  <a:pt x="1985" y="1061"/>
                </a:lnTo>
                <a:lnTo>
                  <a:pt x="1978" y="1075"/>
                </a:lnTo>
                <a:lnTo>
                  <a:pt x="1976" y="1090"/>
                </a:lnTo>
                <a:lnTo>
                  <a:pt x="1978" y="1106"/>
                </a:lnTo>
                <a:lnTo>
                  <a:pt x="1986" y="1120"/>
                </a:lnTo>
                <a:lnTo>
                  <a:pt x="1997" y="1132"/>
                </a:lnTo>
                <a:lnTo>
                  <a:pt x="2012" y="1139"/>
                </a:lnTo>
                <a:lnTo>
                  <a:pt x="2029" y="1141"/>
                </a:lnTo>
                <a:lnTo>
                  <a:pt x="2045" y="1139"/>
                </a:lnTo>
                <a:lnTo>
                  <a:pt x="2060" y="1132"/>
                </a:lnTo>
                <a:lnTo>
                  <a:pt x="2071" y="1120"/>
                </a:lnTo>
                <a:lnTo>
                  <a:pt x="2079" y="1106"/>
                </a:lnTo>
                <a:lnTo>
                  <a:pt x="2081" y="1090"/>
                </a:lnTo>
                <a:lnTo>
                  <a:pt x="2078" y="1072"/>
                </a:lnTo>
                <a:lnTo>
                  <a:pt x="2069" y="1057"/>
                </a:lnTo>
                <a:lnTo>
                  <a:pt x="2057" y="1047"/>
                </a:lnTo>
                <a:lnTo>
                  <a:pt x="2041" y="1039"/>
                </a:lnTo>
                <a:lnTo>
                  <a:pt x="2020" y="1039"/>
                </a:lnTo>
                <a:close/>
                <a:moveTo>
                  <a:pt x="1770" y="945"/>
                </a:moveTo>
                <a:lnTo>
                  <a:pt x="1773" y="946"/>
                </a:lnTo>
                <a:lnTo>
                  <a:pt x="1776" y="947"/>
                </a:lnTo>
                <a:lnTo>
                  <a:pt x="1784" y="950"/>
                </a:lnTo>
                <a:lnTo>
                  <a:pt x="1795" y="955"/>
                </a:lnTo>
                <a:lnTo>
                  <a:pt x="1808" y="962"/>
                </a:lnTo>
                <a:lnTo>
                  <a:pt x="1823" y="973"/>
                </a:lnTo>
                <a:lnTo>
                  <a:pt x="1838" y="985"/>
                </a:lnTo>
                <a:lnTo>
                  <a:pt x="1853" y="998"/>
                </a:lnTo>
                <a:lnTo>
                  <a:pt x="1865" y="1014"/>
                </a:lnTo>
                <a:lnTo>
                  <a:pt x="1875" y="1033"/>
                </a:lnTo>
                <a:lnTo>
                  <a:pt x="1882" y="1054"/>
                </a:lnTo>
                <a:lnTo>
                  <a:pt x="1893" y="1029"/>
                </a:lnTo>
                <a:lnTo>
                  <a:pt x="1894" y="1027"/>
                </a:lnTo>
                <a:lnTo>
                  <a:pt x="1896" y="1025"/>
                </a:lnTo>
                <a:lnTo>
                  <a:pt x="1898" y="1025"/>
                </a:lnTo>
                <a:lnTo>
                  <a:pt x="1900" y="1025"/>
                </a:lnTo>
                <a:lnTo>
                  <a:pt x="1902" y="1027"/>
                </a:lnTo>
                <a:lnTo>
                  <a:pt x="1904" y="1029"/>
                </a:lnTo>
                <a:lnTo>
                  <a:pt x="1905" y="1031"/>
                </a:lnTo>
                <a:lnTo>
                  <a:pt x="1904" y="1033"/>
                </a:lnTo>
                <a:lnTo>
                  <a:pt x="1887" y="1074"/>
                </a:lnTo>
                <a:lnTo>
                  <a:pt x="1886" y="1076"/>
                </a:lnTo>
                <a:lnTo>
                  <a:pt x="1883" y="1077"/>
                </a:lnTo>
                <a:lnTo>
                  <a:pt x="1881" y="1077"/>
                </a:lnTo>
                <a:lnTo>
                  <a:pt x="1880" y="1077"/>
                </a:lnTo>
                <a:lnTo>
                  <a:pt x="1878" y="1077"/>
                </a:lnTo>
                <a:lnTo>
                  <a:pt x="1840" y="1056"/>
                </a:lnTo>
                <a:lnTo>
                  <a:pt x="1839" y="1055"/>
                </a:lnTo>
                <a:lnTo>
                  <a:pt x="1838" y="1053"/>
                </a:lnTo>
                <a:lnTo>
                  <a:pt x="1837" y="1051"/>
                </a:lnTo>
                <a:lnTo>
                  <a:pt x="1838" y="1049"/>
                </a:lnTo>
                <a:lnTo>
                  <a:pt x="1839" y="1047"/>
                </a:lnTo>
                <a:lnTo>
                  <a:pt x="1841" y="1046"/>
                </a:lnTo>
                <a:lnTo>
                  <a:pt x="1843" y="1046"/>
                </a:lnTo>
                <a:lnTo>
                  <a:pt x="1846" y="1046"/>
                </a:lnTo>
                <a:lnTo>
                  <a:pt x="1871" y="1059"/>
                </a:lnTo>
                <a:lnTo>
                  <a:pt x="1865" y="1039"/>
                </a:lnTo>
                <a:lnTo>
                  <a:pt x="1856" y="1022"/>
                </a:lnTo>
                <a:lnTo>
                  <a:pt x="1844" y="1007"/>
                </a:lnTo>
                <a:lnTo>
                  <a:pt x="1830" y="993"/>
                </a:lnTo>
                <a:lnTo>
                  <a:pt x="1816" y="982"/>
                </a:lnTo>
                <a:lnTo>
                  <a:pt x="1801" y="973"/>
                </a:lnTo>
                <a:lnTo>
                  <a:pt x="1788" y="966"/>
                </a:lnTo>
                <a:lnTo>
                  <a:pt x="1778" y="960"/>
                </a:lnTo>
                <a:lnTo>
                  <a:pt x="1772" y="957"/>
                </a:lnTo>
                <a:lnTo>
                  <a:pt x="1768" y="956"/>
                </a:lnTo>
                <a:lnTo>
                  <a:pt x="1766" y="955"/>
                </a:lnTo>
                <a:lnTo>
                  <a:pt x="1765" y="953"/>
                </a:lnTo>
                <a:lnTo>
                  <a:pt x="1764" y="951"/>
                </a:lnTo>
                <a:lnTo>
                  <a:pt x="1765" y="949"/>
                </a:lnTo>
                <a:lnTo>
                  <a:pt x="1766" y="947"/>
                </a:lnTo>
                <a:lnTo>
                  <a:pt x="1768" y="946"/>
                </a:lnTo>
                <a:lnTo>
                  <a:pt x="1770" y="945"/>
                </a:lnTo>
                <a:close/>
                <a:moveTo>
                  <a:pt x="2882" y="911"/>
                </a:moveTo>
                <a:lnTo>
                  <a:pt x="2887" y="911"/>
                </a:lnTo>
                <a:lnTo>
                  <a:pt x="2887" y="913"/>
                </a:lnTo>
                <a:lnTo>
                  <a:pt x="2890" y="928"/>
                </a:lnTo>
                <a:lnTo>
                  <a:pt x="2894" y="941"/>
                </a:lnTo>
                <a:lnTo>
                  <a:pt x="2902" y="952"/>
                </a:lnTo>
                <a:lnTo>
                  <a:pt x="2915" y="960"/>
                </a:lnTo>
                <a:lnTo>
                  <a:pt x="2928" y="965"/>
                </a:lnTo>
                <a:lnTo>
                  <a:pt x="2939" y="967"/>
                </a:lnTo>
                <a:lnTo>
                  <a:pt x="2949" y="968"/>
                </a:lnTo>
                <a:lnTo>
                  <a:pt x="2952" y="967"/>
                </a:lnTo>
                <a:lnTo>
                  <a:pt x="2952" y="970"/>
                </a:lnTo>
                <a:lnTo>
                  <a:pt x="2952" y="967"/>
                </a:lnTo>
                <a:lnTo>
                  <a:pt x="2955" y="967"/>
                </a:lnTo>
                <a:lnTo>
                  <a:pt x="2961" y="967"/>
                </a:lnTo>
                <a:lnTo>
                  <a:pt x="2970" y="965"/>
                </a:lnTo>
                <a:lnTo>
                  <a:pt x="2980" y="962"/>
                </a:lnTo>
                <a:lnTo>
                  <a:pt x="2991" y="957"/>
                </a:lnTo>
                <a:lnTo>
                  <a:pt x="3000" y="951"/>
                </a:lnTo>
                <a:lnTo>
                  <a:pt x="3009" y="941"/>
                </a:lnTo>
                <a:lnTo>
                  <a:pt x="3015" y="929"/>
                </a:lnTo>
                <a:lnTo>
                  <a:pt x="3017" y="913"/>
                </a:lnTo>
                <a:lnTo>
                  <a:pt x="3017" y="911"/>
                </a:lnTo>
                <a:lnTo>
                  <a:pt x="3024" y="911"/>
                </a:lnTo>
                <a:lnTo>
                  <a:pt x="3024" y="913"/>
                </a:lnTo>
                <a:lnTo>
                  <a:pt x="3025" y="928"/>
                </a:lnTo>
                <a:lnTo>
                  <a:pt x="3030" y="941"/>
                </a:lnTo>
                <a:lnTo>
                  <a:pt x="3037" y="952"/>
                </a:lnTo>
                <a:lnTo>
                  <a:pt x="3050" y="960"/>
                </a:lnTo>
                <a:lnTo>
                  <a:pt x="3064" y="965"/>
                </a:lnTo>
                <a:lnTo>
                  <a:pt x="3075" y="967"/>
                </a:lnTo>
                <a:lnTo>
                  <a:pt x="3084" y="968"/>
                </a:lnTo>
                <a:lnTo>
                  <a:pt x="3087" y="967"/>
                </a:lnTo>
                <a:lnTo>
                  <a:pt x="3088" y="973"/>
                </a:lnTo>
                <a:lnTo>
                  <a:pt x="3086" y="973"/>
                </a:lnTo>
                <a:lnTo>
                  <a:pt x="3084" y="973"/>
                </a:lnTo>
                <a:lnTo>
                  <a:pt x="3074" y="972"/>
                </a:lnTo>
                <a:lnTo>
                  <a:pt x="3062" y="970"/>
                </a:lnTo>
                <a:lnTo>
                  <a:pt x="3048" y="965"/>
                </a:lnTo>
                <a:lnTo>
                  <a:pt x="3034" y="956"/>
                </a:lnTo>
                <a:lnTo>
                  <a:pt x="3026" y="945"/>
                </a:lnTo>
                <a:lnTo>
                  <a:pt x="3021" y="932"/>
                </a:lnTo>
                <a:lnTo>
                  <a:pt x="3013" y="945"/>
                </a:lnTo>
                <a:lnTo>
                  <a:pt x="3004" y="955"/>
                </a:lnTo>
                <a:lnTo>
                  <a:pt x="2993" y="962"/>
                </a:lnTo>
                <a:lnTo>
                  <a:pt x="2981" y="968"/>
                </a:lnTo>
                <a:lnTo>
                  <a:pt x="2971" y="971"/>
                </a:lnTo>
                <a:lnTo>
                  <a:pt x="2961" y="972"/>
                </a:lnTo>
                <a:lnTo>
                  <a:pt x="2955" y="973"/>
                </a:lnTo>
                <a:lnTo>
                  <a:pt x="2952" y="973"/>
                </a:lnTo>
                <a:lnTo>
                  <a:pt x="2951" y="973"/>
                </a:lnTo>
                <a:lnTo>
                  <a:pt x="2948" y="973"/>
                </a:lnTo>
                <a:lnTo>
                  <a:pt x="2938" y="972"/>
                </a:lnTo>
                <a:lnTo>
                  <a:pt x="2925" y="970"/>
                </a:lnTo>
                <a:lnTo>
                  <a:pt x="2912" y="965"/>
                </a:lnTo>
                <a:lnTo>
                  <a:pt x="2899" y="956"/>
                </a:lnTo>
                <a:lnTo>
                  <a:pt x="2890" y="945"/>
                </a:lnTo>
                <a:lnTo>
                  <a:pt x="2884" y="932"/>
                </a:lnTo>
                <a:lnTo>
                  <a:pt x="2878" y="945"/>
                </a:lnTo>
                <a:lnTo>
                  <a:pt x="2870" y="954"/>
                </a:lnTo>
                <a:lnTo>
                  <a:pt x="2860" y="961"/>
                </a:lnTo>
                <a:lnTo>
                  <a:pt x="2849" y="966"/>
                </a:lnTo>
                <a:lnTo>
                  <a:pt x="2839" y="970"/>
                </a:lnTo>
                <a:lnTo>
                  <a:pt x="2829" y="972"/>
                </a:lnTo>
                <a:lnTo>
                  <a:pt x="2822" y="972"/>
                </a:lnTo>
                <a:lnTo>
                  <a:pt x="2822" y="973"/>
                </a:lnTo>
                <a:lnTo>
                  <a:pt x="2822" y="973"/>
                </a:lnTo>
                <a:lnTo>
                  <a:pt x="2820" y="973"/>
                </a:lnTo>
                <a:lnTo>
                  <a:pt x="2818" y="973"/>
                </a:lnTo>
                <a:lnTo>
                  <a:pt x="2808" y="972"/>
                </a:lnTo>
                <a:lnTo>
                  <a:pt x="2796" y="970"/>
                </a:lnTo>
                <a:lnTo>
                  <a:pt x="2782" y="965"/>
                </a:lnTo>
                <a:lnTo>
                  <a:pt x="2768" y="956"/>
                </a:lnTo>
                <a:lnTo>
                  <a:pt x="2760" y="945"/>
                </a:lnTo>
                <a:lnTo>
                  <a:pt x="2754" y="932"/>
                </a:lnTo>
                <a:lnTo>
                  <a:pt x="2747" y="946"/>
                </a:lnTo>
                <a:lnTo>
                  <a:pt x="2738" y="955"/>
                </a:lnTo>
                <a:lnTo>
                  <a:pt x="2727" y="962"/>
                </a:lnTo>
                <a:lnTo>
                  <a:pt x="2715" y="968"/>
                </a:lnTo>
                <a:lnTo>
                  <a:pt x="2705" y="971"/>
                </a:lnTo>
                <a:lnTo>
                  <a:pt x="2695" y="972"/>
                </a:lnTo>
                <a:lnTo>
                  <a:pt x="2689" y="973"/>
                </a:lnTo>
                <a:lnTo>
                  <a:pt x="2687" y="973"/>
                </a:lnTo>
                <a:lnTo>
                  <a:pt x="2687" y="967"/>
                </a:lnTo>
                <a:lnTo>
                  <a:pt x="2689" y="967"/>
                </a:lnTo>
                <a:lnTo>
                  <a:pt x="2695" y="967"/>
                </a:lnTo>
                <a:lnTo>
                  <a:pt x="2704" y="965"/>
                </a:lnTo>
                <a:lnTo>
                  <a:pt x="2714" y="962"/>
                </a:lnTo>
                <a:lnTo>
                  <a:pt x="2725" y="957"/>
                </a:lnTo>
                <a:lnTo>
                  <a:pt x="2735" y="951"/>
                </a:lnTo>
                <a:lnTo>
                  <a:pt x="2744" y="941"/>
                </a:lnTo>
                <a:lnTo>
                  <a:pt x="2749" y="929"/>
                </a:lnTo>
                <a:lnTo>
                  <a:pt x="2752" y="913"/>
                </a:lnTo>
                <a:lnTo>
                  <a:pt x="2752" y="911"/>
                </a:lnTo>
                <a:lnTo>
                  <a:pt x="2758" y="911"/>
                </a:lnTo>
                <a:lnTo>
                  <a:pt x="2758" y="913"/>
                </a:lnTo>
                <a:lnTo>
                  <a:pt x="2760" y="928"/>
                </a:lnTo>
                <a:lnTo>
                  <a:pt x="2764" y="941"/>
                </a:lnTo>
                <a:lnTo>
                  <a:pt x="2772" y="952"/>
                </a:lnTo>
                <a:lnTo>
                  <a:pt x="2784" y="959"/>
                </a:lnTo>
                <a:lnTo>
                  <a:pt x="2796" y="965"/>
                </a:lnTo>
                <a:lnTo>
                  <a:pt x="2807" y="967"/>
                </a:lnTo>
                <a:lnTo>
                  <a:pt x="2817" y="967"/>
                </a:lnTo>
                <a:lnTo>
                  <a:pt x="2819" y="967"/>
                </a:lnTo>
                <a:lnTo>
                  <a:pt x="2825" y="967"/>
                </a:lnTo>
                <a:lnTo>
                  <a:pt x="2835" y="965"/>
                </a:lnTo>
                <a:lnTo>
                  <a:pt x="2844" y="962"/>
                </a:lnTo>
                <a:lnTo>
                  <a:pt x="2855" y="957"/>
                </a:lnTo>
                <a:lnTo>
                  <a:pt x="2865" y="951"/>
                </a:lnTo>
                <a:lnTo>
                  <a:pt x="2874" y="941"/>
                </a:lnTo>
                <a:lnTo>
                  <a:pt x="2879" y="929"/>
                </a:lnTo>
                <a:lnTo>
                  <a:pt x="2882" y="913"/>
                </a:lnTo>
                <a:lnTo>
                  <a:pt x="2882" y="911"/>
                </a:lnTo>
                <a:close/>
                <a:moveTo>
                  <a:pt x="1665" y="866"/>
                </a:moveTo>
                <a:lnTo>
                  <a:pt x="1667" y="866"/>
                </a:lnTo>
                <a:lnTo>
                  <a:pt x="1669" y="867"/>
                </a:lnTo>
                <a:lnTo>
                  <a:pt x="1716" y="908"/>
                </a:lnTo>
                <a:lnTo>
                  <a:pt x="1718" y="909"/>
                </a:lnTo>
                <a:lnTo>
                  <a:pt x="1718" y="911"/>
                </a:lnTo>
                <a:lnTo>
                  <a:pt x="1718" y="914"/>
                </a:lnTo>
                <a:lnTo>
                  <a:pt x="1717" y="916"/>
                </a:lnTo>
                <a:lnTo>
                  <a:pt x="1672" y="963"/>
                </a:lnTo>
                <a:lnTo>
                  <a:pt x="1670" y="965"/>
                </a:lnTo>
                <a:lnTo>
                  <a:pt x="1668" y="966"/>
                </a:lnTo>
                <a:lnTo>
                  <a:pt x="1666" y="966"/>
                </a:lnTo>
                <a:lnTo>
                  <a:pt x="1664" y="963"/>
                </a:lnTo>
                <a:lnTo>
                  <a:pt x="1662" y="962"/>
                </a:lnTo>
                <a:lnTo>
                  <a:pt x="1662" y="959"/>
                </a:lnTo>
                <a:lnTo>
                  <a:pt x="1662" y="957"/>
                </a:lnTo>
                <a:lnTo>
                  <a:pt x="1664" y="955"/>
                </a:lnTo>
                <a:lnTo>
                  <a:pt x="1696" y="920"/>
                </a:lnTo>
                <a:lnTo>
                  <a:pt x="1536" y="926"/>
                </a:lnTo>
                <a:lnTo>
                  <a:pt x="1536" y="926"/>
                </a:lnTo>
                <a:lnTo>
                  <a:pt x="1534" y="925"/>
                </a:lnTo>
                <a:lnTo>
                  <a:pt x="1533" y="925"/>
                </a:lnTo>
                <a:lnTo>
                  <a:pt x="1466" y="885"/>
                </a:lnTo>
                <a:lnTo>
                  <a:pt x="1464" y="884"/>
                </a:lnTo>
                <a:lnTo>
                  <a:pt x="1463" y="881"/>
                </a:lnTo>
                <a:lnTo>
                  <a:pt x="1463" y="878"/>
                </a:lnTo>
                <a:lnTo>
                  <a:pt x="1464" y="876"/>
                </a:lnTo>
                <a:lnTo>
                  <a:pt x="1465" y="875"/>
                </a:lnTo>
                <a:lnTo>
                  <a:pt x="1467" y="874"/>
                </a:lnTo>
                <a:lnTo>
                  <a:pt x="1470" y="874"/>
                </a:lnTo>
                <a:lnTo>
                  <a:pt x="1472" y="874"/>
                </a:lnTo>
                <a:lnTo>
                  <a:pt x="1537" y="913"/>
                </a:lnTo>
                <a:lnTo>
                  <a:pt x="1700" y="909"/>
                </a:lnTo>
                <a:lnTo>
                  <a:pt x="1662" y="876"/>
                </a:lnTo>
                <a:lnTo>
                  <a:pt x="1660" y="874"/>
                </a:lnTo>
                <a:lnTo>
                  <a:pt x="1660" y="872"/>
                </a:lnTo>
                <a:lnTo>
                  <a:pt x="1660" y="870"/>
                </a:lnTo>
                <a:lnTo>
                  <a:pt x="1661" y="868"/>
                </a:lnTo>
                <a:lnTo>
                  <a:pt x="1663" y="866"/>
                </a:lnTo>
                <a:lnTo>
                  <a:pt x="1665" y="866"/>
                </a:lnTo>
                <a:close/>
                <a:moveTo>
                  <a:pt x="3320" y="800"/>
                </a:moveTo>
                <a:lnTo>
                  <a:pt x="3326" y="800"/>
                </a:lnTo>
                <a:lnTo>
                  <a:pt x="3326" y="801"/>
                </a:lnTo>
                <a:lnTo>
                  <a:pt x="3327" y="817"/>
                </a:lnTo>
                <a:lnTo>
                  <a:pt x="3332" y="831"/>
                </a:lnTo>
                <a:lnTo>
                  <a:pt x="3340" y="841"/>
                </a:lnTo>
                <a:lnTo>
                  <a:pt x="3352" y="850"/>
                </a:lnTo>
                <a:lnTo>
                  <a:pt x="3366" y="854"/>
                </a:lnTo>
                <a:lnTo>
                  <a:pt x="3377" y="856"/>
                </a:lnTo>
                <a:lnTo>
                  <a:pt x="3386" y="856"/>
                </a:lnTo>
                <a:lnTo>
                  <a:pt x="3390" y="856"/>
                </a:lnTo>
                <a:lnTo>
                  <a:pt x="3390" y="861"/>
                </a:lnTo>
                <a:lnTo>
                  <a:pt x="3389" y="862"/>
                </a:lnTo>
                <a:lnTo>
                  <a:pt x="3386" y="862"/>
                </a:lnTo>
                <a:lnTo>
                  <a:pt x="3376" y="861"/>
                </a:lnTo>
                <a:lnTo>
                  <a:pt x="3364" y="859"/>
                </a:lnTo>
                <a:lnTo>
                  <a:pt x="3350" y="854"/>
                </a:lnTo>
                <a:lnTo>
                  <a:pt x="3336" y="846"/>
                </a:lnTo>
                <a:lnTo>
                  <a:pt x="3328" y="834"/>
                </a:lnTo>
                <a:lnTo>
                  <a:pt x="3322" y="821"/>
                </a:lnTo>
                <a:lnTo>
                  <a:pt x="3315" y="834"/>
                </a:lnTo>
                <a:lnTo>
                  <a:pt x="3306" y="845"/>
                </a:lnTo>
                <a:lnTo>
                  <a:pt x="3295" y="852"/>
                </a:lnTo>
                <a:lnTo>
                  <a:pt x="3283" y="856"/>
                </a:lnTo>
                <a:lnTo>
                  <a:pt x="3273" y="859"/>
                </a:lnTo>
                <a:lnTo>
                  <a:pt x="3263" y="861"/>
                </a:lnTo>
                <a:lnTo>
                  <a:pt x="3257" y="861"/>
                </a:lnTo>
                <a:lnTo>
                  <a:pt x="3254" y="861"/>
                </a:lnTo>
                <a:lnTo>
                  <a:pt x="3253" y="862"/>
                </a:lnTo>
                <a:lnTo>
                  <a:pt x="3251" y="862"/>
                </a:lnTo>
                <a:lnTo>
                  <a:pt x="3241" y="861"/>
                </a:lnTo>
                <a:lnTo>
                  <a:pt x="3229" y="859"/>
                </a:lnTo>
                <a:lnTo>
                  <a:pt x="3214" y="854"/>
                </a:lnTo>
                <a:lnTo>
                  <a:pt x="3201" y="846"/>
                </a:lnTo>
                <a:lnTo>
                  <a:pt x="3193" y="834"/>
                </a:lnTo>
                <a:lnTo>
                  <a:pt x="3186" y="821"/>
                </a:lnTo>
                <a:lnTo>
                  <a:pt x="3180" y="833"/>
                </a:lnTo>
                <a:lnTo>
                  <a:pt x="3171" y="844"/>
                </a:lnTo>
                <a:lnTo>
                  <a:pt x="3162" y="850"/>
                </a:lnTo>
                <a:lnTo>
                  <a:pt x="3151" y="855"/>
                </a:lnTo>
                <a:lnTo>
                  <a:pt x="3141" y="858"/>
                </a:lnTo>
                <a:lnTo>
                  <a:pt x="3131" y="860"/>
                </a:lnTo>
                <a:lnTo>
                  <a:pt x="3124" y="861"/>
                </a:lnTo>
                <a:lnTo>
                  <a:pt x="3124" y="861"/>
                </a:lnTo>
                <a:lnTo>
                  <a:pt x="3123" y="862"/>
                </a:lnTo>
                <a:lnTo>
                  <a:pt x="3120" y="862"/>
                </a:lnTo>
                <a:lnTo>
                  <a:pt x="3110" y="861"/>
                </a:lnTo>
                <a:lnTo>
                  <a:pt x="3098" y="859"/>
                </a:lnTo>
                <a:lnTo>
                  <a:pt x="3084" y="854"/>
                </a:lnTo>
                <a:lnTo>
                  <a:pt x="3071" y="846"/>
                </a:lnTo>
                <a:lnTo>
                  <a:pt x="3062" y="834"/>
                </a:lnTo>
                <a:lnTo>
                  <a:pt x="3056" y="821"/>
                </a:lnTo>
                <a:lnTo>
                  <a:pt x="3050" y="834"/>
                </a:lnTo>
                <a:lnTo>
                  <a:pt x="3041" y="845"/>
                </a:lnTo>
                <a:lnTo>
                  <a:pt x="3029" y="852"/>
                </a:lnTo>
                <a:lnTo>
                  <a:pt x="3017" y="857"/>
                </a:lnTo>
                <a:lnTo>
                  <a:pt x="3007" y="859"/>
                </a:lnTo>
                <a:lnTo>
                  <a:pt x="2997" y="861"/>
                </a:lnTo>
                <a:lnTo>
                  <a:pt x="2991" y="862"/>
                </a:lnTo>
                <a:lnTo>
                  <a:pt x="2989" y="862"/>
                </a:lnTo>
                <a:lnTo>
                  <a:pt x="2989" y="856"/>
                </a:lnTo>
                <a:lnTo>
                  <a:pt x="2991" y="856"/>
                </a:lnTo>
                <a:lnTo>
                  <a:pt x="2997" y="856"/>
                </a:lnTo>
                <a:lnTo>
                  <a:pt x="3007" y="854"/>
                </a:lnTo>
                <a:lnTo>
                  <a:pt x="3016" y="852"/>
                </a:lnTo>
                <a:lnTo>
                  <a:pt x="3027" y="847"/>
                </a:lnTo>
                <a:lnTo>
                  <a:pt x="3037" y="840"/>
                </a:lnTo>
                <a:lnTo>
                  <a:pt x="3046" y="831"/>
                </a:lnTo>
                <a:lnTo>
                  <a:pt x="3051" y="818"/>
                </a:lnTo>
                <a:lnTo>
                  <a:pt x="3054" y="801"/>
                </a:lnTo>
                <a:lnTo>
                  <a:pt x="3054" y="800"/>
                </a:lnTo>
                <a:lnTo>
                  <a:pt x="3060" y="800"/>
                </a:lnTo>
                <a:lnTo>
                  <a:pt x="3060" y="801"/>
                </a:lnTo>
                <a:lnTo>
                  <a:pt x="3062" y="817"/>
                </a:lnTo>
                <a:lnTo>
                  <a:pt x="3066" y="831"/>
                </a:lnTo>
                <a:lnTo>
                  <a:pt x="3074" y="841"/>
                </a:lnTo>
                <a:lnTo>
                  <a:pt x="3086" y="849"/>
                </a:lnTo>
                <a:lnTo>
                  <a:pt x="3099" y="854"/>
                </a:lnTo>
                <a:lnTo>
                  <a:pt x="3109" y="856"/>
                </a:lnTo>
                <a:lnTo>
                  <a:pt x="3119" y="856"/>
                </a:lnTo>
                <a:lnTo>
                  <a:pt x="3122" y="856"/>
                </a:lnTo>
                <a:lnTo>
                  <a:pt x="3128" y="856"/>
                </a:lnTo>
                <a:lnTo>
                  <a:pt x="3137" y="854"/>
                </a:lnTo>
                <a:lnTo>
                  <a:pt x="3146" y="852"/>
                </a:lnTo>
                <a:lnTo>
                  <a:pt x="3157" y="847"/>
                </a:lnTo>
                <a:lnTo>
                  <a:pt x="3167" y="840"/>
                </a:lnTo>
                <a:lnTo>
                  <a:pt x="3176" y="831"/>
                </a:lnTo>
                <a:lnTo>
                  <a:pt x="3182" y="818"/>
                </a:lnTo>
                <a:lnTo>
                  <a:pt x="3184" y="801"/>
                </a:lnTo>
                <a:lnTo>
                  <a:pt x="3184" y="800"/>
                </a:lnTo>
                <a:lnTo>
                  <a:pt x="3189" y="800"/>
                </a:lnTo>
                <a:lnTo>
                  <a:pt x="3189" y="801"/>
                </a:lnTo>
                <a:lnTo>
                  <a:pt x="3192" y="817"/>
                </a:lnTo>
                <a:lnTo>
                  <a:pt x="3197" y="831"/>
                </a:lnTo>
                <a:lnTo>
                  <a:pt x="3204" y="841"/>
                </a:lnTo>
                <a:lnTo>
                  <a:pt x="3217" y="850"/>
                </a:lnTo>
                <a:lnTo>
                  <a:pt x="3230" y="854"/>
                </a:lnTo>
                <a:lnTo>
                  <a:pt x="3242" y="856"/>
                </a:lnTo>
                <a:lnTo>
                  <a:pt x="3251" y="856"/>
                </a:lnTo>
                <a:lnTo>
                  <a:pt x="3254" y="856"/>
                </a:lnTo>
                <a:lnTo>
                  <a:pt x="3254" y="859"/>
                </a:lnTo>
                <a:lnTo>
                  <a:pt x="3254" y="856"/>
                </a:lnTo>
                <a:lnTo>
                  <a:pt x="3257" y="856"/>
                </a:lnTo>
                <a:lnTo>
                  <a:pt x="3263" y="856"/>
                </a:lnTo>
                <a:lnTo>
                  <a:pt x="3272" y="854"/>
                </a:lnTo>
                <a:lnTo>
                  <a:pt x="3282" y="852"/>
                </a:lnTo>
                <a:lnTo>
                  <a:pt x="3293" y="847"/>
                </a:lnTo>
                <a:lnTo>
                  <a:pt x="3302" y="840"/>
                </a:lnTo>
                <a:lnTo>
                  <a:pt x="3311" y="831"/>
                </a:lnTo>
                <a:lnTo>
                  <a:pt x="3317" y="818"/>
                </a:lnTo>
                <a:lnTo>
                  <a:pt x="3320" y="801"/>
                </a:lnTo>
                <a:lnTo>
                  <a:pt x="3320" y="800"/>
                </a:lnTo>
                <a:close/>
                <a:moveTo>
                  <a:pt x="1225" y="691"/>
                </a:moveTo>
                <a:lnTo>
                  <a:pt x="1227" y="692"/>
                </a:lnTo>
                <a:lnTo>
                  <a:pt x="1362" y="778"/>
                </a:lnTo>
                <a:lnTo>
                  <a:pt x="1351" y="731"/>
                </a:lnTo>
                <a:lnTo>
                  <a:pt x="1351" y="729"/>
                </a:lnTo>
                <a:lnTo>
                  <a:pt x="1352" y="727"/>
                </a:lnTo>
                <a:lnTo>
                  <a:pt x="1355" y="726"/>
                </a:lnTo>
                <a:lnTo>
                  <a:pt x="1357" y="725"/>
                </a:lnTo>
                <a:lnTo>
                  <a:pt x="1359" y="725"/>
                </a:lnTo>
                <a:lnTo>
                  <a:pt x="1361" y="725"/>
                </a:lnTo>
                <a:lnTo>
                  <a:pt x="1363" y="727"/>
                </a:lnTo>
                <a:lnTo>
                  <a:pt x="1363" y="729"/>
                </a:lnTo>
                <a:lnTo>
                  <a:pt x="1377" y="793"/>
                </a:lnTo>
                <a:lnTo>
                  <a:pt x="1377" y="795"/>
                </a:lnTo>
                <a:lnTo>
                  <a:pt x="1376" y="797"/>
                </a:lnTo>
                <a:lnTo>
                  <a:pt x="1375" y="798"/>
                </a:lnTo>
                <a:lnTo>
                  <a:pt x="1372" y="799"/>
                </a:lnTo>
                <a:lnTo>
                  <a:pt x="1311" y="811"/>
                </a:lnTo>
                <a:lnTo>
                  <a:pt x="1310" y="811"/>
                </a:lnTo>
                <a:lnTo>
                  <a:pt x="1307" y="810"/>
                </a:lnTo>
                <a:lnTo>
                  <a:pt x="1305" y="809"/>
                </a:lnTo>
                <a:lnTo>
                  <a:pt x="1304" y="806"/>
                </a:lnTo>
                <a:lnTo>
                  <a:pt x="1304" y="804"/>
                </a:lnTo>
                <a:lnTo>
                  <a:pt x="1305" y="801"/>
                </a:lnTo>
                <a:lnTo>
                  <a:pt x="1307" y="799"/>
                </a:lnTo>
                <a:lnTo>
                  <a:pt x="1309" y="798"/>
                </a:lnTo>
                <a:lnTo>
                  <a:pt x="1359" y="790"/>
                </a:lnTo>
                <a:lnTo>
                  <a:pt x="1220" y="703"/>
                </a:lnTo>
                <a:lnTo>
                  <a:pt x="1218" y="700"/>
                </a:lnTo>
                <a:lnTo>
                  <a:pt x="1218" y="698"/>
                </a:lnTo>
                <a:lnTo>
                  <a:pt x="1217" y="696"/>
                </a:lnTo>
                <a:lnTo>
                  <a:pt x="1218" y="694"/>
                </a:lnTo>
                <a:lnTo>
                  <a:pt x="1220" y="692"/>
                </a:lnTo>
                <a:lnTo>
                  <a:pt x="1223" y="691"/>
                </a:lnTo>
                <a:lnTo>
                  <a:pt x="1225" y="691"/>
                </a:lnTo>
                <a:close/>
                <a:moveTo>
                  <a:pt x="2751" y="675"/>
                </a:moveTo>
                <a:lnTo>
                  <a:pt x="2742" y="696"/>
                </a:lnTo>
                <a:lnTo>
                  <a:pt x="2729" y="713"/>
                </a:lnTo>
                <a:lnTo>
                  <a:pt x="2714" y="727"/>
                </a:lnTo>
                <a:lnTo>
                  <a:pt x="2699" y="738"/>
                </a:lnTo>
                <a:lnTo>
                  <a:pt x="2682" y="747"/>
                </a:lnTo>
                <a:lnTo>
                  <a:pt x="2665" y="753"/>
                </a:lnTo>
                <a:lnTo>
                  <a:pt x="2665" y="1112"/>
                </a:lnTo>
                <a:lnTo>
                  <a:pt x="2203" y="1112"/>
                </a:lnTo>
                <a:lnTo>
                  <a:pt x="2203" y="706"/>
                </a:lnTo>
                <a:lnTo>
                  <a:pt x="2194" y="706"/>
                </a:lnTo>
                <a:lnTo>
                  <a:pt x="2194" y="813"/>
                </a:lnTo>
                <a:lnTo>
                  <a:pt x="2086" y="813"/>
                </a:lnTo>
                <a:lnTo>
                  <a:pt x="2086" y="706"/>
                </a:lnTo>
                <a:lnTo>
                  <a:pt x="2071" y="706"/>
                </a:lnTo>
                <a:lnTo>
                  <a:pt x="2071" y="922"/>
                </a:lnTo>
                <a:lnTo>
                  <a:pt x="2044" y="922"/>
                </a:lnTo>
                <a:lnTo>
                  <a:pt x="2044" y="1016"/>
                </a:lnTo>
                <a:lnTo>
                  <a:pt x="2045" y="1016"/>
                </a:lnTo>
                <a:lnTo>
                  <a:pt x="2045" y="1012"/>
                </a:lnTo>
                <a:lnTo>
                  <a:pt x="2045" y="1008"/>
                </a:lnTo>
                <a:lnTo>
                  <a:pt x="2046" y="1003"/>
                </a:lnTo>
                <a:lnTo>
                  <a:pt x="2048" y="998"/>
                </a:lnTo>
                <a:lnTo>
                  <a:pt x="2052" y="992"/>
                </a:lnTo>
                <a:lnTo>
                  <a:pt x="2058" y="988"/>
                </a:lnTo>
                <a:lnTo>
                  <a:pt x="2062" y="985"/>
                </a:lnTo>
                <a:lnTo>
                  <a:pt x="2067" y="982"/>
                </a:lnTo>
                <a:lnTo>
                  <a:pt x="2070" y="981"/>
                </a:lnTo>
                <a:lnTo>
                  <a:pt x="2073" y="980"/>
                </a:lnTo>
                <a:lnTo>
                  <a:pt x="2077" y="980"/>
                </a:lnTo>
                <a:lnTo>
                  <a:pt x="2083" y="981"/>
                </a:lnTo>
                <a:lnTo>
                  <a:pt x="2088" y="982"/>
                </a:lnTo>
                <a:lnTo>
                  <a:pt x="2092" y="985"/>
                </a:lnTo>
                <a:lnTo>
                  <a:pt x="2096" y="987"/>
                </a:lnTo>
                <a:lnTo>
                  <a:pt x="2099" y="989"/>
                </a:lnTo>
                <a:lnTo>
                  <a:pt x="2101" y="991"/>
                </a:lnTo>
                <a:lnTo>
                  <a:pt x="2103" y="992"/>
                </a:lnTo>
                <a:lnTo>
                  <a:pt x="2104" y="994"/>
                </a:lnTo>
                <a:lnTo>
                  <a:pt x="2104" y="994"/>
                </a:lnTo>
                <a:lnTo>
                  <a:pt x="2103" y="994"/>
                </a:lnTo>
                <a:lnTo>
                  <a:pt x="2102" y="994"/>
                </a:lnTo>
                <a:lnTo>
                  <a:pt x="2100" y="995"/>
                </a:lnTo>
                <a:lnTo>
                  <a:pt x="2097" y="996"/>
                </a:lnTo>
                <a:lnTo>
                  <a:pt x="2094" y="996"/>
                </a:lnTo>
                <a:lnTo>
                  <a:pt x="2090" y="997"/>
                </a:lnTo>
                <a:lnTo>
                  <a:pt x="2085" y="998"/>
                </a:lnTo>
                <a:lnTo>
                  <a:pt x="2080" y="1000"/>
                </a:lnTo>
                <a:lnTo>
                  <a:pt x="2077" y="1001"/>
                </a:lnTo>
                <a:lnTo>
                  <a:pt x="2073" y="1003"/>
                </a:lnTo>
                <a:lnTo>
                  <a:pt x="2071" y="1005"/>
                </a:lnTo>
                <a:lnTo>
                  <a:pt x="2067" y="1008"/>
                </a:lnTo>
                <a:lnTo>
                  <a:pt x="2064" y="1012"/>
                </a:lnTo>
                <a:lnTo>
                  <a:pt x="2061" y="1016"/>
                </a:lnTo>
                <a:lnTo>
                  <a:pt x="2058" y="1020"/>
                </a:lnTo>
                <a:lnTo>
                  <a:pt x="2075" y="1031"/>
                </a:lnTo>
                <a:lnTo>
                  <a:pt x="2088" y="1045"/>
                </a:lnTo>
                <a:lnTo>
                  <a:pt x="2098" y="1060"/>
                </a:lnTo>
                <a:lnTo>
                  <a:pt x="2102" y="1058"/>
                </a:lnTo>
                <a:lnTo>
                  <a:pt x="2106" y="1056"/>
                </a:lnTo>
                <a:lnTo>
                  <a:pt x="2110" y="1054"/>
                </a:lnTo>
                <a:lnTo>
                  <a:pt x="2120" y="1053"/>
                </a:lnTo>
                <a:lnTo>
                  <a:pt x="2130" y="1055"/>
                </a:lnTo>
                <a:lnTo>
                  <a:pt x="2136" y="1057"/>
                </a:lnTo>
                <a:lnTo>
                  <a:pt x="2140" y="1059"/>
                </a:lnTo>
                <a:lnTo>
                  <a:pt x="2143" y="1062"/>
                </a:lnTo>
                <a:lnTo>
                  <a:pt x="2145" y="1065"/>
                </a:lnTo>
                <a:lnTo>
                  <a:pt x="2147" y="1067"/>
                </a:lnTo>
                <a:lnTo>
                  <a:pt x="2150" y="1072"/>
                </a:lnTo>
                <a:lnTo>
                  <a:pt x="2152" y="1077"/>
                </a:lnTo>
                <a:lnTo>
                  <a:pt x="2153" y="1082"/>
                </a:lnTo>
                <a:lnTo>
                  <a:pt x="2153" y="1087"/>
                </a:lnTo>
                <a:lnTo>
                  <a:pt x="2153" y="1090"/>
                </a:lnTo>
                <a:lnTo>
                  <a:pt x="2152" y="1093"/>
                </a:lnTo>
                <a:lnTo>
                  <a:pt x="2152" y="1095"/>
                </a:lnTo>
                <a:lnTo>
                  <a:pt x="2151" y="1096"/>
                </a:lnTo>
                <a:lnTo>
                  <a:pt x="2151" y="1097"/>
                </a:lnTo>
                <a:lnTo>
                  <a:pt x="2151" y="1097"/>
                </a:lnTo>
                <a:lnTo>
                  <a:pt x="2150" y="1096"/>
                </a:lnTo>
                <a:lnTo>
                  <a:pt x="2147" y="1094"/>
                </a:lnTo>
                <a:lnTo>
                  <a:pt x="2144" y="1091"/>
                </a:lnTo>
                <a:lnTo>
                  <a:pt x="2141" y="1088"/>
                </a:lnTo>
                <a:lnTo>
                  <a:pt x="2137" y="1083"/>
                </a:lnTo>
                <a:lnTo>
                  <a:pt x="2133" y="1080"/>
                </a:lnTo>
                <a:lnTo>
                  <a:pt x="2129" y="1078"/>
                </a:lnTo>
                <a:lnTo>
                  <a:pt x="2126" y="1077"/>
                </a:lnTo>
                <a:lnTo>
                  <a:pt x="2123" y="1076"/>
                </a:lnTo>
                <a:lnTo>
                  <a:pt x="2121" y="1075"/>
                </a:lnTo>
                <a:lnTo>
                  <a:pt x="2117" y="1074"/>
                </a:lnTo>
                <a:lnTo>
                  <a:pt x="2114" y="1074"/>
                </a:lnTo>
                <a:lnTo>
                  <a:pt x="2107" y="1074"/>
                </a:lnTo>
                <a:lnTo>
                  <a:pt x="2102" y="1073"/>
                </a:lnTo>
                <a:lnTo>
                  <a:pt x="2103" y="1081"/>
                </a:lnTo>
                <a:lnTo>
                  <a:pt x="2104" y="1090"/>
                </a:lnTo>
                <a:lnTo>
                  <a:pt x="2101" y="1108"/>
                </a:lnTo>
                <a:lnTo>
                  <a:pt x="2095" y="1124"/>
                </a:lnTo>
                <a:lnTo>
                  <a:pt x="2084" y="1138"/>
                </a:lnTo>
                <a:lnTo>
                  <a:pt x="2088" y="1140"/>
                </a:lnTo>
                <a:lnTo>
                  <a:pt x="2092" y="1142"/>
                </a:lnTo>
                <a:lnTo>
                  <a:pt x="2097" y="1144"/>
                </a:lnTo>
                <a:lnTo>
                  <a:pt x="2100" y="1148"/>
                </a:lnTo>
                <a:lnTo>
                  <a:pt x="2104" y="1152"/>
                </a:lnTo>
                <a:lnTo>
                  <a:pt x="2106" y="1156"/>
                </a:lnTo>
                <a:lnTo>
                  <a:pt x="2108" y="1161"/>
                </a:lnTo>
                <a:lnTo>
                  <a:pt x="2109" y="1167"/>
                </a:lnTo>
                <a:lnTo>
                  <a:pt x="2109" y="1170"/>
                </a:lnTo>
                <a:lnTo>
                  <a:pt x="2109" y="1173"/>
                </a:lnTo>
                <a:lnTo>
                  <a:pt x="2109" y="1176"/>
                </a:lnTo>
                <a:lnTo>
                  <a:pt x="2107" y="1182"/>
                </a:lnTo>
                <a:lnTo>
                  <a:pt x="2105" y="1188"/>
                </a:lnTo>
                <a:lnTo>
                  <a:pt x="2102" y="1191"/>
                </a:lnTo>
                <a:lnTo>
                  <a:pt x="2100" y="1194"/>
                </a:lnTo>
                <a:lnTo>
                  <a:pt x="2097" y="1196"/>
                </a:lnTo>
                <a:lnTo>
                  <a:pt x="2095" y="1198"/>
                </a:lnTo>
                <a:lnTo>
                  <a:pt x="2092" y="1199"/>
                </a:lnTo>
                <a:lnTo>
                  <a:pt x="2091" y="1200"/>
                </a:lnTo>
                <a:lnTo>
                  <a:pt x="2090" y="1200"/>
                </a:lnTo>
                <a:lnTo>
                  <a:pt x="2090" y="1200"/>
                </a:lnTo>
                <a:lnTo>
                  <a:pt x="2090" y="1198"/>
                </a:lnTo>
                <a:lnTo>
                  <a:pt x="2090" y="1196"/>
                </a:lnTo>
                <a:lnTo>
                  <a:pt x="2090" y="1193"/>
                </a:lnTo>
                <a:lnTo>
                  <a:pt x="2090" y="1190"/>
                </a:lnTo>
                <a:lnTo>
                  <a:pt x="2090" y="1187"/>
                </a:lnTo>
                <a:lnTo>
                  <a:pt x="2090" y="1181"/>
                </a:lnTo>
                <a:lnTo>
                  <a:pt x="2089" y="1175"/>
                </a:lnTo>
                <a:lnTo>
                  <a:pt x="2088" y="1172"/>
                </a:lnTo>
                <a:lnTo>
                  <a:pt x="2087" y="1170"/>
                </a:lnTo>
                <a:lnTo>
                  <a:pt x="2086" y="1167"/>
                </a:lnTo>
                <a:lnTo>
                  <a:pt x="2084" y="1162"/>
                </a:lnTo>
                <a:lnTo>
                  <a:pt x="2081" y="1157"/>
                </a:lnTo>
                <a:lnTo>
                  <a:pt x="2077" y="1153"/>
                </a:lnTo>
                <a:lnTo>
                  <a:pt x="2073" y="1150"/>
                </a:lnTo>
                <a:lnTo>
                  <a:pt x="2060" y="1157"/>
                </a:lnTo>
                <a:lnTo>
                  <a:pt x="2045" y="1162"/>
                </a:lnTo>
                <a:lnTo>
                  <a:pt x="2029" y="1164"/>
                </a:lnTo>
                <a:lnTo>
                  <a:pt x="2027" y="1163"/>
                </a:lnTo>
                <a:lnTo>
                  <a:pt x="2026" y="1163"/>
                </a:lnTo>
                <a:lnTo>
                  <a:pt x="2026" y="1169"/>
                </a:lnTo>
                <a:lnTo>
                  <a:pt x="2026" y="1174"/>
                </a:lnTo>
                <a:lnTo>
                  <a:pt x="2023" y="1182"/>
                </a:lnTo>
                <a:lnTo>
                  <a:pt x="2018" y="1192"/>
                </a:lnTo>
                <a:lnTo>
                  <a:pt x="2013" y="1195"/>
                </a:lnTo>
                <a:lnTo>
                  <a:pt x="2009" y="1198"/>
                </a:lnTo>
                <a:lnTo>
                  <a:pt x="2006" y="1200"/>
                </a:lnTo>
                <a:lnTo>
                  <a:pt x="2004" y="1200"/>
                </a:lnTo>
                <a:lnTo>
                  <a:pt x="2001" y="1201"/>
                </a:lnTo>
                <a:lnTo>
                  <a:pt x="2246" y="1201"/>
                </a:lnTo>
                <a:lnTo>
                  <a:pt x="2245" y="1199"/>
                </a:lnTo>
                <a:lnTo>
                  <a:pt x="2245" y="1197"/>
                </a:lnTo>
                <a:lnTo>
                  <a:pt x="2246" y="1195"/>
                </a:lnTo>
                <a:lnTo>
                  <a:pt x="2247" y="1194"/>
                </a:lnTo>
                <a:lnTo>
                  <a:pt x="2273" y="1174"/>
                </a:lnTo>
                <a:lnTo>
                  <a:pt x="2153" y="1174"/>
                </a:lnTo>
                <a:lnTo>
                  <a:pt x="2151" y="1173"/>
                </a:lnTo>
                <a:lnTo>
                  <a:pt x="2148" y="1172"/>
                </a:lnTo>
                <a:lnTo>
                  <a:pt x="2147" y="1170"/>
                </a:lnTo>
                <a:lnTo>
                  <a:pt x="2146" y="1168"/>
                </a:lnTo>
                <a:lnTo>
                  <a:pt x="2147" y="1166"/>
                </a:lnTo>
                <a:lnTo>
                  <a:pt x="2148" y="1163"/>
                </a:lnTo>
                <a:lnTo>
                  <a:pt x="2151" y="1162"/>
                </a:lnTo>
                <a:lnTo>
                  <a:pt x="2153" y="1161"/>
                </a:lnTo>
                <a:lnTo>
                  <a:pt x="2274" y="1161"/>
                </a:lnTo>
                <a:lnTo>
                  <a:pt x="2243" y="1137"/>
                </a:lnTo>
                <a:lnTo>
                  <a:pt x="2242" y="1135"/>
                </a:lnTo>
                <a:lnTo>
                  <a:pt x="2241" y="1133"/>
                </a:lnTo>
                <a:lnTo>
                  <a:pt x="2241" y="1131"/>
                </a:lnTo>
                <a:lnTo>
                  <a:pt x="2242" y="1129"/>
                </a:lnTo>
                <a:lnTo>
                  <a:pt x="2245" y="1127"/>
                </a:lnTo>
                <a:lnTo>
                  <a:pt x="2247" y="1127"/>
                </a:lnTo>
                <a:lnTo>
                  <a:pt x="2249" y="1127"/>
                </a:lnTo>
                <a:lnTo>
                  <a:pt x="2251" y="1128"/>
                </a:lnTo>
                <a:lnTo>
                  <a:pt x="2295" y="1163"/>
                </a:lnTo>
                <a:lnTo>
                  <a:pt x="2296" y="1166"/>
                </a:lnTo>
                <a:lnTo>
                  <a:pt x="2297" y="1168"/>
                </a:lnTo>
                <a:lnTo>
                  <a:pt x="2296" y="1171"/>
                </a:lnTo>
                <a:lnTo>
                  <a:pt x="2295" y="1173"/>
                </a:lnTo>
                <a:lnTo>
                  <a:pt x="2256" y="1201"/>
                </a:lnTo>
                <a:lnTo>
                  <a:pt x="2419" y="1201"/>
                </a:lnTo>
                <a:lnTo>
                  <a:pt x="2419" y="1273"/>
                </a:lnTo>
                <a:lnTo>
                  <a:pt x="3460" y="1273"/>
                </a:lnTo>
                <a:lnTo>
                  <a:pt x="3460" y="764"/>
                </a:lnTo>
                <a:lnTo>
                  <a:pt x="3457" y="764"/>
                </a:lnTo>
                <a:lnTo>
                  <a:pt x="3444" y="764"/>
                </a:lnTo>
                <a:lnTo>
                  <a:pt x="3428" y="761"/>
                </a:lnTo>
                <a:lnTo>
                  <a:pt x="3409" y="757"/>
                </a:lnTo>
                <a:lnTo>
                  <a:pt x="3389" y="751"/>
                </a:lnTo>
                <a:lnTo>
                  <a:pt x="3370" y="741"/>
                </a:lnTo>
                <a:lnTo>
                  <a:pt x="3351" y="727"/>
                </a:lnTo>
                <a:lnTo>
                  <a:pt x="3337" y="712"/>
                </a:lnTo>
                <a:lnTo>
                  <a:pt x="3328" y="695"/>
                </a:lnTo>
                <a:lnTo>
                  <a:pt x="3320" y="675"/>
                </a:lnTo>
                <a:lnTo>
                  <a:pt x="3311" y="697"/>
                </a:lnTo>
                <a:lnTo>
                  <a:pt x="3297" y="714"/>
                </a:lnTo>
                <a:lnTo>
                  <a:pt x="3282" y="729"/>
                </a:lnTo>
                <a:lnTo>
                  <a:pt x="3265" y="739"/>
                </a:lnTo>
                <a:lnTo>
                  <a:pt x="3248" y="748"/>
                </a:lnTo>
                <a:lnTo>
                  <a:pt x="3230" y="754"/>
                </a:lnTo>
                <a:lnTo>
                  <a:pt x="3214" y="758"/>
                </a:lnTo>
                <a:lnTo>
                  <a:pt x="3199" y="761"/>
                </a:lnTo>
                <a:lnTo>
                  <a:pt x="3187" y="762"/>
                </a:lnTo>
                <a:lnTo>
                  <a:pt x="3179" y="764"/>
                </a:lnTo>
                <a:lnTo>
                  <a:pt x="3175" y="764"/>
                </a:lnTo>
                <a:lnTo>
                  <a:pt x="3174" y="764"/>
                </a:lnTo>
                <a:lnTo>
                  <a:pt x="3170" y="764"/>
                </a:lnTo>
                <a:lnTo>
                  <a:pt x="3166" y="764"/>
                </a:lnTo>
                <a:lnTo>
                  <a:pt x="3154" y="764"/>
                </a:lnTo>
                <a:lnTo>
                  <a:pt x="3138" y="761"/>
                </a:lnTo>
                <a:lnTo>
                  <a:pt x="3119" y="757"/>
                </a:lnTo>
                <a:lnTo>
                  <a:pt x="3099" y="751"/>
                </a:lnTo>
                <a:lnTo>
                  <a:pt x="3079" y="741"/>
                </a:lnTo>
                <a:lnTo>
                  <a:pt x="3061" y="727"/>
                </a:lnTo>
                <a:lnTo>
                  <a:pt x="3047" y="712"/>
                </a:lnTo>
                <a:lnTo>
                  <a:pt x="3037" y="695"/>
                </a:lnTo>
                <a:lnTo>
                  <a:pt x="3030" y="675"/>
                </a:lnTo>
                <a:lnTo>
                  <a:pt x="3021" y="697"/>
                </a:lnTo>
                <a:lnTo>
                  <a:pt x="3007" y="714"/>
                </a:lnTo>
                <a:lnTo>
                  <a:pt x="2991" y="729"/>
                </a:lnTo>
                <a:lnTo>
                  <a:pt x="2974" y="739"/>
                </a:lnTo>
                <a:lnTo>
                  <a:pt x="2957" y="748"/>
                </a:lnTo>
                <a:lnTo>
                  <a:pt x="2939" y="754"/>
                </a:lnTo>
                <a:lnTo>
                  <a:pt x="2923" y="758"/>
                </a:lnTo>
                <a:lnTo>
                  <a:pt x="2909" y="761"/>
                </a:lnTo>
                <a:lnTo>
                  <a:pt x="2897" y="762"/>
                </a:lnTo>
                <a:lnTo>
                  <a:pt x="2897" y="764"/>
                </a:lnTo>
                <a:lnTo>
                  <a:pt x="2895" y="764"/>
                </a:lnTo>
                <a:lnTo>
                  <a:pt x="2892" y="764"/>
                </a:lnTo>
                <a:lnTo>
                  <a:pt x="2887" y="764"/>
                </a:lnTo>
                <a:lnTo>
                  <a:pt x="2875" y="764"/>
                </a:lnTo>
                <a:lnTo>
                  <a:pt x="2859" y="761"/>
                </a:lnTo>
                <a:lnTo>
                  <a:pt x="2840" y="757"/>
                </a:lnTo>
                <a:lnTo>
                  <a:pt x="2820" y="751"/>
                </a:lnTo>
                <a:lnTo>
                  <a:pt x="2800" y="741"/>
                </a:lnTo>
                <a:lnTo>
                  <a:pt x="2782" y="727"/>
                </a:lnTo>
                <a:lnTo>
                  <a:pt x="2768" y="712"/>
                </a:lnTo>
                <a:lnTo>
                  <a:pt x="2759" y="695"/>
                </a:lnTo>
                <a:lnTo>
                  <a:pt x="2751" y="675"/>
                </a:lnTo>
                <a:close/>
                <a:moveTo>
                  <a:pt x="878" y="634"/>
                </a:moveTo>
                <a:lnTo>
                  <a:pt x="878" y="1009"/>
                </a:lnTo>
                <a:lnTo>
                  <a:pt x="890" y="1009"/>
                </a:lnTo>
                <a:lnTo>
                  <a:pt x="890" y="1020"/>
                </a:lnTo>
                <a:lnTo>
                  <a:pt x="878" y="1020"/>
                </a:lnTo>
                <a:lnTo>
                  <a:pt x="878" y="1063"/>
                </a:lnTo>
                <a:lnTo>
                  <a:pt x="1259" y="1297"/>
                </a:lnTo>
                <a:lnTo>
                  <a:pt x="2394" y="1297"/>
                </a:lnTo>
                <a:lnTo>
                  <a:pt x="2394" y="1226"/>
                </a:lnTo>
                <a:lnTo>
                  <a:pt x="1574" y="1226"/>
                </a:lnTo>
                <a:lnTo>
                  <a:pt x="1574" y="980"/>
                </a:lnTo>
                <a:lnTo>
                  <a:pt x="1462" y="980"/>
                </a:lnTo>
                <a:lnTo>
                  <a:pt x="947" y="634"/>
                </a:lnTo>
                <a:lnTo>
                  <a:pt x="878" y="634"/>
                </a:lnTo>
                <a:close/>
                <a:moveTo>
                  <a:pt x="905" y="536"/>
                </a:moveTo>
                <a:lnTo>
                  <a:pt x="982" y="536"/>
                </a:lnTo>
                <a:lnTo>
                  <a:pt x="984" y="536"/>
                </a:lnTo>
                <a:lnTo>
                  <a:pt x="986" y="537"/>
                </a:lnTo>
                <a:lnTo>
                  <a:pt x="1120" y="624"/>
                </a:lnTo>
                <a:lnTo>
                  <a:pt x="1111" y="576"/>
                </a:lnTo>
                <a:lnTo>
                  <a:pt x="1111" y="574"/>
                </a:lnTo>
                <a:lnTo>
                  <a:pt x="1111" y="572"/>
                </a:lnTo>
                <a:lnTo>
                  <a:pt x="1113" y="570"/>
                </a:lnTo>
                <a:lnTo>
                  <a:pt x="1115" y="570"/>
                </a:lnTo>
                <a:lnTo>
                  <a:pt x="1117" y="569"/>
                </a:lnTo>
                <a:lnTo>
                  <a:pt x="1119" y="570"/>
                </a:lnTo>
                <a:lnTo>
                  <a:pt x="1121" y="572"/>
                </a:lnTo>
                <a:lnTo>
                  <a:pt x="1122" y="574"/>
                </a:lnTo>
                <a:lnTo>
                  <a:pt x="1136" y="637"/>
                </a:lnTo>
                <a:lnTo>
                  <a:pt x="1136" y="640"/>
                </a:lnTo>
                <a:lnTo>
                  <a:pt x="1135" y="643"/>
                </a:lnTo>
                <a:lnTo>
                  <a:pt x="1133" y="644"/>
                </a:lnTo>
                <a:lnTo>
                  <a:pt x="1131" y="645"/>
                </a:lnTo>
                <a:lnTo>
                  <a:pt x="1069" y="656"/>
                </a:lnTo>
                <a:lnTo>
                  <a:pt x="1068" y="656"/>
                </a:lnTo>
                <a:lnTo>
                  <a:pt x="1066" y="655"/>
                </a:lnTo>
                <a:lnTo>
                  <a:pt x="1064" y="653"/>
                </a:lnTo>
                <a:lnTo>
                  <a:pt x="1063" y="651"/>
                </a:lnTo>
                <a:lnTo>
                  <a:pt x="1063" y="649"/>
                </a:lnTo>
                <a:lnTo>
                  <a:pt x="1064" y="647"/>
                </a:lnTo>
                <a:lnTo>
                  <a:pt x="1065" y="645"/>
                </a:lnTo>
                <a:lnTo>
                  <a:pt x="1067" y="644"/>
                </a:lnTo>
                <a:lnTo>
                  <a:pt x="1117" y="635"/>
                </a:lnTo>
                <a:lnTo>
                  <a:pt x="981" y="548"/>
                </a:lnTo>
                <a:lnTo>
                  <a:pt x="905" y="548"/>
                </a:lnTo>
                <a:lnTo>
                  <a:pt x="903" y="548"/>
                </a:lnTo>
                <a:lnTo>
                  <a:pt x="901" y="547"/>
                </a:lnTo>
                <a:lnTo>
                  <a:pt x="898" y="545"/>
                </a:lnTo>
                <a:lnTo>
                  <a:pt x="898" y="543"/>
                </a:lnTo>
                <a:lnTo>
                  <a:pt x="898" y="540"/>
                </a:lnTo>
                <a:lnTo>
                  <a:pt x="901" y="538"/>
                </a:lnTo>
                <a:lnTo>
                  <a:pt x="903" y="537"/>
                </a:lnTo>
                <a:lnTo>
                  <a:pt x="905" y="536"/>
                </a:lnTo>
                <a:close/>
                <a:moveTo>
                  <a:pt x="2011" y="405"/>
                </a:moveTo>
                <a:lnTo>
                  <a:pt x="1935" y="486"/>
                </a:lnTo>
                <a:lnTo>
                  <a:pt x="1898" y="486"/>
                </a:lnTo>
                <a:lnTo>
                  <a:pt x="1898" y="512"/>
                </a:lnTo>
                <a:lnTo>
                  <a:pt x="2003" y="512"/>
                </a:lnTo>
                <a:lnTo>
                  <a:pt x="2003" y="658"/>
                </a:lnTo>
                <a:lnTo>
                  <a:pt x="1945" y="658"/>
                </a:lnTo>
                <a:lnTo>
                  <a:pt x="1945" y="681"/>
                </a:lnTo>
                <a:lnTo>
                  <a:pt x="2003" y="681"/>
                </a:lnTo>
                <a:lnTo>
                  <a:pt x="2003" y="899"/>
                </a:lnTo>
                <a:lnTo>
                  <a:pt x="2047" y="899"/>
                </a:lnTo>
                <a:lnTo>
                  <a:pt x="2047" y="681"/>
                </a:lnTo>
                <a:lnTo>
                  <a:pt x="2090" y="681"/>
                </a:lnTo>
                <a:lnTo>
                  <a:pt x="2090" y="658"/>
                </a:lnTo>
                <a:lnTo>
                  <a:pt x="2047" y="658"/>
                </a:lnTo>
                <a:lnTo>
                  <a:pt x="2047" y="512"/>
                </a:lnTo>
                <a:lnTo>
                  <a:pt x="2164" y="512"/>
                </a:lnTo>
                <a:lnTo>
                  <a:pt x="2164" y="487"/>
                </a:lnTo>
                <a:lnTo>
                  <a:pt x="2122" y="487"/>
                </a:lnTo>
                <a:lnTo>
                  <a:pt x="2039" y="405"/>
                </a:lnTo>
                <a:lnTo>
                  <a:pt x="2011" y="405"/>
                </a:lnTo>
                <a:close/>
                <a:moveTo>
                  <a:pt x="2278" y="228"/>
                </a:moveTo>
                <a:lnTo>
                  <a:pt x="2278" y="422"/>
                </a:lnTo>
                <a:lnTo>
                  <a:pt x="2227" y="422"/>
                </a:lnTo>
                <a:lnTo>
                  <a:pt x="2227" y="658"/>
                </a:lnTo>
                <a:lnTo>
                  <a:pt x="2193" y="658"/>
                </a:lnTo>
                <a:lnTo>
                  <a:pt x="2193" y="681"/>
                </a:lnTo>
                <a:lnTo>
                  <a:pt x="2227" y="681"/>
                </a:lnTo>
                <a:lnTo>
                  <a:pt x="2227" y="1088"/>
                </a:lnTo>
                <a:lnTo>
                  <a:pt x="2640" y="1088"/>
                </a:lnTo>
                <a:lnTo>
                  <a:pt x="2640" y="422"/>
                </a:lnTo>
                <a:lnTo>
                  <a:pt x="2422" y="422"/>
                </a:lnTo>
                <a:lnTo>
                  <a:pt x="2422" y="228"/>
                </a:lnTo>
                <a:lnTo>
                  <a:pt x="2278" y="228"/>
                </a:lnTo>
                <a:close/>
                <a:moveTo>
                  <a:pt x="209" y="228"/>
                </a:moveTo>
                <a:lnTo>
                  <a:pt x="218" y="228"/>
                </a:lnTo>
                <a:lnTo>
                  <a:pt x="218" y="231"/>
                </a:lnTo>
                <a:lnTo>
                  <a:pt x="221" y="252"/>
                </a:lnTo>
                <a:lnTo>
                  <a:pt x="225" y="270"/>
                </a:lnTo>
                <a:lnTo>
                  <a:pt x="233" y="286"/>
                </a:lnTo>
                <a:lnTo>
                  <a:pt x="245" y="299"/>
                </a:lnTo>
                <a:lnTo>
                  <a:pt x="261" y="311"/>
                </a:lnTo>
                <a:lnTo>
                  <a:pt x="278" y="319"/>
                </a:lnTo>
                <a:lnTo>
                  <a:pt x="295" y="324"/>
                </a:lnTo>
                <a:lnTo>
                  <a:pt x="310" y="327"/>
                </a:lnTo>
                <a:lnTo>
                  <a:pt x="323" y="327"/>
                </a:lnTo>
                <a:lnTo>
                  <a:pt x="323" y="327"/>
                </a:lnTo>
                <a:lnTo>
                  <a:pt x="326" y="327"/>
                </a:lnTo>
                <a:lnTo>
                  <a:pt x="333" y="327"/>
                </a:lnTo>
                <a:lnTo>
                  <a:pt x="342" y="326"/>
                </a:lnTo>
                <a:lnTo>
                  <a:pt x="355" y="324"/>
                </a:lnTo>
                <a:lnTo>
                  <a:pt x="367" y="319"/>
                </a:lnTo>
                <a:lnTo>
                  <a:pt x="382" y="314"/>
                </a:lnTo>
                <a:lnTo>
                  <a:pt x="396" y="308"/>
                </a:lnTo>
                <a:lnTo>
                  <a:pt x="409" y="298"/>
                </a:lnTo>
                <a:lnTo>
                  <a:pt x="420" y="286"/>
                </a:lnTo>
                <a:lnTo>
                  <a:pt x="430" y="271"/>
                </a:lnTo>
                <a:lnTo>
                  <a:pt x="436" y="252"/>
                </a:lnTo>
                <a:lnTo>
                  <a:pt x="439" y="230"/>
                </a:lnTo>
                <a:lnTo>
                  <a:pt x="439" y="228"/>
                </a:lnTo>
                <a:lnTo>
                  <a:pt x="449" y="228"/>
                </a:lnTo>
                <a:lnTo>
                  <a:pt x="449" y="231"/>
                </a:lnTo>
                <a:lnTo>
                  <a:pt x="451" y="252"/>
                </a:lnTo>
                <a:lnTo>
                  <a:pt x="455" y="270"/>
                </a:lnTo>
                <a:lnTo>
                  <a:pt x="463" y="286"/>
                </a:lnTo>
                <a:lnTo>
                  <a:pt x="475" y="299"/>
                </a:lnTo>
                <a:lnTo>
                  <a:pt x="490" y="311"/>
                </a:lnTo>
                <a:lnTo>
                  <a:pt x="507" y="318"/>
                </a:lnTo>
                <a:lnTo>
                  <a:pt x="523" y="324"/>
                </a:lnTo>
                <a:lnTo>
                  <a:pt x="538" y="326"/>
                </a:lnTo>
                <a:lnTo>
                  <a:pt x="551" y="327"/>
                </a:lnTo>
                <a:lnTo>
                  <a:pt x="560" y="327"/>
                </a:lnTo>
                <a:lnTo>
                  <a:pt x="563" y="327"/>
                </a:lnTo>
                <a:lnTo>
                  <a:pt x="563" y="332"/>
                </a:lnTo>
                <a:lnTo>
                  <a:pt x="563" y="327"/>
                </a:lnTo>
                <a:lnTo>
                  <a:pt x="566" y="327"/>
                </a:lnTo>
                <a:lnTo>
                  <a:pt x="573" y="327"/>
                </a:lnTo>
                <a:lnTo>
                  <a:pt x="583" y="326"/>
                </a:lnTo>
                <a:lnTo>
                  <a:pt x="594" y="324"/>
                </a:lnTo>
                <a:lnTo>
                  <a:pt x="608" y="319"/>
                </a:lnTo>
                <a:lnTo>
                  <a:pt x="622" y="314"/>
                </a:lnTo>
                <a:lnTo>
                  <a:pt x="636" y="308"/>
                </a:lnTo>
                <a:lnTo>
                  <a:pt x="649" y="298"/>
                </a:lnTo>
                <a:lnTo>
                  <a:pt x="661" y="286"/>
                </a:lnTo>
                <a:lnTo>
                  <a:pt x="670" y="271"/>
                </a:lnTo>
                <a:lnTo>
                  <a:pt x="677" y="252"/>
                </a:lnTo>
                <a:lnTo>
                  <a:pt x="679" y="230"/>
                </a:lnTo>
                <a:lnTo>
                  <a:pt x="679" y="228"/>
                </a:lnTo>
                <a:lnTo>
                  <a:pt x="689" y="228"/>
                </a:lnTo>
                <a:lnTo>
                  <a:pt x="689" y="231"/>
                </a:lnTo>
                <a:lnTo>
                  <a:pt x="690" y="252"/>
                </a:lnTo>
                <a:lnTo>
                  <a:pt x="696" y="270"/>
                </a:lnTo>
                <a:lnTo>
                  <a:pt x="704" y="286"/>
                </a:lnTo>
                <a:lnTo>
                  <a:pt x="715" y="299"/>
                </a:lnTo>
                <a:lnTo>
                  <a:pt x="731" y="311"/>
                </a:lnTo>
                <a:lnTo>
                  <a:pt x="746" y="318"/>
                </a:lnTo>
                <a:lnTo>
                  <a:pt x="763" y="324"/>
                </a:lnTo>
                <a:lnTo>
                  <a:pt x="778" y="326"/>
                </a:lnTo>
                <a:lnTo>
                  <a:pt x="791" y="327"/>
                </a:lnTo>
                <a:lnTo>
                  <a:pt x="799" y="327"/>
                </a:lnTo>
                <a:lnTo>
                  <a:pt x="802" y="327"/>
                </a:lnTo>
                <a:lnTo>
                  <a:pt x="803" y="337"/>
                </a:lnTo>
                <a:lnTo>
                  <a:pt x="802" y="337"/>
                </a:lnTo>
                <a:lnTo>
                  <a:pt x="799" y="337"/>
                </a:lnTo>
                <a:lnTo>
                  <a:pt x="796" y="337"/>
                </a:lnTo>
                <a:lnTo>
                  <a:pt x="785" y="337"/>
                </a:lnTo>
                <a:lnTo>
                  <a:pt x="772" y="335"/>
                </a:lnTo>
                <a:lnTo>
                  <a:pt x="756" y="332"/>
                </a:lnTo>
                <a:lnTo>
                  <a:pt x="740" y="327"/>
                </a:lnTo>
                <a:lnTo>
                  <a:pt x="723" y="318"/>
                </a:lnTo>
                <a:lnTo>
                  <a:pt x="708" y="307"/>
                </a:lnTo>
                <a:lnTo>
                  <a:pt x="698" y="294"/>
                </a:lnTo>
                <a:lnTo>
                  <a:pt x="689" y="281"/>
                </a:lnTo>
                <a:lnTo>
                  <a:pt x="683" y="265"/>
                </a:lnTo>
                <a:lnTo>
                  <a:pt x="674" y="284"/>
                </a:lnTo>
                <a:lnTo>
                  <a:pt x="662" y="299"/>
                </a:lnTo>
                <a:lnTo>
                  <a:pt x="647" y="311"/>
                </a:lnTo>
                <a:lnTo>
                  <a:pt x="631" y="321"/>
                </a:lnTo>
                <a:lnTo>
                  <a:pt x="615" y="327"/>
                </a:lnTo>
                <a:lnTo>
                  <a:pt x="600" y="332"/>
                </a:lnTo>
                <a:lnTo>
                  <a:pt x="586" y="334"/>
                </a:lnTo>
                <a:lnTo>
                  <a:pt x="574" y="336"/>
                </a:lnTo>
                <a:lnTo>
                  <a:pt x="567" y="337"/>
                </a:lnTo>
                <a:lnTo>
                  <a:pt x="563" y="337"/>
                </a:lnTo>
                <a:lnTo>
                  <a:pt x="562" y="337"/>
                </a:lnTo>
                <a:lnTo>
                  <a:pt x="560" y="337"/>
                </a:lnTo>
                <a:lnTo>
                  <a:pt x="555" y="337"/>
                </a:lnTo>
                <a:lnTo>
                  <a:pt x="545" y="336"/>
                </a:lnTo>
                <a:lnTo>
                  <a:pt x="532" y="335"/>
                </a:lnTo>
                <a:lnTo>
                  <a:pt x="516" y="332"/>
                </a:lnTo>
                <a:lnTo>
                  <a:pt x="499" y="327"/>
                </a:lnTo>
                <a:lnTo>
                  <a:pt x="483" y="318"/>
                </a:lnTo>
                <a:lnTo>
                  <a:pt x="468" y="307"/>
                </a:lnTo>
                <a:lnTo>
                  <a:pt x="457" y="294"/>
                </a:lnTo>
                <a:lnTo>
                  <a:pt x="449" y="281"/>
                </a:lnTo>
                <a:lnTo>
                  <a:pt x="443" y="265"/>
                </a:lnTo>
                <a:lnTo>
                  <a:pt x="435" y="282"/>
                </a:lnTo>
                <a:lnTo>
                  <a:pt x="424" y="296"/>
                </a:lnTo>
                <a:lnTo>
                  <a:pt x="412" y="308"/>
                </a:lnTo>
                <a:lnTo>
                  <a:pt x="397" y="317"/>
                </a:lnTo>
                <a:lnTo>
                  <a:pt x="382" y="325"/>
                </a:lnTo>
                <a:lnTo>
                  <a:pt x="368" y="329"/>
                </a:lnTo>
                <a:lnTo>
                  <a:pt x="355" y="333"/>
                </a:lnTo>
                <a:lnTo>
                  <a:pt x="343" y="335"/>
                </a:lnTo>
                <a:lnTo>
                  <a:pt x="333" y="336"/>
                </a:lnTo>
                <a:lnTo>
                  <a:pt x="333" y="337"/>
                </a:lnTo>
                <a:lnTo>
                  <a:pt x="331" y="337"/>
                </a:lnTo>
                <a:lnTo>
                  <a:pt x="329" y="337"/>
                </a:lnTo>
                <a:lnTo>
                  <a:pt x="325" y="337"/>
                </a:lnTo>
                <a:lnTo>
                  <a:pt x="315" y="336"/>
                </a:lnTo>
                <a:lnTo>
                  <a:pt x="302" y="335"/>
                </a:lnTo>
                <a:lnTo>
                  <a:pt x="286" y="332"/>
                </a:lnTo>
                <a:lnTo>
                  <a:pt x="269" y="327"/>
                </a:lnTo>
                <a:lnTo>
                  <a:pt x="253" y="318"/>
                </a:lnTo>
                <a:lnTo>
                  <a:pt x="237" y="307"/>
                </a:lnTo>
                <a:lnTo>
                  <a:pt x="227" y="294"/>
                </a:lnTo>
                <a:lnTo>
                  <a:pt x="218" y="281"/>
                </a:lnTo>
                <a:lnTo>
                  <a:pt x="213" y="265"/>
                </a:lnTo>
                <a:lnTo>
                  <a:pt x="205" y="283"/>
                </a:lnTo>
                <a:lnTo>
                  <a:pt x="193" y="297"/>
                </a:lnTo>
                <a:lnTo>
                  <a:pt x="180" y="309"/>
                </a:lnTo>
                <a:lnTo>
                  <a:pt x="166" y="317"/>
                </a:lnTo>
                <a:lnTo>
                  <a:pt x="151" y="325"/>
                </a:lnTo>
                <a:lnTo>
                  <a:pt x="136" y="330"/>
                </a:lnTo>
                <a:lnTo>
                  <a:pt x="122" y="333"/>
                </a:lnTo>
                <a:lnTo>
                  <a:pt x="111" y="335"/>
                </a:lnTo>
                <a:lnTo>
                  <a:pt x="101" y="336"/>
                </a:lnTo>
                <a:lnTo>
                  <a:pt x="95" y="337"/>
                </a:lnTo>
                <a:lnTo>
                  <a:pt x="93" y="337"/>
                </a:lnTo>
                <a:lnTo>
                  <a:pt x="93" y="327"/>
                </a:lnTo>
                <a:lnTo>
                  <a:pt x="96" y="327"/>
                </a:lnTo>
                <a:lnTo>
                  <a:pt x="102" y="327"/>
                </a:lnTo>
                <a:lnTo>
                  <a:pt x="112" y="326"/>
                </a:lnTo>
                <a:lnTo>
                  <a:pt x="125" y="324"/>
                </a:lnTo>
                <a:lnTo>
                  <a:pt x="137" y="319"/>
                </a:lnTo>
                <a:lnTo>
                  <a:pt x="152" y="314"/>
                </a:lnTo>
                <a:lnTo>
                  <a:pt x="166" y="308"/>
                </a:lnTo>
                <a:lnTo>
                  <a:pt x="178" y="298"/>
                </a:lnTo>
                <a:lnTo>
                  <a:pt x="190" y="286"/>
                </a:lnTo>
                <a:lnTo>
                  <a:pt x="199" y="271"/>
                </a:lnTo>
                <a:lnTo>
                  <a:pt x="206" y="252"/>
                </a:lnTo>
                <a:lnTo>
                  <a:pt x="209" y="230"/>
                </a:lnTo>
                <a:lnTo>
                  <a:pt x="209" y="228"/>
                </a:lnTo>
                <a:close/>
                <a:moveTo>
                  <a:pt x="872" y="49"/>
                </a:moveTo>
                <a:lnTo>
                  <a:pt x="872" y="455"/>
                </a:lnTo>
                <a:lnTo>
                  <a:pt x="1092" y="455"/>
                </a:lnTo>
                <a:lnTo>
                  <a:pt x="1602" y="819"/>
                </a:lnTo>
                <a:lnTo>
                  <a:pt x="1832" y="819"/>
                </a:lnTo>
                <a:lnTo>
                  <a:pt x="1832" y="681"/>
                </a:lnTo>
                <a:lnTo>
                  <a:pt x="1857" y="681"/>
                </a:lnTo>
                <a:lnTo>
                  <a:pt x="1857" y="657"/>
                </a:lnTo>
                <a:lnTo>
                  <a:pt x="1832" y="657"/>
                </a:lnTo>
                <a:lnTo>
                  <a:pt x="1832" y="538"/>
                </a:lnTo>
                <a:lnTo>
                  <a:pt x="1480" y="538"/>
                </a:lnTo>
                <a:lnTo>
                  <a:pt x="1076" y="282"/>
                </a:lnTo>
                <a:lnTo>
                  <a:pt x="1076" y="49"/>
                </a:lnTo>
                <a:lnTo>
                  <a:pt x="872" y="49"/>
                </a:lnTo>
                <a:close/>
                <a:moveTo>
                  <a:pt x="152" y="45"/>
                </a:moveTo>
                <a:lnTo>
                  <a:pt x="142" y="66"/>
                </a:lnTo>
                <a:lnTo>
                  <a:pt x="130" y="83"/>
                </a:lnTo>
                <a:lnTo>
                  <a:pt x="115" y="96"/>
                </a:lnTo>
                <a:lnTo>
                  <a:pt x="98" y="108"/>
                </a:lnTo>
                <a:lnTo>
                  <a:pt x="81" y="116"/>
                </a:lnTo>
                <a:lnTo>
                  <a:pt x="64" y="123"/>
                </a:lnTo>
                <a:lnTo>
                  <a:pt x="47" y="127"/>
                </a:lnTo>
                <a:lnTo>
                  <a:pt x="33" y="130"/>
                </a:lnTo>
                <a:lnTo>
                  <a:pt x="21" y="132"/>
                </a:lnTo>
                <a:lnTo>
                  <a:pt x="12" y="132"/>
                </a:lnTo>
                <a:lnTo>
                  <a:pt x="12" y="1009"/>
                </a:lnTo>
                <a:lnTo>
                  <a:pt x="854" y="1009"/>
                </a:lnTo>
                <a:lnTo>
                  <a:pt x="854" y="610"/>
                </a:lnTo>
                <a:lnTo>
                  <a:pt x="954" y="610"/>
                </a:lnTo>
                <a:lnTo>
                  <a:pt x="1470" y="956"/>
                </a:lnTo>
                <a:lnTo>
                  <a:pt x="1597" y="956"/>
                </a:lnTo>
                <a:lnTo>
                  <a:pt x="1597" y="1201"/>
                </a:lnTo>
                <a:lnTo>
                  <a:pt x="1988" y="1201"/>
                </a:lnTo>
                <a:lnTo>
                  <a:pt x="1986" y="1201"/>
                </a:lnTo>
                <a:lnTo>
                  <a:pt x="1984" y="1200"/>
                </a:lnTo>
                <a:lnTo>
                  <a:pt x="1980" y="1199"/>
                </a:lnTo>
                <a:lnTo>
                  <a:pt x="1976" y="1197"/>
                </a:lnTo>
                <a:lnTo>
                  <a:pt x="1973" y="1196"/>
                </a:lnTo>
                <a:lnTo>
                  <a:pt x="1972" y="1194"/>
                </a:lnTo>
                <a:lnTo>
                  <a:pt x="1971" y="1194"/>
                </a:lnTo>
                <a:lnTo>
                  <a:pt x="1970" y="1193"/>
                </a:lnTo>
                <a:lnTo>
                  <a:pt x="1971" y="1193"/>
                </a:lnTo>
                <a:lnTo>
                  <a:pt x="1972" y="1192"/>
                </a:lnTo>
                <a:lnTo>
                  <a:pt x="1974" y="1192"/>
                </a:lnTo>
                <a:lnTo>
                  <a:pt x="1978" y="1190"/>
                </a:lnTo>
                <a:lnTo>
                  <a:pt x="1983" y="1188"/>
                </a:lnTo>
                <a:lnTo>
                  <a:pt x="1988" y="1186"/>
                </a:lnTo>
                <a:lnTo>
                  <a:pt x="1993" y="1183"/>
                </a:lnTo>
                <a:lnTo>
                  <a:pt x="1996" y="1181"/>
                </a:lnTo>
                <a:lnTo>
                  <a:pt x="1999" y="1179"/>
                </a:lnTo>
                <a:lnTo>
                  <a:pt x="2001" y="1177"/>
                </a:lnTo>
                <a:lnTo>
                  <a:pt x="2003" y="1174"/>
                </a:lnTo>
                <a:lnTo>
                  <a:pt x="2005" y="1172"/>
                </a:lnTo>
                <a:lnTo>
                  <a:pt x="2007" y="1169"/>
                </a:lnTo>
                <a:lnTo>
                  <a:pt x="2010" y="1161"/>
                </a:lnTo>
                <a:lnTo>
                  <a:pt x="1994" y="1155"/>
                </a:lnTo>
                <a:lnTo>
                  <a:pt x="1981" y="1147"/>
                </a:lnTo>
                <a:lnTo>
                  <a:pt x="1969" y="1134"/>
                </a:lnTo>
                <a:lnTo>
                  <a:pt x="1961" y="1120"/>
                </a:lnTo>
                <a:lnTo>
                  <a:pt x="1961" y="1120"/>
                </a:lnTo>
                <a:lnTo>
                  <a:pt x="1957" y="1124"/>
                </a:lnTo>
                <a:lnTo>
                  <a:pt x="1953" y="1128"/>
                </a:lnTo>
                <a:lnTo>
                  <a:pt x="1949" y="1130"/>
                </a:lnTo>
                <a:lnTo>
                  <a:pt x="1944" y="1132"/>
                </a:lnTo>
                <a:lnTo>
                  <a:pt x="1938" y="1133"/>
                </a:lnTo>
                <a:lnTo>
                  <a:pt x="1933" y="1133"/>
                </a:lnTo>
                <a:lnTo>
                  <a:pt x="1930" y="1133"/>
                </a:lnTo>
                <a:lnTo>
                  <a:pt x="1927" y="1132"/>
                </a:lnTo>
                <a:lnTo>
                  <a:pt x="1924" y="1131"/>
                </a:lnTo>
                <a:lnTo>
                  <a:pt x="1918" y="1129"/>
                </a:lnTo>
                <a:lnTo>
                  <a:pt x="1913" y="1124"/>
                </a:lnTo>
                <a:lnTo>
                  <a:pt x="1910" y="1121"/>
                </a:lnTo>
                <a:lnTo>
                  <a:pt x="1908" y="1118"/>
                </a:lnTo>
                <a:lnTo>
                  <a:pt x="1906" y="1115"/>
                </a:lnTo>
                <a:lnTo>
                  <a:pt x="1905" y="1112"/>
                </a:lnTo>
                <a:lnTo>
                  <a:pt x="1904" y="1110"/>
                </a:lnTo>
                <a:lnTo>
                  <a:pt x="1904" y="1109"/>
                </a:lnTo>
                <a:lnTo>
                  <a:pt x="1904" y="1109"/>
                </a:lnTo>
                <a:lnTo>
                  <a:pt x="1904" y="1109"/>
                </a:lnTo>
                <a:lnTo>
                  <a:pt x="1905" y="1109"/>
                </a:lnTo>
                <a:lnTo>
                  <a:pt x="1908" y="1109"/>
                </a:lnTo>
                <a:lnTo>
                  <a:pt x="1910" y="1110"/>
                </a:lnTo>
                <a:lnTo>
                  <a:pt x="1913" y="1110"/>
                </a:lnTo>
                <a:lnTo>
                  <a:pt x="1917" y="1111"/>
                </a:lnTo>
                <a:lnTo>
                  <a:pt x="1923" y="1111"/>
                </a:lnTo>
                <a:lnTo>
                  <a:pt x="1928" y="1112"/>
                </a:lnTo>
                <a:lnTo>
                  <a:pt x="1931" y="1112"/>
                </a:lnTo>
                <a:lnTo>
                  <a:pt x="1934" y="1111"/>
                </a:lnTo>
                <a:lnTo>
                  <a:pt x="1937" y="1110"/>
                </a:lnTo>
                <a:lnTo>
                  <a:pt x="1943" y="1109"/>
                </a:lnTo>
                <a:lnTo>
                  <a:pt x="1947" y="1107"/>
                </a:lnTo>
                <a:lnTo>
                  <a:pt x="1955" y="1101"/>
                </a:lnTo>
                <a:lnTo>
                  <a:pt x="1954" y="1095"/>
                </a:lnTo>
                <a:lnTo>
                  <a:pt x="1954" y="1090"/>
                </a:lnTo>
                <a:lnTo>
                  <a:pt x="1956" y="1072"/>
                </a:lnTo>
                <a:lnTo>
                  <a:pt x="1962" y="1057"/>
                </a:lnTo>
                <a:lnTo>
                  <a:pt x="1971" y="1042"/>
                </a:lnTo>
                <a:lnTo>
                  <a:pt x="1967" y="1042"/>
                </a:lnTo>
                <a:lnTo>
                  <a:pt x="1963" y="1040"/>
                </a:lnTo>
                <a:lnTo>
                  <a:pt x="1958" y="1039"/>
                </a:lnTo>
                <a:lnTo>
                  <a:pt x="1954" y="1036"/>
                </a:lnTo>
                <a:lnTo>
                  <a:pt x="1951" y="1033"/>
                </a:lnTo>
                <a:lnTo>
                  <a:pt x="1948" y="1029"/>
                </a:lnTo>
                <a:lnTo>
                  <a:pt x="1946" y="1026"/>
                </a:lnTo>
                <a:lnTo>
                  <a:pt x="1944" y="1022"/>
                </a:lnTo>
                <a:lnTo>
                  <a:pt x="1943" y="1019"/>
                </a:lnTo>
                <a:lnTo>
                  <a:pt x="1942" y="1016"/>
                </a:lnTo>
                <a:lnTo>
                  <a:pt x="1942" y="1013"/>
                </a:lnTo>
                <a:lnTo>
                  <a:pt x="1942" y="1009"/>
                </a:lnTo>
                <a:lnTo>
                  <a:pt x="1943" y="1003"/>
                </a:lnTo>
                <a:lnTo>
                  <a:pt x="1944" y="998"/>
                </a:lnTo>
                <a:lnTo>
                  <a:pt x="1946" y="994"/>
                </a:lnTo>
                <a:lnTo>
                  <a:pt x="1948" y="990"/>
                </a:lnTo>
                <a:lnTo>
                  <a:pt x="1951" y="988"/>
                </a:lnTo>
                <a:lnTo>
                  <a:pt x="1953" y="986"/>
                </a:lnTo>
                <a:lnTo>
                  <a:pt x="1954" y="985"/>
                </a:lnTo>
                <a:lnTo>
                  <a:pt x="1956" y="983"/>
                </a:lnTo>
                <a:lnTo>
                  <a:pt x="1956" y="982"/>
                </a:lnTo>
                <a:lnTo>
                  <a:pt x="1956" y="983"/>
                </a:lnTo>
                <a:lnTo>
                  <a:pt x="1956" y="985"/>
                </a:lnTo>
                <a:lnTo>
                  <a:pt x="1957" y="987"/>
                </a:lnTo>
                <a:lnTo>
                  <a:pt x="1957" y="990"/>
                </a:lnTo>
                <a:lnTo>
                  <a:pt x="1958" y="993"/>
                </a:lnTo>
                <a:lnTo>
                  <a:pt x="1958" y="996"/>
                </a:lnTo>
                <a:lnTo>
                  <a:pt x="1959" y="1002"/>
                </a:lnTo>
                <a:lnTo>
                  <a:pt x="1962" y="1008"/>
                </a:lnTo>
                <a:lnTo>
                  <a:pt x="1963" y="1011"/>
                </a:lnTo>
                <a:lnTo>
                  <a:pt x="1964" y="1013"/>
                </a:lnTo>
                <a:lnTo>
                  <a:pt x="1966" y="1016"/>
                </a:lnTo>
                <a:lnTo>
                  <a:pt x="1968" y="1018"/>
                </a:lnTo>
                <a:lnTo>
                  <a:pt x="1970" y="1021"/>
                </a:lnTo>
                <a:lnTo>
                  <a:pt x="1972" y="1023"/>
                </a:lnTo>
                <a:lnTo>
                  <a:pt x="1977" y="1028"/>
                </a:lnTo>
                <a:lnTo>
                  <a:pt x="1982" y="1031"/>
                </a:lnTo>
                <a:lnTo>
                  <a:pt x="1982" y="1031"/>
                </a:lnTo>
                <a:lnTo>
                  <a:pt x="1993" y="1023"/>
                </a:lnTo>
                <a:lnTo>
                  <a:pt x="2006" y="1018"/>
                </a:lnTo>
                <a:lnTo>
                  <a:pt x="2006" y="922"/>
                </a:lnTo>
                <a:lnTo>
                  <a:pt x="1980" y="922"/>
                </a:lnTo>
                <a:lnTo>
                  <a:pt x="1980" y="706"/>
                </a:lnTo>
                <a:lnTo>
                  <a:pt x="1962" y="706"/>
                </a:lnTo>
                <a:lnTo>
                  <a:pt x="1962" y="813"/>
                </a:lnTo>
                <a:lnTo>
                  <a:pt x="1855" y="813"/>
                </a:lnTo>
                <a:lnTo>
                  <a:pt x="1855" y="844"/>
                </a:lnTo>
                <a:lnTo>
                  <a:pt x="1594" y="844"/>
                </a:lnTo>
                <a:lnTo>
                  <a:pt x="1084" y="478"/>
                </a:lnTo>
                <a:lnTo>
                  <a:pt x="849" y="478"/>
                </a:lnTo>
                <a:lnTo>
                  <a:pt x="849" y="133"/>
                </a:lnTo>
                <a:lnTo>
                  <a:pt x="832" y="131"/>
                </a:lnTo>
                <a:lnTo>
                  <a:pt x="813" y="128"/>
                </a:lnTo>
                <a:lnTo>
                  <a:pt x="792" y="122"/>
                </a:lnTo>
                <a:lnTo>
                  <a:pt x="771" y="111"/>
                </a:lnTo>
                <a:lnTo>
                  <a:pt x="752" y="96"/>
                </a:lnTo>
                <a:lnTo>
                  <a:pt x="738" y="82"/>
                </a:lnTo>
                <a:lnTo>
                  <a:pt x="728" y="65"/>
                </a:lnTo>
                <a:lnTo>
                  <a:pt x="721" y="45"/>
                </a:lnTo>
                <a:lnTo>
                  <a:pt x="712" y="66"/>
                </a:lnTo>
                <a:lnTo>
                  <a:pt x="698" y="84"/>
                </a:lnTo>
                <a:lnTo>
                  <a:pt x="683" y="98"/>
                </a:lnTo>
                <a:lnTo>
                  <a:pt x="665" y="109"/>
                </a:lnTo>
                <a:lnTo>
                  <a:pt x="648" y="117"/>
                </a:lnTo>
                <a:lnTo>
                  <a:pt x="630" y="124"/>
                </a:lnTo>
                <a:lnTo>
                  <a:pt x="613" y="128"/>
                </a:lnTo>
                <a:lnTo>
                  <a:pt x="600" y="131"/>
                </a:lnTo>
                <a:lnTo>
                  <a:pt x="587" y="132"/>
                </a:lnTo>
                <a:lnTo>
                  <a:pt x="580" y="133"/>
                </a:lnTo>
                <a:lnTo>
                  <a:pt x="575" y="133"/>
                </a:lnTo>
                <a:lnTo>
                  <a:pt x="574" y="133"/>
                </a:lnTo>
                <a:lnTo>
                  <a:pt x="571" y="133"/>
                </a:lnTo>
                <a:lnTo>
                  <a:pt x="567" y="133"/>
                </a:lnTo>
                <a:lnTo>
                  <a:pt x="554" y="133"/>
                </a:lnTo>
                <a:lnTo>
                  <a:pt x="538" y="131"/>
                </a:lnTo>
                <a:lnTo>
                  <a:pt x="519" y="127"/>
                </a:lnTo>
                <a:lnTo>
                  <a:pt x="499" y="121"/>
                </a:lnTo>
                <a:lnTo>
                  <a:pt x="479" y="111"/>
                </a:lnTo>
                <a:lnTo>
                  <a:pt x="460" y="96"/>
                </a:lnTo>
                <a:lnTo>
                  <a:pt x="448" y="82"/>
                </a:lnTo>
                <a:lnTo>
                  <a:pt x="437" y="65"/>
                </a:lnTo>
                <a:lnTo>
                  <a:pt x="431" y="45"/>
                </a:lnTo>
                <a:lnTo>
                  <a:pt x="420" y="66"/>
                </a:lnTo>
                <a:lnTo>
                  <a:pt x="407" y="84"/>
                </a:lnTo>
                <a:lnTo>
                  <a:pt x="392" y="97"/>
                </a:lnTo>
                <a:lnTo>
                  <a:pt x="375" y="109"/>
                </a:lnTo>
                <a:lnTo>
                  <a:pt x="358" y="117"/>
                </a:lnTo>
                <a:lnTo>
                  <a:pt x="340" y="124"/>
                </a:lnTo>
                <a:lnTo>
                  <a:pt x="323" y="128"/>
                </a:lnTo>
                <a:lnTo>
                  <a:pt x="309" y="131"/>
                </a:lnTo>
                <a:lnTo>
                  <a:pt x="297" y="132"/>
                </a:lnTo>
                <a:lnTo>
                  <a:pt x="297" y="133"/>
                </a:lnTo>
                <a:lnTo>
                  <a:pt x="296" y="133"/>
                </a:lnTo>
                <a:lnTo>
                  <a:pt x="292" y="133"/>
                </a:lnTo>
                <a:lnTo>
                  <a:pt x="288" y="133"/>
                </a:lnTo>
                <a:lnTo>
                  <a:pt x="276" y="133"/>
                </a:lnTo>
                <a:lnTo>
                  <a:pt x="260" y="131"/>
                </a:lnTo>
                <a:lnTo>
                  <a:pt x="241" y="127"/>
                </a:lnTo>
                <a:lnTo>
                  <a:pt x="221" y="121"/>
                </a:lnTo>
                <a:lnTo>
                  <a:pt x="201" y="111"/>
                </a:lnTo>
                <a:lnTo>
                  <a:pt x="183" y="96"/>
                </a:lnTo>
                <a:lnTo>
                  <a:pt x="169" y="82"/>
                </a:lnTo>
                <a:lnTo>
                  <a:pt x="158" y="65"/>
                </a:lnTo>
                <a:lnTo>
                  <a:pt x="152" y="45"/>
                </a:lnTo>
                <a:close/>
                <a:moveTo>
                  <a:pt x="147" y="0"/>
                </a:moveTo>
                <a:lnTo>
                  <a:pt x="158" y="1"/>
                </a:lnTo>
                <a:lnTo>
                  <a:pt x="158" y="4"/>
                </a:lnTo>
                <a:lnTo>
                  <a:pt x="160" y="29"/>
                </a:lnTo>
                <a:lnTo>
                  <a:pt x="167" y="52"/>
                </a:lnTo>
                <a:lnTo>
                  <a:pt x="176" y="71"/>
                </a:lnTo>
                <a:lnTo>
                  <a:pt x="190" y="88"/>
                </a:lnTo>
                <a:lnTo>
                  <a:pt x="206" y="100"/>
                </a:lnTo>
                <a:lnTo>
                  <a:pt x="224" y="109"/>
                </a:lnTo>
                <a:lnTo>
                  <a:pt x="241" y="114"/>
                </a:lnTo>
                <a:lnTo>
                  <a:pt x="258" y="118"/>
                </a:lnTo>
                <a:lnTo>
                  <a:pt x="272" y="121"/>
                </a:lnTo>
                <a:lnTo>
                  <a:pt x="285" y="121"/>
                </a:lnTo>
                <a:lnTo>
                  <a:pt x="285" y="121"/>
                </a:lnTo>
                <a:lnTo>
                  <a:pt x="288" y="121"/>
                </a:lnTo>
                <a:lnTo>
                  <a:pt x="295" y="121"/>
                </a:lnTo>
                <a:lnTo>
                  <a:pt x="303" y="120"/>
                </a:lnTo>
                <a:lnTo>
                  <a:pt x="315" y="117"/>
                </a:lnTo>
                <a:lnTo>
                  <a:pt x="327" y="115"/>
                </a:lnTo>
                <a:lnTo>
                  <a:pt x="342" y="111"/>
                </a:lnTo>
                <a:lnTo>
                  <a:pt x="356" y="106"/>
                </a:lnTo>
                <a:lnTo>
                  <a:pt x="371" y="98"/>
                </a:lnTo>
                <a:lnTo>
                  <a:pt x="384" y="89"/>
                </a:lnTo>
                <a:lnTo>
                  <a:pt x="397" y="77"/>
                </a:lnTo>
                <a:lnTo>
                  <a:pt x="409" y="64"/>
                </a:lnTo>
                <a:lnTo>
                  <a:pt x="417" y="47"/>
                </a:lnTo>
                <a:lnTo>
                  <a:pt x="423" y="27"/>
                </a:lnTo>
                <a:lnTo>
                  <a:pt x="425" y="4"/>
                </a:lnTo>
                <a:lnTo>
                  <a:pt x="425" y="0"/>
                </a:lnTo>
                <a:lnTo>
                  <a:pt x="437" y="1"/>
                </a:lnTo>
                <a:lnTo>
                  <a:pt x="437" y="4"/>
                </a:lnTo>
                <a:lnTo>
                  <a:pt x="439" y="29"/>
                </a:lnTo>
                <a:lnTo>
                  <a:pt x="445" y="52"/>
                </a:lnTo>
                <a:lnTo>
                  <a:pt x="455" y="71"/>
                </a:lnTo>
                <a:lnTo>
                  <a:pt x="469" y="88"/>
                </a:lnTo>
                <a:lnTo>
                  <a:pt x="486" y="101"/>
                </a:lnTo>
                <a:lnTo>
                  <a:pt x="502" y="109"/>
                </a:lnTo>
                <a:lnTo>
                  <a:pt x="520" y="115"/>
                </a:lnTo>
                <a:lnTo>
                  <a:pt x="536" y="118"/>
                </a:lnTo>
                <a:lnTo>
                  <a:pt x="552" y="121"/>
                </a:lnTo>
                <a:lnTo>
                  <a:pt x="564" y="121"/>
                </a:lnTo>
                <a:lnTo>
                  <a:pt x="572" y="121"/>
                </a:lnTo>
                <a:lnTo>
                  <a:pt x="575" y="121"/>
                </a:lnTo>
                <a:lnTo>
                  <a:pt x="575" y="127"/>
                </a:lnTo>
                <a:lnTo>
                  <a:pt x="575" y="121"/>
                </a:lnTo>
                <a:lnTo>
                  <a:pt x="579" y="121"/>
                </a:lnTo>
                <a:lnTo>
                  <a:pt x="585" y="121"/>
                </a:lnTo>
                <a:lnTo>
                  <a:pt x="594" y="120"/>
                </a:lnTo>
                <a:lnTo>
                  <a:pt x="605" y="117"/>
                </a:lnTo>
                <a:lnTo>
                  <a:pt x="619" y="115"/>
                </a:lnTo>
                <a:lnTo>
                  <a:pt x="632" y="111"/>
                </a:lnTo>
                <a:lnTo>
                  <a:pt x="647" y="106"/>
                </a:lnTo>
                <a:lnTo>
                  <a:pt x="661" y="98"/>
                </a:lnTo>
                <a:lnTo>
                  <a:pt x="676" y="89"/>
                </a:lnTo>
                <a:lnTo>
                  <a:pt x="688" y="77"/>
                </a:lnTo>
                <a:lnTo>
                  <a:pt x="699" y="64"/>
                </a:lnTo>
                <a:lnTo>
                  <a:pt x="707" y="47"/>
                </a:lnTo>
                <a:lnTo>
                  <a:pt x="714" y="27"/>
                </a:lnTo>
                <a:lnTo>
                  <a:pt x="716" y="4"/>
                </a:lnTo>
                <a:lnTo>
                  <a:pt x="717" y="0"/>
                </a:lnTo>
                <a:lnTo>
                  <a:pt x="728" y="1"/>
                </a:lnTo>
                <a:lnTo>
                  <a:pt x="728" y="4"/>
                </a:lnTo>
                <a:lnTo>
                  <a:pt x="731" y="29"/>
                </a:lnTo>
                <a:lnTo>
                  <a:pt x="736" y="52"/>
                </a:lnTo>
                <a:lnTo>
                  <a:pt x="746" y="71"/>
                </a:lnTo>
                <a:lnTo>
                  <a:pt x="760" y="88"/>
                </a:lnTo>
                <a:lnTo>
                  <a:pt x="777" y="101"/>
                </a:lnTo>
                <a:lnTo>
                  <a:pt x="796" y="110"/>
                </a:lnTo>
                <a:lnTo>
                  <a:pt x="816" y="116"/>
                </a:lnTo>
                <a:lnTo>
                  <a:pt x="833" y="120"/>
                </a:lnTo>
                <a:lnTo>
                  <a:pt x="849" y="121"/>
                </a:lnTo>
                <a:lnTo>
                  <a:pt x="849" y="25"/>
                </a:lnTo>
                <a:lnTo>
                  <a:pt x="1100" y="25"/>
                </a:lnTo>
                <a:lnTo>
                  <a:pt x="1100" y="268"/>
                </a:lnTo>
                <a:lnTo>
                  <a:pt x="1488" y="514"/>
                </a:lnTo>
                <a:lnTo>
                  <a:pt x="1855" y="514"/>
                </a:lnTo>
                <a:lnTo>
                  <a:pt x="1855" y="540"/>
                </a:lnTo>
                <a:lnTo>
                  <a:pt x="1962" y="540"/>
                </a:lnTo>
                <a:lnTo>
                  <a:pt x="1962" y="634"/>
                </a:lnTo>
                <a:lnTo>
                  <a:pt x="1980" y="634"/>
                </a:lnTo>
                <a:lnTo>
                  <a:pt x="1980" y="536"/>
                </a:lnTo>
                <a:lnTo>
                  <a:pt x="1874" y="536"/>
                </a:lnTo>
                <a:lnTo>
                  <a:pt x="1874" y="463"/>
                </a:lnTo>
                <a:lnTo>
                  <a:pt x="1925" y="463"/>
                </a:lnTo>
                <a:lnTo>
                  <a:pt x="2001" y="381"/>
                </a:lnTo>
                <a:lnTo>
                  <a:pt x="2049" y="381"/>
                </a:lnTo>
                <a:lnTo>
                  <a:pt x="2132" y="464"/>
                </a:lnTo>
                <a:lnTo>
                  <a:pt x="2188" y="464"/>
                </a:lnTo>
                <a:lnTo>
                  <a:pt x="2188" y="536"/>
                </a:lnTo>
                <a:lnTo>
                  <a:pt x="2071" y="536"/>
                </a:lnTo>
                <a:lnTo>
                  <a:pt x="2071" y="634"/>
                </a:lnTo>
                <a:lnTo>
                  <a:pt x="2086" y="634"/>
                </a:lnTo>
                <a:lnTo>
                  <a:pt x="2086" y="540"/>
                </a:lnTo>
                <a:lnTo>
                  <a:pt x="2194" y="540"/>
                </a:lnTo>
                <a:lnTo>
                  <a:pt x="2194" y="634"/>
                </a:lnTo>
                <a:lnTo>
                  <a:pt x="2203" y="634"/>
                </a:lnTo>
                <a:lnTo>
                  <a:pt x="2203" y="398"/>
                </a:lnTo>
                <a:lnTo>
                  <a:pt x="2254" y="398"/>
                </a:lnTo>
                <a:lnTo>
                  <a:pt x="2254" y="204"/>
                </a:lnTo>
                <a:lnTo>
                  <a:pt x="2446" y="204"/>
                </a:lnTo>
                <a:lnTo>
                  <a:pt x="2446" y="398"/>
                </a:lnTo>
                <a:lnTo>
                  <a:pt x="2665" y="398"/>
                </a:lnTo>
                <a:lnTo>
                  <a:pt x="2665" y="741"/>
                </a:lnTo>
                <a:lnTo>
                  <a:pt x="2678" y="735"/>
                </a:lnTo>
                <a:lnTo>
                  <a:pt x="2693" y="728"/>
                </a:lnTo>
                <a:lnTo>
                  <a:pt x="2707" y="718"/>
                </a:lnTo>
                <a:lnTo>
                  <a:pt x="2719" y="707"/>
                </a:lnTo>
                <a:lnTo>
                  <a:pt x="2730" y="693"/>
                </a:lnTo>
                <a:lnTo>
                  <a:pt x="2739" y="676"/>
                </a:lnTo>
                <a:lnTo>
                  <a:pt x="2744" y="657"/>
                </a:lnTo>
                <a:lnTo>
                  <a:pt x="2746" y="634"/>
                </a:lnTo>
                <a:lnTo>
                  <a:pt x="2746" y="631"/>
                </a:lnTo>
                <a:lnTo>
                  <a:pt x="2759" y="631"/>
                </a:lnTo>
                <a:lnTo>
                  <a:pt x="2759" y="635"/>
                </a:lnTo>
                <a:lnTo>
                  <a:pt x="2760" y="660"/>
                </a:lnTo>
                <a:lnTo>
                  <a:pt x="2766" y="683"/>
                </a:lnTo>
                <a:lnTo>
                  <a:pt x="2776" y="701"/>
                </a:lnTo>
                <a:lnTo>
                  <a:pt x="2789" y="718"/>
                </a:lnTo>
                <a:lnTo>
                  <a:pt x="2806" y="731"/>
                </a:lnTo>
                <a:lnTo>
                  <a:pt x="2823" y="739"/>
                </a:lnTo>
                <a:lnTo>
                  <a:pt x="2840" y="746"/>
                </a:lnTo>
                <a:lnTo>
                  <a:pt x="2857" y="749"/>
                </a:lnTo>
                <a:lnTo>
                  <a:pt x="2872" y="751"/>
                </a:lnTo>
                <a:lnTo>
                  <a:pt x="2884" y="752"/>
                </a:lnTo>
                <a:lnTo>
                  <a:pt x="2884" y="752"/>
                </a:lnTo>
                <a:lnTo>
                  <a:pt x="2887" y="752"/>
                </a:lnTo>
                <a:lnTo>
                  <a:pt x="2894" y="751"/>
                </a:lnTo>
                <a:lnTo>
                  <a:pt x="2902" y="750"/>
                </a:lnTo>
                <a:lnTo>
                  <a:pt x="2914" y="749"/>
                </a:lnTo>
                <a:lnTo>
                  <a:pt x="2927" y="746"/>
                </a:lnTo>
                <a:lnTo>
                  <a:pt x="2941" y="741"/>
                </a:lnTo>
                <a:lnTo>
                  <a:pt x="2956" y="736"/>
                </a:lnTo>
                <a:lnTo>
                  <a:pt x="2970" y="729"/>
                </a:lnTo>
                <a:lnTo>
                  <a:pt x="2984" y="719"/>
                </a:lnTo>
                <a:lnTo>
                  <a:pt x="2997" y="708"/>
                </a:lnTo>
                <a:lnTo>
                  <a:pt x="3008" y="694"/>
                </a:lnTo>
                <a:lnTo>
                  <a:pt x="3016" y="677"/>
                </a:lnTo>
                <a:lnTo>
                  <a:pt x="3023" y="657"/>
                </a:lnTo>
                <a:lnTo>
                  <a:pt x="3025" y="634"/>
                </a:lnTo>
                <a:lnTo>
                  <a:pt x="3025" y="631"/>
                </a:lnTo>
                <a:lnTo>
                  <a:pt x="3037" y="631"/>
                </a:lnTo>
                <a:lnTo>
                  <a:pt x="3037" y="635"/>
                </a:lnTo>
                <a:lnTo>
                  <a:pt x="3038" y="660"/>
                </a:lnTo>
                <a:lnTo>
                  <a:pt x="3045" y="683"/>
                </a:lnTo>
                <a:lnTo>
                  <a:pt x="3054" y="701"/>
                </a:lnTo>
                <a:lnTo>
                  <a:pt x="3069" y="718"/>
                </a:lnTo>
                <a:lnTo>
                  <a:pt x="3085" y="731"/>
                </a:lnTo>
                <a:lnTo>
                  <a:pt x="3102" y="739"/>
                </a:lnTo>
                <a:lnTo>
                  <a:pt x="3120" y="746"/>
                </a:lnTo>
                <a:lnTo>
                  <a:pt x="3137" y="749"/>
                </a:lnTo>
                <a:lnTo>
                  <a:pt x="3151" y="751"/>
                </a:lnTo>
                <a:lnTo>
                  <a:pt x="3163" y="752"/>
                </a:lnTo>
                <a:lnTo>
                  <a:pt x="3171" y="752"/>
                </a:lnTo>
                <a:lnTo>
                  <a:pt x="3175" y="752"/>
                </a:lnTo>
                <a:lnTo>
                  <a:pt x="3175" y="757"/>
                </a:lnTo>
                <a:lnTo>
                  <a:pt x="3175" y="752"/>
                </a:lnTo>
                <a:lnTo>
                  <a:pt x="3178" y="752"/>
                </a:lnTo>
                <a:lnTo>
                  <a:pt x="3184" y="751"/>
                </a:lnTo>
                <a:lnTo>
                  <a:pt x="3194" y="750"/>
                </a:lnTo>
                <a:lnTo>
                  <a:pt x="3204" y="749"/>
                </a:lnTo>
                <a:lnTo>
                  <a:pt x="3218" y="746"/>
                </a:lnTo>
                <a:lnTo>
                  <a:pt x="3232" y="741"/>
                </a:lnTo>
                <a:lnTo>
                  <a:pt x="3246" y="736"/>
                </a:lnTo>
                <a:lnTo>
                  <a:pt x="3261" y="729"/>
                </a:lnTo>
                <a:lnTo>
                  <a:pt x="3275" y="719"/>
                </a:lnTo>
                <a:lnTo>
                  <a:pt x="3288" y="708"/>
                </a:lnTo>
                <a:lnTo>
                  <a:pt x="3298" y="694"/>
                </a:lnTo>
                <a:lnTo>
                  <a:pt x="3308" y="677"/>
                </a:lnTo>
                <a:lnTo>
                  <a:pt x="3313" y="657"/>
                </a:lnTo>
                <a:lnTo>
                  <a:pt x="3315" y="634"/>
                </a:lnTo>
                <a:lnTo>
                  <a:pt x="3316" y="631"/>
                </a:lnTo>
                <a:lnTo>
                  <a:pt x="3328" y="631"/>
                </a:lnTo>
                <a:lnTo>
                  <a:pt x="3328" y="635"/>
                </a:lnTo>
                <a:lnTo>
                  <a:pt x="3330" y="660"/>
                </a:lnTo>
                <a:lnTo>
                  <a:pt x="3335" y="683"/>
                </a:lnTo>
                <a:lnTo>
                  <a:pt x="3346" y="701"/>
                </a:lnTo>
                <a:lnTo>
                  <a:pt x="3359" y="718"/>
                </a:lnTo>
                <a:lnTo>
                  <a:pt x="3377" y="732"/>
                </a:lnTo>
                <a:lnTo>
                  <a:pt x="3397" y="741"/>
                </a:lnTo>
                <a:lnTo>
                  <a:pt x="3417" y="748"/>
                </a:lnTo>
                <a:lnTo>
                  <a:pt x="3435" y="750"/>
                </a:lnTo>
                <a:lnTo>
                  <a:pt x="3451" y="752"/>
                </a:lnTo>
                <a:lnTo>
                  <a:pt x="3461" y="752"/>
                </a:lnTo>
                <a:lnTo>
                  <a:pt x="3465" y="752"/>
                </a:lnTo>
                <a:lnTo>
                  <a:pt x="3465" y="752"/>
                </a:lnTo>
                <a:lnTo>
                  <a:pt x="3472" y="752"/>
                </a:lnTo>
                <a:lnTo>
                  <a:pt x="3472" y="1285"/>
                </a:lnTo>
                <a:lnTo>
                  <a:pt x="2419" y="1285"/>
                </a:lnTo>
                <a:lnTo>
                  <a:pt x="2419" y="1321"/>
                </a:lnTo>
                <a:lnTo>
                  <a:pt x="1252" y="1321"/>
                </a:lnTo>
                <a:lnTo>
                  <a:pt x="854" y="1077"/>
                </a:lnTo>
                <a:lnTo>
                  <a:pt x="854" y="1020"/>
                </a:lnTo>
                <a:lnTo>
                  <a:pt x="0" y="1020"/>
                </a:lnTo>
                <a:lnTo>
                  <a:pt x="0" y="128"/>
                </a:lnTo>
                <a:lnTo>
                  <a:pt x="6" y="128"/>
                </a:lnTo>
                <a:lnTo>
                  <a:pt x="6" y="121"/>
                </a:lnTo>
                <a:lnTo>
                  <a:pt x="9" y="121"/>
                </a:lnTo>
                <a:lnTo>
                  <a:pt x="16" y="121"/>
                </a:lnTo>
                <a:lnTo>
                  <a:pt x="24" y="120"/>
                </a:lnTo>
                <a:lnTo>
                  <a:pt x="36" y="117"/>
                </a:lnTo>
                <a:lnTo>
                  <a:pt x="49" y="115"/>
                </a:lnTo>
                <a:lnTo>
                  <a:pt x="63" y="111"/>
                </a:lnTo>
                <a:lnTo>
                  <a:pt x="77" y="106"/>
                </a:lnTo>
                <a:lnTo>
                  <a:pt x="92" y="98"/>
                </a:lnTo>
                <a:lnTo>
                  <a:pt x="106" y="89"/>
                </a:lnTo>
                <a:lnTo>
                  <a:pt x="118" y="77"/>
                </a:lnTo>
                <a:lnTo>
                  <a:pt x="130" y="64"/>
                </a:lnTo>
                <a:lnTo>
                  <a:pt x="138" y="47"/>
                </a:lnTo>
                <a:lnTo>
                  <a:pt x="145" y="27"/>
                </a:lnTo>
                <a:lnTo>
                  <a:pt x="147" y="4"/>
                </a:lnTo>
                <a:lnTo>
                  <a:pt x="1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89"/>
          <p:cNvSpPr>
            <a:spLocks noEditPoints="1"/>
          </p:cNvSpPr>
          <p:nvPr/>
        </p:nvSpPr>
        <p:spPr bwMode="auto">
          <a:xfrm>
            <a:off x="10956403" y="3478213"/>
            <a:ext cx="560387" cy="517525"/>
          </a:xfrm>
          <a:custGeom>
            <a:avLst/>
            <a:gdLst>
              <a:gd name="T0" fmla="*/ 2004 w 3527"/>
              <a:gd name="T1" fmla="*/ 2954 h 3264"/>
              <a:gd name="T2" fmla="*/ 2803 w 3527"/>
              <a:gd name="T3" fmla="*/ 3036 h 3264"/>
              <a:gd name="T4" fmla="*/ 2980 w 3527"/>
              <a:gd name="T5" fmla="*/ 3053 h 3264"/>
              <a:gd name="T6" fmla="*/ 2115 w 3527"/>
              <a:gd name="T7" fmla="*/ 3153 h 3264"/>
              <a:gd name="T8" fmla="*/ 1777 w 3527"/>
              <a:gd name="T9" fmla="*/ 3224 h 3264"/>
              <a:gd name="T10" fmla="*/ 2113 w 3527"/>
              <a:gd name="T11" fmla="*/ 2619 h 3264"/>
              <a:gd name="T12" fmla="*/ 2071 w 3527"/>
              <a:gd name="T13" fmla="*/ 2466 h 3264"/>
              <a:gd name="T14" fmla="*/ 2537 w 3527"/>
              <a:gd name="T15" fmla="*/ 2509 h 3264"/>
              <a:gd name="T16" fmla="*/ 2785 w 3527"/>
              <a:gd name="T17" fmla="*/ 2507 h 3264"/>
              <a:gd name="T18" fmla="*/ 2055 w 3527"/>
              <a:gd name="T19" fmla="*/ 2270 h 3264"/>
              <a:gd name="T20" fmla="*/ 2148 w 3527"/>
              <a:gd name="T21" fmla="*/ 2290 h 3264"/>
              <a:gd name="T22" fmla="*/ 2183 w 3527"/>
              <a:gd name="T23" fmla="*/ 2224 h 3264"/>
              <a:gd name="T24" fmla="*/ 2192 w 3527"/>
              <a:gd name="T25" fmla="*/ 2435 h 3264"/>
              <a:gd name="T26" fmla="*/ 2183 w 3527"/>
              <a:gd name="T27" fmla="*/ 2669 h 3264"/>
              <a:gd name="T28" fmla="*/ 2068 w 3527"/>
              <a:gd name="T29" fmla="*/ 2205 h 3264"/>
              <a:gd name="T30" fmla="*/ 2874 w 3527"/>
              <a:gd name="T31" fmla="*/ 2521 h 3264"/>
              <a:gd name="T32" fmla="*/ 2508 w 3527"/>
              <a:gd name="T33" fmla="*/ 2634 h 3264"/>
              <a:gd name="T34" fmla="*/ 2565 w 3527"/>
              <a:gd name="T35" fmla="*/ 2223 h 3264"/>
              <a:gd name="T36" fmla="*/ 351 w 3527"/>
              <a:gd name="T37" fmla="*/ 2067 h 3264"/>
              <a:gd name="T38" fmla="*/ 714 w 3527"/>
              <a:gd name="T39" fmla="*/ 2447 h 3264"/>
              <a:gd name="T40" fmla="*/ 1028 w 3527"/>
              <a:gd name="T41" fmla="*/ 2290 h 3264"/>
              <a:gd name="T42" fmla="*/ 1254 w 3527"/>
              <a:gd name="T43" fmla="*/ 2648 h 3264"/>
              <a:gd name="T44" fmla="*/ 692 w 3527"/>
              <a:gd name="T45" fmla="*/ 2644 h 3264"/>
              <a:gd name="T46" fmla="*/ 354 w 3527"/>
              <a:gd name="T47" fmla="*/ 2213 h 3264"/>
              <a:gd name="T48" fmla="*/ 2616 w 3527"/>
              <a:gd name="T49" fmla="*/ 1603 h 3264"/>
              <a:gd name="T50" fmla="*/ 3249 w 3527"/>
              <a:gd name="T51" fmla="*/ 2209 h 3264"/>
              <a:gd name="T52" fmla="*/ 3527 w 3527"/>
              <a:gd name="T53" fmla="*/ 2470 h 3264"/>
              <a:gd name="T54" fmla="*/ 2922 w 3527"/>
              <a:gd name="T55" fmla="*/ 2370 h 3264"/>
              <a:gd name="T56" fmla="*/ 3163 w 3527"/>
              <a:gd name="T57" fmla="*/ 2353 h 3264"/>
              <a:gd name="T58" fmla="*/ 2655 w 3527"/>
              <a:gd name="T59" fmla="*/ 1728 h 3264"/>
              <a:gd name="T60" fmla="*/ 2305 w 3527"/>
              <a:gd name="T61" fmla="*/ 1686 h 3264"/>
              <a:gd name="T62" fmla="*/ 2048 w 3527"/>
              <a:gd name="T63" fmla="*/ 2075 h 3264"/>
              <a:gd name="T64" fmla="*/ 1775 w 3527"/>
              <a:gd name="T65" fmla="*/ 2081 h 3264"/>
              <a:gd name="T66" fmla="*/ 1637 w 3527"/>
              <a:gd name="T67" fmla="*/ 2726 h 3264"/>
              <a:gd name="T68" fmla="*/ 1599 w 3527"/>
              <a:gd name="T69" fmla="*/ 2170 h 3264"/>
              <a:gd name="T70" fmla="*/ 1923 w 3527"/>
              <a:gd name="T71" fmla="*/ 1572 h 3264"/>
              <a:gd name="T72" fmla="*/ 733 w 3527"/>
              <a:gd name="T73" fmla="*/ 1083 h 3264"/>
              <a:gd name="T74" fmla="*/ 1387 w 3527"/>
              <a:gd name="T75" fmla="*/ 1040 h 3264"/>
              <a:gd name="T76" fmla="*/ 1096 w 3527"/>
              <a:gd name="T77" fmla="*/ 1030 h 3264"/>
              <a:gd name="T78" fmla="*/ 701 w 3527"/>
              <a:gd name="T79" fmla="*/ 1305 h 3264"/>
              <a:gd name="T80" fmla="*/ 557 w 3527"/>
              <a:gd name="T81" fmla="*/ 1040 h 3264"/>
              <a:gd name="T82" fmla="*/ 267 w 3527"/>
              <a:gd name="T83" fmla="*/ 1030 h 3264"/>
              <a:gd name="T84" fmla="*/ 1021 w 3527"/>
              <a:gd name="T85" fmla="*/ 582 h 3264"/>
              <a:gd name="T86" fmla="*/ 414 w 3527"/>
              <a:gd name="T87" fmla="*/ 747 h 3264"/>
              <a:gd name="T88" fmla="*/ 1543 w 3527"/>
              <a:gd name="T89" fmla="*/ 1189 h 3264"/>
              <a:gd name="T90" fmla="*/ 1400 w 3527"/>
              <a:gd name="T91" fmla="*/ 169 h 3264"/>
              <a:gd name="T92" fmla="*/ 1646 w 3527"/>
              <a:gd name="T93" fmla="*/ 1149 h 3264"/>
              <a:gd name="T94" fmla="*/ 2 w 3527"/>
              <a:gd name="T95" fmla="*/ 1149 h 3264"/>
              <a:gd name="T96" fmla="*/ 472 w 3527"/>
              <a:gd name="T97" fmla="*/ 511 h 3264"/>
              <a:gd name="T98" fmla="*/ 1066 w 3527"/>
              <a:gd name="T99" fmla="*/ 494 h 3264"/>
              <a:gd name="T100" fmla="*/ 1233 w 3527"/>
              <a:gd name="T101" fmla="*/ 2 h 3264"/>
              <a:gd name="T102" fmla="*/ 1329 w 3527"/>
              <a:gd name="T103" fmla="*/ 87 h 3264"/>
              <a:gd name="T104" fmla="*/ 1217 w 3527"/>
              <a:gd name="T105" fmla="*/ 104 h 3264"/>
              <a:gd name="T106" fmla="*/ 1161 w 3527"/>
              <a:gd name="T107" fmla="*/ 114 h 3264"/>
              <a:gd name="T108" fmla="*/ 1077 w 3527"/>
              <a:gd name="T109" fmla="*/ 200 h 3264"/>
              <a:gd name="T110" fmla="*/ 914 w 3527"/>
              <a:gd name="T111" fmla="*/ 114 h 3264"/>
              <a:gd name="T112" fmla="*/ 1021 w 3527"/>
              <a:gd name="T113" fmla="*/ 92 h 3264"/>
              <a:gd name="T114" fmla="*/ 1067 w 3527"/>
              <a:gd name="T115" fmla="*/ 86 h 3264"/>
              <a:gd name="T116" fmla="*/ 1125 w 3527"/>
              <a:gd name="T117" fmla="*/ 37 h 3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27" h="3264">
                <a:moveTo>
                  <a:pt x="1846" y="2796"/>
                </a:moveTo>
                <a:lnTo>
                  <a:pt x="2202" y="2809"/>
                </a:lnTo>
                <a:lnTo>
                  <a:pt x="2219" y="2812"/>
                </a:lnTo>
                <a:lnTo>
                  <a:pt x="2234" y="2820"/>
                </a:lnTo>
                <a:lnTo>
                  <a:pt x="2246" y="2833"/>
                </a:lnTo>
                <a:lnTo>
                  <a:pt x="2254" y="2848"/>
                </a:lnTo>
                <a:lnTo>
                  <a:pt x="2256" y="2867"/>
                </a:lnTo>
                <a:lnTo>
                  <a:pt x="2253" y="2884"/>
                </a:lnTo>
                <a:lnTo>
                  <a:pt x="2244" y="2899"/>
                </a:lnTo>
                <a:lnTo>
                  <a:pt x="2231" y="2911"/>
                </a:lnTo>
                <a:lnTo>
                  <a:pt x="2216" y="2918"/>
                </a:lnTo>
                <a:lnTo>
                  <a:pt x="2198" y="2921"/>
                </a:lnTo>
                <a:lnTo>
                  <a:pt x="1957" y="2911"/>
                </a:lnTo>
                <a:lnTo>
                  <a:pt x="2004" y="2954"/>
                </a:lnTo>
                <a:lnTo>
                  <a:pt x="2054" y="2992"/>
                </a:lnTo>
                <a:lnTo>
                  <a:pt x="2106" y="3024"/>
                </a:lnTo>
                <a:lnTo>
                  <a:pt x="2161" y="3052"/>
                </a:lnTo>
                <a:lnTo>
                  <a:pt x="2217" y="3076"/>
                </a:lnTo>
                <a:lnTo>
                  <a:pt x="2275" y="3094"/>
                </a:lnTo>
                <a:lnTo>
                  <a:pt x="2333" y="3107"/>
                </a:lnTo>
                <a:lnTo>
                  <a:pt x="2392" y="3116"/>
                </a:lnTo>
                <a:lnTo>
                  <a:pt x="2453" y="3119"/>
                </a:lnTo>
                <a:lnTo>
                  <a:pt x="2513" y="3118"/>
                </a:lnTo>
                <a:lnTo>
                  <a:pt x="2573" y="3111"/>
                </a:lnTo>
                <a:lnTo>
                  <a:pt x="2632" y="3099"/>
                </a:lnTo>
                <a:lnTo>
                  <a:pt x="2690" y="3083"/>
                </a:lnTo>
                <a:lnTo>
                  <a:pt x="2747" y="3062"/>
                </a:lnTo>
                <a:lnTo>
                  <a:pt x="2803" y="3036"/>
                </a:lnTo>
                <a:lnTo>
                  <a:pt x="2857" y="3005"/>
                </a:lnTo>
                <a:lnTo>
                  <a:pt x="2908" y="2968"/>
                </a:lnTo>
                <a:lnTo>
                  <a:pt x="2957" y="2926"/>
                </a:lnTo>
                <a:lnTo>
                  <a:pt x="2971" y="2916"/>
                </a:lnTo>
                <a:lnTo>
                  <a:pt x="2988" y="2912"/>
                </a:lnTo>
                <a:lnTo>
                  <a:pt x="3006" y="2912"/>
                </a:lnTo>
                <a:lnTo>
                  <a:pt x="3022" y="2918"/>
                </a:lnTo>
                <a:lnTo>
                  <a:pt x="3036" y="2929"/>
                </a:lnTo>
                <a:lnTo>
                  <a:pt x="3045" y="2944"/>
                </a:lnTo>
                <a:lnTo>
                  <a:pt x="3050" y="2960"/>
                </a:lnTo>
                <a:lnTo>
                  <a:pt x="3050" y="2978"/>
                </a:lnTo>
                <a:lnTo>
                  <a:pt x="3043" y="2994"/>
                </a:lnTo>
                <a:lnTo>
                  <a:pt x="3033" y="3008"/>
                </a:lnTo>
                <a:lnTo>
                  <a:pt x="2980" y="3053"/>
                </a:lnTo>
                <a:lnTo>
                  <a:pt x="2925" y="3093"/>
                </a:lnTo>
                <a:lnTo>
                  <a:pt x="2868" y="3127"/>
                </a:lnTo>
                <a:lnTo>
                  <a:pt x="2809" y="3156"/>
                </a:lnTo>
                <a:lnTo>
                  <a:pt x="2747" y="3181"/>
                </a:lnTo>
                <a:lnTo>
                  <a:pt x="2685" y="3202"/>
                </a:lnTo>
                <a:lnTo>
                  <a:pt x="2622" y="3216"/>
                </a:lnTo>
                <a:lnTo>
                  <a:pt x="2557" y="3225"/>
                </a:lnTo>
                <a:lnTo>
                  <a:pt x="2493" y="3230"/>
                </a:lnTo>
                <a:lnTo>
                  <a:pt x="2428" y="3230"/>
                </a:lnTo>
                <a:lnTo>
                  <a:pt x="2363" y="3224"/>
                </a:lnTo>
                <a:lnTo>
                  <a:pt x="2300" y="3215"/>
                </a:lnTo>
                <a:lnTo>
                  <a:pt x="2237" y="3199"/>
                </a:lnTo>
                <a:lnTo>
                  <a:pt x="2175" y="3179"/>
                </a:lnTo>
                <a:lnTo>
                  <a:pt x="2115" y="3153"/>
                </a:lnTo>
                <a:lnTo>
                  <a:pt x="2056" y="3124"/>
                </a:lnTo>
                <a:lnTo>
                  <a:pt x="1999" y="3089"/>
                </a:lnTo>
                <a:lnTo>
                  <a:pt x="1945" y="3049"/>
                </a:lnTo>
                <a:lnTo>
                  <a:pt x="1893" y="3005"/>
                </a:lnTo>
                <a:lnTo>
                  <a:pt x="1886" y="3210"/>
                </a:lnTo>
                <a:lnTo>
                  <a:pt x="1883" y="3228"/>
                </a:lnTo>
                <a:lnTo>
                  <a:pt x="1874" y="3243"/>
                </a:lnTo>
                <a:lnTo>
                  <a:pt x="1861" y="3255"/>
                </a:lnTo>
                <a:lnTo>
                  <a:pt x="1846" y="3262"/>
                </a:lnTo>
                <a:lnTo>
                  <a:pt x="1828" y="3264"/>
                </a:lnTo>
                <a:lnTo>
                  <a:pt x="1811" y="3261"/>
                </a:lnTo>
                <a:lnTo>
                  <a:pt x="1795" y="3252"/>
                </a:lnTo>
                <a:lnTo>
                  <a:pt x="1785" y="3239"/>
                </a:lnTo>
                <a:lnTo>
                  <a:pt x="1777" y="3224"/>
                </a:lnTo>
                <a:lnTo>
                  <a:pt x="1774" y="3206"/>
                </a:lnTo>
                <a:lnTo>
                  <a:pt x="1788" y="2849"/>
                </a:lnTo>
                <a:lnTo>
                  <a:pt x="1790" y="2834"/>
                </a:lnTo>
                <a:lnTo>
                  <a:pt x="1797" y="2821"/>
                </a:lnTo>
                <a:lnTo>
                  <a:pt x="1805" y="2811"/>
                </a:lnTo>
                <a:lnTo>
                  <a:pt x="1818" y="2802"/>
                </a:lnTo>
                <a:lnTo>
                  <a:pt x="1831" y="2797"/>
                </a:lnTo>
                <a:lnTo>
                  <a:pt x="1846" y="2796"/>
                </a:lnTo>
                <a:close/>
                <a:moveTo>
                  <a:pt x="2028" y="2466"/>
                </a:moveTo>
                <a:lnTo>
                  <a:pt x="2028" y="2621"/>
                </a:lnTo>
                <a:lnTo>
                  <a:pt x="2047" y="2622"/>
                </a:lnTo>
                <a:lnTo>
                  <a:pt x="2073" y="2623"/>
                </a:lnTo>
                <a:lnTo>
                  <a:pt x="2093" y="2622"/>
                </a:lnTo>
                <a:lnTo>
                  <a:pt x="2113" y="2619"/>
                </a:lnTo>
                <a:lnTo>
                  <a:pt x="2131" y="2614"/>
                </a:lnTo>
                <a:lnTo>
                  <a:pt x="2146" y="2605"/>
                </a:lnTo>
                <a:lnTo>
                  <a:pt x="2159" y="2594"/>
                </a:lnTo>
                <a:lnTo>
                  <a:pt x="2170" y="2580"/>
                </a:lnTo>
                <a:lnTo>
                  <a:pt x="2176" y="2564"/>
                </a:lnTo>
                <a:lnTo>
                  <a:pt x="2178" y="2544"/>
                </a:lnTo>
                <a:lnTo>
                  <a:pt x="2176" y="2524"/>
                </a:lnTo>
                <a:lnTo>
                  <a:pt x="2170" y="2508"/>
                </a:lnTo>
                <a:lnTo>
                  <a:pt x="2160" y="2495"/>
                </a:lnTo>
                <a:lnTo>
                  <a:pt x="2146" y="2484"/>
                </a:lnTo>
                <a:lnTo>
                  <a:pt x="2131" y="2476"/>
                </a:lnTo>
                <a:lnTo>
                  <a:pt x="2113" y="2470"/>
                </a:lnTo>
                <a:lnTo>
                  <a:pt x="2092" y="2467"/>
                </a:lnTo>
                <a:lnTo>
                  <a:pt x="2071" y="2466"/>
                </a:lnTo>
                <a:lnTo>
                  <a:pt x="2028" y="2466"/>
                </a:lnTo>
                <a:close/>
                <a:moveTo>
                  <a:pt x="2661" y="2271"/>
                </a:moveTo>
                <a:lnTo>
                  <a:pt x="2637" y="2273"/>
                </a:lnTo>
                <a:lnTo>
                  <a:pt x="2614" y="2280"/>
                </a:lnTo>
                <a:lnTo>
                  <a:pt x="2595" y="2290"/>
                </a:lnTo>
                <a:lnTo>
                  <a:pt x="2578" y="2305"/>
                </a:lnTo>
                <a:lnTo>
                  <a:pt x="2564" y="2323"/>
                </a:lnTo>
                <a:lnTo>
                  <a:pt x="2551" y="2343"/>
                </a:lnTo>
                <a:lnTo>
                  <a:pt x="2542" y="2367"/>
                </a:lnTo>
                <a:lnTo>
                  <a:pt x="2534" y="2392"/>
                </a:lnTo>
                <a:lnTo>
                  <a:pt x="2531" y="2420"/>
                </a:lnTo>
                <a:lnTo>
                  <a:pt x="2529" y="2449"/>
                </a:lnTo>
                <a:lnTo>
                  <a:pt x="2531" y="2480"/>
                </a:lnTo>
                <a:lnTo>
                  <a:pt x="2537" y="2509"/>
                </a:lnTo>
                <a:lnTo>
                  <a:pt x="2545" y="2536"/>
                </a:lnTo>
                <a:lnTo>
                  <a:pt x="2557" y="2560"/>
                </a:lnTo>
                <a:lnTo>
                  <a:pt x="2572" y="2581"/>
                </a:lnTo>
                <a:lnTo>
                  <a:pt x="2590" y="2598"/>
                </a:lnTo>
                <a:lnTo>
                  <a:pt x="2611" y="2610"/>
                </a:lnTo>
                <a:lnTo>
                  <a:pt x="2635" y="2619"/>
                </a:lnTo>
                <a:lnTo>
                  <a:pt x="2661" y="2621"/>
                </a:lnTo>
                <a:lnTo>
                  <a:pt x="2687" y="2619"/>
                </a:lnTo>
                <a:lnTo>
                  <a:pt x="2711" y="2610"/>
                </a:lnTo>
                <a:lnTo>
                  <a:pt x="2732" y="2597"/>
                </a:lnTo>
                <a:lnTo>
                  <a:pt x="2750" y="2580"/>
                </a:lnTo>
                <a:lnTo>
                  <a:pt x="2765" y="2560"/>
                </a:lnTo>
                <a:lnTo>
                  <a:pt x="2777" y="2535"/>
                </a:lnTo>
                <a:lnTo>
                  <a:pt x="2785" y="2507"/>
                </a:lnTo>
                <a:lnTo>
                  <a:pt x="2791" y="2477"/>
                </a:lnTo>
                <a:lnTo>
                  <a:pt x="2792" y="2444"/>
                </a:lnTo>
                <a:lnTo>
                  <a:pt x="2791" y="2419"/>
                </a:lnTo>
                <a:lnTo>
                  <a:pt x="2786" y="2393"/>
                </a:lnTo>
                <a:lnTo>
                  <a:pt x="2780" y="2368"/>
                </a:lnTo>
                <a:lnTo>
                  <a:pt x="2771" y="2345"/>
                </a:lnTo>
                <a:lnTo>
                  <a:pt x="2759" y="2324"/>
                </a:lnTo>
                <a:lnTo>
                  <a:pt x="2744" y="2307"/>
                </a:lnTo>
                <a:lnTo>
                  <a:pt x="2727" y="2291"/>
                </a:lnTo>
                <a:lnTo>
                  <a:pt x="2708" y="2281"/>
                </a:lnTo>
                <a:lnTo>
                  <a:pt x="2686" y="2273"/>
                </a:lnTo>
                <a:lnTo>
                  <a:pt x="2661" y="2271"/>
                </a:lnTo>
                <a:close/>
                <a:moveTo>
                  <a:pt x="2076" y="2269"/>
                </a:moveTo>
                <a:lnTo>
                  <a:pt x="2055" y="2270"/>
                </a:lnTo>
                <a:lnTo>
                  <a:pt x="2039" y="2271"/>
                </a:lnTo>
                <a:lnTo>
                  <a:pt x="2028" y="2273"/>
                </a:lnTo>
                <a:lnTo>
                  <a:pt x="2028" y="2402"/>
                </a:lnTo>
                <a:lnTo>
                  <a:pt x="2072" y="2402"/>
                </a:lnTo>
                <a:lnTo>
                  <a:pt x="2096" y="2400"/>
                </a:lnTo>
                <a:lnTo>
                  <a:pt x="2116" y="2396"/>
                </a:lnTo>
                <a:lnTo>
                  <a:pt x="2133" y="2388"/>
                </a:lnTo>
                <a:lnTo>
                  <a:pt x="2147" y="2378"/>
                </a:lnTo>
                <a:lnTo>
                  <a:pt x="2157" y="2365"/>
                </a:lnTo>
                <a:lnTo>
                  <a:pt x="2163" y="2351"/>
                </a:lnTo>
                <a:lnTo>
                  <a:pt x="2166" y="2335"/>
                </a:lnTo>
                <a:lnTo>
                  <a:pt x="2163" y="2316"/>
                </a:lnTo>
                <a:lnTo>
                  <a:pt x="2158" y="2302"/>
                </a:lnTo>
                <a:lnTo>
                  <a:pt x="2148" y="2290"/>
                </a:lnTo>
                <a:lnTo>
                  <a:pt x="2134" y="2281"/>
                </a:lnTo>
                <a:lnTo>
                  <a:pt x="2118" y="2274"/>
                </a:lnTo>
                <a:lnTo>
                  <a:pt x="2099" y="2271"/>
                </a:lnTo>
                <a:lnTo>
                  <a:pt x="2076" y="2269"/>
                </a:lnTo>
                <a:close/>
                <a:moveTo>
                  <a:pt x="2312" y="2209"/>
                </a:moveTo>
                <a:lnTo>
                  <a:pt x="2399" y="2209"/>
                </a:lnTo>
                <a:lnTo>
                  <a:pt x="2399" y="2684"/>
                </a:lnTo>
                <a:lnTo>
                  <a:pt x="2312" y="2684"/>
                </a:lnTo>
                <a:lnTo>
                  <a:pt x="2312" y="2209"/>
                </a:lnTo>
                <a:close/>
                <a:moveTo>
                  <a:pt x="2068" y="2205"/>
                </a:moveTo>
                <a:lnTo>
                  <a:pt x="2103" y="2206"/>
                </a:lnTo>
                <a:lnTo>
                  <a:pt x="2133" y="2210"/>
                </a:lnTo>
                <a:lnTo>
                  <a:pt x="2160" y="2215"/>
                </a:lnTo>
                <a:lnTo>
                  <a:pt x="2183" y="2224"/>
                </a:lnTo>
                <a:lnTo>
                  <a:pt x="2203" y="2235"/>
                </a:lnTo>
                <a:lnTo>
                  <a:pt x="2219" y="2247"/>
                </a:lnTo>
                <a:lnTo>
                  <a:pt x="2233" y="2262"/>
                </a:lnTo>
                <a:lnTo>
                  <a:pt x="2244" y="2281"/>
                </a:lnTo>
                <a:lnTo>
                  <a:pt x="2250" y="2301"/>
                </a:lnTo>
                <a:lnTo>
                  <a:pt x="2253" y="2324"/>
                </a:lnTo>
                <a:lnTo>
                  <a:pt x="2250" y="2345"/>
                </a:lnTo>
                <a:lnTo>
                  <a:pt x="2244" y="2366"/>
                </a:lnTo>
                <a:lnTo>
                  <a:pt x="2232" y="2385"/>
                </a:lnTo>
                <a:lnTo>
                  <a:pt x="2217" y="2401"/>
                </a:lnTo>
                <a:lnTo>
                  <a:pt x="2198" y="2415"/>
                </a:lnTo>
                <a:lnTo>
                  <a:pt x="2174" y="2427"/>
                </a:lnTo>
                <a:lnTo>
                  <a:pt x="2174" y="2428"/>
                </a:lnTo>
                <a:lnTo>
                  <a:pt x="2192" y="2435"/>
                </a:lnTo>
                <a:lnTo>
                  <a:pt x="2210" y="2443"/>
                </a:lnTo>
                <a:lnTo>
                  <a:pt x="2226" y="2454"/>
                </a:lnTo>
                <a:lnTo>
                  <a:pt x="2241" y="2467"/>
                </a:lnTo>
                <a:lnTo>
                  <a:pt x="2253" y="2483"/>
                </a:lnTo>
                <a:lnTo>
                  <a:pt x="2261" y="2502"/>
                </a:lnTo>
                <a:lnTo>
                  <a:pt x="2268" y="2523"/>
                </a:lnTo>
                <a:lnTo>
                  <a:pt x="2270" y="2546"/>
                </a:lnTo>
                <a:lnTo>
                  <a:pt x="2268" y="2570"/>
                </a:lnTo>
                <a:lnTo>
                  <a:pt x="2261" y="2592"/>
                </a:lnTo>
                <a:lnTo>
                  <a:pt x="2252" y="2613"/>
                </a:lnTo>
                <a:lnTo>
                  <a:pt x="2239" y="2630"/>
                </a:lnTo>
                <a:lnTo>
                  <a:pt x="2224" y="2644"/>
                </a:lnTo>
                <a:lnTo>
                  <a:pt x="2205" y="2658"/>
                </a:lnTo>
                <a:lnTo>
                  <a:pt x="2183" y="2669"/>
                </a:lnTo>
                <a:lnTo>
                  <a:pt x="2156" y="2677"/>
                </a:lnTo>
                <a:lnTo>
                  <a:pt x="2125" y="2684"/>
                </a:lnTo>
                <a:lnTo>
                  <a:pt x="2089" y="2687"/>
                </a:lnTo>
                <a:lnTo>
                  <a:pt x="2048" y="2688"/>
                </a:lnTo>
                <a:lnTo>
                  <a:pt x="2014" y="2688"/>
                </a:lnTo>
                <a:lnTo>
                  <a:pt x="1985" y="2687"/>
                </a:lnTo>
                <a:lnTo>
                  <a:pt x="1961" y="2685"/>
                </a:lnTo>
                <a:lnTo>
                  <a:pt x="1942" y="2683"/>
                </a:lnTo>
                <a:lnTo>
                  <a:pt x="1942" y="2215"/>
                </a:lnTo>
                <a:lnTo>
                  <a:pt x="1961" y="2212"/>
                </a:lnTo>
                <a:lnTo>
                  <a:pt x="1984" y="2210"/>
                </a:lnTo>
                <a:lnTo>
                  <a:pt x="2011" y="2207"/>
                </a:lnTo>
                <a:lnTo>
                  <a:pt x="2039" y="2205"/>
                </a:lnTo>
                <a:lnTo>
                  <a:pt x="2068" y="2205"/>
                </a:lnTo>
                <a:close/>
                <a:moveTo>
                  <a:pt x="2664" y="2201"/>
                </a:moveTo>
                <a:lnTo>
                  <a:pt x="2699" y="2203"/>
                </a:lnTo>
                <a:lnTo>
                  <a:pt x="2732" y="2211"/>
                </a:lnTo>
                <a:lnTo>
                  <a:pt x="2764" y="2223"/>
                </a:lnTo>
                <a:lnTo>
                  <a:pt x="2791" y="2239"/>
                </a:lnTo>
                <a:lnTo>
                  <a:pt x="2814" y="2259"/>
                </a:lnTo>
                <a:lnTo>
                  <a:pt x="2835" y="2283"/>
                </a:lnTo>
                <a:lnTo>
                  <a:pt x="2852" y="2309"/>
                </a:lnTo>
                <a:lnTo>
                  <a:pt x="2866" y="2339"/>
                </a:lnTo>
                <a:lnTo>
                  <a:pt x="2876" y="2371"/>
                </a:lnTo>
                <a:lnTo>
                  <a:pt x="2882" y="2405"/>
                </a:lnTo>
                <a:lnTo>
                  <a:pt x="2883" y="2441"/>
                </a:lnTo>
                <a:lnTo>
                  <a:pt x="2881" y="2483"/>
                </a:lnTo>
                <a:lnTo>
                  <a:pt x="2874" y="2521"/>
                </a:lnTo>
                <a:lnTo>
                  <a:pt x="2864" y="2555"/>
                </a:lnTo>
                <a:lnTo>
                  <a:pt x="2849" y="2587"/>
                </a:lnTo>
                <a:lnTo>
                  <a:pt x="2829" y="2614"/>
                </a:lnTo>
                <a:lnTo>
                  <a:pt x="2808" y="2637"/>
                </a:lnTo>
                <a:lnTo>
                  <a:pt x="2782" y="2657"/>
                </a:lnTo>
                <a:lnTo>
                  <a:pt x="2754" y="2672"/>
                </a:lnTo>
                <a:lnTo>
                  <a:pt x="2724" y="2683"/>
                </a:lnTo>
                <a:lnTo>
                  <a:pt x="2690" y="2689"/>
                </a:lnTo>
                <a:lnTo>
                  <a:pt x="2656" y="2691"/>
                </a:lnTo>
                <a:lnTo>
                  <a:pt x="2621" y="2689"/>
                </a:lnTo>
                <a:lnTo>
                  <a:pt x="2588" y="2681"/>
                </a:lnTo>
                <a:lnTo>
                  <a:pt x="2558" y="2670"/>
                </a:lnTo>
                <a:lnTo>
                  <a:pt x="2531" y="2653"/>
                </a:lnTo>
                <a:lnTo>
                  <a:pt x="2508" y="2634"/>
                </a:lnTo>
                <a:lnTo>
                  <a:pt x="2487" y="2610"/>
                </a:lnTo>
                <a:lnTo>
                  <a:pt x="2470" y="2583"/>
                </a:lnTo>
                <a:lnTo>
                  <a:pt x="2456" y="2554"/>
                </a:lnTo>
                <a:lnTo>
                  <a:pt x="2446" y="2522"/>
                </a:lnTo>
                <a:lnTo>
                  <a:pt x="2440" y="2486"/>
                </a:lnTo>
                <a:lnTo>
                  <a:pt x="2438" y="2450"/>
                </a:lnTo>
                <a:lnTo>
                  <a:pt x="2440" y="2411"/>
                </a:lnTo>
                <a:lnTo>
                  <a:pt x="2446" y="2374"/>
                </a:lnTo>
                <a:lnTo>
                  <a:pt x="2457" y="2341"/>
                </a:lnTo>
                <a:lnTo>
                  <a:pt x="2472" y="2311"/>
                </a:lnTo>
                <a:lnTo>
                  <a:pt x="2490" y="2283"/>
                </a:lnTo>
                <a:lnTo>
                  <a:pt x="2512" y="2259"/>
                </a:lnTo>
                <a:lnTo>
                  <a:pt x="2537" y="2239"/>
                </a:lnTo>
                <a:lnTo>
                  <a:pt x="2565" y="2223"/>
                </a:lnTo>
                <a:lnTo>
                  <a:pt x="2595" y="2211"/>
                </a:lnTo>
                <a:lnTo>
                  <a:pt x="2628" y="2203"/>
                </a:lnTo>
                <a:lnTo>
                  <a:pt x="2664" y="2201"/>
                </a:lnTo>
                <a:close/>
                <a:moveTo>
                  <a:pt x="271" y="1885"/>
                </a:moveTo>
                <a:lnTo>
                  <a:pt x="272" y="1888"/>
                </a:lnTo>
                <a:lnTo>
                  <a:pt x="274" y="1894"/>
                </a:lnTo>
                <a:lnTo>
                  <a:pt x="278" y="1905"/>
                </a:lnTo>
                <a:lnTo>
                  <a:pt x="283" y="1919"/>
                </a:lnTo>
                <a:lnTo>
                  <a:pt x="289" y="1937"/>
                </a:lnTo>
                <a:lnTo>
                  <a:pt x="297" y="1954"/>
                </a:lnTo>
                <a:lnTo>
                  <a:pt x="304" y="1974"/>
                </a:lnTo>
                <a:lnTo>
                  <a:pt x="314" y="1995"/>
                </a:lnTo>
                <a:lnTo>
                  <a:pt x="331" y="2030"/>
                </a:lnTo>
                <a:lnTo>
                  <a:pt x="351" y="2067"/>
                </a:lnTo>
                <a:lnTo>
                  <a:pt x="373" y="2107"/>
                </a:lnTo>
                <a:lnTo>
                  <a:pt x="400" y="2149"/>
                </a:lnTo>
                <a:lnTo>
                  <a:pt x="418" y="2177"/>
                </a:lnTo>
                <a:lnTo>
                  <a:pt x="440" y="2205"/>
                </a:lnTo>
                <a:lnTo>
                  <a:pt x="462" y="2233"/>
                </a:lnTo>
                <a:lnTo>
                  <a:pt x="485" y="2261"/>
                </a:lnTo>
                <a:lnTo>
                  <a:pt x="510" y="2288"/>
                </a:lnTo>
                <a:lnTo>
                  <a:pt x="537" y="2315"/>
                </a:lnTo>
                <a:lnTo>
                  <a:pt x="564" y="2340"/>
                </a:lnTo>
                <a:lnTo>
                  <a:pt x="593" y="2365"/>
                </a:lnTo>
                <a:lnTo>
                  <a:pt x="622" y="2387"/>
                </a:lnTo>
                <a:lnTo>
                  <a:pt x="644" y="2404"/>
                </a:lnTo>
                <a:lnTo>
                  <a:pt x="667" y="2420"/>
                </a:lnTo>
                <a:lnTo>
                  <a:pt x="714" y="2447"/>
                </a:lnTo>
                <a:lnTo>
                  <a:pt x="737" y="2460"/>
                </a:lnTo>
                <a:lnTo>
                  <a:pt x="762" y="2470"/>
                </a:lnTo>
                <a:lnTo>
                  <a:pt x="785" y="2480"/>
                </a:lnTo>
                <a:lnTo>
                  <a:pt x="809" y="2490"/>
                </a:lnTo>
                <a:lnTo>
                  <a:pt x="832" y="2500"/>
                </a:lnTo>
                <a:lnTo>
                  <a:pt x="855" y="2507"/>
                </a:lnTo>
                <a:lnTo>
                  <a:pt x="900" y="2519"/>
                </a:lnTo>
                <a:lnTo>
                  <a:pt x="931" y="2526"/>
                </a:lnTo>
                <a:lnTo>
                  <a:pt x="961" y="2532"/>
                </a:lnTo>
                <a:lnTo>
                  <a:pt x="998" y="2251"/>
                </a:lnTo>
                <a:lnTo>
                  <a:pt x="1003" y="2254"/>
                </a:lnTo>
                <a:lnTo>
                  <a:pt x="1009" y="2261"/>
                </a:lnTo>
                <a:lnTo>
                  <a:pt x="1018" y="2274"/>
                </a:lnTo>
                <a:lnTo>
                  <a:pt x="1028" y="2290"/>
                </a:lnTo>
                <a:lnTo>
                  <a:pt x="1042" y="2310"/>
                </a:lnTo>
                <a:lnTo>
                  <a:pt x="1056" y="2332"/>
                </a:lnTo>
                <a:lnTo>
                  <a:pt x="1073" y="2357"/>
                </a:lnTo>
                <a:lnTo>
                  <a:pt x="1090" y="2384"/>
                </a:lnTo>
                <a:lnTo>
                  <a:pt x="1108" y="2412"/>
                </a:lnTo>
                <a:lnTo>
                  <a:pt x="1126" y="2441"/>
                </a:lnTo>
                <a:lnTo>
                  <a:pt x="1145" y="2470"/>
                </a:lnTo>
                <a:lnTo>
                  <a:pt x="1163" y="2500"/>
                </a:lnTo>
                <a:lnTo>
                  <a:pt x="1180" y="2528"/>
                </a:lnTo>
                <a:lnTo>
                  <a:pt x="1198" y="2556"/>
                </a:lnTo>
                <a:lnTo>
                  <a:pt x="1215" y="2583"/>
                </a:lnTo>
                <a:lnTo>
                  <a:pt x="1230" y="2607"/>
                </a:lnTo>
                <a:lnTo>
                  <a:pt x="1243" y="2630"/>
                </a:lnTo>
                <a:lnTo>
                  <a:pt x="1254" y="2648"/>
                </a:lnTo>
                <a:lnTo>
                  <a:pt x="1264" y="2664"/>
                </a:lnTo>
                <a:lnTo>
                  <a:pt x="1272" y="2676"/>
                </a:lnTo>
                <a:lnTo>
                  <a:pt x="1276" y="2684"/>
                </a:lnTo>
                <a:lnTo>
                  <a:pt x="1277" y="2686"/>
                </a:lnTo>
                <a:lnTo>
                  <a:pt x="889" y="3069"/>
                </a:lnTo>
                <a:lnTo>
                  <a:pt x="929" y="2769"/>
                </a:lnTo>
                <a:lnTo>
                  <a:pt x="922" y="2767"/>
                </a:lnTo>
                <a:lnTo>
                  <a:pt x="890" y="2754"/>
                </a:lnTo>
                <a:lnTo>
                  <a:pt x="856" y="2740"/>
                </a:lnTo>
                <a:lnTo>
                  <a:pt x="822" y="2722"/>
                </a:lnTo>
                <a:lnTo>
                  <a:pt x="769" y="2694"/>
                </a:lnTo>
                <a:lnTo>
                  <a:pt x="743" y="2680"/>
                </a:lnTo>
                <a:lnTo>
                  <a:pt x="718" y="2662"/>
                </a:lnTo>
                <a:lnTo>
                  <a:pt x="692" y="2644"/>
                </a:lnTo>
                <a:lnTo>
                  <a:pt x="666" y="2624"/>
                </a:lnTo>
                <a:lnTo>
                  <a:pt x="640" y="2605"/>
                </a:lnTo>
                <a:lnTo>
                  <a:pt x="616" y="2583"/>
                </a:lnTo>
                <a:lnTo>
                  <a:pt x="568" y="2539"/>
                </a:lnTo>
                <a:lnTo>
                  <a:pt x="545" y="2516"/>
                </a:lnTo>
                <a:lnTo>
                  <a:pt x="525" y="2491"/>
                </a:lnTo>
                <a:lnTo>
                  <a:pt x="497" y="2457"/>
                </a:lnTo>
                <a:lnTo>
                  <a:pt x="471" y="2423"/>
                </a:lnTo>
                <a:lnTo>
                  <a:pt x="448" y="2388"/>
                </a:lnTo>
                <a:lnTo>
                  <a:pt x="425" y="2353"/>
                </a:lnTo>
                <a:lnTo>
                  <a:pt x="404" y="2317"/>
                </a:lnTo>
                <a:lnTo>
                  <a:pt x="386" y="2283"/>
                </a:lnTo>
                <a:lnTo>
                  <a:pt x="370" y="2247"/>
                </a:lnTo>
                <a:lnTo>
                  <a:pt x="354" y="2213"/>
                </a:lnTo>
                <a:lnTo>
                  <a:pt x="341" y="2179"/>
                </a:lnTo>
                <a:lnTo>
                  <a:pt x="324" y="2130"/>
                </a:lnTo>
                <a:lnTo>
                  <a:pt x="310" y="2085"/>
                </a:lnTo>
                <a:lnTo>
                  <a:pt x="298" y="2042"/>
                </a:lnTo>
                <a:lnTo>
                  <a:pt x="289" y="2003"/>
                </a:lnTo>
                <a:lnTo>
                  <a:pt x="285" y="1980"/>
                </a:lnTo>
                <a:lnTo>
                  <a:pt x="281" y="1959"/>
                </a:lnTo>
                <a:lnTo>
                  <a:pt x="278" y="1940"/>
                </a:lnTo>
                <a:lnTo>
                  <a:pt x="274" y="1917"/>
                </a:lnTo>
                <a:lnTo>
                  <a:pt x="272" y="1899"/>
                </a:lnTo>
                <a:lnTo>
                  <a:pt x="272" y="1889"/>
                </a:lnTo>
                <a:lnTo>
                  <a:pt x="271" y="1885"/>
                </a:lnTo>
                <a:close/>
                <a:moveTo>
                  <a:pt x="2598" y="1602"/>
                </a:moveTo>
                <a:lnTo>
                  <a:pt x="2616" y="1603"/>
                </a:lnTo>
                <a:lnTo>
                  <a:pt x="2683" y="1620"/>
                </a:lnTo>
                <a:lnTo>
                  <a:pt x="2747" y="1642"/>
                </a:lnTo>
                <a:lnTo>
                  <a:pt x="2809" y="1670"/>
                </a:lnTo>
                <a:lnTo>
                  <a:pt x="2867" y="1701"/>
                </a:lnTo>
                <a:lnTo>
                  <a:pt x="2922" y="1738"/>
                </a:lnTo>
                <a:lnTo>
                  <a:pt x="2974" y="1778"/>
                </a:lnTo>
                <a:lnTo>
                  <a:pt x="3023" y="1821"/>
                </a:lnTo>
                <a:lnTo>
                  <a:pt x="3067" y="1868"/>
                </a:lnTo>
                <a:lnTo>
                  <a:pt x="3108" y="1918"/>
                </a:lnTo>
                <a:lnTo>
                  <a:pt x="3144" y="1972"/>
                </a:lnTo>
                <a:lnTo>
                  <a:pt x="3178" y="2028"/>
                </a:lnTo>
                <a:lnTo>
                  <a:pt x="3206" y="2086"/>
                </a:lnTo>
                <a:lnTo>
                  <a:pt x="3229" y="2146"/>
                </a:lnTo>
                <a:lnTo>
                  <a:pt x="3249" y="2209"/>
                </a:lnTo>
                <a:lnTo>
                  <a:pt x="3263" y="2272"/>
                </a:lnTo>
                <a:lnTo>
                  <a:pt x="3272" y="2338"/>
                </a:lnTo>
                <a:lnTo>
                  <a:pt x="3277" y="2404"/>
                </a:lnTo>
                <a:lnTo>
                  <a:pt x="3275" y="2471"/>
                </a:lnTo>
                <a:lnTo>
                  <a:pt x="3268" y="2539"/>
                </a:lnTo>
                <a:lnTo>
                  <a:pt x="3441" y="2426"/>
                </a:lnTo>
                <a:lnTo>
                  <a:pt x="3454" y="2420"/>
                </a:lnTo>
                <a:lnTo>
                  <a:pt x="3468" y="2418"/>
                </a:lnTo>
                <a:lnTo>
                  <a:pt x="3483" y="2419"/>
                </a:lnTo>
                <a:lnTo>
                  <a:pt x="3496" y="2424"/>
                </a:lnTo>
                <a:lnTo>
                  <a:pt x="3508" y="2432"/>
                </a:lnTo>
                <a:lnTo>
                  <a:pt x="3518" y="2443"/>
                </a:lnTo>
                <a:lnTo>
                  <a:pt x="3524" y="2456"/>
                </a:lnTo>
                <a:lnTo>
                  <a:pt x="3527" y="2470"/>
                </a:lnTo>
                <a:lnTo>
                  <a:pt x="3525" y="2485"/>
                </a:lnTo>
                <a:lnTo>
                  <a:pt x="3521" y="2498"/>
                </a:lnTo>
                <a:lnTo>
                  <a:pt x="3513" y="2510"/>
                </a:lnTo>
                <a:lnTo>
                  <a:pt x="3502" y="2520"/>
                </a:lnTo>
                <a:lnTo>
                  <a:pt x="3201" y="2715"/>
                </a:lnTo>
                <a:lnTo>
                  <a:pt x="3189" y="2721"/>
                </a:lnTo>
                <a:lnTo>
                  <a:pt x="3175" y="2723"/>
                </a:lnTo>
                <a:lnTo>
                  <a:pt x="3161" y="2722"/>
                </a:lnTo>
                <a:lnTo>
                  <a:pt x="3147" y="2717"/>
                </a:lnTo>
                <a:lnTo>
                  <a:pt x="3135" y="2709"/>
                </a:lnTo>
                <a:lnTo>
                  <a:pt x="3125" y="2699"/>
                </a:lnTo>
                <a:lnTo>
                  <a:pt x="2930" y="2398"/>
                </a:lnTo>
                <a:lnTo>
                  <a:pt x="2925" y="2385"/>
                </a:lnTo>
                <a:lnTo>
                  <a:pt x="2922" y="2370"/>
                </a:lnTo>
                <a:lnTo>
                  <a:pt x="2923" y="2356"/>
                </a:lnTo>
                <a:lnTo>
                  <a:pt x="2928" y="2343"/>
                </a:lnTo>
                <a:lnTo>
                  <a:pt x="2936" y="2331"/>
                </a:lnTo>
                <a:lnTo>
                  <a:pt x="2948" y="2322"/>
                </a:lnTo>
                <a:lnTo>
                  <a:pt x="2960" y="2315"/>
                </a:lnTo>
                <a:lnTo>
                  <a:pt x="2974" y="2312"/>
                </a:lnTo>
                <a:lnTo>
                  <a:pt x="2990" y="2313"/>
                </a:lnTo>
                <a:lnTo>
                  <a:pt x="3002" y="2318"/>
                </a:lnTo>
                <a:lnTo>
                  <a:pt x="3014" y="2326"/>
                </a:lnTo>
                <a:lnTo>
                  <a:pt x="3024" y="2338"/>
                </a:lnTo>
                <a:lnTo>
                  <a:pt x="3155" y="2540"/>
                </a:lnTo>
                <a:lnTo>
                  <a:pt x="3163" y="2477"/>
                </a:lnTo>
                <a:lnTo>
                  <a:pt x="3166" y="2414"/>
                </a:lnTo>
                <a:lnTo>
                  <a:pt x="3163" y="2353"/>
                </a:lnTo>
                <a:lnTo>
                  <a:pt x="3154" y="2291"/>
                </a:lnTo>
                <a:lnTo>
                  <a:pt x="3140" y="2232"/>
                </a:lnTo>
                <a:lnTo>
                  <a:pt x="3122" y="2175"/>
                </a:lnTo>
                <a:lnTo>
                  <a:pt x="3099" y="2119"/>
                </a:lnTo>
                <a:lnTo>
                  <a:pt x="3072" y="2065"/>
                </a:lnTo>
                <a:lnTo>
                  <a:pt x="3040" y="2015"/>
                </a:lnTo>
                <a:lnTo>
                  <a:pt x="3005" y="1966"/>
                </a:lnTo>
                <a:lnTo>
                  <a:pt x="2965" y="1921"/>
                </a:lnTo>
                <a:lnTo>
                  <a:pt x="2922" y="1879"/>
                </a:lnTo>
                <a:lnTo>
                  <a:pt x="2874" y="1840"/>
                </a:lnTo>
                <a:lnTo>
                  <a:pt x="2824" y="1806"/>
                </a:lnTo>
                <a:lnTo>
                  <a:pt x="2771" y="1775"/>
                </a:lnTo>
                <a:lnTo>
                  <a:pt x="2714" y="1750"/>
                </a:lnTo>
                <a:lnTo>
                  <a:pt x="2655" y="1728"/>
                </a:lnTo>
                <a:lnTo>
                  <a:pt x="2593" y="1712"/>
                </a:lnTo>
                <a:lnTo>
                  <a:pt x="2576" y="1705"/>
                </a:lnTo>
                <a:lnTo>
                  <a:pt x="2564" y="1695"/>
                </a:lnTo>
                <a:lnTo>
                  <a:pt x="2554" y="1681"/>
                </a:lnTo>
                <a:lnTo>
                  <a:pt x="2550" y="1665"/>
                </a:lnTo>
                <a:lnTo>
                  <a:pt x="2551" y="1646"/>
                </a:lnTo>
                <a:lnTo>
                  <a:pt x="2557" y="1630"/>
                </a:lnTo>
                <a:lnTo>
                  <a:pt x="2568" y="1616"/>
                </a:lnTo>
                <a:lnTo>
                  <a:pt x="2582" y="1607"/>
                </a:lnTo>
                <a:lnTo>
                  <a:pt x="2598" y="1602"/>
                </a:lnTo>
                <a:close/>
                <a:moveTo>
                  <a:pt x="1974" y="1490"/>
                </a:moveTo>
                <a:lnTo>
                  <a:pt x="1988" y="1492"/>
                </a:lnTo>
                <a:lnTo>
                  <a:pt x="2002" y="1498"/>
                </a:lnTo>
                <a:lnTo>
                  <a:pt x="2305" y="1686"/>
                </a:lnTo>
                <a:lnTo>
                  <a:pt x="2317" y="1695"/>
                </a:lnTo>
                <a:lnTo>
                  <a:pt x="2325" y="1707"/>
                </a:lnTo>
                <a:lnTo>
                  <a:pt x="2330" y="1721"/>
                </a:lnTo>
                <a:lnTo>
                  <a:pt x="2332" y="1735"/>
                </a:lnTo>
                <a:lnTo>
                  <a:pt x="2329" y="1749"/>
                </a:lnTo>
                <a:lnTo>
                  <a:pt x="2324" y="1763"/>
                </a:lnTo>
                <a:lnTo>
                  <a:pt x="2136" y="2066"/>
                </a:lnTo>
                <a:lnTo>
                  <a:pt x="2127" y="2078"/>
                </a:lnTo>
                <a:lnTo>
                  <a:pt x="2115" y="2087"/>
                </a:lnTo>
                <a:lnTo>
                  <a:pt x="2101" y="2091"/>
                </a:lnTo>
                <a:lnTo>
                  <a:pt x="2087" y="2093"/>
                </a:lnTo>
                <a:lnTo>
                  <a:pt x="2073" y="2091"/>
                </a:lnTo>
                <a:lnTo>
                  <a:pt x="2059" y="2085"/>
                </a:lnTo>
                <a:lnTo>
                  <a:pt x="2048" y="2075"/>
                </a:lnTo>
                <a:lnTo>
                  <a:pt x="2040" y="2063"/>
                </a:lnTo>
                <a:lnTo>
                  <a:pt x="2034" y="2050"/>
                </a:lnTo>
                <a:lnTo>
                  <a:pt x="2033" y="2036"/>
                </a:lnTo>
                <a:lnTo>
                  <a:pt x="2035" y="2021"/>
                </a:lnTo>
                <a:lnTo>
                  <a:pt x="2042" y="2008"/>
                </a:lnTo>
                <a:lnTo>
                  <a:pt x="2168" y="1802"/>
                </a:lnTo>
                <a:lnTo>
                  <a:pt x="2107" y="1823"/>
                </a:lnTo>
                <a:lnTo>
                  <a:pt x="2050" y="1848"/>
                </a:lnTo>
                <a:lnTo>
                  <a:pt x="1996" y="1877"/>
                </a:lnTo>
                <a:lnTo>
                  <a:pt x="1945" y="1910"/>
                </a:lnTo>
                <a:lnTo>
                  <a:pt x="1897" y="1948"/>
                </a:lnTo>
                <a:lnTo>
                  <a:pt x="1852" y="1989"/>
                </a:lnTo>
                <a:lnTo>
                  <a:pt x="1812" y="2033"/>
                </a:lnTo>
                <a:lnTo>
                  <a:pt x="1775" y="2081"/>
                </a:lnTo>
                <a:lnTo>
                  <a:pt x="1743" y="2132"/>
                </a:lnTo>
                <a:lnTo>
                  <a:pt x="1715" y="2185"/>
                </a:lnTo>
                <a:lnTo>
                  <a:pt x="1690" y="2240"/>
                </a:lnTo>
                <a:lnTo>
                  <a:pt x="1671" y="2297"/>
                </a:lnTo>
                <a:lnTo>
                  <a:pt x="1657" y="2356"/>
                </a:lnTo>
                <a:lnTo>
                  <a:pt x="1647" y="2416"/>
                </a:lnTo>
                <a:lnTo>
                  <a:pt x="1643" y="2478"/>
                </a:lnTo>
                <a:lnTo>
                  <a:pt x="1644" y="2540"/>
                </a:lnTo>
                <a:lnTo>
                  <a:pt x="1649" y="2603"/>
                </a:lnTo>
                <a:lnTo>
                  <a:pt x="1662" y="2665"/>
                </a:lnTo>
                <a:lnTo>
                  <a:pt x="1663" y="2684"/>
                </a:lnTo>
                <a:lnTo>
                  <a:pt x="1659" y="2700"/>
                </a:lnTo>
                <a:lnTo>
                  <a:pt x="1650" y="2715"/>
                </a:lnTo>
                <a:lnTo>
                  <a:pt x="1637" y="2726"/>
                </a:lnTo>
                <a:lnTo>
                  <a:pt x="1620" y="2733"/>
                </a:lnTo>
                <a:lnTo>
                  <a:pt x="1603" y="2734"/>
                </a:lnTo>
                <a:lnTo>
                  <a:pt x="1586" y="2730"/>
                </a:lnTo>
                <a:lnTo>
                  <a:pt x="1572" y="2721"/>
                </a:lnTo>
                <a:lnTo>
                  <a:pt x="1560" y="2708"/>
                </a:lnTo>
                <a:lnTo>
                  <a:pt x="1553" y="2691"/>
                </a:lnTo>
                <a:lnTo>
                  <a:pt x="1540" y="2623"/>
                </a:lnTo>
                <a:lnTo>
                  <a:pt x="1533" y="2555"/>
                </a:lnTo>
                <a:lnTo>
                  <a:pt x="1531" y="2489"/>
                </a:lnTo>
                <a:lnTo>
                  <a:pt x="1534" y="2423"/>
                </a:lnTo>
                <a:lnTo>
                  <a:pt x="1543" y="2357"/>
                </a:lnTo>
                <a:lnTo>
                  <a:pt x="1557" y="2294"/>
                </a:lnTo>
                <a:lnTo>
                  <a:pt x="1576" y="2231"/>
                </a:lnTo>
                <a:lnTo>
                  <a:pt x="1599" y="2170"/>
                </a:lnTo>
                <a:lnTo>
                  <a:pt x="1627" y="2112"/>
                </a:lnTo>
                <a:lnTo>
                  <a:pt x="1659" y="2056"/>
                </a:lnTo>
                <a:lnTo>
                  <a:pt x="1695" y="2002"/>
                </a:lnTo>
                <a:lnTo>
                  <a:pt x="1735" y="1951"/>
                </a:lnTo>
                <a:lnTo>
                  <a:pt x="1780" y="1904"/>
                </a:lnTo>
                <a:lnTo>
                  <a:pt x="1828" y="1860"/>
                </a:lnTo>
                <a:lnTo>
                  <a:pt x="1879" y="1820"/>
                </a:lnTo>
                <a:lnTo>
                  <a:pt x="1935" y="1783"/>
                </a:lnTo>
                <a:lnTo>
                  <a:pt x="1993" y="1752"/>
                </a:lnTo>
                <a:lnTo>
                  <a:pt x="2055" y="1724"/>
                </a:lnTo>
                <a:lnTo>
                  <a:pt x="2118" y="1701"/>
                </a:lnTo>
                <a:lnTo>
                  <a:pt x="1943" y="1592"/>
                </a:lnTo>
                <a:lnTo>
                  <a:pt x="1932" y="1583"/>
                </a:lnTo>
                <a:lnTo>
                  <a:pt x="1923" y="1572"/>
                </a:lnTo>
                <a:lnTo>
                  <a:pt x="1918" y="1558"/>
                </a:lnTo>
                <a:lnTo>
                  <a:pt x="1917" y="1544"/>
                </a:lnTo>
                <a:lnTo>
                  <a:pt x="1919" y="1530"/>
                </a:lnTo>
                <a:lnTo>
                  <a:pt x="1926" y="1516"/>
                </a:lnTo>
                <a:lnTo>
                  <a:pt x="1934" y="1504"/>
                </a:lnTo>
                <a:lnTo>
                  <a:pt x="1946" y="1496"/>
                </a:lnTo>
                <a:lnTo>
                  <a:pt x="1960" y="1491"/>
                </a:lnTo>
                <a:lnTo>
                  <a:pt x="1974" y="1490"/>
                </a:lnTo>
                <a:close/>
                <a:moveTo>
                  <a:pt x="1150" y="1083"/>
                </a:moveTo>
                <a:lnTo>
                  <a:pt x="1150" y="1242"/>
                </a:lnTo>
                <a:lnTo>
                  <a:pt x="1326" y="1242"/>
                </a:lnTo>
                <a:lnTo>
                  <a:pt x="1326" y="1083"/>
                </a:lnTo>
                <a:lnTo>
                  <a:pt x="1150" y="1083"/>
                </a:lnTo>
                <a:close/>
                <a:moveTo>
                  <a:pt x="733" y="1083"/>
                </a:moveTo>
                <a:lnTo>
                  <a:pt x="733" y="1242"/>
                </a:lnTo>
                <a:lnTo>
                  <a:pt x="909" y="1242"/>
                </a:lnTo>
                <a:lnTo>
                  <a:pt x="909" y="1083"/>
                </a:lnTo>
                <a:lnTo>
                  <a:pt x="733" y="1083"/>
                </a:lnTo>
                <a:close/>
                <a:moveTo>
                  <a:pt x="320" y="1083"/>
                </a:moveTo>
                <a:lnTo>
                  <a:pt x="320" y="1242"/>
                </a:lnTo>
                <a:lnTo>
                  <a:pt x="497" y="1242"/>
                </a:lnTo>
                <a:lnTo>
                  <a:pt x="497" y="1083"/>
                </a:lnTo>
                <a:lnTo>
                  <a:pt x="320" y="1083"/>
                </a:lnTo>
                <a:close/>
                <a:moveTo>
                  <a:pt x="1118" y="1020"/>
                </a:moveTo>
                <a:lnTo>
                  <a:pt x="1358" y="1020"/>
                </a:lnTo>
                <a:lnTo>
                  <a:pt x="1369" y="1024"/>
                </a:lnTo>
                <a:lnTo>
                  <a:pt x="1379" y="1030"/>
                </a:lnTo>
                <a:lnTo>
                  <a:pt x="1387" y="1040"/>
                </a:lnTo>
                <a:lnTo>
                  <a:pt x="1389" y="1052"/>
                </a:lnTo>
                <a:lnTo>
                  <a:pt x="1389" y="1274"/>
                </a:lnTo>
                <a:lnTo>
                  <a:pt x="1387" y="1285"/>
                </a:lnTo>
                <a:lnTo>
                  <a:pt x="1379" y="1295"/>
                </a:lnTo>
                <a:lnTo>
                  <a:pt x="1369" y="1302"/>
                </a:lnTo>
                <a:lnTo>
                  <a:pt x="1358" y="1305"/>
                </a:lnTo>
                <a:lnTo>
                  <a:pt x="1118" y="1305"/>
                </a:lnTo>
                <a:lnTo>
                  <a:pt x="1106" y="1302"/>
                </a:lnTo>
                <a:lnTo>
                  <a:pt x="1096" y="1295"/>
                </a:lnTo>
                <a:lnTo>
                  <a:pt x="1090" y="1285"/>
                </a:lnTo>
                <a:lnTo>
                  <a:pt x="1087" y="1274"/>
                </a:lnTo>
                <a:lnTo>
                  <a:pt x="1087" y="1052"/>
                </a:lnTo>
                <a:lnTo>
                  <a:pt x="1090" y="1040"/>
                </a:lnTo>
                <a:lnTo>
                  <a:pt x="1096" y="1030"/>
                </a:lnTo>
                <a:lnTo>
                  <a:pt x="1106" y="1024"/>
                </a:lnTo>
                <a:lnTo>
                  <a:pt x="1118" y="1020"/>
                </a:lnTo>
                <a:close/>
                <a:moveTo>
                  <a:pt x="701" y="1020"/>
                </a:moveTo>
                <a:lnTo>
                  <a:pt x="940" y="1020"/>
                </a:lnTo>
                <a:lnTo>
                  <a:pt x="952" y="1024"/>
                </a:lnTo>
                <a:lnTo>
                  <a:pt x="962" y="1030"/>
                </a:lnTo>
                <a:lnTo>
                  <a:pt x="969" y="1040"/>
                </a:lnTo>
                <a:lnTo>
                  <a:pt x="971" y="1052"/>
                </a:lnTo>
                <a:lnTo>
                  <a:pt x="971" y="1274"/>
                </a:lnTo>
                <a:lnTo>
                  <a:pt x="969" y="1285"/>
                </a:lnTo>
                <a:lnTo>
                  <a:pt x="962" y="1295"/>
                </a:lnTo>
                <a:lnTo>
                  <a:pt x="952" y="1302"/>
                </a:lnTo>
                <a:lnTo>
                  <a:pt x="940" y="1305"/>
                </a:lnTo>
                <a:lnTo>
                  <a:pt x="701" y="1305"/>
                </a:lnTo>
                <a:lnTo>
                  <a:pt x="688" y="1302"/>
                </a:lnTo>
                <a:lnTo>
                  <a:pt x="679" y="1295"/>
                </a:lnTo>
                <a:lnTo>
                  <a:pt x="672" y="1285"/>
                </a:lnTo>
                <a:lnTo>
                  <a:pt x="670" y="1274"/>
                </a:lnTo>
                <a:lnTo>
                  <a:pt x="670" y="1052"/>
                </a:lnTo>
                <a:lnTo>
                  <a:pt x="672" y="1040"/>
                </a:lnTo>
                <a:lnTo>
                  <a:pt x="679" y="1030"/>
                </a:lnTo>
                <a:lnTo>
                  <a:pt x="688" y="1024"/>
                </a:lnTo>
                <a:lnTo>
                  <a:pt x="701" y="1020"/>
                </a:lnTo>
                <a:close/>
                <a:moveTo>
                  <a:pt x="288" y="1020"/>
                </a:moveTo>
                <a:lnTo>
                  <a:pt x="528" y="1020"/>
                </a:lnTo>
                <a:lnTo>
                  <a:pt x="540" y="1024"/>
                </a:lnTo>
                <a:lnTo>
                  <a:pt x="550" y="1030"/>
                </a:lnTo>
                <a:lnTo>
                  <a:pt x="557" y="1040"/>
                </a:lnTo>
                <a:lnTo>
                  <a:pt x="559" y="1052"/>
                </a:lnTo>
                <a:lnTo>
                  <a:pt x="559" y="1274"/>
                </a:lnTo>
                <a:lnTo>
                  <a:pt x="557" y="1285"/>
                </a:lnTo>
                <a:lnTo>
                  <a:pt x="550" y="1295"/>
                </a:lnTo>
                <a:lnTo>
                  <a:pt x="540" y="1302"/>
                </a:lnTo>
                <a:lnTo>
                  <a:pt x="528" y="1305"/>
                </a:lnTo>
                <a:lnTo>
                  <a:pt x="288" y="1305"/>
                </a:lnTo>
                <a:lnTo>
                  <a:pt x="276" y="1302"/>
                </a:lnTo>
                <a:lnTo>
                  <a:pt x="267" y="1295"/>
                </a:lnTo>
                <a:lnTo>
                  <a:pt x="260" y="1285"/>
                </a:lnTo>
                <a:lnTo>
                  <a:pt x="258" y="1274"/>
                </a:lnTo>
                <a:lnTo>
                  <a:pt x="258" y="1052"/>
                </a:lnTo>
                <a:lnTo>
                  <a:pt x="260" y="1040"/>
                </a:lnTo>
                <a:lnTo>
                  <a:pt x="267" y="1030"/>
                </a:lnTo>
                <a:lnTo>
                  <a:pt x="276" y="1024"/>
                </a:lnTo>
                <a:lnTo>
                  <a:pt x="288" y="1020"/>
                </a:lnTo>
                <a:close/>
                <a:moveTo>
                  <a:pt x="1243" y="230"/>
                </a:moveTo>
                <a:lnTo>
                  <a:pt x="1188" y="944"/>
                </a:lnTo>
                <a:lnTo>
                  <a:pt x="1184" y="956"/>
                </a:lnTo>
                <a:lnTo>
                  <a:pt x="1178" y="965"/>
                </a:lnTo>
                <a:lnTo>
                  <a:pt x="1168" y="971"/>
                </a:lnTo>
                <a:lnTo>
                  <a:pt x="1156" y="973"/>
                </a:lnTo>
                <a:lnTo>
                  <a:pt x="1052" y="973"/>
                </a:lnTo>
                <a:lnTo>
                  <a:pt x="1039" y="971"/>
                </a:lnTo>
                <a:lnTo>
                  <a:pt x="1030" y="964"/>
                </a:lnTo>
                <a:lnTo>
                  <a:pt x="1023" y="955"/>
                </a:lnTo>
                <a:lnTo>
                  <a:pt x="1021" y="942"/>
                </a:lnTo>
                <a:lnTo>
                  <a:pt x="1021" y="582"/>
                </a:lnTo>
                <a:lnTo>
                  <a:pt x="766" y="761"/>
                </a:lnTo>
                <a:lnTo>
                  <a:pt x="755" y="766"/>
                </a:lnTo>
                <a:lnTo>
                  <a:pt x="744" y="766"/>
                </a:lnTo>
                <a:lnTo>
                  <a:pt x="734" y="764"/>
                </a:lnTo>
                <a:lnTo>
                  <a:pt x="724" y="756"/>
                </a:lnTo>
                <a:lnTo>
                  <a:pt x="719" y="747"/>
                </a:lnTo>
                <a:lnTo>
                  <a:pt x="716" y="736"/>
                </a:lnTo>
                <a:lnTo>
                  <a:pt x="716" y="582"/>
                </a:lnTo>
                <a:lnTo>
                  <a:pt x="462" y="761"/>
                </a:lnTo>
                <a:lnTo>
                  <a:pt x="451" y="766"/>
                </a:lnTo>
                <a:lnTo>
                  <a:pt x="440" y="766"/>
                </a:lnTo>
                <a:lnTo>
                  <a:pt x="429" y="763"/>
                </a:lnTo>
                <a:lnTo>
                  <a:pt x="420" y="756"/>
                </a:lnTo>
                <a:lnTo>
                  <a:pt x="414" y="747"/>
                </a:lnTo>
                <a:lnTo>
                  <a:pt x="412" y="736"/>
                </a:lnTo>
                <a:lnTo>
                  <a:pt x="412" y="582"/>
                </a:lnTo>
                <a:lnTo>
                  <a:pt x="170" y="752"/>
                </a:lnTo>
                <a:lnTo>
                  <a:pt x="170" y="1160"/>
                </a:lnTo>
                <a:lnTo>
                  <a:pt x="168" y="1173"/>
                </a:lnTo>
                <a:lnTo>
                  <a:pt x="161" y="1183"/>
                </a:lnTo>
                <a:lnTo>
                  <a:pt x="152" y="1189"/>
                </a:lnTo>
                <a:lnTo>
                  <a:pt x="139" y="1192"/>
                </a:lnTo>
                <a:lnTo>
                  <a:pt x="62" y="1192"/>
                </a:lnTo>
                <a:lnTo>
                  <a:pt x="62" y="1507"/>
                </a:lnTo>
                <a:lnTo>
                  <a:pt x="1585" y="1507"/>
                </a:lnTo>
                <a:lnTo>
                  <a:pt x="1585" y="1192"/>
                </a:lnTo>
                <a:lnTo>
                  <a:pt x="1554" y="1192"/>
                </a:lnTo>
                <a:lnTo>
                  <a:pt x="1543" y="1189"/>
                </a:lnTo>
                <a:lnTo>
                  <a:pt x="1533" y="1183"/>
                </a:lnTo>
                <a:lnTo>
                  <a:pt x="1527" y="1173"/>
                </a:lnTo>
                <a:lnTo>
                  <a:pt x="1523" y="1160"/>
                </a:lnTo>
                <a:lnTo>
                  <a:pt x="1523" y="973"/>
                </a:lnTo>
                <a:lnTo>
                  <a:pt x="1438" y="973"/>
                </a:lnTo>
                <a:lnTo>
                  <a:pt x="1426" y="971"/>
                </a:lnTo>
                <a:lnTo>
                  <a:pt x="1417" y="964"/>
                </a:lnTo>
                <a:lnTo>
                  <a:pt x="1409" y="956"/>
                </a:lnTo>
                <a:lnTo>
                  <a:pt x="1406" y="944"/>
                </a:lnTo>
                <a:lnTo>
                  <a:pt x="1359" y="230"/>
                </a:lnTo>
                <a:lnTo>
                  <a:pt x="1243" y="230"/>
                </a:lnTo>
                <a:close/>
                <a:moveTo>
                  <a:pt x="1213" y="167"/>
                </a:moveTo>
                <a:lnTo>
                  <a:pt x="1388" y="167"/>
                </a:lnTo>
                <a:lnTo>
                  <a:pt x="1400" y="169"/>
                </a:lnTo>
                <a:lnTo>
                  <a:pt x="1409" y="176"/>
                </a:lnTo>
                <a:lnTo>
                  <a:pt x="1416" y="186"/>
                </a:lnTo>
                <a:lnTo>
                  <a:pt x="1419" y="196"/>
                </a:lnTo>
                <a:lnTo>
                  <a:pt x="1467" y="910"/>
                </a:lnTo>
                <a:lnTo>
                  <a:pt x="1554" y="910"/>
                </a:lnTo>
                <a:lnTo>
                  <a:pt x="1566" y="913"/>
                </a:lnTo>
                <a:lnTo>
                  <a:pt x="1577" y="920"/>
                </a:lnTo>
                <a:lnTo>
                  <a:pt x="1584" y="930"/>
                </a:lnTo>
                <a:lnTo>
                  <a:pt x="1586" y="942"/>
                </a:lnTo>
                <a:lnTo>
                  <a:pt x="1586" y="1129"/>
                </a:lnTo>
                <a:lnTo>
                  <a:pt x="1617" y="1129"/>
                </a:lnTo>
                <a:lnTo>
                  <a:pt x="1629" y="1131"/>
                </a:lnTo>
                <a:lnTo>
                  <a:pt x="1638" y="1139"/>
                </a:lnTo>
                <a:lnTo>
                  <a:pt x="1646" y="1149"/>
                </a:lnTo>
                <a:lnTo>
                  <a:pt x="1648" y="1160"/>
                </a:lnTo>
                <a:lnTo>
                  <a:pt x="1647" y="1167"/>
                </a:lnTo>
                <a:lnTo>
                  <a:pt x="1647" y="1539"/>
                </a:lnTo>
                <a:lnTo>
                  <a:pt x="1645" y="1551"/>
                </a:lnTo>
                <a:lnTo>
                  <a:pt x="1638" y="1561"/>
                </a:lnTo>
                <a:lnTo>
                  <a:pt x="1629" y="1568"/>
                </a:lnTo>
                <a:lnTo>
                  <a:pt x="1616" y="1570"/>
                </a:lnTo>
                <a:lnTo>
                  <a:pt x="31" y="1570"/>
                </a:lnTo>
                <a:lnTo>
                  <a:pt x="19" y="1568"/>
                </a:lnTo>
                <a:lnTo>
                  <a:pt x="10" y="1561"/>
                </a:lnTo>
                <a:lnTo>
                  <a:pt x="2" y="1551"/>
                </a:lnTo>
                <a:lnTo>
                  <a:pt x="0" y="1539"/>
                </a:lnTo>
                <a:lnTo>
                  <a:pt x="0" y="1160"/>
                </a:lnTo>
                <a:lnTo>
                  <a:pt x="2" y="1149"/>
                </a:lnTo>
                <a:lnTo>
                  <a:pt x="10" y="1139"/>
                </a:lnTo>
                <a:lnTo>
                  <a:pt x="19" y="1131"/>
                </a:lnTo>
                <a:lnTo>
                  <a:pt x="31" y="1129"/>
                </a:lnTo>
                <a:lnTo>
                  <a:pt x="108" y="1129"/>
                </a:lnTo>
                <a:lnTo>
                  <a:pt x="108" y="736"/>
                </a:lnTo>
                <a:lnTo>
                  <a:pt x="110" y="725"/>
                </a:lnTo>
                <a:lnTo>
                  <a:pt x="114" y="717"/>
                </a:lnTo>
                <a:lnTo>
                  <a:pt x="122" y="710"/>
                </a:lnTo>
                <a:lnTo>
                  <a:pt x="425" y="496"/>
                </a:lnTo>
                <a:lnTo>
                  <a:pt x="436" y="491"/>
                </a:lnTo>
                <a:lnTo>
                  <a:pt x="446" y="490"/>
                </a:lnTo>
                <a:lnTo>
                  <a:pt x="458" y="494"/>
                </a:lnTo>
                <a:lnTo>
                  <a:pt x="467" y="501"/>
                </a:lnTo>
                <a:lnTo>
                  <a:pt x="472" y="511"/>
                </a:lnTo>
                <a:lnTo>
                  <a:pt x="474" y="522"/>
                </a:lnTo>
                <a:lnTo>
                  <a:pt x="474" y="676"/>
                </a:lnTo>
                <a:lnTo>
                  <a:pt x="729" y="496"/>
                </a:lnTo>
                <a:lnTo>
                  <a:pt x="740" y="491"/>
                </a:lnTo>
                <a:lnTo>
                  <a:pt x="751" y="490"/>
                </a:lnTo>
                <a:lnTo>
                  <a:pt x="762" y="494"/>
                </a:lnTo>
                <a:lnTo>
                  <a:pt x="771" y="501"/>
                </a:lnTo>
                <a:lnTo>
                  <a:pt x="777" y="511"/>
                </a:lnTo>
                <a:lnTo>
                  <a:pt x="779" y="522"/>
                </a:lnTo>
                <a:lnTo>
                  <a:pt x="779" y="676"/>
                </a:lnTo>
                <a:lnTo>
                  <a:pt x="1034" y="496"/>
                </a:lnTo>
                <a:lnTo>
                  <a:pt x="1045" y="491"/>
                </a:lnTo>
                <a:lnTo>
                  <a:pt x="1055" y="490"/>
                </a:lnTo>
                <a:lnTo>
                  <a:pt x="1066" y="494"/>
                </a:lnTo>
                <a:lnTo>
                  <a:pt x="1075" y="501"/>
                </a:lnTo>
                <a:lnTo>
                  <a:pt x="1081" y="511"/>
                </a:lnTo>
                <a:lnTo>
                  <a:pt x="1083" y="522"/>
                </a:lnTo>
                <a:lnTo>
                  <a:pt x="1083" y="910"/>
                </a:lnTo>
                <a:lnTo>
                  <a:pt x="1127" y="910"/>
                </a:lnTo>
                <a:lnTo>
                  <a:pt x="1182" y="196"/>
                </a:lnTo>
                <a:lnTo>
                  <a:pt x="1185" y="186"/>
                </a:lnTo>
                <a:lnTo>
                  <a:pt x="1193" y="176"/>
                </a:lnTo>
                <a:lnTo>
                  <a:pt x="1203" y="169"/>
                </a:lnTo>
                <a:lnTo>
                  <a:pt x="1213" y="167"/>
                </a:lnTo>
                <a:close/>
                <a:moveTo>
                  <a:pt x="1204" y="0"/>
                </a:moveTo>
                <a:lnTo>
                  <a:pt x="1222" y="0"/>
                </a:lnTo>
                <a:lnTo>
                  <a:pt x="1227" y="1"/>
                </a:lnTo>
                <a:lnTo>
                  <a:pt x="1233" y="2"/>
                </a:lnTo>
                <a:lnTo>
                  <a:pt x="1237" y="3"/>
                </a:lnTo>
                <a:lnTo>
                  <a:pt x="1241" y="5"/>
                </a:lnTo>
                <a:lnTo>
                  <a:pt x="1245" y="6"/>
                </a:lnTo>
                <a:lnTo>
                  <a:pt x="1248" y="7"/>
                </a:lnTo>
                <a:lnTo>
                  <a:pt x="1258" y="11"/>
                </a:lnTo>
                <a:lnTo>
                  <a:pt x="1268" y="16"/>
                </a:lnTo>
                <a:lnTo>
                  <a:pt x="1283" y="27"/>
                </a:lnTo>
                <a:lnTo>
                  <a:pt x="1298" y="40"/>
                </a:lnTo>
                <a:lnTo>
                  <a:pt x="1308" y="52"/>
                </a:lnTo>
                <a:lnTo>
                  <a:pt x="1317" y="63"/>
                </a:lnTo>
                <a:lnTo>
                  <a:pt x="1320" y="69"/>
                </a:lnTo>
                <a:lnTo>
                  <a:pt x="1323" y="75"/>
                </a:lnTo>
                <a:lnTo>
                  <a:pt x="1325" y="79"/>
                </a:lnTo>
                <a:lnTo>
                  <a:pt x="1329" y="87"/>
                </a:lnTo>
                <a:lnTo>
                  <a:pt x="1330" y="99"/>
                </a:lnTo>
                <a:lnTo>
                  <a:pt x="1326" y="111"/>
                </a:lnTo>
                <a:lnTo>
                  <a:pt x="1320" y="121"/>
                </a:lnTo>
                <a:lnTo>
                  <a:pt x="1317" y="124"/>
                </a:lnTo>
                <a:lnTo>
                  <a:pt x="1307" y="130"/>
                </a:lnTo>
                <a:lnTo>
                  <a:pt x="1296" y="132"/>
                </a:lnTo>
                <a:lnTo>
                  <a:pt x="1286" y="131"/>
                </a:lnTo>
                <a:lnTo>
                  <a:pt x="1283" y="130"/>
                </a:lnTo>
                <a:lnTo>
                  <a:pt x="1276" y="127"/>
                </a:lnTo>
                <a:lnTo>
                  <a:pt x="1266" y="123"/>
                </a:lnTo>
                <a:lnTo>
                  <a:pt x="1248" y="115"/>
                </a:lnTo>
                <a:lnTo>
                  <a:pt x="1226" y="107"/>
                </a:lnTo>
                <a:lnTo>
                  <a:pt x="1221" y="106"/>
                </a:lnTo>
                <a:lnTo>
                  <a:pt x="1217" y="104"/>
                </a:lnTo>
                <a:lnTo>
                  <a:pt x="1210" y="101"/>
                </a:lnTo>
                <a:lnTo>
                  <a:pt x="1208" y="101"/>
                </a:lnTo>
                <a:lnTo>
                  <a:pt x="1205" y="100"/>
                </a:lnTo>
                <a:lnTo>
                  <a:pt x="1202" y="99"/>
                </a:lnTo>
                <a:lnTo>
                  <a:pt x="1191" y="96"/>
                </a:lnTo>
                <a:lnTo>
                  <a:pt x="1182" y="95"/>
                </a:lnTo>
                <a:lnTo>
                  <a:pt x="1180" y="95"/>
                </a:lnTo>
                <a:lnTo>
                  <a:pt x="1177" y="95"/>
                </a:lnTo>
                <a:lnTo>
                  <a:pt x="1175" y="96"/>
                </a:lnTo>
                <a:lnTo>
                  <a:pt x="1172" y="97"/>
                </a:lnTo>
                <a:lnTo>
                  <a:pt x="1169" y="100"/>
                </a:lnTo>
                <a:lnTo>
                  <a:pt x="1167" y="101"/>
                </a:lnTo>
                <a:lnTo>
                  <a:pt x="1166" y="104"/>
                </a:lnTo>
                <a:lnTo>
                  <a:pt x="1161" y="114"/>
                </a:lnTo>
                <a:lnTo>
                  <a:pt x="1161" y="114"/>
                </a:lnTo>
                <a:lnTo>
                  <a:pt x="1160" y="118"/>
                </a:lnTo>
                <a:lnTo>
                  <a:pt x="1158" y="122"/>
                </a:lnTo>
                <a:lnTo>
                  <a:pt x="1150" y="138"/>
                </a:lnTo>
                <a:lnTo>
                  <a:pt x="1142" y="151"/>
                </a:lnTo>
                <a:lnTo>
                  <a:pt x="1134" y="162"/>
                </a:lnTo>
                <a:lnTo>
                  <a:pt x="1132" y="164"/>
                </a:lnTo>
                <a:lnTo>
                  <a:pt x="1122" y="173"/>
                </a:lnTo>
                <a:lnTo>
                  <a:pt x="1113" y="180"/>
                </a:lnTo>
                <a:lnTo>
                  <a:pt x="1109" y="183"/>
                </a:lnTo>
                <a:lnTo>
                  <a:pt x="1096" y="191"/>
                </a:lnTo>
                <a:lnTo>
                  <a:pt x="1085" y="195"/>
                </a:lnTo>
                <a:lnTo>
                  <a:pt x="1080" y="197"/>
                </a:lnTo>
                <a:lnTo>
                  <a:pt x="1077" y="200"/>
                </a:lnTo>
                <a:lnTo>
                  <a:pt x="1059" y="203"/>
                </a:lnTo>
                <a:lnTo>
                  <a:pt x="1041" y="204"/>
                </a:lnTo>
                <a:lnTo>
                  <a:pt x="1027" y="204"/>
                </a:lnTo>
                <a:lnTo>
                  <a:pt x="1014" y="201"/>
                </a:lnTo>
                <a:lnTo>
                  <a:pt x="1002" y="197"/>
                </a:lnTo>
                <a:lnTo>
                  <a:pt x="990" y="192"/>
                </a:lnTo>
                <a:lnTo>
                  <a:pt x="981" y="188"/>
                </a:lnTo>
                <a:lnTo>
                  <a:pt x="971" y="182"/>
                </a:lnTo>
                <a:lnTo>
                  <a:pt x="955" y="170"/>
                </a:lnTo>
                <a:lnTo>
                  <a:pt x="942" y="158"/>
                </a:lnTo>
                <a:lnTo>
                  <a:pt x="934" y="147"/>
                </a:lnTo>
                <a:lnTo>
                  <a:pt x="925" y="135"/>
                </a:lnTo>
                <a:lnTo>
                  <a:pt x="918" y="124"/>
                </a:lnTo>
                <a:lnTo>
                  <a:pt x="914" y="114"/>
                </a:lnTo>
                <a:lnTo>
                  <a:pt x="912" y="110"/>
                </a:lnTo>
                <a:lnTo>
                  <a:pt x="911" y="98"/>
                </a:lnTo>
                <a:lnTo>
                  <a:pt x="914" y="87"/>
                </a:lnTo>
                <a:lnTo>
                  <a:pt x="921" y="78"/>
                </a:lnTo>
                <a:lnTo>
                  <a:pt x="924" y="75"/>
                </a:lnTo>
                <a:lnTo>
                  <a:pt x="935" y="69"/>
                </a:lnTo>
                <a:lnTo>
                  <a:pt x="946" y="67"/>
                </a:lnTo>
                <a:lnTo>
                  <a:pt x="957" y="69"/>
                </a:lnTo>
                <a:lnTo>
                  <a:pt x="995" y="84"/>
                </a:lnTo>
                <a:lnTo>
                  <a:pt x="1004" y="87"/>
                </a:lnTo>
                <a:lnTo>
                  <a:pt x="1012" y="90"/>
                </a:lnTo>
                <a:lnTo>
                  <a:pt x="1017" y="91"/>
                </a:lnTo>
                <a:lnTo>
                  <a:pt x="1019" y="92"/>
                </a:lnTo>
                <a:lnTo>
                  <a:pt x="1021" y="92"/>
                </a:lnTo>
                <a:lnTo>
                  <a:pt x="1025" y="93"/>
                </a:lnTo>
                <a:lnTo>
                  <a:pt x="1028" y="94"/>
                </a:lnTo>
                <a:lnTo>
                  <a:pt x="1034" y="94"/>
                </a:lnTo>
                <a:lnTo>
                  <a:pt x="1038" y="94"/>
                </a:lnTo>
                <a:lnTo>
                  <a:pt x="1042" y="94"/>
                </a:lnTo>
                <a:lnTo>
                  <a:pt x="1046" y="94"/>
                </a:lnTo>
                <a:lnTo>
                  <a:pt x="1049" y="94"/>
                </a:lnTo>
                <a:lnTo>
                  <a:pt x="1050" y="94"/>
                </a:lnTo>
                <a:lnTo>
                  <a:pt x="1054" y="93"/>
                </a:lnTo>
                <a:lnTo>
                  <a:pt x="1056" y="92"/>
                </a:lnTo>
                <a:lnTo>
                  <a:pt x="1059" y="91"/>
                </a:lnTo>
                <a:lnTo>
                  <a:pt x="1062" y="90"/>
                </a:lnTo>
                <a:lnTo>
                  <a:pt x="1065" y="87"/>
                </a:lnTo>
                <a:lnTo>
                  <a:pt x="1067" y="86"/>
                </a:lnTo>
                <a:lnTo>
                  <a:pt x="1069" y="85"/>
                </a:lnTo>
                <a:lnTo>
                  <a:pt x="1071" y="83"/>
                </a:lnTo>
                <a:lnTo>
                  <a:pt x="1073" y="83"/>
                </a:lnTo>
                <a:lnTo>
                  <a:pt x="1075" y="82"/>
                </a:lnTo>
                <a:lnTo>
                  <a:pt x="1076" y="81"/>
                </a:lnTo>
                <a:lnTo>
                  <a:pt x="1091" y="68"/>
                </a:lnTo>
                <a:lnTo>
                  <a:pt x="1093" y="67"/>
                </a:lnTo>
                <a:lnTo>
                  <a:pt x="1105" y="55"/>
                </a:lnTo>
                <a:lnTo>
                  <a:pt x="1108" y="53"/>
                </a:lnTo>
                <a:lnTo>
                  <a:pt x="1111" y="50"/>
                </a:lnTo>
                <a:lnTo>
                  <a:pt x="1114" y="47"/>
                </a:lnTo>
                <a:lnTo>
                  <a:pt x="1118" y="44"/>
                </a:lnTo>
                <a:lnTo>
                  <a:pt x="1120" y="42"/>
                </a:lnTo>
                <a:lnTo>
                  <a:pt x="1125" y="37"/>
                </a:lnTo>
                <a:lnTo>
                  <a:pt x="1133" y="33"/>
                </a:lnTo>
                <a:lnTo>
                  <a:pt x="1135" y="30"/>
                </a:lnTo>
                <a:lnTo>
                  <a:pt x="1137" y="29"/>
                </a:lnTo>
                <a:lnTo>
                  <a:pt x="1141" y="26"/>
                </a:lnTo>
                <a:lnTo>
                  <a:pt x="1145" y="23"/>
                </a:lnTo>
                <a:lnTo>
                  <a:pt x="1149" y="21"/>
                </a:lnTo>
                <a:lnTo>
                  <a:pt x="1152" y="19"/>
                </a:lnTo>
                <a:lnTo>
                  <a:pt x="1159" y="14"/>
                </a:lnTo>
                <a:lnTo>
                  <a:pt x="1161" y="13"/>
                </a:lnTo>
                <a:lnTo>
                  <a:pt x="1163" y="12"/>
                </a:lnTo>
                <a:lnTo>
                  <a:pt x="1183" y="5"/>
                </a:lnTo>
                <a:lnTo>
                  <a:pt x="12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Freeform 194"/>
          <p:cNvSpPr>
            <a:spLocks noEditPoints="1"/>
          </p:cNvSpPr>
          <p:nvPr/>
        </p:nvSpPr>
        <p:spPr bwMode="auto">
          <a:xfrm>
            <a:off x="687395" y="2708275"/>
            <a:ext cx="517525" cy="514350"/>
          </a:xfrm>
          <a:custGeom>
            <a:avLst/>
            <a:gdLst>
              <a:gd name="T0" fmla="*/ 2748 w 3265"/>
              <a:gd name="T1" fmla="*/ 1887 h 3245"/>
              <a:gd name="T2" fmla="*/ 2447 w 3265"/>
              <a:gd name="T3" fmla="*/ 2466 h 3245"/>
              <a:gd name="T4" fmla="*/ 2391 w 3265"/>
              <a:gd name="T5" fmla="*/ 2397 h 3245"/>
              <a:gd name="T6" fmla="*/ 2658 w 3265"/>
              <a:gd name="T7" fmla="*/ 1779 h 3245"/>
              <a:gd name="T8" fmla="*/ 2833 w 3265"/>
              <a:gd name="T9" fmla="*/ 1450 h 3245"/>
              <a:gd name="T10" fmla="*/ 2598 w 3265"/>
              <a:gd name="T11" fmla="*/ 1729 h 3245"/>
              <a:gd name="T12" fmla="*/ 2436 w 3265"/>
              <a:gd name="T13" fmla="*/ 2046 h 3245"/>
              <a:gd name="T14" fmla="*/ 2286 w 3265"/>
              <a:gd name="T15" fmla="*/ 2562 h 3245"/>
              <a:gd name="T16" fmla="*/ 2433 w 3265"/>
              <a:gd name="T17" fmla="*/ 2601 h 3245"/>
              <a:gd name="T18" fmla="*/ 2663 w 3265"/>
              <a:gd name="T19" fmla="*/ 2260 h 3245"/>
              <a:gd name="T20" fmla="*/ 2772 w 3265"/>
              <a:gd name="T21" fmla="*/ 2033 h 3245"/>
              <a:gd name="T22" fmla="*/ 2899 w 3265"/>
              <a:gd name="T23" fmla="*/ 1680 h 3245"/>
              <a:gd name="T24" fmla="*/ 2865 w 3265"/>
              <a:gd name="T25" fmla="*/ 1448 h 3245"/>
              <a:gd name="T26" fmla="*/ 2320 w 3265"/>
              <a:gd name="T27" fmla="*/ 1143 h 3245"/>
              <a:gd name="T28" fmla="*/ 2018 w 3265"/>
              <a:gd name="T29" fmla="*/ 1667 h 3245"/>
              <a:gd name="T30" fmla="*/ 1734 w 3265"/>
              <a:gd name="T31" fmla="*/ 2397 h 3245"/>
              <a:gd name="T32" fmla="*/ 1713 w 3265"/>
              <a:gd name="T33" fmla="*/ 2713 h 3245"/>
              <a:gd name="T34" fmla="*/ 1878 w 3265"/>
              <a:gd name="T35" fmla="*/ 2707 h 3245"/>
              <a:gd name="T36" fmla="*/ 2193 w 3265"/>
              <a:gd name="T37" fmla="*/ 2265 h 3245"/>
              <a:gd name="T38" fmla="*/ 2492 w 3265"/>
              <a:gd name="T39" fmla="*/ 1628 h 3245"/>
              <a:gd name="T40" fmla="*/ 2641 w 3265"/>
              <a:gd name="T41" fmla="*/ 1064 h 3245"/>
              <a:gd name="T42" fmla="*/ 2574 w 3265"/>
              <a:gd name="T43" fmla="*/ 935 h 3245"/>
              <a:gd name="T44" fmla="*/ 826 w 3265"/>
              <a:gd name="T45" fmla="*/ 918 h 3245"/>
              <a:gd name="T46" fmla="*/ 527 w 3265"/>
              <a:gd name="T47" fmla="*/ 1519 h 3245"/>
              <a:gd name="T48" fmla="*/ 439 w 3265"/>
              <a:gd name="T49" fmla="*/ 1521 h 3245"/>
              <a:gd name="T50" fmla="*/ 687 w 3265"/>
              <a:gd name="T51" fmla="*/ 917 h 3245"/>
              <a:gd name="T52" fmla="*/ 2115 w 3265"/>
              <a:gd name="T53" fmla="*/ 533 h 3245"/>
              <a:gd name="T54" fmla="*/ 1798 w 3265"/>
              <a:gd name="T55" fmla="*/ 832 h 3245"/>
              <a:gd name="T56" fmla="*/ 1432 w 3265"/>
              <a:gd name="T57" fmla="*/ 1482 h 3245"/>
              <a:gd name="T58" fmla="*/ 1090 w 3265"/>
              <a:gd name="T59" fmla="*/ 2392 h 3245"/>
              <a:gd name="T60" fmla="*/ 1072 w 3265"/>
              <a:gd name="T61" fmla="*/ 2718 h 3245"/>
              <a:gd name="T62" fmla="*/ 1223 w 3265"/>
              <a:gd name="T63" fmla="*/ 2745 h 3245"/>
              <a:gd name="T64" fmla="*/ 1569 w 3265"/>
              <a:gd name="T65" fmla="*/ 2314 h 3245"/>
              <a:gd name="T66" fmla="*/ 1900 w 3265"/>
              <a:gd name="T67" fmla="*/ 1676 h 3245"/>
              <a:gd name="T68" fmla="*/ 2111 w 3265"/>
              <a:gd name="T69" fmla="*/ 1137 h 3245"/>
              <a:gd name="T70" fmla="*/ 2206 w 3265"/>
              <a:gd name="T71" fmla="*/ 662 h 3245"/>
              <a:gd name="T72" fmla="*/ 871 w 3265"/>
              <a:gd name="T73" fmla="*/ 545 h 3245"/>
              <a:gd name="T74" fmla="*/ 636 w 3265"/>
              <a:gd name="T75" fmla="*/ 850 h 3245"/>
              <a:gd name="T76" fmla="*/ 467 w 3265"/>
              <a:gd name="T77" fmla="*/ 1196 h 3245"/>
              <a:gd name="T78" fmla="*/ 346 w 3265"/>
              <a:gd name="T79" fmla="*/ 1670 h 3245"/>
              <a:gd name="T80" fmla="*/ 513 w 3265"/>
              <a:gd name="T81" fmla="*/ 1664 h 3245"/>
              <a:gd name="T82" fmla="*/ 736 w 3265"/>
              <a:gd name="T83" fmla="*/ 1315 h 3245"/>
              <a:gd name="T84" fmla="*/ 840 w 3265"/>
              <a:gd name="T85" fmla="*/ 1093 h 3245"/>
              <a:gd name="T86" fmla="*/ 962 w 3265"/>
              <a:gd name="T87" fmla="*/ 733 h 3245"/>
              <a:gd name="T88" fmla="*/ 909 w 3265"/>
              <a:gd name="T89" fmla="*/ 533 h 3245"/>
              <a:gd name="T90" fmla="*/ 1217 w 3265"/>
              <a:gd name="T91" fmla="*/ 758 h 3245"/>
              <a:gd name="T92" fmla="*/ 923 w 3265"/>
              <a:gd name="T93" fmla="*/ 1286 h 3245"/>
              <a:gd name="T94" fmla="*/ 649 w 3265"/>
              <a:gd name="T95" fmla="*/ 2019 h 3245"/>
              <a:gd name="T96" fmla="*/ 646 w 3265"/>
              <a:gd name="T97" fmla="*/ 2297 h 3245"/>
              <a:gd name="T98" fmla="*/ 830 w 3265"/>
              <a:gd name="T99" fmla="*/ 2256 h 3245"/>
              <a:gd name="T100" fmla="*/ 1147 w 3265"/>
              <a:gd name="T101" fmla="*/ 1787 h 3245"/>
              <a:gd name="T102" fmla="*/ 1446 w 3265"/>
              <a:gd name="T103" fmla="*/ 1128 h 3245"/>
              <a:gd name="T104" fmla="*/ 1568 w 3265"/>
              <a:gd name="T105" fmla="*/ 613 h 3245"/>
              <a:gd name="T106" fmla="*/ 1484 w 3265"/>
              <a:gd name="T107" fmla="*/ 507 h 3245"/>
              <a:gd name="T108" fmla="*/ 2484 w 3265"/>
              <a:gd name="T109" fmla="*/ 238 h 3245"/>
              <a:gd name="T110" fmla="*/ 3155 w 3265"/>
              <a:gd name="T111" fmla="*/ 1036 h 3245"/>
              <a:gd name="T112" fmla="*/ 3187 w 3265"/>
              <a:gd name="T113" fmla="*/ 2116 h 3245"/>
              <a:gd name="T114" fmla="*/ 2565 w 3265"/>
              <a:gd name="T115" fmla="*/ 2954 h 3245"/>
              <a:gd name="T116" fmla="*/ 1529 w 3265"/>
              <a:gd name="T117" fmla="*/ 3242 h 3245"/>
              <a:gd name="T118" fmla="*/ 549 w 3265"/>
              <a:gd name="T119" fmla="*/ 2836 h 3245"/>
              <a:gd name="T120" fmla="*/ 28 w 3265"/>
              <a:gd name="T121" fmla="*/ 1925 h 3245"/>
              <a:gd name="T122" fmla="*/ 192 w 3265"/>
              <a:gd name="T123" fmla="*/ 860 h 3245"/>
              <a:gd name="T124" fmla="*/ 952 w 3265"/>
              <a:gd name="T125" fmla="*/ 148 h 3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5" h="3245">
                <a:moveTo>
                  <a:pt x="2841" y="1531"/>
                </a:moveTo>
                <a:lnTo>
                  <a:pt x="2842" y="1546"/>
                </a:lnTo>
                <a:lnTo>
                  <a:pt x="2840" y="1566"/>
                </a:lnTo>
                <a:lnTo>
                  <a:pt x="2837" y="1590"/>
                </a:lnTo>
                <a:lnTo>
                  <a:pt x="2832" y="1619"/>
                </a:lnTo>
                <a:lnTo>
                  <a:pt x="2824" y="1653"/>
                </a:lnTo>
                <a:lnTo>
                  <a:pt x="2814" y="1691"/>
                </a:lnTo>
                <a:lnTo>
                  <a:pt x="2802" y="1734"/>
                </a:lnTo>
                <a:lnTo>
                  <a:pt x="2787" y="1780"/>
                </a:lnTo>
                <a:lnTo>
                  <a:pt x="2769" y="1832"/>
                </a:lnTo>
                <a:lnTo>
                  <a:pt x="2748" y="1887"/>
                </a:lnTo>
                <a:lnTo>
                  <a:pt x="2725" y="1946"/>
                </a:lnTo>
                <a:lnTo>
                  <a:pt x="2698" y="2008"/>
                </a:lnTo>
                <a:lnTo>
                  <a:pt x="2668" y="2075"/>
                </a:lnTo>
                <a:lnTo>
                  <a:pt x="2636" y="2141"/>
                </a:lnTo>
                <a:lnTo>
                  <a:pt x="2606" y="2202"/>
                </a:lnTo>
                <a:lnTo>
                  <a:pt x="2577" y="2257"/>
                </a:lnTo>
                <a:lnTo>
                  <a:pt x="2547" y="2308"/>
                </a:lnTo>
                <a:lnTo>
                  <a:pt x="2520" y="2355"/>
                </a:lnTo>
                <a:lnTo>
                  <a:pt x="2494" y="2396"/>
                </a:lnTo>
                <a:lnTo>
                  <a:pt x="2470" y="2433"/>
                </a:lnTo>
                <a:lnTo>
                  <a:pt x="2447" y="2466"/>
                </a:lnTo>
                <a:lnTo>
                  <a:pt x="2426" y="2494"/>
                </a:lnTo>
                <a:lnTo>
                  <a:pt x="2407" y="2517"/>
                </a:lnTo>
                <a:lnTo>
                  <a:pt x="2390" y="2535"/>
                </a:lnTo>
                <a:lnTo>
                  <a:pt x="2376" y="2549"/>
                </a:lnTo>
                <a:lnTo>
                  <a:pt x="2364" y="2559"/>
                </a:lnTo>
                <a:lnTo>
                  <a:pt x="2364" y="2544"/>
                </a:lnTo>
                <a:lnTo>
                  <a:pt x="2365" y="2524"/>
                </a:lnTo>
                <a:lnTo>
                  <a:pt x="2368" y="2499"/>
                </a:lnTo>
                <a:lnTo>
                  <a:pt x="2374" y="2470"/>
                </a:lnTo>
                <a:lnTo>
                  <a:pt x="2381" y="2435"/>
                </a:lnTo>
                <a:lnTo>
                  <a:pt x="2391" y="2397"/>
                </a:lnTo>
                <a:lnTo>
                  <a:pt x="2403" y="2355"/>
                </a:lnTo>
                <a:lnTo>
                  <a:pt x="2418" y="2308"/>
                </a:lnTo>
                <a:lnTo>
                  <a:pt x="2436" y="2257"/>
                </a:lnTo>
                <a:lnTo>
                  <a:pt x="2457" y="2203"/>
                </a:lnTo>
                <a:lnTo>
                  <a:pt x="2480" y="2144"/>
                </a:lnTo>
                <a:lnTo>
                  <a:pt x="2507" y="2081"/>
                </a:lnTo>
                <a:lnTo>
                  <a:pt x="2537" y="2015"/>
                </a:lnTo>
                <a:lnTo>
                  <a:pt x="2569" y="1949"/>
                </a:lnTo>
                <a:lnTo>
                  <a:pt x="2600" y="1887"/>
                </a:lnTo>
                <a:lnTo>
                  <a:pt x="2629" y="1831"/>
                </a:lnTo>
                <a:lnTo>
                  <a:pt x="2658" y="1779"/>
                </a:lnTo>
                <a:lnTo>
                  <a:pt x="2686" y="1733"/>
                </a:lnTo>
                <a:lnTo>
                  <a:pt x="2712" y="1691"/>
                </a:lnTo>
                <a:lnTo>
                  <a:pt x="2736" y="1654"/>
                </a:lnTo>
                <a:lnTo>
                  <a:pt x="2759" y="1622"/>
                </a:lnTo>
                <a:lnTo>
                  <a:pt x="2781" y="1595"/>
                </a:lnTo>
                <a:lnTo>
                  <a:pt x="2799" y="1572"/>
                </a:lnTo>
                <a:lnTo>
                  <a:pt x="2816" y="1554"/>
                </a:lnTo>
                <a:lnTo>
                  <a:pt x="2830" y="1540"/>
                </a:lnTo>
                <a:lnTo>
                  <a:pt x="2841" y="1531"/>
                </a:lnTo>
                <a:close/>
                <a:moveTo>
                  <a:pt x="2852" y="1447"/>
                </a:moveTo>
                <a:lnTo>
                  <a:pt x="2833" y="1450"/>
                </a:lnTo>
                <a:lnTo>
                  <a:pt x="2814" y="1458"/>
                </a:lnTo>
                <a:lnTo>
                  <a:pt x="2793" y="1472"/>
                </a:lnTo>
                <a:lnTo>
                  <a:pt x="2771" y="1490"/>
                </a:lnTo>
                <a:lnTo>
                  <a:pt x="2750" y="1511"/>
                </a:lnTo>
                <a:lnTo>
                  <a:pt x="2728" y="1536"/>
                </a:lnTo>
                <a:lnTo>
                  <a:pt x="2706" y="1564"/>
                </a:lnTo>
                <a:lnTo>
                  <a:pt x="2684" y="1594"/>
                </a:lnTo>
                <a:lnTo>
                  <a:pt x="2661" y="1626"/>
                </a:lnTo>
                <a:lnTo>
                  <a:pt x="2639" y="1660"/>
                </a:lnTo>
                <a:lnTo>
                  <a:pt x="2618" y="1694"/>
                </a:lnTo>
                <a:lnTo>
                  <a:pt x="2598" y="1729"/>
                </a:lnTo>
                <a:lnTo>
                  <a:pt x="2578" y="1763"/>
                </a:lnTo>
                <a:lnTo>
                  <a:pt x="2560" y="1798"/>
                </a:lnTo>
                <a:lnTo>
                  <a:pt x="2542" y="1830"/>
                </a:lnTo>
                <a:lnTo>
                  <a:pt x="2526" y="1861"/>
                </a:lnTo>
                <a:lnTo>
                  <a:pt x="2511" y="1890"/>
                </a:lnTo>
                <a:lnTo>
                  <a:pt x="2498" y="1916"/>
                </a:lnTo>
                <a:lnTo>
                  <a:pt x="2487" y="1938"/>
                </a:lnTo>
                <a:lnTo>
                  <a:pt x="2478" y="1957"/>
                </a:lnTo>
                <a:lnTo>
                  <a:pt x="2471" y="1972"/>
                </a:lnTo>
                <a:lnTo>
                  <a:pt x="2466" y="1982"/>
                </a:lnTo>
                <a:lnTo>
                  <a:pt x="2436" y="2046"/>
                </a:lnTo>
                <a:lnTo>
                  <a:pt x="2410" y="2109"/>
                </a:lnTo>
                <a:lnTo>
                  <a:pt x="2385" y="2172"/>
                </a:lnTo>
                <a:lnTo>
                  <a:pt x="2362" y="2232"/>
                </a:lnTo>
                <a:lnTo>
                  <a:pt x="2343" y="2290"/>
                </a:lnTo>
                <a:lnTo>
                  <a:pt x="2324" y="2344"/>
                </a:lnTo>
                <a:lnTo>
                  <a:pt x="2310" y="2396"/>
                </a:lnTo>
                <a:lnTo>
                  <a:pt x="2300" y="2437"/>
                </a:lnTo>
                <a:lnTo>
                  <a:pt x="2293" y="2475"/>
                </a:lnTo>
                <a:lnTo>
                  <a:pt x="2288" y="2508"/>
                </a:lnTo>
                <a:lnTo>
                  <a:pt x="2286" y="2537"/>
                </a:lnTo>
                <a:lnTo>
                  <a:pt x="2286" y="2562"/>
                </a:lnTo>
                <a:lnTo>
                  <a:pt x="2289" y="2584"/>
                </a:lnTo>
                <a:lnTo>
                  <a:pt x="2294" y="2602"/>
                </a:lnTo>
                <a:lnTo>
                  <a:pt x="2303" y="2617"/>
                </a:lnTo>
                <a:lnTo>
                  <a:pt x="2313" y="2629"/>
                </a:lnTo>
                <a:lnTo>
                  <a:pt x="2328" y="2637"/>
                </a:lnTo>
                <a:lnTo>
                  <a:pt x="2340" y="2641"/>
                </a:lnTo>
                <a:lnTo>
                  <a:pt x="2353" y="2643"/>
                </a:lnTo>
                <a:lnTo>
                  <a:pt x="2372" y="2640"/>
                </a:lnTo>
                <a:lnTo>
                  <a:pt x="2392" y="2631"/>
                </a:lnTo>
                <a:lnTo>
                  <a:pt x="2412" y="2618"/>
                </a:lnTo>
                <a:lnTo>
                  <a:pt x="2433" y="2601"/>
                </a:lnTo>
                <a:lnTo>
                  <a:pt x="2455" y="2579"/>
                </a:lnTo>
                <a:lnTo>
                  <a:pt x="2477" y="2554"/>
                </a:lnTo>
                <a:lnTo>
                  <a:pt x="2499" y="2526"/>
                </a:lnTo>
                <a:lnTo>
                  <a:pt x="2521" y="2496"/>
                </a:lnTo>
                <a:lnTo>
                  <a:pt x="2543" y="2464"/>
                </a:lnTo>
                <a:lnTo>
                  <a:pt x="2566" y="2430"/>
                </a:lnTo>
                <a:lnTo>
                  <a:pt x="2587" y="2395"/>
                </a:lnTo>
                <a:lnTo>
                  <a:pt x="2607" y="2361"/>
                </a:lnTo>
                <a:lnTo>
                  <a:pt x="2627" y="2326"/>
                </a:lnTo>
                <a:lnTo>
                  <a:pt x="2645" y="2293"/>
                </a:lnTo>
                <a:lnTo>
                  <a:pt x="2663" y="2260"/>
                </a:lnTo>
                <a:lnTo>
                  <a:pt x="2680" y="2229"/>
                </a:lnTo>
                <a:lnTo>
                  <a:pt x="2694" y="2200"/>
                </a:lnTo>
                <a:lnTo>
                  <a:pt x="2707" y="2175"/>
                </a:lnTo>
                <a:lnTo>
                  <a:pt x="2718" y="2152"/>
                </a:lnTo>
                <a:lnTo>
                  <a:pt x="2727" y="2133"/>
                </a:lnTo>
                <a:lnTo>
                  <a:pt x="2734" y="2117"/>
                </a:lnTo>
                <a:lnTo>
                  <a:pt x="2739" y="2107"/>
                </a:lnTo>
                <a:lnTo>
                  <a:pt x="2745" y="2093"/>
                </a:lnTo>
                <a:lnTo>
                  <a:pt x="2753" y="2076"/>
                </a:lnTo>
                <a:lnTo>
                  <a:pt x="2762" y="2056"/>
                </a:lnTo>
                <a:lnTo>
                  <a:pt x="2772" y="2033"/>
                </a:lnTo>
                <a:lnTo>
                  <a:pt x="2784" y="2007"/>
                </a:lnTo>
                <a:lnTo>
                  <a:pt x="2796" y="1979"/>
                </a:lnTo>
                <a:lnTo>
                  <a:pt x="2808" y="1949"/>
                </a:lnTo>
                <a:lnTo>
                  <a:pt x="2820" y="1918"/>
                </a:lnTo>
                <a:lnTo>
                  <a:pt x="2833" y="1885"/>
                </a:lnTo>
                <a:lnTo>
                  <a:pt x="2845" y="1852"/>
                </a:lnTo>
                <a:lnTo>
                  <a:pt x="2857" y="1818"/>
                </a:lnTo>
                <a:lnTo>
                  <a:pt x="2868" y="1782"/>
                </a:lnTo>
                <a:lnTo>
                  <a:pt x="2879" y="1748"/>
                </a:lnTo>
                <a:lnTo>
                  <a:pt x="2889" y="1714"/>
                </a:lnTo>
                <a:lnTo>
                  <a:pt x="2899" y="1680"/>
                </a:lnTo>
                <a:lnTo>
                  <a:pt x="2906" y="1648"/>
                </a:lnTo>
                <a:lnTo>
                  <a:pt x="2912" y="1617"/>
                </a:lnTo>
                <a:lnTo>
                  <a:pt x="2916" y="1587"/>
                </a:lnTo>
                <a:lnTo>
                  <a:pt x="2918" y="1560"/>
                </a:lnTo>
                <a:lnTo>
                  <a:pt x="2918" y="1534"/>
                </a:lnTo>
                <a:lnTo>
                  <a:pt x="2915" y="1512"/>
                </a:lnTo>
                <a:lnTo>
                  <a:pt x="2910" y="1492"/>
                </a:lnTo>
                <a:lnTo>
                  <a:pt x="2903" y="1475"/>
                </a:lnTo>
                <a:lnTo>
                  <a:pt x="2891" y="1461"/>
                </a:lnTo>
                <a:lnTo>
                  <a:pt x="2877" y="1452"/>
                </a:lnTo>
                <a:lnTo>
                  <a:pt x="2865" y="1448"/>
                </a:lnTo>
                <a:lnTo>
                  <a:pt x="2852" y="1447"/>
                </a:lnTo>
                <a:close/>
                <a:moveTo>
                  <a:pt x="2559" y="934"/>
                </a:moveTo>
                <a:lnTo>
                  <a:pt x="2536" y="937"/>
                </a:lnTo>
                <a:lnTo>
                  <a:pt x="2512" y="946"/>
                </a:lnTo>
                <a:lnTo>
                  <a:pt x="2487" y="961"/>
                </a:lnTo>
                <a:lnTo>
                  <a:pt x="2462" y="980"/>
                </a:lnTo>
                <a:lnTo>
                  <a:pt x="2434" y="1005"/>
                </a:lnTo>
                <a:lnTo>
                  <a:pt x="2406" y="1034"/>
                </a:lnTo>
                <a:lnTo>
                  <a:pt x="2378" y="1067"/>
                </a:lnTo>
                <a:lnTo>
                  <a:pt x="2350" y="1103"/>
                </a:lnTo>
                <a:lnTo>
                  <a:pt x="2320" y="1143"/>
                </a:lnTo>
                <a:lnTo>
                  <a:pt x="2290" y="1186"/>
                </a:lnTo>
                <a:lnTo>
                  <a:pt x="2261" y="1230"/>
                </a:lnTo>
                <a:lnTo>
                  <a:pt x="2232" y="1277"/>
                </a:lnTo>
                <a:lnTo>
                  <a:pt x="2202" y="1324"/>
                </a:lnTo>
                <a:lnTo>
                  <a:pt x="2174" y="1373"/>
                </a:lnTo>
                <a:lnTo>
                  <a:pt x="2146" y="1423"/>
                </a:lnTo>
                <a:lnTo>
                  <a:pt x="2118" y="1474"/>
                </a:lnTo>
                <a:lnTo>
                  <a:pt x="2091" y="1523"/>
                </a:lnTo>
                <a:lnTo>
                  <a:pt x="2066" y="1572"/>
                </a:lnTo>
                <a:lnTo>
                  <a:pt x="2041" y="1621"/>
                </a:lnTo>
                <a:lnTo>
                  <a:pt x="2018" y="1667"/>
                </a:lnTo>
                <a:lnTo>
                  <a:pt x="1997" y="1712"/>
                </a:lnTo>
                <a:lnTo>
                  <a:pt x="1976" y="1755"/>
                </a:lnTo>
                <a:lnTo>
                  <a:pt x="1941" y="1833"/>
                </a:lnTo>
                <a:lnTo>
                  <a:pt x="1907" y="1910"/>
                </a:lnTo>
                <a:lnTo>
                  <a:pt x="1876" y="1986"/>
                </a:lnTo>
                <a:lnTo>
                  <a:pt x="1846" y="2060"/>
                </a:lnTo>
                <a:lnTo>
                  <a:pt x="1819" y="2133"/>
                </a:lnTo>
                <a:lnTo>
                  <a:pt x="1794" y="2203"/>
                </a:lnTo>
                <a:lnTo>
                  <a:pt x="1772" y="2271"/>
                </a:lnTo>
                <a:lnTo>
                  <a:pt x="1751" y="2335"/>
                </a:lnTo>
                <a:lnTo>
                  <a:pt x="1734" y="2397"/>
                </a:lnTo>
                <a:lnTo>
                  <a:pt x="1722" y="2446"/>
                </a:lnTo>
                <a:lnTo>
                  <a:pt x="1713" y="2491"/>
                </a:lnTo>
                <a:lnTo>
                  <a:pt x="1706" y="2531"/>
                </a:lnTo>
                <a:lnTo>
                  <a:pt x="1701" y="2566"/>
                </a:lnTo>
                <a:lnTo>
                  <a:pt x="1698" y="2597"/>
                </a:lnTo>
                <a:lnTo>
                  <a:pt x="1697" y="2624"/>
                </a:lnTo>
                <a:lnTo>
                  <a:pt x="1698" y="2648"/>
                </a:lnTo>
                <a:lnTo>
                  <a:pt x="1700" y="2669"/>
                </a:lnTo>
                <a:lnTo>
                  <a:pt x="1703" y="2686"/>
                </a:lnTo>
                <a:lnTo>
                  <a:pt x="1708" y="2701"/>
                </a:lnTo>
                <a:lnTo>
                  <a:pt x="1713" y="2713"/>
                </a:lnTo>
                <a:lnTo>
                  <a:pt x="1720" y="2724"/>
                </a:lnTo>
                <a:lnTo>
                  <a:pt x="1726" y="2732"/>
                </a:lnTo>
                <a:lnTo>
                  <a:pt x="1734" y="2738"/>
                </a:lnTo>
                <a:lnTo>
                  <a:pt x="1741" y="2744"/>
                </a:lnTo>
                <a:lnTo>
                  <a:pt x="1749" y="2748"/>
                </a:lnTo>
                <a:lnTo>
                  <a:pt x="1765" y="2752"/>
                </a:lnTo>
                <a:lnTo>
                  <a:pt x="1781" y="2754"/>
                </a:lnTo>
                <a:lnTo>
                  <a:pt x="1803" y="2751"/>
                </a:lnTo>
                <a:lnTo>
                  <a:pt x="1826" y="2742"/>
                </a:lnTo>
                <a:lnTo>
                  <a:pt x="1851" y="2727"/>
                </a:lnTo>
                <a:lnTo>
                  <a:pt x="1878" y="2707"/>
                </a:lnTo>
                <a:lnTo>
                  <a:pt x="1904" y="2683"/>
                </a:lnTo>
                <a:lnTo>
                  <a:pt x="1932" y="2654"/>
                </a:lnTo>
                <a:lnTo>
                  <a:pt x="1960" y="2621"/>
                </a:lnTo>
                <a:lnTo>
                  <a:pt x="1990" y="2585"/>
                </a:lnTo>
                <a:lnTo>
                  <a:pt x="2019" y="2545"/>
                </a:lnTo>
                <a:lnTo>
                  <a:pt x="2048" y="2503"/>
                </a:lnTo>
                <a:lnTo>
                  <a:pt x="2077" y="2459"/>
                </a:lnTo>
                <a:lnTo>
                  <a:pt x="2107" y="2411"/>
                </a:lnTo>
                <a:lnTo>
                  <a:pt x="2136" y="2363"/>
                </a:lnTo>
                <a:lnTo>
                  <a:pt x="2165" y="2314"/>
                </a:lnTo>
                <a:lnTo>
                  <a:pt x="2193" y="2265"/>
                </a:lnTo>
                <a:lnTo>
                  <a:pt x="2221" y="2215"/>
                </a:lnTo>
                <a:lnTo>
                  <a:pt x="2247" y="2165"/>
                </a:lnTo>
                <a:lnTo>
                  <a:pt x="2273" y="2115"/>
                </a:lnTo>
                <a:lnTo>
                  <a:pt x="2297" y="2067"/>
                </a:lnTo>
                <a:lnTo>
                  <a:pt x="2320" y="2020"/>
                </a:lnTo>
                <a:lnTo>
                  <a:pt x="2343" y="1975"/>
                </a:lnTo>
                <a:lnTo>
                  <a:pt x="2363" y="1933"/>
                </a:lnTo>
                <a:lnTo>
                  <a:pt x="2398" y="1855"/>
                </a:lnTo>
                <a:lnTo>
                  <a:pt x="2431" y="1778"/>
                </a:lnTo>
                <a:lnTo>
                  <a:pt x="2463" y="1702"/>
                </a:lnTo>
                <a:lnTo>
                  <a:pt x="2492" y="1628"/>
                </a:lnTo>
                <a:lnTo>
                  <a:pt x="2519" y="1556"/>
                </a:lnTo>
                <a:lnTo>
                  <a:pt x="2544" y="1486"/>
                </a:lnTo>
                <a:lnTo>
                  <a:pt x="2567" y="1417"/>
                </a:lnTo>
                <a:lnTo>
                  <a:pt x="2587" y="1352"/>
                </a:lnTo>
                <a:lnTo>
                  <a:pt x="2604" y="1291"/>
                </a:lnTo>
                <a:lnTo>
                  <a:pt x="2616" y="1242"/>
                </a:lnTo>
                <a:lnTo>
                  <a:pt x="2625" y="1198"/>
                </a:lnTo>
                <a:lnTo>
                  <a:pt x="2632" y="1158"/>
                </a:lnTo>
                <a:lnTo>
                  <a:pt x="2637" y="1122"/>
                </a:lnTo>
                <a:lnTo>
                  <a:pt x="2640" y="1091"/>
                </a:lnTo>
                <a:lnTo>
                  <a:pt x="2641" y="1064"/>
                </a:lnTo>
                <a:lnTo>
                  <a:pt x="2641" y="1040"/>
                </a:lnTo>
                <a:lnTo>
                  <a:pt x="2638" y="1019"/>
                </a:lnTo>
                <a:lnTo>
                  <a:pt x="2635" y="1002"/>
                </a:lnTo>
                <a:lnTo>
                  <a:pt x="2630" y="987"/>
                </a:lnTo>
                <a:lnTo>
                  <a:pt x="2625" y="974"/>
                </a:lnTo>
                <a:lnTo>
                  <a:pt x="2619" y="964"/>
                </a:lnTo>
                <a:lnTo>
                  <a:pt x="2612" y="956"/>
                </a:lnTo>
                <a:lnTo>
                  <a:pt x="2605" y="949"/>
                </a:lnTo>
                <a:lnTo>
                  <a:pt x="2597" y="944"/>
                </a:lnTo>
                <a:lnTo>
                  <a:pt x="2589" y="940"/>
                </a:lnTo>
                <a:lnTo>
                  <a:pt x="2574" y="935"/>
                </a:lnTo>
                <a:lnTo>
                  <a:pt x="2559" y="934"/>
                </a:lnTo>
                <a:close/>
                <a:moveTo>
                  <a:pt x="899" y="616"/>
                </a:moveTo>
                <a:lnTo>
                  <a:pt x="899" y="631"/>
                </a:lnTo>
                <a:lnTo>
                  <a:pt x="898" y="651"/>
                </a:lnTo>
                <a:lnTo>
                  <a:pt x="895" y="676"/>
                </a:lnTo>
                <a:lnTo>
                  <a:pt x="889" y="705"/>
                </a:lnTo>
                <a:lnTo>
                  <a:pt x="882" y="739"/>
                </a:lnTo>
                <a:lnTo>
                  <a:pt x="872" y="777"/>
                </a:lnTo>
                <a:lnTo>
                  <a:pt x="860" y="820"/>
                </a:lnTo>
                <a:lnTo>
                  <a:pt x="844" y="867"/>
                </a:lnTo>
                <a:lnTo>
                  <a:pt x="826" y="918"/>
                </a:lnTo>
                <a:lnTo>
                  <a:pt x="806" y="972"/>
                </a:lnTo>
                <a:lnTo>
                  <a:pt x="782" y="1031"/>
                </a:lnTo>
                <a:lnTo>
                  <a:pt x="756" y="1094"/>
                </a:lnTo>
                <a:lnTo>
                  <a:pt x="725" y="1161"/>
                </a:lnTo>
                <a:lnTo>
                  <a:pt x="694" y="1227"/>
                </a:lnTo>
                <a:lnTo>
                  <a:pt x="664" y="1287"/>
                </a:lnTo>
                <a:lnTo>
                  <a:pt x="634" y="1343"/>
                </a:lnTo>
                <a:lnTo>
                  <a:pt x="605" y="1394"/>
                </a:lnTo>
                <a:lnTo>
                  <a:pt x="578" y="1440"/>
                </a:lnTo>
                <a:lnTo>
                  <a:pt x="552" y="1483"/>
                </a:lnTo>
                <a:lnTo>
                  <a:pt x="527" y="1519"/>
                </a:lnTo>
                <a:lnTo>
                  <a:pt x="504" y="1552"/>
                </a:lnTo>
                <a:lnTo>
                  <a:pt x="483" y="1579"/>
                </a:lnTo>
                <a:lnTo>
                  <a:pt x="464" y="1602"/>
                </a:lnTo>
                <a:lnTo>
                  <a:pt x="448" y="1621"/>
                </a:lnTo>
                <a:lnTo>
                  <a:pt x="433" y="1635"/>
                </a:lnTo>
                <a:lnTo>
                  <a:pt x="421" y="1645"/>
                </a:lnTo>
                <a:lnTo>
                  <a:pt x="421" y="1629"/>
                </a:lnTo>
                <a:lnTo>
                  <a:pt x="423" y="1609"/>
                </a:lnTo>
                <a:lnTo>
                  <a:pt x="426" y="1584"/>
                </a:lnTo>
                <a:lnTo>
                  <a:pt x="431" y="1555"/>
                </a:lnTo>
                <a:lnTo>
                  <a:pt x="439" y="1521"/>
                </a:lnTo>
                <a:lnTo>
                  <a:pt x="449" y="1483"/>
                </a:lnTo>
                <a:lnTo>
                  <a:pt x="461" y="1440"/>
                </a:lnTo>
                <a:lnTo>
                  <a:pt x="476" y="1394"/>
                </a:lnTo>
                <a:lnTo>
                  <a:pt x="493" y="1343"/>
                </a:lnTo>
                <a:lnTo>
                  <a:pt x="515" y="1288"/>
                </a:lnTo>
                <a:lnTo>
                  <a:pt x="538" y="1230"/>
                </a:lnTo>
                <a:lnTo>
                  <a:pt x="564" y="1167"/>
                </a:lnTo>
                <a:lnTo>
                  <a:pt x="594" y="1100"/>
                </a:lnTo>
                <a:lnTo>
                  <a:pt x="626" y="1034"/>
                </a:lnTo>
                <a:lnTo>
                  <a:pt x="657" y="973"/>
                </a:lnTo>
                <a:lnTo>
                  <a:pt x="687" y="917"/>
                </a:lnTo>
                <a:lnTo>
                  <a:pt x="715" y="866"/>
                </a:lnTo>
                <a:lnTo>
                  <a:pt x="744" y="819"/>
                </a:lnTo>
                <a:lnTo>
                  <a:pt x="769" y="777"/>
                </a:lnTo>
                <a:lnTo>
                  <a:pt x="794" y="740"/>
                </a:lnTo>
                <a:lnTo>
                  <a:pt x="816" y="708"/>
                </a:lnTo>
                <a:lnTo>
                  <a:pt x="837" y="680"/>
                </a:lnTo>
                <a:lnTo>
                  <a:pt x="857" y="657"/>
                </a:lnTo>
                <a:lnTo>
                  <a:pt x="873" y="639"/>
                </a:lnTo>
                <a:lnTo>
                  <a:pt x="887" y="625"/>
                </a:lnTo>
                <a:lnTo>
                  <a:pt x="899" y="616"/>
                </a:lnTo>
                <a:close/>
                <a:moveTo>
                  <a:pt x="2115" y="533"/>
                </a:moveTo>
                <a:lnTo>
                  <a:pt x="2091" y="536"/>
                </a:lnTo>
                <a:lnTo>
                  <a:pt x="2067" y="545"/>
                </a:lnTo>
                <a:lnTo>
                  <a:pt x="2042" y="559"/>
                </a:lnTo>
                <a:lnTo>
                  <a:pt x="2015" y="578"/>
                </a:lnTo>
                <a:lnTo>
                  <a:pt x="1987" y="602"/>
                </a:lnTo>
                <a:lnTo>
                  <a:pt x="1957" y="630"/>
                </a:lnTo>
                <a:lnTo>
                  <a:pt x="1927" y="663"/>
                </a:lnTo>
                <a:lnTo>
                  <a:pt x="1896" y="700"/>
                </a:lnTo>
                <a:lnTo>
                  <a:pt x="1863" y="740"/>
                </a:lnTo>
                <a:lnTo>
                  <a:pt x="1831" y="784"/>
                </a:lnTo>
                <a:lnTo>
                  <a:pt x="1798" y="832"/>
                </a:lnTo>
                <a:lnTo>
                  <a:pt x="1764" y="882"/>
                </a:lnTo>
                <a:lnTo>
                  <a:pt x="1730" y="935"/>
                </a:lnTo>
                <a:lnTo>
                  <a:pt x="1696" y="990"/>
                </a:lnTo>
                <a:lnTo>
                  <a:pt x="1662" y="1047"/>
                </a:lnTo>
                <a:lnTo>
                  <a:pt x="1627" y="1105"/>
                </a:lnTo>
                <a:lnTo>
                  <a:pt x="1594" y="1167"/>
                </a:lnTo>
                <a:lnTo>
                  <a:pt x="1560" y="1228"/>
                </a:lnTo>
                <a:lnTo>
                  <a:pt x="1527" y="1291"/>
                </a:lnTo>
                <a:lnTo>
                  <a:pt x="1494" y="1354"/>
                </a:lnTo>
                <a:lnTo>
                  <a:pt x="1463" y="1418"/>
                </a:lnTo>
                <a:lnTo>
                  <a:pt x="1432" y="1482"/>
                </a:lnTo>
                <a:lnTo>
                  <a:pt x="1401" y="1546"/>
                </a:lnTo>
                <a:lnTo>
                  <a:pt x="1358" y="1642"/>
                </a:lnTo>
                <a:lnTo>
                  <a:pt x="1317" y="1737"/>
                </a:lnTo>
                <a:lnTo>
                  <a:pt x="1277" y="1831"/>
                </a:lnTo>
                <a:lnTo>
                  <a:pt x="1241" y="1923"/>
                </a:lnTo>
                <a:lnTo>
                  <a:pt x="1208" y="2012"/>
                </a:lnTo>
                <a:lnTo>
                  <a:pt x="1176" y="2099"/>
                </a:lnTo>
                <a:lnTo>
                  <a:pt x="1149" y="2183"/>
                </a:lnTo>
                <a:lnTo>
                  <a:pt x="1124" y="2263"/>
                </a:lnTo>
                <a:lnTo>
                  <a:pt x="1103" y="2339"/>
                </a:lnTo>
                <a:lnTo>
                  <a:pt x="1090" y="2392"/>
                </a:lnTo>
                <a:lnTo>
                  <a:pt x="1078" y="2441"/>
                </a:lnTo>
                <a:lnTo>
                  <a:pt x="1070" y="2486"/>
                </a:lnTo>
                <a:lnTo>
                  <a:pt x="1064" y="2525"/>
                </a:lnTo>
                <a:lnTo>
                  <a:pt x="1059" y="2561"/>
                </a:lnTo>
                <a:lnTo>
                  <a:pt x="1057" y="2593"/>
                </a:lnTo>
                <a:lnTo>
                  <a:pt x="1056" y="2621"/>
                </a:lnTo>
                <a:lnTo>
                  <a:pt x="1057" y="2646"/>
                </a:lnTo>
                <a:lnTo>
                  <a:pt x="1059" y="2668"/>
                </a:lnTo>
                <a:lnTo>
                  <a:pt x="1062" y="2687"/>
                </a:lnTo>
                <a:lnTo>
                  <a:pt x="1066" y="2704"/>
                </a:lnTo>
                <a:lnTo>
                  <a:pt x="1072" y="2718"/>
                </a:lnTo>
                <a:lnTo>
                  <a:pt x="1078" y="2729"/>
                </a:lnTo>
                <a:lnTo>
                  <a:pt x="1086" y="2739"/>
                </a:lnTo>
                <a:lnTo>
                  <a:pt x="1093" y="2747"/>
                </a:lnTo>
                <a:lnTo>
                  <a:pt x="1101" y="2753"/>
                </a:lnTo>
                <a:lnTo>
                  <a:pt x="1108" y="2759"/>
                </a:lnTo>
                <a:lnTo>
                  <a:pt x="1116" y="2763"/>
                </a:lnTo>
                <a:lnTo>
                  <a:pt x="1133" y="2768"/>
                </a:lnTo>
                <a:lnTo>
                  <a:pt x="1151" y="2770"/>
                </a:lnTo>
                <a:lnTo>
                  <a:pt x="1173" y="2767"/>
                </a:lnTo>
                <a:lnTo>
                  <a:pt x="1198" y="2758"/>
                </a:lnTo>
                <a:lnTo>
                  <a:pt x="1223" y="2745"/>
                </a:lnTo>
                <a:lnTo>
                  <a:pt x="1250" y="2725"/>
                </a:lnTo>
                <a:lnTo>
                  <a:pt x="1278" y="2702"/>
                </a:lnTo>
                <a:lnTo>
                  <a:pt x="1308" y="2673"/>
                </a:lnTo>
                <a:lnTo>
                  <a:pt x="1338" y="2640"/>
                </a:lnTo>
                <a:lnTo>
                  <a:pt x="1369" y="2604"/>
                </a:lnTo>
                <a:lnTo>
                  <a:pt x="1401" y="2563"/>
                </a:lnTo>
                <a:lnTo>
                  <a:pt x="1435" y="2519"/>
                </a:lnTo>
                <a:lnTo>
                  <a:pt x="1468" y="2472"/>
                </a:lnTo>
                <a:lnTo>
                  <a:pt x="1501" y="2421"/>
                </a:lnTo>
                <a:lnTo>
                  <a:pt x="1535" y="2369"/>
                </a:lnTo>
                <a:lnTo>
                  <a:pt x="1569" y="2314"/>
                </a:lnTo>
                <a:lnTo>
                  <a:pt x="1603" y="2257"/>
                </a:lnTo>
                <a:lnTo>
                  <a:pt x="1637" y="2198"/>
                </a:lnTo>
                <a:lnTo>
                  <a:pt x="1671" y="2137"/>
                </a:lnTo>
                <a:lnTo>
                  <a:pt x="1705" y="2075"/>
                </a:lnTo>
                <a:lnTo>
                  <a:pt x="1737" y="2012"/>
                </a:lnTo>
                <a:lnTo>
                  <a:pt x="1771" y="1949"/>
                </a:lnTo>
                <a:lnTo>
                  <a:pt x="1802" y="1886"/>
                </a:lnTo>
                <a:lnTo>
                  <a:pt x="1833" y="1822"/>
                </a:lnTo>
                <a:lnTo>
                  <a:pt x="1863" y="1757"/>
                </a:lnTo>
                <a:lnTo>
                  <a:pt x="1882" y="1718"/>
                </a:lnTo>
                <a:lnTo>
                  <a:pt x="1900" y="1676"/>
                </a:lnTo>
                <a:lnTo>
                  <a:pt x="1919" y="1632"/>
                </a:lnTo>
                <a:lnTo>
                  <a:pt x="1939" y="1587"/>
                </a:lnTo>
                <a:lnTo>
                  <a:pt x="1959" y="1540"/>
                </a:lnTo>
                <a:lnTo>
                  <a:pt x="1978" y="1492"/>
                </a:lnTo>
                <a:lnTo>
                  <a:pt x="1999" y="1442"/>
                </a:lnTo>
                <a:lnTo>
                  <a:pt x="2019" y="1392"/>
                </a:lnTo>
                <a:lnTo>
                  <a:pt x="2038" y="1341"/>
                </a:lnTo>
                <a:lnTo>
                  <a:pt x="2057" y="1290"/>
                </a:lnTo>
                <a:lnTo>
                  <a:pt x="2075" y="1239"/>
                </a:lnTo>
                <a:lnTo>
                  <a:pt x="2093" y="1188"/>
                </a:lnTo>
                <a:lnTo>
                  <a:pt x="2111" y="1137"/>
                </a:lnTo>
                <a:lnTo>
                  <a:pt x="2127" y="1086"/>
                </a:lnTo>
                <a:lnTo>
                  <a:pt x="2141" y="1036"/>
                </a:lnTo>
                <a:lnTo>
                  <a:pt x="2155" y="988"/>
                </a:lnTo>
                <a:lnTo>
                  <a:pt x="2167" y="940"/>
                </a:lnTo>
                <a:lnTo>
                  <a:pt x="2178" y="895"/>
                </a:lnTo>
                <a:lnTo>
                  <a:pt x="2187" y="850"/>
                </a:lnTo>
                <a:lnTo>
                  <a:pt x="2195" y="808"/>
                </a:lnTo>
                <a:lnTo>
                  <a:pt x="2201" y="767"/>
                </a:lnTo>
                <a:lnTo>
                  <a:pt x="2205" y="729"/>
                </a:lnTo>
                <a:lnTo>
                  <a:pt x="2206" y="694"/>
                </a:lnTo>
                <a:lnTo>
                  <a:pt x="2206" y="662"/>
                </a:lnTo>
                <a:lnTo>
                  <a:pt x="2203" y="633"/>
                </a:lnTo>
                <a:lnTo>
                  <a:pt x="2198" y="607"/>
                </a:lnTo>
                <a:lnTo>
                  <a:pt x="2190" y="585"/>
                </a:lnTo>
                <a:lnTo>
                  <a:pt x="2179" y="566"/>
                </a:lnTo>
                <a:lnTo>
                  <a:pt x="2165" y="551"/>
                </a:lnTo>
                <a:lnTo>
                  <a:pt x="2149" y="541"/>
                </a:lnTo>
                <a:lnTo>
                  <a:pt x="2132" y="535"/>
                </a:lnTo>
                <a:lnTo>
                  <a:pt x="2115" y="533"/>
                </a:lnTo>
                <a:close/>
                <a:moveTo>
                  <a:pt x="909" y="533"/>
                </a:moveTo>
                <a:lnTo>
                  <a:pt x="891" y="536"/>
                </a:lnTo>
                <a:lnTo>
                  <a:pt x="871" y="545"/>
                </a:lnTo>
                <a:lnTo>
                  <a:pt x="850" y="558"/>
                </a:lnTo>
                <a:lnTo>
                  <a:pt x="829" y="575"/>
                </a:lnTo>
                <a:lnTo>
                  <a:pt x="807" y="597"/>
                </a:lnTo>
                <a:lnTo>
                  <a:pt x="785" y="622"/>
                </a:lnTo>
                <a:lnTo>
                  <a:pt x="763" y="650"/>
                </a:lnTo>
                <a:lnTo>
                  <a:pt x="741" y="680"/>
                </a:lnTo>
                <a:lnTo>
                  <a:pt x="718" y="712"/>
                </a:lnTo>
                <a:lnTo>
                  <a:pt x="697" y="745"/>
                </a:lnTo>
                <a:lnTo>
                  <a:pt x="676" y="780"/>
                </a:lnTo>
                <a:lnTo>
                  <a:pt x="656" y="815"/>
                </a:lnTo>
                <a:lnTo>
                  <a:pt x="636" y="850"/>
                </a:lnTo>
                <a:lnTo>
                  <a:pt x="616" y="883"/>
                </a:lnTo>
                <a:lnTo>
                  <a:pt x="599" y="916"/>
                </a:lnTo>
                <a:lnTo>
                  <a:pt x="583" y="947"/>
                </a:lnTo>
                <a:lnTo>
                  <a:pt x="568" y="975"/>
                </a:lnTo>
                <a:lnTo>
                  <a:pt x="556" y="1001"/>
                </a:lnTo>
                <a:lnTo>
                  <a:pt x="544" y="1024"/>
                </a:lnTo>
                <a:lnTo>
                  <a:pt x="535" y="1043"/>
                </a:lnTo>
                <a:lnTo>
                  <a:pt x="528" y="1058"/>
                </a:lnTo>
                <a:lnTo>
                  <a:pt x="524" y="1068"/>
                </a:lnTo>
                <a:lnTo>
                  <a:pt x="494" y="1132"/>
                </a:lnTo>
                <a:lnTo>
                  <a:pt x="467" y="1196"/>
                </a:lnTo>
                <a:lnTo>
                  <a:pt x="442" y="1258"/>
                </a:lnTo>
                <a:lnTo>
                  <a:pt x="420" y="1318"/>
                </a:lnTo>
                <a:lnTo>
                  <a:pt x="400" y="1375"/>
                </a:lnTo>
                <a:lnTo>
                  <a:pt x="382" y="1430"/>
                </a:lnTo>
                <a:lnTo>
                  <a:pt x="367" y="1482"/>
                </a:lnTo>
                <a:lnTo>
                  <a:pt x="357" y="1523"/>
                </a:lnTo>
                <a:lnTo>
                  <a:pt x="350" y="1560"/>
                </a:lnTo>
                <a:lnTo>
                  <a:pt x="345" y="1593"/>
                </a:lnTo>
                <a:lnTo>
                  <a:pt x="343" y="1622"/>
                </a:lnTo>
                <a:lnTo>
                  <a:pt x="344" y="1648"/>
                </a:lnTo>
                <a:lnTo>
                  <a:pt x="346" y="1670"/>
                </a:lnTo>
                <a:lnTo>
                  <a:pt x="352" y="1688"/>
                </a:lnTo>
                <a:lnTo>
                  <a:pt x="360" y="1703"/>
                </a:lnTo>
                <a:lnTo>
                  <a:pt x="371" y="1714"/>
                </a:lnTo>
                <a:lnTo>
                  <a:pt x="384" y="1723"/>
                </a:lnTo>
                <a:lnTo>
                  <a:pt x="397" y="1727"/>
                </a:lnTo>
                <a:lnTo>
                  <a:pt x="411" y="1728"/>
                </a:lnTo>
                <a:lnTo>
                  <a:pt x="430" y="1725"/>
                </a:lnTo>
                <a:lnTo>
                  <a:pt x="449" y="1717"/>
                </a:lnTo>
                <a:lnTo>
                  <a:pt x="470" y="1704"/>
                </a:lnTo>
                <a:lnTo>
                  <a:pt x="491" y="1686"/>
                </a:lnTo>
                <a:lnTo>
                  <a:pt x="513" y="1664"/>
                </a:lnTo>
                <a:lnTo>
                  <a:pt x="535" y="1639"/>
                </a:lnTo>
                <a:lnTo>
                  <a:pt x="557" y="1612"/>
                </a:lnTo>
                <a:lnTo>
                  <a:pt x="579" y="1581"/>
                </a:lnTo>
                <a:lnTo>
                  <a:pt x="601" y="1549"/>
                </a:lnTo>
                <a:lnTo>
                  <a:pt x="622" y="1516"/>
                </a:lnTo>
                <a:lnTo>
                  <a:pt x="644" y="1482"/>
                </a:lnTo>
                <a:lnTo>
                  <a:pt x="665" y="1446"/>
                </a:lnTo>
                <a:lnTo>
                  <a:pt x="684" y="1412"/>
                </a:lnTo>
                <a:lnTo>
                  <a:pt x="703" y="1378"/>
                </a:lnTo>
                <a:lnTo>
                  <a:pt x="720" y="1345"/>
                </a:lnTo>
                <a:lnTo>
                  <a:pt x="736" y="1315"/>
                </a:lnTo>
                <a:lnTo>
                  <a:pt x="752" y="1286"/>
                </a:lnTo>
                <a:lnTo>
                  <a:pt x="765" y="1260"/>
                </a:lnTo>
                <a:lnTo>
                  <a:pt x="776" y="1237"/>
                </a:lnTo>
                <a:lnTo>
                  <a:pt x="785" y="1218"/>
                </a:lnTo>
                <a:lnTo>
                  <a:pt x="792" y="1204"/>
                </a:lnTo>
                <a:lnTo>
                  <a:pt x="796" y="1194"/>
                </a:lnTo>
                <a:lnTo>
                  <a:pt x="803" y="1180"/>
                </a:lnTo>
                <a:lnTo>
                  <a:pt x="810" y="1163"/>
                </a:lnTo>
                <a:lnTo>
                  <a:pt x="819" y="1142"/>
                </a:lnTo>
                <a:lnTo>
                  <a:pt x="830" y="1118"/>
                </a:lnTo>
                <a:lnTo>
                  <a:pt x="840" y="1093"/>
                </a:lnTo>
                <a:lnTo>
                  <a:pt x="853" y="1065"/>
                </a:lnTo>
                <a:lnTo>
                  <a:pt x="865" y="1035"/>
                </a:lnTo>
                <a:lnTo>
                  <a:pt x="878" y="1004"/>
                </a:lnTo>
                <a:lnTo>
                  <a:pt x="890" y="971"/>
                </a:lnTo>
                <a:lnTo>
                  <a:pt x="902" y="937"/>
                </a:lnTo>
                <a:lnTo>
                  <a:pt x="914" y="903"/>
                </a:lnTo>
                <a:lnTo>
                  <a:pt x="926" y="869"/>
                </a:lnTo>
                <a:lnTo>
                  <a:pt x="937" y="834"/>
                </a:lnTo>
                <a:lnTo>
                  <a:pt x="946" y="799"/>
                </a:lnTo>
                <a:lnTo>
                  <a:pt x="955" y="766"/>
                </a:lnTo>
                <a:lnTo>
                  <a:pt x="962" y="733"/>
                </a:lnTo>
                <a:lnTo>
                  <a:pt x="969" y="702"/>
                </a:lnTo>
                <a:lnTo>
                  <a:pt x="973" y="673"/>
                </a:lnTo>
                <a:lnTo>
                  <a:pt x="975" y="645"/>
                </a:lnTo>
                <a:lnTo>
                  <a:pt x="975" y="620"/>
                </a:lnTo>
                <a:lnTo>
                  <a:pt x="973" y="597"/>
                </a:lnTo>
                <a:lnTo>
                  <a:pt x="968" y="578"/>
                </a:lnTo>
                <a:lnTo>
                  <a:pt x="959" y="561"/>
                </a:lnTo>
                <a:lnTo>
                  <a:pt x="949" y="548"/>
                </a:lnTo>
                <a:lnTo>
                  <a:pt x="935" y="539"/>
                </a:lnTo>
                <a:lnTo>
                  <a:pt x="922" y="535"/>
                </a:lnTo>
                <a:lnTo>
                  <a:pt x="909" y="533"/>
                </a:lnTo>
                <a:close/>
                <a:moveTo>
                  <a:pt x="1484" y="507"/>
                </a:moveTo>
                <a:lnTo>
                  <a:pt x="1462" y="510"/>
                </a:lnTo>
                <a:lnTo>
                  <a:pt x="1439" y="519"/>
                </a:lnTo>
                <a:lnTo>
                  <a:pt x="1413" y="534"/>
                </a:lnTo>
                <a:lnTo>
                  <a:pt x="1387" y="554"/>
                </a:lnTo>
                <a:lnTo>
                  <a:pt x="1361" y="578"/>
                </a:lnTo>
                <a:lnTo>
                  <a:pt x="1333" y="607"/>
                </a:lnTo>
                <a:lnTo>
                  <a:pt x="1304" y="640"/>
                </a:lnTo>
                <a:lnTo>
                  <a:pt x="1275" y="676"/>
                </a:lnTo>
                <a:lnTo>
                  <a:pt x="1246" y="716"/>
                </a:lnTo>
                <a:lnTo>
                  <a:pt x="1217" y="758"/>
                </a:lnTo>
                <a:lnTo>
                  <a:pt x="1187" y="803"/>
                </a:lnTo>
                <a:lnTo>
                  <a:pt x="1158" y="850"/>
                </a:lnTo>
                <a:lnTo>
                  <a:pt x="1129" y="898"/>
                </a:lnTo>
                <a:lnTo>
                  <a:pt x="1101" y="947"/>
                </a:lnTo>
                <a:lnTo>
                  <a:pt x="1072" y="996"/>
                </a:lnTo>
                <a:lnTo>
                  <a:pt x="1044" y="1046"/>
                </a:lnTo>
                <a:lnTo>
                  <a:pt x="1018" y="1096"/>
                </a:lnTo>
                <a:lnTo>
                  <a:pt x="993" y="1146"/>
                </a:lnTo>
                <a:lnTo>
                  <a:pt x="968" y="1194"/>
                </a:lnTo>
                <a:lnTo>
                  <a:pt x="944" y="1241"/>
                </a:lnTo>
                <a:lnTo>
                  <a:pt x="923" y="1286"/>
                </a:lnTo>
                <a:lnTo>
                  <a:pt x="903" y="1328"/>
                </a:lnTo>
                <a:lnTo>
                  <a:pt x="868" y="1406"/>
                </a:lnTo>
                <a:lnTo>
                  <a:pt x="833" y="1483"/>
                </a:lnTo>
                <a:lnTo>
                  <a:pt x="802" y="1559"/>
                </a:lnTo>
                <a:lnTo>
                  <a:pt x="773" y="1633"/>
                </a:lnTo>
                <a:lnTo>
                  <a:pt x="746" y="1705"/>
                </a:lnTo>
                <a:lnTo>
                  <a:pt x="720" y="1775"/>
                </a:lnTo>
                <a:lnTo>
                  <a:pt x="698" y="1844"/>
                </a:lnTo>
                <a:lnTo>
                  <a:pt x="678" y="1909"/>
                </a:lnTo>
                <a:lnTo>
                  <a:pt x="661" y="1970"/>
                </a:lnTo>
                <a:lnTo>
                  <a:pt x="649" y="2019"/>
                </a:lnTo>
                <a:lnTo>
                  <a:pt x="640" y="2063"/>
                </a:lnTo>
                <a:lnTo>
                  <a:pt x="633" y="2103"/>
                </a:lnTo>
                <a:lnTo>
                  <a:pt x="628" y="2139"/>
                </a:lnTo>
                <a:lnTo>
                  <a:pt x="624" y="2170"/>
                </a:lnTo>
                <a:lnTo>
                  <a:pt x="623" y="2198"/>
                </a:lnTo>
                <a:lnTo>
                  <a:pt x="624" y="2221"/>
                </a:lnTo>
                <a:lnTo>
                  <a:pt x="627" y="2242"/>
                </a:lnTo>
                <a:lnTo>
                  <a:pt x="630" y="2259"/>
                </a:lnTo>
                <a:lnTo>
                  <a:pt x="635" y="2274"/>
                </a:lnTo>
                <a:lnTo>
                  <a:pt x="640" y="2287"/>
                </a:lnTo>
                <a:lnTo>
                  <a:pt x="646" y="2297"/>
                </a:lnTo>
                <a:lnTo>
                  <a:pt x="653" y="2305"/>
                </a:lnTo>
                <a:lnTo>
                  <a:pt x="661" y="2312"/>
                </a:lnTo>
                <a:lnTo>
                  <a:pt x="668" y="2317"/>
                </a:lnTo>
                <a:lnTo>
                  <a:pt x="676" y="2321"/>
                </a:lnTo>
                <a:lnTo>
                  <a:pt x="691" y="2326"/>
                </a:lnTo>
                <a:lnTo>
                  <a:pt x="707" y="2327"/>
                </a:lnTo>
                <a:lnTo>
                  <a:pt x="729" y="2324"/>
                </a:lnTo>
                <a:lnTo>
                  <a:pt x="753" y="2315"/>
                </a:lnTo>
                <a:lnTo>
                  <a:pt x="778" y="2300"/>
                </a:lnTo>
                <a:lnTo>
                  <a:pt x="804" y="2281"/>
                </a:lnTo>
                <a:lnTo>
                  <a:pt x="830" y="2256"/>
                </a:lnTo>
                <a:lnTo>
                  <a:pt x="859" y="2227"/>
                </a:lnTo>
                <a:lnTo>
                  <a:pt x="887" y="2194"/>
                </a:lnTo>
                <a:lnTo>
                  <a:pt x="916" y="2158"/>
                </a:lnTo>
                <a:lnTo>
                  <a:pt x="945" y="2117"/>
                </a:lnTo>
                <a:lnTo>
                  <a:pt x="975" y="2075"/>
                </a:lnTo>
                <a:lnTo>
                  <a:pt x="1004" y="2031"/>
                </a:lnTo>
                <a:lnTo>
                  <a:pt x="1033" y="1984"/>
                </a:lnTo>
                <a:lnTo>
                  <a:pt x="1062" y="1937"/>
                </a:lnTo>
                <a:lnTo>
                  <a:pt x="1091" y="1888"/>
                </a:lnTo>
                <a:lnTo>
                  <a:pt x="1119" y="1838"/>
                </a:lnTo>
                <a:lnTo>
                  <a:pt x="1147" y="1787"/>
                </a:lnTo>
                <a:lnTo>
                  <a:pt x="1173" y="1738"/>
                </a:lnTo>
                <a:lnTo>
                  <a:pt x="1199" y="1689"/>
                </a:lnTo>
                <a:lnTo>
                  <a:pt x="1224" y="1640"/>
                </a:lnTo>
                <a:lnTo>
                  <a:pt x="1247" y="1594"/>
                </a:lnTo>
                <a:lnTo>
                  <a:pt x="1268" y="1549"/>
                </a:lnTo>
                <a:lnTo>
                  <a:pt x="1288" y="1506"/>
                </a:lnTo>
                <a:lnTo>
                  <a:pt x="1324" y="1427"/>
                </a:lnTo>
                <a:lnTo>
                  <a:pt x="1358" y="1351"/>
                </a:lnTo>
                <a:lnTo>
                  <a:pt x="1389" y="1275"/>
                </a:lnTo>
                <a:lnTo>
                  <a:pt x="1418" y="1201"/>
                </a:lnTo>
                <a:lnTo>
                  <a:pt x="1446" y="1128"/>
                </a:lnTo>
                <a:lnTo>
                  <a:pt x="1471" y="1058"/>
                </a:lnTo>
                <a:lnTo>
                  <a:pt x="1493" y="990"/>
                </a:lnTo>
                <a:lnTo>
                  <a:pt x="1513" y="926"/>
                </a:lnTo>
                <a:lnTo>
                  <a:pt x="1530" y="864"/>
                </a:lnTo>
                <a:lnTo>
                  <a:pt x="1543" y="815"/>
                </a:lnTo>
                <a:lnTo>
                  <a:pt x="1552" y="770"/>
                </a:lnTo>
                <a:lnTo>
                  <a:pt x="1559" y="730"/>
                </a:lnTo>
                <a:lnTo>
                  <a:pt x="1564" y="695"/>
                </a:lnTo>
                <a:lnTo>
                  <a:pt x="1567" y="664"/>
                </a:lnTo>
                <a:lnTo>
                  <a:pt x="1568" y="637"/>
                </a:lnTo>
                <a:lnTo>
                  <a:pt x="1568" y="613"/>
                </a:lnTo>
                <a:lnTo>
                  <a:pt x="1565" y="592"/>
                </a:lnTo>
                <a:lnTo>
                  <a:pt x="1562" y="575"/>
                </a:lnTo>
                <a:lnTo>
                  <a:pt x="1557" y="560"/>
                </a:lnTo>
                <a:lnTo>
                  <a:pt x="1552" y="548"/>
                </a:lnTo>
                <a:lnTo>
                  <a:pt x="1546" y="537"/>
                </a:lnTo>
                <a:lnTo>
                  <a:pt x="1539" y="529"/>
                </a:lnTo>
                <a:lnTo>
                  <a:pt x="1530" y="523"/>
                </a:lnTo>
                <a:lnTo>
                  <a:pt x="1523" y="517"/>
                </a:lnTo>
                <a:lnTo>
                  <a:pt x="1515" y="513"/>
                </a:lnTo>
                <a:lnTo>
                  <a:pt x="1500" y="509"/>
                </a:lnTo>
                <a:lnTo>
                  <a:pt x="1484" y="507"/>
                </a:lnTo>
                <a:close/>
                <a:moveTo>
                  <a:pt x="1632" y="0"/>
                </a:moveTo>
                <a:lnTo>
                  <a:pt x="1632" y="0"/>
                </a:lnTo>
                <a:lnTo>
                  <a:pt x="1735" y="3"/>
                </a:lnTo>
                <a:lnTo>
                  <a:pt x="1837" y="13"/>
                </a:lnTo>
                <a:lnTo>
                  <a:pt x="1937" y="28"/>
                </a:lnTo>
                <a:lnTo>
                  <a:pt x="2034" y="49"/>
                </a:lnTo>
                <a:lnTo>
                  <a:pt x="2130" y="76"/>
                </a:lnTo>
                <a:lnTo>
                  <a:pt x="2223" y="109"/>
                </a:lnTo>
                <a:lnTo>
                  <a:pt x="2312" y="148"/>
                </a:lnTo>
                <a:lnTo>
                  <a:pt x="2400" y="190"/>
                </a:lnTo>
                <a:lnTo>
                  <a:pt x="2484" y="238"/>
                </a:lnTo>
                <a:lnTo>
                  <a:pt x="2565" y="291"/>
                </a:lnTo>
                <a:lnTo>
                  <a:pt x="2642" y="348"/>
                </a:lnTo>
                <a:lnTo>
                  <a:pt x="2716" y="409"/>
                </a:lnTo>
                <a:lnTo>
                  <a:pt x="2787" y="476"/>
                </a:lnTo>
                <a:lnTo>
                  <a:pt x="2852" y="545"/>
                </a:lnTo>
                <a:lnTo>
                  <a:pt x="2915" y="619"/>
                </a:lnTo>
                <a:lnTo>
                  <a:pt x="2972" y="695"/>
                </a:lnTo>
                <a:lnTo>
                  <a:pt x="3025" y="776"/>
                </a:lnTo>
                <a:lnTo>
                  <a:pt x="3073" y="860"/>
                </a:lnTo>
                <a:lnTo>
                  <a:pt x="3116" y="947"/>
                </a:lnTo>
                <a:lnTo>
                  <a:pt x="3155" y="1036"/>
                </a:lnTo>
                <a:lnTo>
                  <a:pt x="3187" y="1128"/>
                </a:lnTo>
                <a:lnTo>
                  <a:pt x="3214" y="1223"/>
                </a:lnTo>
                <a:lnTo>
                  <a:pt x="3237" y="1320"/>
                </a:lnTo>
                <a:lnTo>
                  <a:pt x="3252" y="1419"/>
                </a:lnTo>
                <a:lnTo>
                  <a:pt x="3261" y="1520"/>
                </a:lnTo>
                <a:lnTo>
                  <a:pt x="3265" y="1623"/>
                </a:lnTo>
                <a:lnTo>
                  <a:pt x="3261" y="1725"/>
                </a:lnTo>
                <a:lnTo>
                  <a:pt x="3252" y="1827"/>
                </a:lnTo>
                <a:lnTo>
                  <a:pt x="3237" y="1925"/>
                </a:lnTo>
                <a:lnTo>
                  <a:pt x="3214" y="2022"/>
                </a:lnTo>
                <a:lnTo>
                  <a:pt x="3187" y="2116"/>
                </a:lnTo>
                <a:lnTo>
                  <a:pt x="3155" y="2209"/>
                </a:lnTo>
                <a:lnTo>
                  <a:pt x="3116" y="2299"/>
                </a:lnTo>
                <a:lnTo>
                  <a:pt x="3073" y="2385"/>
                </a:lnTo>
                <a:lnTo>
                  <a:pt x="3025" y="2470"/>
                </a:lnTo>
                <a:lnTo>
                  <a:pt x="2972" y="2550"/>
                </a:lnTo>
                <a:lnTo>
                  <a:pt x="2915" y="2627"/>
                </a:lnTo>
                <a:lnTo>
                  <a:pt x="2852" y="2700"/>
                </a:lnTo>
                <a:lnTo>
                  <a:pt x="2787" y="2769"/>
                </a:lnTo>
                <a:lnTo>
                  <a:pt x="2716" y="2836"/>
                </a:lnTo>
                <a:lnTo>
                  <a:pt x="2642" y="2897"/>
                </a:lnTo>
                <a:lnTo>
                  <a:pt x="2565" y="2954"/>
                </a:lnTo>
                <a:lnTo>
                  <a:pt x="2484" y="3007"/>
                </a:lnTo>
                <a:lnTo>
                  <a:pt x="2400" y="3055"/>
                </a:lnTo>
                <a:lnTo>
                  <a:pt x="2312" y="3097"/>
                </a:lnTo>
                <a:lnTo>
                  <a:pt x="2223" y="3136"/>
                </a:lnTo>
                <a:lnTo>
                  <a:pt x="2130" y="3169"/>
                </a:lnTo>
                <a:lnTo>
                  <a:pt x="2034" y="3196"/>
                </a:lnTo>
                <a:lnTo>
                  <a:pt x="1937" y="3217"/>
                </a:lnTo>
                <a:lnTo>
                  <a:pt x="1837" y="3233"/>
                </a:lnTo>
                <a:lnTo>
                  <a:pt x="1735" y="3242"/>
                </a:lnTo>
                <a:lnTo>
                  <a:pt x="1632" y="3245"/>
                </a:lnTo>
                <a:lnTo>
                  <a:pt x="1529" y="3242"/>
                </a:lnTo>
                <a:lnTo>
                  <a:pt x="1428" y="3233"/>
                </a:lnTo>
                <a:lnTo>
                  <a:pt x="1328" y="3217"/>
                </a:lnTo>
                <a:lnTo>
                  <a:pt x="1231" y="3196"/>
                </a:lnTo>
                <a:lnTo>
                  <a:pt x="1135" y="3169"/>
                </a:lnTo>
                <a:lnTo>
                  <a:pt x="1042" y="3136"/>
                </a:lnTo>
                <a:lnTo>
                  <a:pt x="952" y="3097"/>
                </a:lnTo>
                <a:lnTo>
                  <a:pt x="866" y="3055"/>
                </a:lnTo>
                <a:lnTo>
                  <a:pt x="781" y="3007"/>
                </a:lnTo>
                <a:lnTo>
                  <a:pt x="700" y="2954"/>
                </a:lnTo>
                <a:lnTo>
                  <a:pt x="622" y="2897"/>
                </a:lnTo>
                <a:lnTo>
                  <a:pt x="549" y="2836"/>
                </a:lnTo>
                <a:lnTo>
                  <a:pt x="478" y="2769"/>
                </a:lnTo>
                <a:lnTo>
                  <a:pt x="413" y="2700"/>
                </a:lnTo>
                <a:lnTo>
                  <a:pt x="350" y="2627"/>
                </a:lnTo>
                <a:lnTo>
                  <a:pt x="293" y="2550"/>
                </a:lnTo>
                <a:lnTo>
                  <a:pt x="240" y="2470"/>
                </a:lnTo>
                <a:lnTo>
                  <a:pt x="192" y="2385"/>
                </a:lnTo>
                <a:lnTo>
                  <a:pt x="148" y="2299"/>
                </a:lnTo>
                <a:lnTo>
                  <a:pt x="110" y="2209"/>
                </a:lnTo>
                <a:lnTo>
                  <a:pt x="78" y="2116"/>
                </a:lnTo>
                <a:lnTo>
                  <a:pt x="50" y="2022"/>
                </a:lnTo>
                <a:lnTo>
                  <a:pt x="28" y="1925"/>
                </a:lnTo>
                <a:lnTo>
                  <a:pt x="13" y="1827"/>
                </a:lnTo>
                <a:lnTo>
                  <a:pt x="4" y="1725"/>
                </a:lnTo>
                <a:lnTo>
                  <a:pt x="0" y="1623"/>
                </a:lnTo>
                <a:lnTo>
                  <a:pt x="4" y="1520"/>
                </a:lnTo>
                <a:lnTo>
                  <a:pt x="13" y="1419"/>
                </a:lnTo>
                <a:lnTo>
                  <a:pt x="28" y="1320"/>
                </a:lnTo>
                <a:lnTo>
                  <a:pt x="50" y="1223"/>
                </a:lnTo>
                <a:lnTo>
                  <a:pt x="78" y="1128"/>
                </a:lnTo>
                <a:lnTo>
                  <a:pt x="110" y="1036"/>
                </a:lnTo>
                <a:lnTo>
                  <a:pt x="148" y="947"/>
                </a:lnTo>
                <a:lnTo>
                  <a:pt x="192" y="860"/>
                </a:lnTo>
                <a:lnTo>
                  <a:pt x="240" y="776"/>
                </a:lnTo>
                <a:lnTo>
                  <a:pt x="293" y="695"/>
                </a:lnTo>
                <a:lnTo>
                  <a:pt x="350" y="619"/>
                </a:lnTo>
                <a:lnTo>
                  <a:pt x="413" y="545"/>
                </a:lnTo>
                <a:lnTo>
                  <a:pt x="478" y="476"/>
                </a:lnTo>
                <a:lnTo>
                  <a:pt x="549" y="409"/>
                </a:lnTo>
                <a:lnTo>
                  <a:pt x="622" y="348"/>
                </a:lnTo>
                <a:lnTo>
                  <a:pt x="700" y="291"/>
                </a:lnTo>
                <a:lnTo>
                  <a:pt x="781" y="238"/>
                </a:lnTo>
                <a:lnTo>
                  <a:pt x="866" y="190"/>
                </a:lnTo>
                <a:lnTo>
                  <a:pt x="952" y="148"/>
                </a:lnTo>
                <a:lnTo>
                  <a:pt x="1042" y="109"/>
                </a:lnTo>
                <a:lnTo>
                  <a:pt x="1135" y="76"/>
                </a:lnTo>
                <a:lnTo>
                  <a:pt x="1231" y="49"/>
                </a:lnTo>
                <a:lnTo>
                  <a:pt x="1328" y="28"/>
                </a:lnTo>
                <a:lnTo>
                  <a:pt x="1428" y="12"/>
                </a:lnTo>
                <a:lnTo>
                  <a:pt x="1529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" name="Freeform 199"/>
          <p:cNvSpPr>
            <a:spLocks noEditPoints="1"/>
          </p:cNvSpPr>
          <p:nvPr/>
        </p:nvSpPr>
        <p:spPr bwMode="auto">
          <a:xfrm>
            <a:off x="1595901" y="2773363"/>
            <a:ext cx="571500" cy="384175"/>
          </a:xfrm>
          <a:custGeom>
            <a:avLst/>
            <a:gdLst>
              <a:gd name="T0" fmla="*/ 3176 w 3598"/>
              <a:gd name="T1" fmla="*/ 1184 h 2421"/>
              <a:gd name="T2" fmla="*/ 2911 w 3598"/>
              <a:gd name="T3" fmla="*/ 1724 h 2421"/>
              <a:gd name="T4" fmla="*/ 3028 w 3598"/>
              <a:gd name="T5" fmla="*/ 1838 h 2421"/>
              <a:gd name="T6" fmla="*/ 2853 w 3598"/>
              <a:gd name="T7" fmla="*/ 930 h 2421"/>
              <a:gd name="T8" fmla="*/ 2167 w 3598"/>
              <a:gd name="T9" fmla="*/ 1419 h 2421"/>
              <a:gd name="T10" fmla="*/ 2372 w 3598"/>
              <a:gd name="T11" fmla="*/ 1716 h 2421"/>
              <a:gd name="T12" fmla="*/ 2725 w 3598"/>
              <a:gd name="T13" fmla="*/ 1133 h 2421"/>
              <a:gd name="T14" fmla="*/ 2595 w 3598"/>
              <a:gd name="T15" fmla="*/ 1475 h 2421"/>
              <a:gd name="T16" fmla="*/ 2663 w 3598"/>
              <a:gd name="T17" fmla="*/ 1913 h 2421"/>
              <a:gd name="T18" fmla="*/ 2846 w 3598"/>
              <a:gd name="T19" fmla="*/ 1362 h 2421"/>
              <a:gd name="T20" fmla="*/ 1045 w 3598"/>
              <a:gd name="T21" fmla="*/ 936 h 2421"/>
              <a:gd name="T22" fmla="*/ 1037 w 3598"/>
              <a:gd name="T23" fmla="*/ 933 h 2421"/>
              <a:gd name="T24" fmla="*/ 926 w 3598"/>
              <a:gd name="T25" fmla="*/ 872 h 2421"/>
              <a:gd name="T26" fmla="*/ 1113 w 3598"/>
              <a:gd name="T27" fmla="*/ 834 h 2421"/>
              <a:gd name="T28" fmla="*/ 910 w 3598"/>
              <a:gd name="T29" fmla="*/ 739 h 2421"/>
              <a:gd name="T30" fmla="*/ 2666 w 3598"/>
              <a:gd name="T31" fmla="*/ 716 h 2421"/>
              <a:gd name="T32" fmla="*/ 1198 w 3598"/>
              <a:gd name="T33" fmla="*/ 739 h 2421"/>
              <a:gd name="T34" fmla="*/ 751 w 3598"/>
              <a:gd name="T35" fmla="*/ 645 h 2421"/>
              <a:gd name="T36" fmla="*/ 1421 w 3598"/>
              <a:gd name="T37" fmla="*/ 693 h 2421"/>
              <a:gd name="T38" fmla="*/ 642 w 3598"/>
              <a:gd name="T39" fmla="*/ 593 h 2421"/>
              <a:gd name="T40" fmla="*/ 1202 w 3598"/>
              <a:gd name="T41" fmla="*/ 603 h 2421"/>
              <a:gd name="T42" fmla="*/ 545 w 3598"/>
              <a:gd name="T43" fmla="*/ 530 h 2421"/>
              <a:gd name="T44" fmla="*/ 1081 w 3598"/>
              <a:gd name="T45" fmla="*/ 554 h 2421"/>
              <a:gd name="T46" fmla="*/ 1345 w 3598"/>
              <a:gd name="T47" fmla="*/ 426 h 2421"/>
              <a:gd name="T48" fmla="*/ 1168 w 3598"/>
              <a:gd name="T49" fmla="*/ 459 h 2421"/>
              <a:gd name="T50" fmla="*/ 1769 w 3598"/>
              <a:gd name="T51" fmla="*/ 558 h 2421"/>
              <a:gd name="T52" fmla="*/ 800 w 3598"/>
              <a:gd name="T53" fmla="*/ 848 h 2421"/>
              <a:gd name="T54" fmla="*/ 881 w 3598"/>
              <a:gd name="T55" fmla="*/ 462 h 2421"/>
              <a:gd name="T56" fmla="*/ 921 w 3598"/>
              <a:gd name="T57" fmla="*/ 276 h 2421"/>
              <a:gd name="T58" fmla="*/ 766 w 3598"/>
              <a:gd name="T59" fmla="*/ 809 h 2421"/>
              <a:gd name="T60" fmla="*/ 507 w 3598"/>
              <a:gd name="T61" fmla="*/ 546 h 2421"/>
              <a:gd name="T62" fmla="*/ 791 w 3598"/>
              <a:gd name="T63" fmla="*/ 407 h 2421"/>
              <a:gd name="T64" fmla="*/ 932 w 3598"/>
              <a:gd name="T65" fmla="*/ 272 h 2421"/>
              <a:gd name="T66" fmla="*/ 524 w 3598"/>
              <a:gd name="T67" fmla="*/ 385 h 2421"/>
              <a:gd name="T68" fmla="*/ 2533 w 3598"/>
              <a:gd name="T69" fmla="*/ 611 h 2421"/>
              <a:gd name="T70" fmla="*/ 1551 w 3598"/>
              <a:gd name="T71" fmla="*/ 1241 h 2421"/>
              <a:gd name="T72" fmla="*/ 1477 w 3598"/>
              <a:gd name="T73" fmla="*/ 2309 h 2421"/>
              <a:gd name="T74" fmla="*/ 378 w 3598"/>
              <a:gd name="T75" fmla="*/ 681 h 2421"/>
              <a:gd name="T76" fmla="*/ 768 w 3598"/>
              <a:gd name="T77" fmla="*/ 331 h 2421"/>
              <a:gd name="T78" fmla="*/ 66 w 3598"/>
              <a:gd name="T79" fmla="*/ 1317 h 2421"/>
              <a:gd name="T80" fmla="*/ 212 w 3598"/>
              <a:gd name="T81" fmla="*/ 1900 h 2421"/>
              <a:gd name="T82" fmla="*/ 1157 w 3598"/>
              <a:gd name="T83" fmla="*/ 2384 h 2421"/>
              <a:gd name="T84" fmla="*/ 1846 w 3598"/>
              <a:gd name="T85" fmla="*/ 2264 h 2421"/>
              <a:gd name="T86" fmla="*/ 2155 w 3598"/>
              <a:gd name="T87" fmla="*/ 1928 h 2421"/>
              <a:gd name="T88" fmla="*/ 2239 w 3598"/>
              <a:gd name="T89" fmla="*/ 1224 h 2421"/>
              <a:gd name="T90" fmla="*/ 2652 w 3598"/>
              <a:gd name="T91" fmla="*/ 804 h 2421"/>
              <a:gd name="T92" fmla="*/ 2376 w 3598"/>
              <a:gd name="T93" fmla="*/ 412 h 2421"/>
              <a:gd name="T94" fmla="*/ 1720 w 3598"/>
              <a:gd name="T95" fmla="*/ 89 h 2421"/>
              <a:gd name="T96" fmla="*/ 2522 w 3598"/>
              <a:gd name="T97" fmla="*/ 536 h 2421"/>
              <a:gd name="T98" fmla="*/ 2690 w 3598"/>
              <a:gd name="T99" fmla="*/ 924 h 2421"/>
              <a:gd name="T100" fmla="*/ 2978 w 3598"/>
              <a:gd name="T101" fmla="*/ 761 h 2421"/>
              <a:gd name="T102" fmla="*/ 3418 w 3598"/>
              <a:gd name="T103" fmla="*/ 1053 h 2421"/>
              <a:gd name="T104" fmla="*/ 3530 w 3598"/>
              <a:gd name="T105" fmla="*/ 1122 h 2421"/>
              <a:gd name="T106" fmla="*/ 3016 w 3598"/>
              <a:gd name="T107" fmla="*/ 1970 h 2421"/>
              <a:gd name="T108" fmla="*/ 2376 w 3598"/>
              <a:gd name="T109" fmla="*/ 2024 h 2421"/>
              <a:gd name="T110" fmla="*/ 1991 w 3598"/>
              <a:gd name="T111" fmla="*/ 2199 h 2421"/>
              <a:gd name="T112" fmla="*/ 1561 w 3598"/>
              <a:gd name="T113" fmla="*/ 2373 h 2421"/>
              <a:gd name="T114" fmla="*/ 482 w 3598"/>
              <a:gd name="T115" fmla="*/ 2232 h 2421"/>
              <a:gd name="T116" fmla="*/ 28 w 3598"/>
              <a:gd name="T117" fmla="*/ 1622 h 2421"/>
              <a:gd name="T118" fmla="*/ 316 w 3598"/>
              <a:gd name="T119" fmla="*/ 611 h 2421"/>
              <a:gd name="T120" fmla="*/ 1459 w 3598"/>
              <a:gd name="T121" fmla="*/ 76 h 2421"/>
              <a:gd name="T122" fmla="*/ 157 w 3598"/>
              <a:gd name="T123" fmla="*/ 591 h 2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98" h="2421">
                <a:moveTo>
                  <a:pt x="1231" y="1248"/>
                </a:moveTo>
                <a:lnTo>
                  <a:pt x="367" y="1443"/>
                </a:lnTo>
                <a:lnTo>
                  <a:pt x="1464" y="2247"/>
                </a:lnTo>
                <a:lnTo>
                  <a:pt x="1464" y="1264"/>
                </a:lnTo>
                <a:lnTo>
                  <a:pt x="1328" y="1301"/>
                </a:lnTo>
                <a:lnTo>
                  <a:pt x="1326" y="1301"/>
                </a:lnTo>
                <a:lnTo>
                  <a:pt x="1323" y="1301"/>
                </a:lnTo>
                <a:lnTo>
                  <a:pt x="1320" y="1300"/>
                </a:lnTo>
                <a:lnTo>
                  <a:pt x="1316" y="1298"/>
                </a:lnTo>
                <a:lnTo>
                  <a:pt x="1312" y="1297"/>
                </a:lnTo>
                <a:lnTo>
                  <a:pt x="1231" y="1248"/>
                </a:lnTo>
                <a:close/>
                <a:moveTo>
                  <a:pt x="3399" y="1147"/>
                </a:moveTo>
                <a:lnTo>
                  <a:pt x="3325" y="1164"/>
                </a:lnTo>
                <a:lnTo>
                  <a:pt x="3251" y="1176"/>
                </a:lnTo>
                <a:lnTo>
                  <a:pt x="3176" y="1184"/>
                </a:lnTo>
                <a:lnTo>
                  <a:pt x="3101" y="1191"/>
                </a:lnTo>
                <a:lnTo>
                  <a:pt x="3026" y="1196"/>
                </a:lnTo>
                <a:lnTo>
                  <a:pt x="2928" y="1204"/>
                </a:lnTo>
                <a:lnTo>
                  <a:pt x="2930" y="1307"/>
                </a:lnTo>
                <a:lnTo>
                  <a:pt x="2933" y="1371"/>
                </a:lnTo>
                <a:lnTo>
                  <a:pt x="2934" y="1433"/>
                </a:lnTo>
                <a:lnTo>
                  <a:pt x="3235" y="1278"/>
                </a:lnTo>
                <a:lnTo>
                  <a:pt x="2939" y="1527"/>
                </a:lnTo>
                <a:lnTo>
                  <a:pt x="2938" y="1528"/>
                </a:lnTo>
                <a:lnTo>
                  <a:pt x="2936" y="1529"/>
                </a:lnTo>
                <a:lnTo>
                  <a:pt x="2933" y="1530"/>
                </a:lnTo>
                <a:lnTo>
                  <a:pt x="2930" y="1581"/>
                </a:lnTo>
                <a:lnTo>
                  <a:pt x="2926" y="1631"/>
                </a:lnTo>
                <a:lnTo>
                  <a:pt x="2919" y="1678"/>
                </a:lnTo>
                <a:lnTo>
                  <a:pt x="2911" y="1724"/>
                </a:lnTo>
                <a:lnTo>
                  <a:pt x="2899" y="1767"/>
                </a:lnTo>
                <a:lnTo>
                  <a:pt x="2883" y="1809"/>
                </a:lnTo>
                <a:lnTo>
                  <a:pt x="2863" y="1847"/>
                </a:lnTo>
                <a:lnTo>
                  <a:pt x="2840" y="1882"/>
                </a:lnTo>
                <a:lnTo>
                  <a:pt x="2813" y="1915"/>
                </a:lnTo>
                <a:lnTo>
                  <a:pt x="2783" y="1942"/>
                </a:lnTo>
                <a:lnTo>
                  <a:pt x="2750" y="1965"/>
                </a:lnTo>
                <a:lnTo>
                  <a:pt x="2793" y="1966"/>
                </a:lnTo>
                <a:lnTo>
                  <a:pt x="2833" y="1962"/>
                </a:lnTo>
                <a:lnTo>
                  <a:pt x="2871" y="1952"/>
                </a:lnTo>
                <a:lnTo>
                  <a:pt x="2906" y="1938"/>
                </a:lnTo>
                <a:lnTo>
                  <a:pt x="2939" y="1918"/>
                </a:lnTo>
                <a:lnTo>
                  <a:pt x="2971" y="1895"/>
                </a:lnTo>
                <a:lnTo>
                  <a:pt x="3000" y="1869"/>
                </a:lnTo>
                <a:lnTo>
                  <a:pt x="3028" y="1838"/>
                </a:lnTo>
                <a:lnTo>
                  <a:pt x="3055" y="1805"/>
                </a:lnTo>
                <a:lnTo>
                  <a:pt x="3080" y="1768"/>
                </a:lnTo>
                <a:lnTo>
                  <a:pt x="3104" y="1730"/>
                </a:lnTo>
                <a:lnTo>
                  <a:pt x="3128" y="1688"/>
                </a:lnTo>
                <a:lnTo>
                  <a:pt x="3150" y="1645"/>
                </a:lnTo>
                <a:lnTo>
                  <a:pt x="3172" y="1600"/>
                </a:lnTo>
                <a:lnTo>
                  <a:pt x="3194" y="1554"/>
                </a:lnTo>
                <a:lnTo>
                  <a:pt x="3216" y="1508"/>
                </a:lnTo>
                <a:lnTo>
                  <a:pt x="3237" y="1460"/>
                </a:lnTo>
                <a:lnTo>
                  <a:pt x="3268" y="1393"/>
                </a:lnTo>
                <a:lnTo>
                  <a:pt x="3300" y="1326"/>
                </a:lnTo>
                <a:lnTo>
                  <a:pt x="3332" y="1262"/>
                </a:lnTo>
                <a:lnTo>
                  <a:pt x="3365" y="1203"/>
                </a:lnTo>
                <a:lnTo>
                  <a:pt x="3399" y="1147"/>
                </a:lnTo>
                <a:close/>
                <a:moveTo>
                  <a:pt x="2853" y="930"/>
                </a:moveTo>
                <a:lnTo>
                  <a:pt x="2806" y="966"/>
                </a:lnTo>
                <a:lnTo>
                  <a:pt x="2754" y="1000"/>
                </a:lnTo>
                <a:lnTo>
                  <a:pt x="2699" y="1035"/>
                </a:lnTo>
                <a:lnTo>
                  <a:pt x="2643" y="1069"/>
                </a:lnTo>
                <a:lnTo>
                  <a:pt x="2584" y="1103"/>
                </a:lnTo>
                <a:lnTo>
                  <a:pt x="2536" y="1132"/>
                </a:lnTo>
                <a:lnTo>
                  <a:pt x="2486" y="1160"/>
                </a:lnTo>
                <a:lnTo>
                  <a:pt x="2438" y="1190"/>
                </a:lnTo>
                <a:lnTo>
                  <a:pt x="2391" y="1219"/>
                </a:lnTo>
                <a:lnTo>
                  <a:pt x="2346" y="1250"/>
                </a:lnTo>
                <a:lnTo>
                  <a:pt x="2303" y="1282"/>
                </a:lnTo>
                <a:lnTo>
                  <a:pt x="2264" y="1314"/>
                </a:lnTo>
                <a:lnTo>
                  <a:pt x="2228" y="1348"/>
                </a:lnTo>
                <a:lnTo>
                  <a:pt x="2196" y="1383"/>
                </a:lnTo>
                <a:lnTo>
                  <a:pt x="2167" y="1419"/>
                </a:lnTo>
                <a:lnTo>
                  <a:pt x="2145" y="1458"/>
                </a:lnTo>
                <a:lnTo>
                  <a:pt x="2127" y="1498"/>
                </a:lnTo>
                <a:lnTo>
                  <a:pt x="2116" y="1540"/>
                </a:lnTo>
                <a:lnTo>
                  <a:pt x="2112" y="1580"/>
                </a:lnTo>
                <a:lnTo>
                  <a:pt x="2113" y="1623"/>
                </a:lnTo>
                <a:lnTo>
                  <a:pt x="2121" y="1666"/>
                </a:lnTo>
                <a:lnTo>
                  <a:pt x="2134" y="1711"/>
                </a:lnTo>
                <a:lnTo>
                  <a:pt x="2153" y="1757"/>
                </a:lnTo>
                <a:lnTo>
                  <a:pt x="2178" y="1805"/>
                </a:lnTo>
                <a:lnTo>
                  <a:pt x="2209" y="1855"/>
                </a:lnTo>
                <a:lnTo>
                  <a:pt x="2246" y="1906"/>
                </a:lnTo>
                <a:lnTo>
                  <a:pt x="2274" y="1866"/>
                </a:lnTo>
                <a:lnTo>
                  <a:pt x="2302" y="1826"/>
                </a:lnTo>
                <a:lnTo>
                  <a:pt x="2338" y="1771"/>
                </a:lnTo>
                <a:lnTo>
                  <a:pt x="2372" y="1716"/>
                </a:lnTo>
                <a:lnTo>
                  <a:pt x="2406" y="1660"/>
                </a:lnTo>
                <a:lnTo>
                  <a:pt x="2439" y="1606"/>
                </a:lnTo>
                <a:lnTo>
                  <a:pt x="2471" y="1550"/>
                </a:lnTo>
                <a:lnTo>
                  <a:pt x="2501" y="1496"/>
                </a:lnTo>
                <a:lnTo>
                  <a:pt x="2532" y="1443"/>
                </a:lnTo>
                <a:lnTo>
                  <a:pt x="2561" y="1393"/>
                </a:lnTo>
                <a:lnTo>
                  <a:pt x="2588" y="1345"/>
                </a:lnTo>
                <a:lnTo>
                  <a:pt x="2615" y="1300"/>
                </a:lnTo>
                <a:lnTo>
                  <a:pt x="2635" y="1267"/>
                </a:lnTo>
                <a:lnTo>
                  <a:pt x="2654" y="1237"/>
                </a:lnTo>
                <a:lnTo>
                  <a:pt x="2672" y="1210"/>
                </a:lnTo>
                <a:lnTo>
                  <a:pt x="2687" y="1185"/>
                </a:lnTo>
                <a:lnTo>
                  <a:pt x="2703" y="1165"/>
                </a:lnTo>
                <a:lnTo>
                  <a:pt x="2715" y="1147"/>
                </a:lnTo>
                <a:lnTo>
                  <a:pt x="2725" y="1133"/>
                </a:lnTo>
                <a:lnTo>
                  <a:pt x="2732" y="1123"/>
                </a:lnTo>
                <a:lnTo>
                  <a:pt x="2737" y="1117"/>
                </a:lnTo>
                <a:lnTo>
                  <a:pt x="2739" y="1115"/>
                </a:lnTo>
                <a:lnTo>
                  <a:pt x="2738" y="1117"/>
                </a:lnTo>
                <a:lnTo>
                  <a:pt x="2736" y="1125"/>
                </a:lnTo>
                <a:lnTo>
                  <a:pt x="2731" y="1136"/>
                </a:lnTo>
                <a:lnTo>
                  <a:pt x="2725" y="1153"/>
                </a:lnTo>
                <a:lnTo>
                  <a:pt x="2717" y="1172"/>
                </a:lnTo>
                <a:lnTo>
                  <a:pt x="2706" y="1202"/>
                </a:lnTo>
                <a:lnTo>
                  <a:pt x="2693" y="1237"/>
                </a:lnTo>
                <a:lnTo>
                  <a:pt x="2677" y="1278"/>
                </a:lnTo>
                <a:lnTo>
                  <a:pt x="2660" y="1321"/>
                </a:lnTo>
                <a:lnTo>
                  <a:pt x="2640" y="1370"/>
                </a:lnTo>
                <a:lnTo>
                  <a:pt x="2618" y="1421"/>
                </a:lnTo>
                <a:lnTo>
                  <a:pt x="2595" y="1475"/>
                </a:lnTo>
                <a:lnTo>
                  <a:pt x="2569" y="1531"/>
                </a:lnTo>
                <a:lnTo>
                  <a:pt x="2541" y="1588"/>
                </a:lnTo>
                <a:lnTo>
                  <a:pt x="2511" y="1645"/>
                </a:lnTo>
                <a:lnTo>
                  <a:pt x="2478" y="1703"/>
                </a:lnTo>
                <a:lnTo>
                  <a:pt x="2444" y="1761"/>
                </a:lnTo>
                <a:lnTo>
                  <a:pt x="2408" y="1817"/>
                </a:lnTo>
                <a:lnTo>
                  <a:pt x="2371" y="1873"/>
                </a:lnTo>
                <a:lnTo>
                  <a:pt x="2325" y="1931"/>
                </a:lnTo>
                <a:lnTo>
                  <a:pt x="2386" y="1938"/>
                </a:lnTo>
                <a:lnTo>
                  <a:pt x="2442" y="1942"/>
                </a:lnTo>
                <a:lnTo>
                  <a:pt x="2494" y="1943"/>
                </a:lnTo>
                <a:lnTo>
                  <a:pt x="2542" y="1940"/>
                </a:lnTo>
                <a:lnTo>
                  <a:pt x="2586" y="1935"/>
                </a:lnTo>
                <a:lnTo>
                  <a:pt x="2627" y="1926"/>
                </a:lnTo>
                <a:lnTo>
                  <a:pt x="2663" y="1913"/>
                </a:lnTo>
                <a:lnTo>
                  <a:pt x="2696" y="1897"/>
                </a:lnTo>
                <a:lnTo>
                  <a:pt x="2725" y="1878"/>
                </a:lnTo>
                <a:lnTo>
                  <a:pt x="2751" y="1856"/>
                </a:lnTo>
                <a:lnTo>
                  <a:pt x="2773" y="1828"/>
                </a:lnTo>
                <a:lnTo>
                  <a:pt x="2793" y="1798"/>
                </a:lnTo>
                <a:lnTo>
                  <a:pt x="2808" y="1764"/>
                </a:lnTo>
                <a:lnTo>
                  <a:pt x="2820" y="1727"/>
                </a:lnTo>
                <a:lnTo>
                  <a:pt x="2830" y="1688"/>
                </a:lnTo>
                <a:lnTo>
                  <a:pt x="2838" y="1647"/>
                </a:lnTo>
                <a:lnTo>
                  <a:pt x="2842" y="1603"/>
                </a:lnTo>
                <a:lnTo>
                  <a:pt x="2846" y="1557"/>
                </a:lnTo>
                <a:lnTo>
                  <a:pt x="2848" y="1510"/>
                </a:lnTo>
                <a:lnTo>
                  <a:pt x="2848" y="1462"/>
                </a:lnTo>
                <a:lnTo>
                  <a:pt x="2847" y="1413"/>
                </a:lnTo>
                <a:lnTo>
                  <a:pt x="2846" y="1362"/>
                </a:lnTo>
                <a:lnTo>
                  <a:pt x="2845" y="1311"/>
                </a:lnTo>
                <a:lnTo>
                  <a:pt x="2842" y="1234"/>
                </a:lnTo>
                <a:lnTo>
                  <a:pt x="2841" y="1156"/>
                </a:lnTo>
                <a:lnTo>
                  <a:pt x="2841" y="1080"/>
                </a:lnTo>
                <a:lnTo>
                  <a:pt x="2846" y="1004"/>
                </a:lnTo>
                <a:lnTo>
                  <a:pt x="2853" y="930"/>
                </a:lnTo>
                <a:close/>
                <a:moveTo>
                  <a:pt x="1260" y="918"/>
                </a:moveTo>
                <a:lnTo>
                  <a:pt x="1234" y="927"/>
                </a:lnTo>
                <a:lnTo>
                  <a:pt x="1165" y="1002"/>
                </a:lnTo>
                <a:lnTo>
                  <a:pt x="1260" y="1054"/>
                </a:lnTo>
                <a:lnTo>
                  <a:pt x="1346" y="958"/>
                </a:lnTo>
                <a:lnTo>
                  <a:pt x="1260" y="918"/>
                </a:lnTo>
                <a:close/>
                <a:moveTo>
                  <a:pt x="1134" y="859"/>
                </a:moveTo>
                <a:lnTo>
                  <a:pt x="1109" y="868"/>
                </a:lnTo>
                <a:lnTo>
                  <a:pt x="1045" y="936"/>
                </a:lnTo>
                <a:lnTo>
                  <a:pt x="1157" y="999"/>
                </a:lnTo>
                <a:lnTo>
                  <a:pt x="1224" y="926"/>
                </a:lnTo>
                <a:lnTo>
                  <a:pt x="1225" y="901"/>
                </a:lnTo>
                <a:lnTo>
                  <a:pt x="1134" y="859"/>
                </a:lnTo>
                <a:close/>
                <a:moveTo>
                  <a:pt x="1351" y="821"/>
                </a:moveTo>
                <a:lnTo>
                  <a:pt x="1322" y="831"/>
                </a:lnTo>
                <a:lnTo>
                  <a:pt x="1268" y="889"/>
                </a:lnTo>
                <a:lnTo>
                  <a:pt x="1268" y="908"/>
                </a:lnTo>
                <a:lnTo>
                  <a:pt x="1356" y="949"/>
                </a:lnTo>
                <a:lnTo>
                  <a:pt x="1438" y="860"/>
                </a:lnTo>
                <a:lnTo>
                  <a:pt x="1351" y="821"/>
                </a:lnTo>
                <a:close/>
                <a:moveTo>
                  <a:pt x="1016" y="804"/>
                </a:moveTo>
                <a:lnTo>
                  <a:pt x="992" y="813"/>
                </a:lnTo>
                <a:lnTo>
                  <a:pt x="933" y="876"/>
                </a:lnTo>
                <a:lnTo>
                  <a:pt x="1037" y="933"/>
                </a:lnTo>
                <a:lnTo>
                  <a:pt x="1098" y="867"/>
                </a:lnTo>
                <a:lnTo>
                  <a:pt x="1099" y="842"/>
                </a:lnTo>
                <a:lnTo>
                  <a:pt x="1016" y="804"/>
                </a:lnTo>
                <a:close/>
                <a:moveTo>
                  <a:pt x="1220" y="763"/>
                </a:moveTo>
                <a:lnTo>
                  <a:pt x="1197" y="771"/>
                </a:lnTo>
                <a:lnTo>
                  <a:pt x="1142" y="831"/>
                </a:lnTo>
                <a:lnTo>
                  <a:pt x="1142" y="849"/>
                </a:lnTo>
                <a:lnTo>
                  <a:pt x="1239" y="894"/>
                </a:lnTo>
                <a:lnTo>
                  <a:pt x="1263" y="884"/>
                </a:lnTo>
                <a:lnTo>
                  <a:pt x="1315" y="827"/>
                </a:lnTo>
                <a:lnTo>
                  <a:pt x="1316" y="806"/>
                </a:lnTo>
                <a:lnTo>
                  <a:pt x="1220" y="763"/>
                </a:lnTo>
                <a:close/>
                <a:moveTo>
                  <a:pt x="901" y="749"/>
                </a:moveTo>
                <a:lnTo>
                  <a:pt x="834" y="821"/>
                </a:lnTo>
                <a:lnTo>
                  <a:pt x="926" y="872"/>
                </a:lnTo>
                <a:lnTo>
                  <a:pt x="982" y="810"/>
                </a:lnTo>
                <a:lnTo>
                  <a:pt x="985" y="788"/>
                </a:lnTo>
                <a:lnTo>
                  <a:pt x="901" y="749"/>
                </a:lnTo>
                <a:close/>
                <a:moveTo>
                  <a:pt x="1444" y="717"/>
                </a:moveTo>
                <a:lnTo>
                  <a:pt x="1419" y="726"/>
                </a:lnTo>
                <a:lnTo>
                  <a:pt x="1359" y="792"/>
                </a:lnTo>
                <a:lnTo>
                  <a:pt x="1359" y="810"/>
                </a:lnTo>
                <a:lnTo>
                  <a:pt x="1448" y="849"/>
                </a:lnTo>
                <a:lnTo>
                  <a:pt x="1535" y="754"/>
                </a:lnTo>
                <a:lnTo>
                  <a:pt x="1444" y="717"/>
                </a:lnTo>
                <a:close/>
                <a:moveTo>
                  <a:pt x="1102" y="712"/>
                </a:moveTo>
                <a:lnTo>
                  <a:pt x="1076" y="720"/>
                </a:lnTo>
                <a:lnTo>
                  <a:pt x="1027" y="774"/>
                </a:lnTo>
                <a:lnTo>
                  <a:pt x="1027" y="794"/>
                </a:lnTo>
                <a:lnTo>
                  <a:pt x="1113" y="834"/>
                </a:lnTo>
                <a:lnTo>
                  <a:pt x="1136" y="826"/>
                </a:lnTo>
                <a:lnTo>
                  <a:pt x="1187" y="771"/>
                </a:lnTo>
                <a:lnTo>
                  <a:pt x="1188" y="749"/>
                </a:lnTo>
                <a:lnTo>
                  <a:pt x="1102" y="712"/>
                </a:lnTo>
                <a:close/>
                <a:moveTo>
                  <a:pt x="1315" y="663"/>
                </a:moveTo>
                <a:lnTo>
                  <a:pt x="1288" y="672"/>
                </a:lnTo>
                <a:lnTo>
                  <a:pt x="1231" y="735"/>
                </a:lnTo>
                <a:lnTo>
                  <a:pt x="1231" y="754"/>
                </a:lnTo>
                <a:lnTo>
                  <a:pt x="1329" y="797"/>
                </a:lnTo>
                <a:lnTo>
                  <a:pt x="1350" y="788"/>
                </a:lnTo>
                <a:lnTo>
                  <a:pt x="1409" y="724"/>
                </a:lnTo>
                <a:lnTo>
                  <a:pt x="1411" y="703"/>
                </a:lnTo>
                <a:lnTo>
                  <a:pt x="1315" y="663"/>
                </a:lnTo>
                <a:close/>
                <a:moveTo>
                  <a:pt x="983" y="659"/>
                </a:moveTo>
                <a:lnTo>
                  <a:pt x="910" y="739"/>
                </a:lnTo>
                <a:lnTo>
                  <a:pt x="996" y="780"/>
                </a:lnTo>
                <a:lnTo>
                  <a:pt x="1020" y="770"/>
                </a:lnTo>
                <a:lnTo>
                  <a:pt x="1067" y="718"/>
                </a:lnTo>
                <a:lnTo>
                  <a:pt x="1069" y="696"/>
                </a:lnTo>
                <a:lnTo>
                  <a:pt x="983" y="659"/>
                </a:lnTo>
                <a:close/>
                <a:moveTo>
                  <a:pt x="744" y="652"/>
                </a:moveTo>
                <a:lnTo>
                  <a:pt x="722" y="660"/>
                </a:lnTo>
                <a:lnTo>
                  <a:pt x="662" y="725"/>
                </a:lnTo>
                <a:lnTo>
                  <a:pt x="743" y="770"/>
                </a:lnTo>
                <a:lnTo>
                  <a:pt x="817" y="687"/>
                </a:lnTo>
                <a:lnTo>
                  <a:pt x="744" y="652"/>
                </a:lnTo>
                <a:close/>
                <a:moveTo>
                  <a:pt x="2632" y="646"/>
                </a:moveTo>
                <a:lnTo>
                  <a:pt x="2817" y="772"/>
                </a:lnTo>
                <a:lnTo>
                  <a:pt x="2794" y="802"/>
                </a:lnTo>
                <a:lnTo>
                  <a:pt x="2666" y="716"/>
                </a:lnTo>
                <a:lnTo>
                  <a:pt x="2654" y="687"/>
                </a:lnTo>
                <a:lnTo>
                  <a:pt x="2644" y="669"/>
                </a:lnTo>
                <a:lnTo>
                  <a:pt x="2632" y="646"/>
                </a:lnTo>
                <a:close/>
                <a:moveTo>
                  <a:pt x="1539" y="616"/>
                </a:moveTo>
                <a:lnTo>
                  <a:pt x="1511" y="625"/>
                </a:lnTo>
                <a:lnTo>
                  <a:pt x="1453" y="689"/>
                </a:lnTo>
                <a:lnTo>
                  <a:pt x="1453" y="707"/>
                </a:lnTo>
                <a:lnTo>
                  <a:pt x="1543" y="743"/>
                </a:lnTo>
                <a:lnTo>
                  <a:pt x="1629" y="650"/>
                </a:lnTo>
                <a:lnTo>
                  <a:pt x="1539" y="616"/>
                </a:lnTo>
                <a:close/>
                <a:moveTo>
                  <a:pt x="1191" y="613"/>
                </a:moveTo>
                <a:lnTo>
                  <a:pt x="1167" y="621"/>
                </a:lnTo>
                <a:lnTo>
                  <a:pt x="1111" y="682"/>
                </a:lnTo>
                <a:lnTo>
                  <a:pt x="1111" y="702"/>
                </a:lnTo>
                <a:lnTo>
                  <a:pt x="1198" y="739"/>
                </a:lnTo>
                <a:lnTo>
                  <a:pt x="1225" y="729"/>
                </a:lnTo>
                <a:lnTo>
                  <a:pt x="1278" y="671"/>
                </a:lnTo>
                <a:lnTo>
                  <a:pt x="1279" y="649"/>
                </a:lnTo>
                <a:lnTo>
                  <a:pt x="1191" y="613"/>
                </a:lnTo>
                <a:close/>
                <a:moveTo>
                  <a:pt x="636" y="603"/>
                </a:moveTo>
                <a:lnTo>
                  <a:pt x="614" y="611"/>
                </a:lnTo>
                <a:lnTo>
                  <a:pt x="560" y="669"/>
                </a:lnTo>
                <a:lnTo>
                  <a:pt x="656" y="721"/>
                </a:lnTo>
                <a:lnTo>
                  <a:pt x="713" y="660"/>
                </a:lnTo>
                <a:lnTo>
                  <a:pt x="715" y="639"/>
                </a:lnTo>
                <a:lnTo>
                  <a:pt x="636" y="603"/>
                </a:lnTo>
                <a:close/>
                <a:moveTo>
                  <a:pt x="822" y="570"/>
                </a:moveTo>
                <a:lnTo>
                  <a:pt x="796" y="579"/>
                </a:lnTo>
                <a:lnTo>
                  <a:pt x="751" y="628"/>
                </a:lnTo>
                <a:lnTo>
                  <a:pt x="751" y="645"/>
                </a:lnTo>
                <a:lnTo>
                  <a:pt x="825" y="679"/>
                </a:lnTo>
                <a:lnTo>
                  <a:pt x="895" y="603"/>
                </a:lnTo>
                <a:lnTo>
                  <a:pt x="822" y="570"/>
                </a:lnTo>
                <a:close/>
                <a:moveTo>
                  <a:pt x="1073" y="564"/>
                </a:moveTo>
                <a:lnTo>
                  <a:pt x="993" y="649"/>
                </a:lnTo>
                <a:lnTo>
                  <a:pt x="1080" y="687"/>
                </a:lnTo>
                <a:lnTo>
                  <a:pt x="1103" y="679"/>
                </a:lnTo>
                <a:lnTo>
                  <a:pt x="1158" y="619"/>
                </a:lnTo>
                <a:lnTo>
                  <a:pt x="1159" y="600"/>
                </a:lnTo>
                <a:lnTo>
                  <a:pt x="1073" y="564"/>
                </a:lnTo>
                <a:close/>
                <a:moveTo>
                  <a:pt x="1401" y="562"/>
                </a:moveTo>
                <a:lnTo>
                  <a:pt x="1382" y="570"/>
                </a:lnTo>
                <a:lnTo>
                  <a:pt x="1322" y="635"/>
                </a:lnTo>
                <a:lnTo>
                  <a:pt x="1322" y="652"/>
                </a:lnTo>
                <a:lnTo>
                  <a:pt x="1421" y="693"/>
                </a:lnTo>
                <a:lnTo>
                  <a:pt x="1448" y="683"/>
                </a:lnTo>
                <a:lnTo>
                  <a:pt x="1504" y="622"/>
                </a:lnTo>
                <a:lnTo>
                  <a:pt x="1505" y="603"/>
                </a:lnTo>
                <a:lnTo>
                  <a:pt x="1401" y="562"/>
                </a:lnTo>
                <a:close/>
                <a:moveTo>
                  <a:pt x="536" y="555"/>
                </a:moveTo>
                <a:lnTo>
                  <a:pt x="515" y="562"/>
                </a:lnTo>
                <a:lnTo>
                  <a:pt x="464" y="617"/>
                </a:lnTo>
                <a:lnTo>
                  <a:pt x="553" y="666"/>
                </a:lnTo>
                <a:lnTo>
                  <a:pt x="605" y="611"/>
                </a:lnTo>
                <a:lnTo>
                  <a:pt x="606" y="589"/>
                </a:lnTo>
                <a:lnTo>
                  <a:pt x="536" y="555"/>
                </a:lnTo>
                <a:close/>
                <a:moveTo>
                  <a:pt x="710" y="521"/>
                </a:moveTo>
                <a:lnTo>
                  <a:pt x="690" y="527"/>
                </a:lnTo>
                <a:lnTo>
                  <a:pt x="642" y="579"/>
                </a:lnTo>
                <a:lnTo>
                  <a:pt x="642" y="593"/>
                </a:lnTo>
                <a:lnTo>
                  <a:pt x="725" y="632"/>
                </a:lnTo>
                <a:lnTo>
                  <a:pt x="746" y="624"/>
                </a:lnTo>
                <a:lnTo>
                  <a:pt x="790" y="576"/>
                </a:lnTo>
                <a:lnTo>
                  <a:pt x="792" y="557"/>
                </a:lnTo>
                <a:lnTo>
                  <a:pt x="710" y="521"/>
                </a:lnTo>
                <a:close/>
                <a:moveTo>
                  <a:pt x="1612" y="515"/>
                </a:moveTo>
                <a:lnTo>
                  <a:pt x="1548" y="585"/>
                </a:lnTo>
                <a:lnTo>
                  <a:pt x="1548" y="605"/>
                </a:lnTo>
                <a:lnTo>
                  <a:pt x="1638" y="640"/>
                </a:lnTo>
                <a:lnTo>
                  <a:pt x="1719" y="551"/>
                </a:lnTo>
                <a:lnTo>
                  <a:pt x="1612" y="515"/>
                </a:lnTo>
                <a:close/>
                <a:moveTo>
                  <a:pt x="1279" y="515"/>
                </a:moveTo>
                <a:lnTo>
                  <a:pt x="1256" y="524"/>
                </a:lnTo>
                <a:lnTo>
                  <a:pt x="1202" y="583"/>
                </a:lnTo>
                <a:lnTo>
                  <a:pt x="1202" y="603"/>
                </a:lnTo>
                <a:lnTo>
                  <a:pt x="1291" y="639"/>
                </a:lnTo>
                <a:lnTo>
                  <a:pt x="1316" y="630"/>
                </a:lnTo>
                <a:lnTo>
                  <a:pt x="1371" y="570"/>
                </a:lnTo>
                <a:lnTo>
                  <a:pt x="1372" y="551"/>
                </a:lnTo>
                <a:lnTo>
                  <a:pt x="1279" y="515"/>
                </a:lnTo>
                <a:close/>
                <a:moveTo>
                  <a:pt x="901" y="481"/>
                </a:moveTo>
                <a:lnTo>
                  <a:pt x="880" y="489"/>
                </a:lnTo>
                <a:lnTo>
                  <a:pt x="828" y="545"/>
                </a:lnTo>
                <a:lnTo>
                  <a:pt x="828" y="561"/>
                </a:lnTo>
                <a:lnTo>
                  <a:pt x="903" y="594"/>
                </a:lnTo>
                <a:lnTo>
                  <a:pt x="978" y="513"/>
                </a:lnTo>
                <a:lnTo>
                  <a:pt x="901" y="481"/>
                </a:lnTo>
                <a:close/>
                <a:moveTo>
                  <a:pt x="608" y="477"/>
                </a:moveTo>
                <a:lnTo>
                  <a:pt x="586" y="485"/>
                </a:lnTo>
                <a:lnTo>
                  <a:pt x="545" y="530"/>
                </a:lnTo>
                <a:lnTo>
                  <a:pt x="545" y="547"/>
                </a:lnTo>
                <a:lnTo>
                  <a:pt x="618" y="582"/>
                </a:lnTo>
                <a:lnTo>
                  <a:pt x="638" y="574"/>
                </a:lnTo>
                <a:lnTo>
                  <a:pt x="681" y="527"/>
                </a:lnTo>
                <a:lnTo>
                  <a:pt x="682" y="509"/>
                </a:lnTo>
                <a:lnTo>
                  <a:pt x="608" y="477"/>
                </a:lnTo>
                <a:close/>
                <a:moveTo>
                  <a:pt x="1474" y="470"/>
                </a:moveTo>
                <a:lnTo>
                  <a:pt x="1415" y="534"/>
                </a:lnTo>
                <a:lnTo>
                  <a:pt x="1415" y="554"/>
                </a:lnTo>
                <a:lnTo>
                  <a:pt x="1515" y="592"/>
                </a:lnTo>
                <a:lnTo>
                  <a:pt x="1539" y="583"/>
                </a:lnTo>
                <a:lnTo>
                  <a:pt x="1604" y="513"/>
                </a:lnTo>
                <a:lnTo>
                  <a:pt x="1474" y="470"/>
                </a:lnTo>
                <a:close/>
                <a:moveTo>
                  <a:pt x="1159" y="469"/>
                </a:moveTo>
                <a:lnTo>
                  <a:pt x="1081" y="554"/>
                </a:lnTo>
                <a:lnTo>
                  <a:pt x="1168" y="589"/>
                </a:lnTo>
                <a:lnTo>
                  <a:pt x="1195" y="579"/>
                </a:lnTo>
                <a:lnTo>
                  <a:pt x="1246" y="523"/>
                </a:lnTo>
                <a:lnTo>
                  <a:pt x="1247" y="503"/>
                </a:lnTo>
                <a:lnTo>
                  <a:pt x="1159" y="469"/>
                </a:lnTo>
                <a:close/>
                <a:moveTo>
                  <a:pt x="790" y="435"/>
                </a:moveTo>
                <a:lnTo>
                  <a:pt x="768" y="443"/>
                </a:lnTo>
                <a:lnTo>
                  <a:pt x="718" y="497"/>
                </a:lnTo>
                <a:lnTo>
                  <a:pt x="719" y="513"/>
                </a:lnTo>
                <a:lnTo>
                  <a:pt x="803" y="549"/>
                </a:lnTo>
                <a:lnTo>
                  <a:pt x="821" y="543"/>
                </a:lnTo>
                <a:lnTo>
                  <a:pt x="871" y="488"/>
                </a:lnTo>
                <a:lnTo>
                  <a:pt x="872" y="469"/>
                </a:lnTo>
                <a:lnTo>
                  <a:pt x="790" y="435"/>
                </a:lnTo>
                <a:close/>
                <a:moveTo>
                  <a:pt x="1345" y="426"/>
                </a:moveTo>
                <a:lnTo>
                  <a:pt x="1290" y="487"/>
                </a:lnTo>
                <a:lnTo>
                  <a:pt x="1290" y="506"/>
                </a:lnTo>
                <a:lnTo>
                  <a:pt x="1378" y="539"/>
                </a:lnTo>
                <a:lnTo>
                  <a:pt x="1410" y="527"/>
                </a:lnTo>
                <a:lnTo>
                  <a:pt x="1465" y="467"/>
                </a:lnTo>
                <a:lnTo>
                  <a:pt x="1345" y="426"/>
                </a:lnTo>
                <a:close/>
                <a:moveTo>
                  <a:pt x="981" y="395"/>
                </a:moveTo>
                <a:lnTo>
                  <a:pt x="958" y="402"/>
                </a:lnTo>
                <a:lnTo>
                  <a:pt x="910" y="457"/>
                </a:lnTo>
                <a:lnTo>
                  <a:pt x="910" y="472"/>
                </a:lnTo>
                <a:lnTo>
                  <a:pt x="986" y="504"/>
                </a:lnTo>
                <a:lnTo>
                  <a:pt x="1059" y="424"/>
                </a:lnTo>
                <a:lnTo>
                  <a:pt x="981" y="395"/>
                </a:lnTo>
                <a:close/>
                <a:moveTo>
                  <a:pt x="1233" y="390"/>
                </a:moveTo>
                <a:lnTo>
                  <a:pt x="1168" y="459"/>
                </a:lnTo>
                <a:lnTo>
                  <a:pt x="1255" y="492"/>
                </a:lnTo>
                <a:lnTo>
                  <a:pt x="1285" y="481"/>
                </a:lnTo>
                <a:lnTo>
                  <a:pt x="1337" y="424"/>
                </a:lnTo>
                <a:lnTo>
                  <a:pt x="1233" y="390"/>
                </a:lnTo>
                <a:close/>
                <a:moveTo>
                  <a:pt x="1242" y="351"/>
                </a:moveTo>
                <a:lnTo>
                  <a:pt x="1245" y="352"/>
                </a:lnTo>
                <a:lnTo>
                  <a:pt x="1759" y="521"/>
                </a:lnTo>
                <a:lnTo>
                  <a:pt x="1759" y="521"/>
                </a:lnTo>
                <a:lnTo>
                  <a:pt x="1760" y="522"/>
                </a:lnTo>
                <a:lnTo>
                  <a:pt x="1761" y="523"/>
                </a:lnTo>
                <a:lnTo>
                  <a:pt x="1761" y="523"/>
                </a:lnTo>
                <a:lnTo>
                  <a:pt x="1762" y="525"/>
                </a:lnTo>
                <a:lnTo>
                  <a:pt x="1762" y="526"/>
                </a:lnTo>
                <a:lnTo>
                  <a:pt x="1763" y="527"/>
                </a:lnTo>
                <a:lnTo>
                  <a:pt x="1769" y="558"/>
                </a:lnTo>
                <a:lnTo>
                  <a:pt x="1769" y="566"/>
                </a:lnTo>
                <a:lnTo>
                  <a:pt x="1766" y="573"/>
                </a:lnTo>
                <a:lnTo>
                  <a:pt x="1761" y="581"/>
                </a:lnTo>
                <a:lnTo>
                  <a:pt x="1286" y="1100"/>
                </a:lnTo>
                <a:lnTo>
                  <a:pt x="1283" y="1103"/>
                </a:lnTo>
                <a:lnTo>
                  <a:pt x="1278" y="1105"/>
                </a:lnTo>
                <a:lnTo>
                  <a:pt x="1275" y="1107"/>
                </a:lnTo>
                <a:lnTo>
                  <a:pt x="1272" y="1105"/>
                </a:lnTo>
                <a:lnTo>
                  <a:pt x="1244" y="1090"/>
                </a:lnTo>
                <a:lnTo>
                  <a:pt x="1240" y="1088"/>
                </a:lnTo>
                <a:lnTo>
                  <a:pt x="1069" y="995"/>
                </a:lnTo>
                <a:lnTo>
                  <a:pt x="1055" y="987"/>
                </a:lnTo>
                <a:lnTo>
                  <a:pt x="989" y="951"/>
                </a:lnTo>
                <a:lnTo>
                  <a:pt x="976" y="943"/>
                </a:lnTo>
                <a:lnTo>
                  <a:pt x="800" y="848"/>
                </a:lnTo>
                <a:lnTo>
                  <a:pt x="800" y="848"/>
                </a:lnTo>
                <a:lnTo>
                  <a:pt x="796" y="842"/>
                </a:lnTo>
                <a:lnTo>
                  <a:pt x="795" y="834"/>
                </a:lnTo>
                <a:lnTo>
                  <a:pt x="799" y="825"/>
                </a:lnTo>
                <a:lnTo>
                  <a:pt x="802" y="820"/>
                </a:lnTo>
                <a:lnTo>
                  <a:pt x="805" y="817"/>
                </a:lnTo>
                <a:lnTo>
                  <a:pt x="1230" y="357"/>
                </a:lnTo>
                <a:lnTo>
                  <a:pt x="1234" y="354"/>
                </a:lnTo>
                <a:lnTo>
                  <a:pt x="1238" y="352"/>
                </a:lnTo>
                <a:lnTo>
                  <a:pt x="1242" y="351"/>
                </a:lnTo>
                <a:close/>
                <a:moveTo>
                  <a:pt x="865" y="350"/>
                </a:moveTo>
                <a:lnTo>
                  <a:pt x="848" y="355"/>
                </a:lnTo>
                <a:lnTo>
                  <a:pt x="798" y="411"/>
                </a:lnTo>
                <a:lnTo>
                  <a:pt x="798" y="426"/>
                </a:lnTo>
                <a:lnTo>
                  <a:pt x="881" y="462"/>
                </a:lnTo>
                <a:lnTo>
                  <a:pt x="903" y="453"/>
                </a:lnTo>
                <a:lnTo>
                  <a:pt x="952" y="400"/>
                </a:lnTo>
                <a:lnTo>
                  <a:pt x="953" y="384"/>
                </a:lnTo>
                <a:lnTo>
                  <a:pt x="865" y="350"/>
                </a:lnTo>
                <a:close/>
                <a:moveTo>
                  <a:pt x="1044" y="309"/>
                </a:moveTo>
                <a:lnTo>
                  <a:pt x="990" y="369"/>
                </a:lnTo>
                <a:lnTo>
                  <a:pt x="990" y="386"/>
                </a:lnTo>
                <a:lnTo>
                  <a:pt x="1067" y="415"/>
                </a:lnTo>
                <a:lnTo>
                  <a:pt x="1136" y="340"/>
                </a:lnTo>
                <a:lnTo>
                  <a:pt x="1044" y="309"/>
                </a:lnTo>
                <a:close/>
                <a:moveTo>
                  <a:pt x="926" y="270"/>
                </a:moveTo>
                <a:lnTo>
                  <a:pt x="932" y="272"/>
                </a:lnTo>
                <a:lnTo>
                  <a:pt x="931" y="272"/>
                </a:lnTo>
                <a:lnTo>
                  <a:pt x="932" y="272"/>
                </a:lnTo>
                <a:lnTo>
                  <a:pt x="921" y="276"/>
                </a:lnTo>
                <a:lnTo>
                  <a:pt x="926" y="270"/>
                </a:lnTo>
                <a:close/>
                <a:moveTo>
                  <a:pt x="979" y="251"/>
                </a:moveTo>
                <a:lnTo>
                  <a:pt x="1170" y="313"/>
                </a:lnTo>
                <a:lnTo>
                  <a:pt x="1170" y="313"/>
                </a:lnTo>
                <a:lnTo>
                  <a:pt x="1172" y="315"/>
                </a:lnTo>
                <a:lnTo>
                  <a:pt x="1172" y="316"/>
                </a:lnTo>
                <a:lnTo>
                  <a:pt x="1173" y="316"/>
                </a:lnTo>
                <a:lnTo>
                  <a:pt x="1173" y="318"/>
                </a:lnTo>
                <a:lnTo>
                  <a:pt x="1174" y="319"/>
                </a:lnTo>
                <a:lnTo>
                  <a:pt x="1174" y="319"/>
                </a:lnTo>
                <a:lnTo>
                  <a:pt x="1178" y="345"/>
                </a:lnTo>
                <a:lnTo>
                  <a:pt x="1178" y="352"/>
                </a:lnTo>
                <a:lnTo>
                  <a:pt x="1176" y="358"/>
                </a:lnTo>
                <a:lnTo>
                  <a:pt x="1172" y="365"/>
                </a:lnTo>
                <a:lnTo>
                  <a:pt x="766" y="809"/>
                </a:lnTo>
                <a:lnTo>
                  <a:pt x="762" y="811"/>
                </a:lnTo>
                <a:lnTo>
                  <a:pt x="759" y="814"/>
                </a:lnTo>
                <a:lnTo>
                  <a:pt x="757" y="814"/>
                </a:lnTo>
                <a:lnTo>
                  <a:pt x="754" y="814"/>
                </a:lnTo>
                <a:lnTo>
                  <a:pt x="730" y="800"/>
                </a:lnTo>
                <a:lnTo>
                  <a:pt x="726" y="798"/>
                </a:lnTo>
                <a:lnTo>
                  <a:pt x="580" y="718"/>
                </a:lnTo>
                <a:lnTo>
                  <a:pt x="569" y="712"/>
                </a:lnTo>
                <a:lnTo>
                  <a:pt x="512" y="681"/>
                </a:lnTo>
                <a:lnTo>
                  <a:pt x="501" y="674"/>
                </a:lnTo>
                <a:lnTo>
                  <a:pt x="421" y="632"/>
                </a:lnTo>
                <a:lnTo>
                  <a:pt x="444" y="606"/>
                </a:lnTo>
                <a:lnTo>
                  <a:pt x="459" y="614"/>
                </a:lnTo>
                <a:lnTo>
                  <a:pt x="506" y="561"/>
                </a:lnTo>
                <a:lnTo>
                  <a:pt x="507" y="546"/>
                </a:lnTo>
                <a:lnTo>
                  <a:pt x="515" y="539"/>
                </a:lnTo>
                <a:lnTo>
                  <a:pt x="523" y="533"/>
                </a:lnTo>
                <a:lnTo>
                  <a:pt x="538" y="526"/>
                </a:lnTo>
                <a:lnTo>
                  <a:pt x="573" y="488"/>
                </a:lnTo>
                <a:lnTo>
                  <a:pt x="575" y="487"/>
                </a:lnTo>
                <a:lnTo>
                  <a:pt x="617" y="455"/>
                </a:lnTo>
                <a:lnTo>
                  <a:pt x="617" y="468"/>
                </a:lnTo>
                <a:lnTo>
                  <a:pt x="691" y="500"/>
                </a:lnTo>
                <a:lnTo>
                  <a:pt x="714" y="491"/>
                </a:lnTo>
                <a:lnTo>
                  <a:pt x="759" y="442"/>
                </a:lnTo>
                <a:lnTo>
                  <a:pt x="760" y="423"/>
                </a:lnTo>
                <a:lnTo>
                  <a:pt x="699" y="398"/>
                </a:lnTo>
                <a:lnTo>
                  <a:pt x="710" y="390"/>
                </a:lnTo>
                <a:lnTo>
                  <a:pt x="770" y="415"/>
                </a:lnTo>
                <a:lnTo>
                  <a:pt x="791" y="407"/>
                </a:lnTo>
                <a:lnTo>
                  <a:pt x="838" y="355"/>
                </a:lnTo>
                <a:lnTo>
                  <a:pt x="839" y="340"/>
                </a:lnTo>
                <a:lnTo>
                  <a:pt x="813" y="330"/>
                </a:lnTo>
                <a:lnTo>
                  <a:pt x="820" y="325"/>
                </a:lnTo>
                <a:lnTo>
                  <a:pt x="826" y="322"/>
                </a:lnTo>
                <a:lnTo>
                  <a:pt x="845" y="330"/>
                </a:lnTo>
                <a:lnTo>
                  <a:pt x="872" y="319"/>
                </a:lnTo>
                <a:lnTo>
                  <a:pt x="904" y="284"/>
                </a:lnTo>
                <a:lnTo>
                  <a:pt x="921" y="276"/>
                </a:lnTo>
                <a:lnTo>
                  <a:pt x="876" y="324"/>
                </a:lnTo>
                <a:lnTo>
                  <a:pt x="876" y="342"/>
                </a:lnTo>
                <a:lnTo>
                  <a:pt x="961" y="375"/>
                </a:lnTo>
                <a:lnTo>
                  <a:pt x="982" y="366"/>
                </a:lnTo>
                <a:lnTo>
                  <a:pt x="1037" y="307"/>
                </a:lnTo>
                <a:lnTo>
                  <a:pt x="932" y="272"/>
                </a:lnTo>
                <a:lnTo>
                  <a:pt x="932" y="272"/>
                </a:lnTo>
                <a:lnTo>
                  <a:pt x="932" y="272"/>
                </a:lnTo>
                <a:lnTo>
                  <a:pt x="979" y="251"/>
                </a:lnTo>
                <a:close/>
                <a:moveTo>
                  <a:pt x="728" y="169"/>
                </a:moveTo>
                <a:lnTo>
                  <a:pt x="730" y="169"/>
                </a:lnTo>
                <a:lnTo>
                  <a:pt x="833" y="203"/>
                </a:lnTo>
                <a:lnTo>
                  <a:pt x="788" y="223"/>
                </a:lnTo>
                <a:lnTo>
                  <a:pt x="721" y="202"/>
                </a:lnTo>
                <a:lnTo>
                  <a:pt x="666" y="261"/>
                </a:lnTo>
                <a:lnTo>
                  <a:pt x="695" y="273"/>
                </a:lnTo>
                <a:lnTo>
                  <a:pt x="683" y="279"/>
                </a:lnTo>
                <a:lnTo>
                  <a:pt x="658" y="270"/>
                </a:lnTo>
                <a:lnTo>
                  <a:pt x="602" y="330"/>
                </a:lnTo>
                <a:lnTo>
                  <a:pt x="562" y="356"/>
                </a:lnTo>
                <a:lnTo>
                  <a:pt x="524" y="385"/>
                </a:lnTo>
                <a:lnTo>
                  <a:pt x="718" y="173"/>
                </a:lnTo>
                <a:lnTo>
                  <a:pt x="722" y="171"/>
                </a:lnTo>
                <a:lnTo>
                  <a:pt x="725" y="169"/>
                </a:lnTo>
                <a:lnTo>
                  <a:pt x="728" y="169"/>
                </a:lnTo>
                <a:close/>
                <a:moveTo>
                  <a:pt x="1426" y="145"/>
                </a:moveTo>
                <a:lnTo>
                  <a:pt x="2107" y="297"/>
                </a:lnTo>
                <a:lnTo>
                  <a:pt x="2110" y="296"/>
                </a:lnTo>
                <a:lnTo>
                  <a:pt x="2113" y="295"/>
                </a:lnTo>
                <a:lnTo>
                  <a:pt x="2118" y="296"/>
                </a:lnTo>
                <a:lnTo>
                  <a:pt x="2123" y="297"/>
                </a:lnTo>
                <a:lnTo>
                  <a:pt x="2126" y="298"/>
                </a:lnTo>
                <a:lnTo>
                  <a:pt x="2130" y="300"/>
                </a:lnTo>
                <a:lnTo>
                  <a:pt x="2487" y="545"/>
                </a:lnTo>
                <a:lnTo>
                  <a:pt x="2511" y="579"/>
                </a:lnTo>
                <a:lnTo>
                  <a:pt x="2533" y="611"/>
                </a:lnTo>
                <a:lnTo>
                  <a:pt x="2551" y="639"/>
                </a:lnTo>
                <a:lnTo>
                  <a:pt x="2122" y="351"/>
                </a:lnTo>
                <a:lnTo>
                  <a:pt x="1377" y="1244"/>
                </a:lnTo>
                <a:lnTo>
                  <a:pt x="1543" y="1200"/>
                </a:lnTo>
                <a:lnTo>
                  <a:pt x="1548" y="1198"/>
                </a:lnTo>
                <a:lnTo>
                  <a:pt x="1553" y="1198"/>
                </a:lnTo>
                <a:lnTo>
                  <a:pt x="2658" y="904"/>
                </a:lnTo>
                <a:lnTo>
                  <a:pt x="2658" y="907"/>
                </a:lnTo>
                <a:lnTo>
                  <a:pt x="2659" y="910"/>
                </a:lnTo>
                <a:lnTo>
                  <a:pt x="2606" y="944"/>
                </a:lnTo>
                <a:lnTo>
                  <a:pt x="2551" y="977"/>
                </a:lnTo>
                <a:lnTo>
                  <a:pt x="1613" y="1226"/>
                </a:lnTo>
                <a:lnTo>
                  <a:pt x="1998" y="1422"/>
                </a:lnTo>
                <a:lnTo>
                  <a:pt x="1979" y="1461"/>
                </a:lnTo>
                <a:lnTo>
                  <a:pt x="1551" y="1241"/>
                </a:lnTo>
                <a:lnTo>
                  <a:pt x="1507" y="1253"/>
                </a:lnTo>
                <a:lnTo>
                  <a:pt x="1507" y="1253"/>
                </a:lnTo>
                <a:lnTo>
                  <a:pt x="1507" y="2258"/>
                </a:lnTo>
                <a:lnTo>
                  <a:pt x="2054" y="2062"/>
                </a:lnTo>
                <a:lnTo>
                  <a:pt x="2046" y="2070"/>
                </a:lnTo>
                <a:lnTo>
                  <a:pt x="2039" y="2078"/>
                </a:lnTo>
                <a:lnTo>
                  <a:pt x="2024" y="2095"/>
                </a:lnTo>
                <a:lnTo>
                  <a:pt x="2008" y="2113"/>
                </a:lnTo>
                <a:lnTo>
                  <a:pt x="1991" y="2130"/>
                </a:lnTo>
                <a:lnTo>
                  <a:pt x="1495" y="2309"/>
                </a:lnTo>
                <a:lnTo>
                  <a:pt x="1493" y="2310"/>
                </a:lnTo>
                <a:lnTo>
                  <a:pt x="1489" y="2311"/>
                </a:lnTo>
                <a:lnTo>
                  <a:pt x="1486" y="2311"/>
                </a:lnTo>
                <a:lnTo>
                  <a:pt x="1482" y="2311"/>
                </a:lnTo>
                <a:lnTo>
                  <a:pt x="1477" y="2309"/>
                </a:lnTo>
                <a:lnTo>
                  <a:pt x="1473" y="2307"/>
                </a:lnTo>
                <a:lnTo>
                  <a:pt x="303" y="1450"/>
                </a:lnTo>
                <a:lnTo>
                  <a:pt x="300" y="1447"/>
                </a:lnTo>
                <a:lnTo>
                  <a:pt x="298" y="1444"/>
                </a:lnTo>
                <a:lnTo>
                  <a:pt x="295" y="1433"/>
                </a:lnTo>
                <a:lnTo>
                  <a:pt x="272" y="829"/>
                </a:lnTo>
                <a:lnTo>
                  <a:pt x="277" y="821"/>
                </a:lnTo>
                <a:lnTo>
                  <a:pt x="294" y="795"/>
                </a:lnTo>
                <a:lnTo>
                  <a:pt x="303" y="781"/>
                </a:lnTo>
                <a:lnTo>
                  <a:pt x="308" y="773"/>
                </a:lnTo>
                <a:lnTo>
                  <a:pt x="312" y="765"/>
                </a:lnTo>
                <a:lnTo>
                  <a:pt x="337" y="1407"/>
                </a:lnTo>
                <a:lnTo>
                  <a:pt x="1178" y="1216"/>
                </a:lnTo>
                <a:lnTo>
                  <a:pt x="352" y="714"/>
                </a:lnTo>
                <a:lnTo>
                  <a:pt x="378" y="681"/>
                </a:lnTo>
                <a:lnTo>
                  <a:pt x="1317" y="1250"/>
                </a:lnTo>
                <a:lnTo>
                  <a:pt x="2076" y="338"/>
                </a:lnTo>
                <a:lnTo>
                  <a:pt x="1301" y="160"/>
                </a:lnTo>
                <a:lnTo>
                  <a:pt x="1363" y="151"/>
                </a:lnTo>
                <a:lnTo>
                  <a:pt x="1426" y="145"/>
                </a:lnTo>
                <a:close/>
                <a:moveTo>
                  <a:pt x="1547" y="126"/>
                </a:moveTo>
                <a:lnTo>
                  <a:pt x="1461" y="129"/>
                </a:lnTo>
                <a:lnTo>
                  <a:pt x="1374" y="137"/>
                </a:lnTo>
                <a:lnTo>
                  <a:pt x="1287" y="149"/>
                </a:lnTo>
                <a:lnTo>
                  <a:pt x="1199" y="166"/>
                </a:lnTo>
                <a:lnTo>
                  <a:pt x="1112" y="188"/>
                </a:lnTo>
                <a:lnTo>
                  <a:pt x="1024" y="217"/>
                </a:lnTo>
                <a:lnTo>
                  <a:pt x="937" y="250"/>
                </a:lnTo>
                <a:lnTo>
                  <a:pt x="851" y="287"/>
                </a:lnTo>
                <a:lnTo>
                  <a:pt x="768" y="331"/>
                </a:lnTo>
                <a:lnTo>
                  <a:pt x="686" y="379"/>
                </a:lnTo>
                <a:lnTo>
                  <a:pt x="607" y="433"/>
                </a:lnTo>
                <a:lnTo>
                  <a:pt x="542" y="482"/>
                </a:lnTo>
                <a:lnTo>
                  <a:pt x="481" y="536"/>
                </a:lnTo>
                <a:lnTo>
                  <a:pt x="421" y="593"/>
                </a:lnTo>
                <a:lnTo>
                  <a:pt x="365" y="653"/>
                </a:lnTo>
                <a:lnTo>
                  <a:pt x="312" y="717"/>
                </a:lnTo>
                <a:lnTo>
                  <a:pt x="263" y="784"/>
                </a:lnTo>
                <a:lnTo>
                  <a:pt x="219" y="854"/>
                </a:lnTo>
                <a:lnTo>
                  <a:pt x="180" y="927"/>
                </a:lnTo>
                <a:lnTo>
                  <a:pt x="145" y="1001"/>
                </a:lnTo>
                <a:lnTo>
                  <a:pt x="117" y="1078"/>
                </a:lnTo>
                <a:lnTo>
                  <a:pt x="94" y="1157"/>
                </a:lnTo>
                <a:lnTo>
                  <a:pt x="76" y="1236"/>
                </a:lnTo>
                <a:lnTo>
                  <a:pt x="66" y="1317"/>
                </a:lnTo>
                <a:lnTo>
                  <a:pt x="63" y="1397"/>
                </a:lnTo>
                <a:lnTo>
                  <a:pt x="64" y="1432"/>
                </a:lnTo>
                <a:lnTo>
                  <a:pt x="65" y="1468"/>
                </a:lnTo>
                <a:lnTo>
                  <a:pt x="68" y="1502"/>
                </a:lnTo>
                <a:lnTo>
                  <a:pt x="74" y="1536"/>
                </a:lnTo>
                <a:lnTo>
                  <a:pt x="79" y="1570"/>
                </a:lnTo>
                <a:lnTo>
                  <a:pt x="86" y="1605"/>
                </a:lnTo>
                <a:lnTo>
                  <a:pt x="106" y="1674"/>
                </a:lnTo>
                <a:lnTo>
                  <a:pt x="114" y="1707"/>
                </a:lnTo>
                <a:lnTo>
                  <a:pt x="129" y="1737"/>
                </a:lnTo>
                <a:lnTo>
                  <a:pt x="156" y="1801"/>
                </a:lnTo>
                <a:lnTo>
                  <a:pt x="172" y="1830"/>
                </a:lnTo>
                <a:lnTo>
                  <a:pt x="189" y="1860"/>
                </a:lnTo>
                <a:lnTo>
                  <a:pt x="200" y="1880"/>
                </a:lnTo>
                <a:lnTo>
                  <a:pt x="212" y="1900"/>
                </a:lnTo>
                <a:lnTo>
                  <a:pt x="226" y="1917"/>
                </a:lnTo>
                <a:lnTo>
                  <a:pt x="272" y="1979"/>
                </a:lnTo>
                <a:lnTo>
                  <a:pt x="322" y="2034"/>
                </a:lnTo>
                <a:lnTo>
                  <a:pt x="377" y="2087"/>
                </a:lnTo>
                <a:lnTo>
                  <a:pt x="435" y="2134"/>
                </a:lnTo>
                <a:lnTo>
                  <a:pt x="494" y="2178"/>
                </a:lnTo>
                <a:lnTo>
                  <a:pt x="556" y="2217"/>
                </a:lnTo>
                <a:lnTo>
                  <a:pt x="618" y="2251"/>
                </a:lnTo>
                <a:lnTo>
                  <a:pt x="694" y="2286"/>
                </a:lnTo>
                <a:lnTo>
                  <a:pt x="770" y="2314"/>
                </a:lnTo>
                <a:lnTo>
                  <a:pt x="846" y="2337"/>
                </a:lnTo>
                <a:lnTo>
                  <a:pt x="922" y="2356"/>
                </a:lnTo>
                <a:lnTo>
                  <a:pt x="997" y="2370"/>
                </a:lnTo>
                <a:lnTo>
                  <a:pt x="1070" y="2379"/>
                </a:lnTo>
                <a:lnTo>
                  <a:pt x="1157" y="2384"/>
                </a:lnTo>
                <a:lnTo>
                  <a:pt x="1241" y="2387"/>
                </a:lnTo>
                <a:lnTo>
                  <a:pt x="1321" y="2384"/>
                </a:lnTo>
                <a:lnTo>
                  <a:pt x="1398" y="2378"/>
                </a:lnTo>
                <a:lnTo>
                  <a:pt x="1471" y="2369"/>
                </a:lnTo>
                <a:lnTo>
                  <a:pt x="1514" y="2361"/>
                </a:lnTo>
                <a:lnTo>
                  <a:pt x="1555" y="2353"/>
                </a:lnTo>
                <a:lnTo>
                  <a:pt x="1583" y="2347"/>
                </a:lnTo>
                <a:lnTo>
                  <a:pt x="1609" y="2342"/>
                </a:lnTo>
                <a:lnTo>
                  <a:pt x="1635" y="2334"/>
                </a:lnTo>
                <a:lnTo>
                  <a:pt x="1672" y="2324"/>
                </a:lnTo>
                <a:lnTo>
                  <a:pt x="1707" y="2313"/>
                </a:lnTo>
                <a:lnTo>
                  <a:pt x="1740" y="2303"/>
                </a:lnTo>
                <a:lnTo>
                  <a:pt x="1772" y="2292"/>
                </a:lnTo>
                <a:lnTo>
                  <a:pt x="1811" y="2277"/>
                </a:lnTo>
                <a:lnTo>
                  <a:pt x="1846" y="2264"/>
                </a:lnTo>
                <a:lnTo>
                  <a:pt x="1879" y="2251"/>
                </a:lnTo>
                <a:lnTo>
                  <a:pt x="1909" y="2237"/>
                </a:lnTo>
                <a:lnTo>
                  <a:pt x="1934" y="2224"/>
                </a:lnTo>
                <a:lnTo>
                  <a:pt x="1956" y="2213"/>
                </a:lnTo>
                <a:lnTo>
                  <a:pt x="1978" y="2203"/>
                </a:lnTo>
                <a:lnTo>
                  <a:pt x="1995" y="2195"/>
                </a:lnTo>
                <a:lnTo>
                  <a:pt x="2011" y="2180"/>
                </a:lnTo>
                <a:lnTo>
                  <a:pt x="2027" y="2164"/>
                </a:lnTo>
                <a:lnTo>
                  <a:pt x="2047" y="2144"/>
                </a:lnTo>
                <a:lnTo>
                  <a:pt x="2068" y="2123"/>
                </a:lnTo>
                <a:lnTo>
                  <a:pt x="2089" y="2099"/>
                </a:lnTo>
                <a:lnTo>
                  <a:pt x="2123" y="2062"/>
                </a:lnTo>
                <a:lnTo>
                  <a:pt x="2158" y="2020"/>
                </a:lnTo>
                <a:lnTo>
                  <a:pt x="2192" y="1977"/>
                </a:lnTo>
                <a:lnTo>
                  <a:pt x="2155" y="1928"/>
                </a:lnTo>
                <a:lnTo>
                  <a:pt x="2123" y="1879"/>
                </a:lnTo>
                <a:lnTo>
                  <a:pt x="2074" y="1790"/>
                </a:lnTo>
                <a:lnTo>
                  <a:pt x="2050" y="1734"/>
                </a:lnTo>
                <a:lnTo>
                  <a:pt x="2035" y="1680"/>
                </a:lnTo>
                <a:lnTo>
                  <a:pt x="2027" y="1628"/>
                </a:lnTo>
                <a:lnTo>
                  <a:pt x="2026" y="1575"/>
                </a:lnTo>
                <a:lnTo>
                  <a:pt x="2032" y="1524"/>
                </a:lnTo>
                <a:lnTo>
                  <a:pt x="2043" y="1481"/>
                </a:lnTo>
                <a:lnTo>
                  <a:pt x="2058" y="1439"/>
                </a:lnTo>
                <a:lnTo>
                  <a:pt x="2079" y="1398"/>
                </a:lnTo>
                <a:lnTo>
                  <a:pt x="2104" y="1360"/>
                </a:lnTo>
                <a:lnTo>
                  <a:pt x="2133" y="1324"/>
                </a:lnTo>
                <a:lnTo>
                  <a:pt x="2166" y="1289"/>
                </a:lnTo>
                <a:lnTo>
                  <a:pt x="2201" y="1256"/>
                </a:lnTo>
                <a:lnTo>
                  <a:pt x="2239" y="1224"/>
                </a:lnTo>
                <a:lnTo>
                  <a:pt x="2279" y="1193"/>
                </a:lnTo>
                <a:lnTo>
                  <a:pt x="2321" y="1164"/>
                </a:lnTo>
                <a:lnTo>
                  <a:pt x="2364" y="1135"/>
                </a:lnTo>
                <a:lnTo>
                  <a:pt x="2408" y="1108"/>
                </a:lnTo>
                <a:lnTo>
                  <a:pt x="2452" y="1080"/>
                </a:lnTo>
                <a:lnTo>
                  <a:pt x="2497" y="1054"/>
                </a:lnTo>
                <a:lnTo>
                  <a:pt x="2541" y="1029"/>
                </a:lnTo>
                <a:lnTo>
                  <a:pt x="2618" y="984"/>
                </a:lnTo>
                <a:lnTo>
                  <a:pt x="2691" y="939"/>
                </a:lnTo>
                <a:lnTo>
                  <a:pt x="2687" y="926"/>
                </a:lnTo>
                <a:lnTo>
                  <a:pt x="2684" y="908"/>
                </a:lnTo>
                <a:lnTo>
                  <a:pt x="2679" y="885"/>
                </a:lnTo>
                <a:lnTo>
                  <a:pt x="2672" y="862"/>
                </a:lnTo>
                <a:lnTo>
                  <a:pt x="2662" y="834"/>
                </a:lnTo>
                <a:lnTo>
                  <a:pt x="2652" y="804"/>
                </a:lnTo>
                <a:lnTo>
                  <a:pt x="2639" y="772"/>
                </a:lnTo>
                <a:lnTo>
                  <a:pt x="2622" y="737"/>
                </a:lnTo>
                <a:lnTo>
                  <a:pt x="2605" y="700"/>
                </a:lnTo>
                <a:lnTo>
                  <a:pt x="2595" y="680"/>
                </a:lnTo>
                <a:lnTo>
                  <a:pt x="2584" y="661"/>
                </a:lnTo>
                <a:lnTo>
                  <a:pt x="2572" y="641"/>
                </a:lnTo>
                <a:lnTo>
                  <a:pt x="2559" y="621"/>
                </a:lnTo>
                <a:lnTo>
                  <a:pt x="2545" y="599"/>
                </a:lnTo>
                <a:lnTo>
                  <a:pt x="2531" y="579"/>
                </a:lnTo>
                <a:lnTo>
                  <a:pt x="2506" y="547"/>
                </a:lnTo>
                <a:lnTo>
                  <a:pt x="2481" y="515"/>
                </a:lnTo>
                <a:lnTo>
                  <a:pt x="2462" y="494"/>
                </a:lnTo>
                <a:lnTo>
                  <a:pt x="2442" y="474"/>
                </a:lnTo>
                <a:lnTo>
                  <a:pt x="2421" y="453"/>
                </a:lnTo>
                <a:lnTo>
                  <a:pt x="2376" y="412"/>
                </a:lnTo>
                <a:lnTo>
                  <a:pt x="2327" y="373"/>
                </a:lnTo>
                <a:lnTo>
                  <a:pt x="2274" y="334"/>
                </a:lnTo>
                <a:lnTo>
                  <a:pt x="2215" y="299"/>
                </a:lnTo>
                <a:lnTo>
                  <a:pt x="2155" y="265"/>
                </a:lnTo>
                <a:lnTo>
                  <a:pt x="2089" y="234"/>
                </a:lnTo>
                <a:lnTo>
                  <a:pt x="2021" y="207"/>
                </a:lnTo>
                <a:lnTo>
                  <a:pt x="1948" y="183"/>
                </a:lnTo>
                <a:lnTo>
                  <a:pt x="1873" y="163"/>
                </a:lnTo>
                <a:lnTo>
                  <a:pt x="1795" y="147"/>
                </a:lnTo>
                <a:lnTo>
                  <a:pt x="1714" y="136"/>
                </a:lnTo>
                <a:lnTo>
                  <a:pt x="1631" y="128"/>
                </a:lnTo>
                <a:lnTo>
                  <a:pt x="1547" y="126"/>
                </a:lnTo>
                <a:close/>
                <a:moveTo>
                  <a:pt x="1548" y="75"/>
                </a:moveTo>
                <a:lnTo>
                  <a:pt x="1635" y="80"/>
                </a:lnTo>
                <a:lnTo>
                  <a:pt x="1720" y="89"/>
                </a:lnTo>
                <a:lnTo>
                  <a:pt x="1803" y="103"/>
                </a:lnTo>
                <a:lnTo>
                  <a:pt x="1883" y="121"/>
                </a:lnTo>
                <a:lnTo>
                  <a:pt x="1960" y="143"/>
                </a:lnTo>
                <a:lnTo>
                  <a:pt x="2035" y="170"/>
                </a:lnTo>
                <a:lnTo>
                  <a:pt x="2105" y="200"/>
                </a:lnTo>
                <a:lnTo>
                  <a:pt x="2171" y="233"/>
                </a:lnTo>
                <a:lnTo>
                  <a:pt x="2234" y="270"/>
                </a:lnTo>
                <a:lnTo>
                  <a:pt x="2291" y="308"/>
                </a:lnTo>
                <a:lnTo>
                  <a:pt x="2345" y="350"/>
                </a:lnTo>
                <a:lnTo>
                  <a:pt x="2394" y="392"/>
                </a:lnTo>
                <a:lnTo>
                  <a:pt x="2439" y="436"/>
                </a:lnTo>
                <a:lnTo>
                  <a:pt x="2459" y="458"/>
                </a:lnTo>
                <a:lnTo>
                  <a:pt x="2479" y="479"/>
                </a:lnTo>
                <a:lnTo>
                  <a:pt x="2497" y="502"/>
                </a:lnTo>
                <a:lnTo>
                  <a:pt x="2522" y="536"/>
                </a:lnTo>
                <a:lnTo>
                  <a:pt x="2547" y="568"/>
                </a:lnTo>
                <a:lnTo>
                  <a:pt x="2561" y="590"/>
                </a:lnTo>
                <a:lnTo>
                  <a:pt x="2573" y="612"/>
                </a:lnTo>
                <a:lnTo>
                  <a:pt x="2585" y="633"/>
                </a:lnTo>
                <a:lnTo>
                  <a:pt x="2596" y="653"/>
                </a:lnTo>
                <a:lnTo>
                  <a:pt x="2608" y="673"/>
                </a:lnTo>
                <a:lnTo>
                  <a:pt x="2617" y="694"/>
                </a:lnTo>
                <a:lnTo>
                  <a:pt x="2632" y="732"/>
                </a:lnTo>
                <a:lnTo>
                  <a:pt x="2648" y="769"/>
                </a:lnTo>
                <a:lnTo>
                  <a:pt x="2660" y="802"/>
                </a:lnTo>
                <a:lnTo>
                  <a:pt x="2669" y="832"/>
                </a:lnTo>
                <a:lnTo>
                  <a:pt x="2676" y="860"/>
                </a:lnTo>
                <a:lnTo>
                  <a:pt x="2682" y="885"/>
                </a:lnTo>
                <a:lnTo>
                  <a:pt x="2686" y="907"/>
                </a:lnTo>
                <a:lnTo>
                  <a:pt x="2690" y="924"/>
                </a:lnTo>
                <a:lnTo>
                  <a:pt x="2692" y="939"/>
                </a:lnTo>
                <a:lnTo>
                  <a:pt x="2738" y="909"/>
                </a:lnTo>
                <a:lnTo>
                  <a:pt x="2780" y="878"/>
                </a:lnTo>
                <a:lnTo>
                  <a:pt x="2818" y="848"/>
                </a:lnTo>
                <a:lnTo>
                  <a:pt x="2850" y="817"/>
                </a:lnTo>
                <a:lnTo>
                  <a:pt x="2878" y="785"/>
                </a:lnTo>
                <a:lnTo>
                  <a:pt x="2897" y="752"/>
                </a:lnTo>
                <a:lnTo>
                  <a:pt x="2905" y="741"/>
                </a:lnTo>
                <a:lnTo>
                  <a:pt x="2915" y="734"/>
                </a:lnTo>
                <a:lnTo>
                  <a:pt x="2927" y="729"/>
                </a:lnTo>
                <a:lnTo>
                  <a:pt x="2940" y="729"/>
                </a:lnTo>
                <a:lnTo>
                  <a:pt x="2954" y="732"/>
                </a:lnTo>
                <a:lnTo>
                  <a:pt x="2965" y="739"/>
                </a:lnTo>
                <a:lnTo>
                  <a:pt x="2973" y="749"/>
                </a:lnTo>
                <a:lnTo>
                  <a:pt x="2978" y="761"/>
                </a:lnTo>
                <a:lnTo>
                  <a:pt x="2979" y="774"/>
                </a:lnTo>
                <a:lnTo>
                  <a:pt x="2977" y="787"/>
                </a:lnTo>
                <a:lnTo>
                  <a:pt x="2959" y="837"/>
                </a:lnTo>
                <a:lnTo>
                  <a:pt x="2947" y="889"/>
                </a:lnTo>
                <a:lnTo>
                  <a:pt x="2938" y="944"/>
                </a:lnTo>
                <a:lnTo>
                  <a:pt x="2932" y="1000"/>
                </a:lnTo>
                <a:lnTo>
                  <a:pt x="2928" y="1058"/>
                </a:lnTo>
                <a:lnTo>
                  <a:pt x="2927" y="1117"/>
                </a:lnTo>
                <a:lnTo>
                  <a:pt x="3020" y="1111"/>
                </a:lnTo>
                <a:lnTo>
                  <a:pt x="3087" y="1107"/>
                </a:lnTo>
                <a:lnTo>
                  <a:pt x="3154" y="1100"/>
                </a:lnTo>
                <a:lnTo>
                  <a:pt x="3221" y="1093"/>
                </a:lnTo>
                <a:lnTo>
                  <a:pt x="3288" y="1083"/>
                </a:lnTo>
                <a:lnTo>
                  <a:pt x="3353" y="1070"/>
                </a:lnTo>
                <a:lnTo>
                  <a:pt x="3418" y="1053"/>
                </a:lnTo>
                <a:lnTo>
                  <a:pt x="3495" y="1024"/>
                </a:lnTo>
                <a:lnTo>
                  <a:pt x="3516" y="1015"/>
                </a:lnTo>
                <a:lnTo>
                  <a:pt x="3535" y="1006"/>
                </a:lnTo>
                <a:lnTo>
                  <a:pt x="3548" y="1001"/>
                </a:lnTo>
                <a:lnTo>
                  <a:pt x="3561" y="1001"/>
                </a:lnTo>
                <a:lnTo>
                  <a:pt x="3573" y="1006"/>
                </a:lnTo>
                <a:lnTo>
                  <a:pt x="3584" y="1012"/>
                </a:lnTo>
                <a:lnTo>
                  <a:pt x="3592" y="1022"/>
                </a:lnTo>
                <a:lnTo>
                  <a:pt x="3597" y="1034"/>
                </a:lnTo>
                <a:lnTo>
                  <a:pt x="3598" y="1047"/>
                </a:lnTo>
                <a:lnTo>
                  <a:pt x="3595" y="1059"/>
                </a:lnTo>
                <a:lnTo>
                  <a:pt x="3588" y="1070"/>
                </a:lnTo>
                <a:lnTo>
                  <a:pt x="3579" y="1079"/>
                </a:lnTo>
                <a:lnTo>
                  <a:pt x="3554" y="1099"/>
                </a:lnTo>
                <a:lnTo>
                  <a:pt x="3530" y="1122"/>
                </a:lnTo>
                <a:lnTo>
                  <a:pt x="3463" y="1206"/>
                </a:lnTo>
                <a:lnTo>
                  <a:pt x="3432" y="1258"/>
                </a:lnTo>
                <a:lnTo>
                  <a:pt x="3402" y="1313"/>
                </a:lnTo>
                <a:lnTo>
                  <a:pt x="3374" y="1372"/>
                </a:lnTo>
                <a:lnTo>
                  <a:pt x="3345" y="1432"/>
                </a:lnTo>
                <a:lnTo>
                  <a:pt x="3317" y="1496"/>
                </a:lnTo>
                <a:lnTo>
                  <a:pt x="3282" y="1568"/>
                </a:lnTo>
                <a:lnTo>
                  <a:pt x="3248" y="1642"/>
                </a:lnTo>
                <a:lnTo>
                  <a:pt x="3182" y="1765"/>
                </a:lnTo>
                <a:lnTo>
                  <a:pt x="3158" y="1805"/>
                </a:lnTo>
                <a:lnTo>
                  <a:pt x="3133" y="1843"/>
                </a:lnTo>
                <a:lnTo>
                  <a:pt x="3106" y="1879"/>
                </a:lnTo>
                <a:lnTo>
                  <a:pt x="3078" y="1912"/>
                </a:lnTo>
                <a:lnTo>
                  <a:pt x="3048" y="1942"/>
                </a:lnTo>
                <a:lnTo>
                  <a:pt x="3016" y="1970"/>
                </a:lnTo>
                <a:lnTo>
                  <a:pt x="2983" y="1994"/>
                </a:lnTo>
                <a:lnTo>
                  <a:pt x="2948" y="2015"/>
                </a:lnTo>
                <a:lnTo>
                  <a:pt x="2911" y="2031"/>
                </a:lnTo>
                <a:lnTo>
                  <a:pt x="2871" y="2043"/>
                </a:lnTo>
                <a:lnTo>
                  <a:pt x="2829" y="2051"/>
                </a:lnTo>
                <a:lnTo>
                  <a:pt x="2784" y="2053"/>
                </a:lnTo>
                <a:lnTo>
                  <a:pt x="2742" y="2052"/>
                </a:lnTo>
                <a:lnTo>
                  <a:pt x="2699" y="2045"/>
                </a:lnTo>
                <a:lnTo>
                  <a:pt x="2653" y="2034"/>
                </a:lnTo>
                <a:lnTo>
                  <a:pt x="2605" y="2018"/>
                </a:lnTo>
                <a:lnTo>
                  <a:pt x="2565" y="2025"/>
                </a:lnTo>
                <a:lnTo>
                  <a:pt x="2523" y="2028"/>
                </a:lnTo>
                <a:lnTo>
                  <a:pt x="2478" y="2029"/>
                </a:lnTo>
                <a:lnTo>
                  <a:pt x="2429" y="2028"/>
                </a:lnTo>
                <a:lnTo>
                  <a:pt x="2376" y="2024"/>
                </a:lnTo>
                <a:lnTo>
                  <a:pt x="2319" y="2017"/>
                </a:lnTo>
                <a:lnTo>
                  <a:pt x="2261" y="2007"/>
                </a:lnTo>
                <a:lnTo>
                  <a:pt x="2254" y="2015"/>
                </a:lnTo>
                <a:lnTo>
                  <a:pt x="2247" y="2021"/>
                </a:lnTo>
                <a:lnTo>
                  <a:pt x="2206" y="2064"/>
                </a:lnTo>
                <a:lnTo>
                  <a:pt x="2020" y="2282"/>
                </a:lnTo>
                <a:lnTo>
                  <a:pt x="1932" y="2253"/>
                </a:lnTo>
                <a:lnTo>
                  <a:pt x="1933" y="2251"/>
                </a:lnTo>
                <a:lnTo>
                  <a:pt x="1939" y="2245"/>
                </a:lnTo>
                <a:lnTo>
                  <a:pt x="1948" y="2237"/>
                </a:lnTo>
                <a:lnTo>
                  <a:pt x="1960" y="2225"/>
                </a:lnTo>
                <a:lnTo>
                  <a:pt x="1977" y="2211"/>
                </a:lnTo>
                <a:lnTo>
                  <a:pt x="1981" y="2207"/>
                </a:lnTo>
                <a:lnTo>
                  <a:pt x="1987" y="2203"/>
                </a:lnTo>
                <a:lnTo>
                  <a:pt x="1991" y="2199"/>
                </a:lnTo>
                <a:lnTo>
                  <a:pt x="1976" y="2207"/>
                </a:lnTo>
                <a:lnTo>
                  <a:pt x="1958" y="2217"/>
                </a:lnTo>
                <a:lnTo>
                  <a:pt x="1936" y="2229"/>
                </a:lnTo>
                <a:lnTo>
                  <a:pt x="1911" y="2243"/>
                </a:lnTo>
                <a:lnTo>
                  <a:pt x="1882" y="2257"/>
                </a:lnTo>
                <a:lnTo>
                  <a:pt x="1850" y="2271"/>
                </a:lnTo>
                <a:lnTo>
                  <a:pt x="1814" y="2288"/>
                </a:lnTo>
                <a:lnTo>
                  <a:pt x="1777" y="2304"/>
                </a:lnTo>
                <a:lnTo>
                  <a:pt x="1745" y="2316"/>
                </a:lnTo>
                <a:lnTo>
                  <a:pt x="1712" y="2328"/>
                </a:lnTo>
                <a:lnTo>
                  <a:pt x="1676" y="2339"/>
                </a:lnTo>
                <a:lnTo>
                  <a:pt x="1640" y="2352"/>
                </a:lnTo>
                <a:lnTo>
                  <a:pt x="1615" y="2360"/>
                </a:lnTo>
                <a:lnTo>
                  <a:pt x="1588" y="2367"/>
                </a:lnTo>
                <a:lnTo>
                  <a:pt x="1561" y="2373"/>
                </a:lnTo>
                <a:lnTo>
                  <a:pt x="1519" y="2383"/>
                </a:lnTo>
                <a:lnTo>
                  <a:pt x="1475" y="2393"/>
                </a:lnTo>
                <a:lnTo>
                  <a:pt x="1401" y="2405"/>
                </a:lnTo>
                <a:lnTo>
                  <a:pt x="1323" y="2414"/>
                </a:lnTo>
                <a:lnTo>
                  <a:pt x="1241" y="2420"/>
                </a:lnTo>
                <a:lnTo>
                  <a:pt x="1156" y="2421"/>
                </a:lnTo>
                <a:lnTo>
                  <a:pt x="1067" y="2416"/>
                </a:lnTo>
                <a:lnTo>
                  <a:pt x="991" y="2409"/>
                </a:lnTo>
                <a:lnTo>
                  <a:pt x="914" y="2396"/>
                </a:lnTo>
                <a:lnTo>
                  <a:pt x="835" y="2379"/>
                </a:lnTo>
                <a:lnTo>
                  <a:pt x="756" y="2357"/>
                </a:lnTo>
                <a:lnTo>
                  <a:pt x="677" y="2328"/>
                </a:lnTo>
                <a:lnTo>
                  <a:pt x="597" y="2294"/>
                </a:lnTo>
                <a:lnTo>
                  <a:pt x="539" y="2265"/>
                </a:lnTo>
                <a:lnTo>
                  <a:pt x="482" y="2232"/>
                </a:lnTo>
                <a:lnTo>
                  <a:pt x="425" y="2195"/>
                </a:lnTo>
                <a:lnTo>
                  <a:pt x="371" y="2153"/>
                </a:lnTo>
                <a:lnTo>
                  <a:pt x="318" y="2108"/>
                </a:lnTo>
                <a:lnTo>
                  <a:pt x="268" y="2060"/>
                </a:lnTo>
                <a:lnTo>
                  <a:pt x="221" y="2007"/>
                </a:lnTo>
                <a:lnTo>
                  <a:pt x="177" y="1950"/>
                </a:lnTo>
                <a:lnTo>
                  <a:pt x="164" y="1931"/>
                </a:lnTo>
                <a:lnTo>
                  <a:pt x="152" y="1911"/>
                </a:lnTo>
                <a:lnTo>
                  <a:pt x="139" y="1890"/>
                </a:lnTo>
                <a:lnTo>
                  <a:pt x="121" y="1859"/>
                </a:lnTo>
                <a:lnTo>
                  <a:pt x="103" y="1827"/>
                </a:lnTo>
                <a:lnTo>
                  <a:pt x="74" y="1760"/>
                </a:lnTo>
                <a:lnTo>
                  <a:pt x="59" y="1726"/>
                </a:lnTo>
                <a:lnTo>
                  <a:pt x="48" y="1690"/>
                </a:lnTo>
                <a:lnTo>
                  <a:pt x="28" y="1622"/>
                </a:lnTo>
                <a:lnTo>
                  <a:pt x="20" y="1585"/>
                </a:lnTo>
                <a:lnTo>
                  <a:pt x="13" y="1547"/>
                </a:lnTo>
                <a:lnTo>
                  <a:pt x="6" y="1498"/>
                </a:lnTo>
                <a:lnTo>
                  <a:pt x="2" y="1448"/>
                </a:lnTo>
                <a:lnTo>
                  <a:pt x="0" y="1398"/>
                </a:lnTo>
                <a:lnTo>
                  <a:pt x="3" y="1312"/>
                </a:lnTo>
                <a:lnTo>
                  <a:pt x="13" y="1226"/>
                </a:lnTo>
                <a:lnTo>
                  <a:pt x="31" y="1142"/>
                </a:lnTo>
                <a:lnTo>
                  <a:pt x="55" y="1058"/>
                </a:lnTo>
                <a:lnTo>
                  <a:pt x="85" y="976"/>
                </a:lnTo>
                <a:lnTo>
                  <a:pt x="121" y="897"/>
                </a:lnTo>
                <a:lnTo>
                  <a:pt x="162" y="820"/>
                </a:lnTo>
                <a:lnTo>
                  <a:pt x="209" y="747"/>
                </a:lnTo>
                <a:lnTo>
                  <a:pt x="261" y="678"/>
                </a:lnTo>
                <a:lnTo>
                  <a:pt x="316" y="611"/>
                </a:lnTo>
                <a:lnTo>
                  <a:pt x="375" y="548"/>
                </a:lnTo>
                <a:lnTo>
                  <a:pt x="438" y="489"/>
                </a:lnTo>
                <a:lnTo>
                  <a:pt x="503" y="433"/>
                </a:lnTo>
                <a:lnTo>
                  <a:pt x="571" y="381"/>
                </a:lnTo>
                <a:lnTo>
                  <a:pt x="641" y="334"/>
                </a:lnTo>
                <a:lnTo>
                  <a:pt x="714" y="290"/>
                </a:lnTo>
                <a:lnTo>
                  <a:pt x="788" y="251"/>
                </a:lnTo>
                <a:lnTo>
                  <a:pt x="864" y="216"/>
                </a:lnTo>
                <a:lnTo>
                  <a:pt x="941" y="184"/>
                </a:lnTo>
                <a:lnTo>
                  <a:pt x="1018" y="157"/>
                </a:lnTo>
                <a:lnTo>
                  <a:pt x="1095" y="134"/>
                </a:lnTo>
                <a:lnTo>
                  <a:pt x="1186" y="111"/>
                </a:lnTo>
                <a:lnTo>
                  <a:pt x="1277" y="94"/>
                </a:lnTo>
                <a:lnTo>
                  <a:pt x="1368" y="82"/>
                </a:lnTo>
                <a:lnTo>
                  <a:pt x="1459" y="76"/>
                </a:lnTo>
                <a:lnTo>
                  <a:pt x="1548" y="75"/>
                </a:lnTo>
                <a:close/>
                <a:moveTo>
                  <a:pt x="781" y="0"/>
                </a:moveTo>
                <a:lnTo>
                  <a:pt x="1176" y="89"/>
                </a:lnTo>
                <a:lnTo>
                  <a:pt x="1114" y="102"/>
                </a:lnTo>
                <a:lnTo>
                  <a:pt x="1085" y="111"/>
                </a:lnTo>
                <a:lnTo>
                  <a:pt x="790" y="44"/>
                </a:lnTo>
                <a:lnTo>
                  <a:pt x="600" y="220"/>
                </a:lnTo>
                <a:lnTo>
                  <a:pt x="571" y="247"/>
                </a:lnTo>
                <a:lnTo>
                  <a:pt x="213" y="580"/>
                </a:lnTo>
                <a:lnTo>
                  <a:pt x="274" y="617"/>
                </a:lnTo>
                <a:lnTo>
                  <a:pt x="246" y="650"/>
                </a:lnTo>
                <a:lnTo>
                  <a:pt x="167" y="602"/>
                </a:lnTo>
                <a:lnTo>
                  <a:pt x="163" y="599"/>
                </a:lnTo>
                <a:lnTo>
                  <a:pt x="160" y="595"/>
                </a:lnTo>
                <a:lnTo>
                  <a:pt x="157" y="591"/>
                </a:lnTo>
                <a:lnTo>
                  <a:pt x="156" y="585"/>
                </a:lnTo>
                <a:lnTo>
                  <a:pt x="157" y="577"/>
                </a:lnTo>
                <a:lnTo>
                  <a:pt x="163" y="568"/>
                </a:lnTo>
                <a:lnTo>
                  <a:pt x="543" y="215"/>
                </a:lnTo>
                <a:lnTo>
                  <a:pt x="572" y="188"/>
                </a:lnTo>
                <a:lnTo>
                  <a:pt x="767" y="6"/>
                </a:lnTo>
                <a:lnTo>
                  <a:pt x="771" y="3"/>
                </a:lnTo>
                <a:lnTo>
                  <a:pt x="777" y="1"/>
                </a:lnTo>
                <a:lnTo>
                  <a:pt x="7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" name="Freeform 204"/>
          <p:cNvSpPr>
            <a:spLocks noEditPoints="1"/>
          </p:cNvSpPr>
          <p:nvPr/>
        </p:nvSpPr>
        <p:spPr bwMode="auto">
          <a:xfrm>
            <a:off x="2513933" y="2747963"/>
            <a:ext cx="606425" cy="434975"/>
          </a:xfrm>
          <a:custGeom>
            <a:avLst/>
            <a:gdLst>
              <a:gd name="T0" fmla="*/ 920 w 3441"/>
              <a:gd name="T1" fmla="*/ 2149 h 2469"/>
              <a:gd name="T2" fmla="*/ 2185 w 3441"/>
              <a:gd name="T3" fmla="*/ 1966 h 2469"/>
              <a:gd name="T4" fmla="*/ 972 w 3441"/>
              <a:gd name="T5" fmla="*/ 1858 h 2469"/>
              <a:gd name="T6" fmla="*/ 635 w 3441"/>
              <a:gd name="T7" fmla="*/ 1870 h 2469"/>
              <a:gd name="T8" fmla="*/ 3033 w 3441"/>
              <a:gd name="T9" fmla="*/ 1870 h 2469"/>
              <a:gd name="T10" fmla="*/ 2983 w 3441"/>
              <a:gd name="T11" fmla="*/ 2269 h 2469"/>
              <a:gd name="T12" fmla="*/ 1790 w 3441"/>
              <a:gd name="T13" fmla="*/ 1767 h 2469"/>
              <a:gd name="T14" fmla="*/ 1047 w 3441"/>
              <a:gd name="T15" fmla="*/ 1710 h 2469"/>
              <a:gd name="T16" fmla="*/ 385 w 3441"/>
              <a:gd name="T17" fmla="*/ 1821 h 2469"/>
              <a:gd name="T18" fmla="*/ 2573 w 3441"/>
              <a:gd name="T19" fmla="*/ 1926 h 2469"/>
              <a:gd name="T20" fmla="*/ 2769 w 3441"/>
              <a:gd name="T21" fmla="*/ 1986 h 2469"/>
              <a:gd name="T22" fmla="*/ 2886 w 3441"/>
              <a:gd name="T23" fmla="*/ 1827 h 2469"/>
              <a:gd name="T24" fmla="*/ 2852 w 3441"/>
              <a:gd name="T25" fmla="*/ 2247 h 2469"/>
              <a:gd name="T26" fmla="*/ 2983 w 3441"/>
              <a:gd name="T27" fmla="*/ 1658 h 2469"/>
              <a:gd name="T28" fmla="*/ 2522 w 3441"/>
              <a:gd name="T29" fmla="*/ 1908 h 2469"/>
              <a:gd name="T30" fmla="*/ 2799 w 3441"/>
              <a:gd name="T31" fmla="*/ 1570 h 2469"/>
              <a:gd name="T32" fmla="*/ 2048 w 3441"/>
              <a:gd name="T33" fmla="*/ 1533 h 2469"/>
              <a:gd name="T34" fmla="*/ 1578 w 3441"/>
              <a:gd name="T35" fmla="*/ 1510 h 2469"/>
              <a:gd name="T36" fmla="*/ 1310 w 3441"/>
              <a:gd name="T37" fmla="*/ 1554 h 2469"/>
              <a:gd name="T38" fmla="*/ 523 w 3441"/>
              <a:gd name="T39" fmla="*/ 1501 h 2469"/>
              <a:gd name="T40" fmla="*/ 2789 w 3441"/>
              <a:gd name="T41" fmla="*/ 1544 h 2469"/>
              <a:gd name="T42" fmla="*/ 741 w 3441"/>
              <a:gd name="T43" fmla="*/ 1293 h 2469"/>
              <a:gd name="T44" fmla="*/ 770 w 3441"/>
              <a:gd name="T45" fmla="*/ 1250 h 2469"/>
              <a:gd name="T46" fmla="*/ 655 w 3441"/>
              <a:gd name="T47" fmla="*/ 1233 h 2469"/>
              <a:gd name="T48" fmla="*/ 1821 w 3441"/>
              <a:gd name="T49" fmla="*/ 1013 h 2469"/>
              <a:gd name="T50" fmla="*/ 1345 w 3441"/>
              <a:gd name="T51" fmla="*/ 976 h 2469"/>
              <a:gd name="T52" fmla="*/ 2895 w 3441"/>
              <a:gd name="T53" fmla="*/ 794 h 2469"/>
              <a:gd name="T54" fmla="*/ 2876 w 3441"/>
              <a:gd name="T55" fmla="*/ 796 h 2469"/>
              <a:gd name="T56" fmla="*/ 395 w 3441"/>
              <a:gd name="T57" fmla="*/ 749 h 2469"/>
              <a:gd name="T58" fmla="*/ 564 w 3441"/>
              <a:gd name="T59" fmla="*/ 1100 h 2469"/>
              <a:gd name="T60" fmla="*/ 2683 w 3441"/>
              <a:gd name="T61" fmla="*/ 725 h 2469"/>
              <a:gd name="T62" fmla="*/ 2619 w 3441"/>
              <a:gd name="T63" fmla="*/ 793 h 2469"/>
              <a:gd name="T64" fmla="*/ 3133 w 3441"/>
              <a:gd name="T65" fmla="*/ 804 h 2469"/>
              <a:gd name="T66" fmla="*/ 2551 w 3441"/>
              <a:gd name="T67" fmla="*/ 799 h 2469"/>
              <a:gd name="T68" fmla="*/ 3039 w 3441"/>
              <a:gd name="T69" fmla="*/ 1634 h 2469"/>
              <a:gd name="T70" fmla="*/ 3384 w 3441"/>
              <a:gd name="T71" fmla="*/ 1775 h 2469"/>
              <a:gd name="T72" fmla="*/ 3216 w 3441"/>
              <a:gd name="T73" fmla="*/ 2173 h 2469"/>
              <a:gd name="T74" fmla="*/ 2713 w 3441"/>
              <a:gd name="T75" fmla="*/ 2311 h 2469"/>
              <a:gd name="T76" fmla="*/ 2558 w 3441"/>
              <a:gd name="T77" fmla="*/ 2307 h 2469"/>
              <a:gd name="T78" fmla="*/ 2368 w 3441"/>
              <a:gd name="T79" fmla="*/ 2301 h 2469"/>
              <a:gd name="T80" fmla="*/ 1752 w 3441"/>
              <a:gd name="T81" fmla="*/ 2400 h 2469"/>
              <a:gd name="T82" fmla="*/ 1369 w 3441"/>
              <a:gd name="T83" fmla="*/ 2150 h 2469"/>
              <a:gd name="T84" fmla="*/ 383 w 3441"/>
              <a:gd name="T85" fmla="*/ 2044 h 2469"/>
              <a:gd name="T86" fmla="*/ 501 w 3441"/>
              <a:gd name="T87" fmla="*/ 1113 h 2469"/>
              <a:gd name="T88" fmla="*/ 365 w 3441"/>
              <a:gd name="T89" fmla="*/ 704 h 2469"/>
              <a:gd name="T90" fmla="*/ 713 w 3441"/>
              <a:gd name="T91" fmla="*/ 593 h 2469"/>
              <a:gd name="T92" fmla="*/ 2469 w 3441"/>
              <a:gd name="T93" fmla="*/ 593 h 2469"/>
              <a:gd name="T94" fmla="*/ 3311 w 3441"/>
              <a:gd name="T95" fmla="*/ 574 h 2469"/>
              <a:gd name="T96" fmla="*/ 3225 w 3441"/>
              <a:gd name="T97" fmla="*/ 543 h 2469"/>
              <a:gd name="T98" fmla="*/ 2468 w 3441"/>
              <a:gd name="T99" fmla="*/ 325 h 2469"/>
              <a:gd name="T100" fmla="*/ 3310 w 3441"/>
              <a:gd name="T101" fmla="*/ 314 h 2469"/>
              <a:gd name="T102" fmla="*/ 3299 w 3441"/>
              <a:gd name="T103" fmla="*/ 297 h 2469"/>
              <a:gd name="T104" fmla="*/ 2753 w 3441"/>
              <a:gd name="T105" fmla="*/ 628 h 2469"/>
              <a:gd name="T106" fmla="*/ 3085 w 3441"/>
              <a:gd name="T107" fmla="*/ 345 h 2469"/>
              <a:gd name="T108" fmla="*/ 3150 w 3441"/>
              <a:gd name="T109" fmla="*/ 368 h 2469"/>
              <a:gd name="T110" fmla="*/ 2735 w 3441"/>
              <a:gd name="T111" fmla="*/ 679 h 2469"/>
              <a:gd name="T112" fmla="*/ 2845 w 3441"/>
              <a:gd name="T113" fmla="*/ 175 h 2469"/>
              <a:gd name="T114" fmla="*/ 2618 w 3441"/>
              <a:gd name="T115" fmla="*/ 91 h 2469"/>
              <a:gd name="T116" fmla="*/ 3086 w 3441"/>
              <a:gd name="T117" fmla="*/ 147 h 2469"/>
              <a:gd name="T118" fmla="*/ 2877 w 3441"/>
              <a:gd name="T119" fmla="*/ 97 h 2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41" h="2469">
                <a:moveTo>
                  <a:pt x="2211" y="2245"/>
                </a:moveTo>
                <a:lnTo>
                  <a:pt x="2316" y="2292"/>
                </a:lnTo>
                <a:lnTo>
                  <a:pt x="2316" y="2251"/>
                </a:lnTo>
                <a:lnTo>
                  <a:pt x="2211" y="2245"/>
                </a:lnTo>
                <a:close/>
                <a:moveTo>
                  <a:pt x="2078" y="2242"/>
                </a:moveTo>
                <a:lnTo>
                  <a:pt x="1884" y="2372"/>
                </a:lnTo>
                <a:lnTo>
                  <a:pt x="2250" y="2319"/>
                </a:lnTo>
                <a:lnTo>
                  <a:pt x="2078" y="2242"/>
                </a:lnTo>
                <a:close/>
                <a:moveTo>
                  <a:pt x="1102" y="2156"/>
                </a:moveTo>
                <a:lnTo>
                  <a:pt x="1102" y="2186"/>
                </a:lnTo>
                <a:lnTo>
                  <a:pt x="1222" y="2162"/>
                </a:lnTo>
                <a:lnTo>
                  <a:pt x="1102" y="2156"/>
                </a:lnTo>
                <a:close/>
                <a:moveTo>
                  <a:pt x="1003" y="2151"/>
                </a:moveTo>
                <a:lnTo>
                  <a:pt x="1069" y="2181"/>
                </a:lnTo>
                <a:lnTo>
                  <a:pt x="1069" y="2155"/>
                </a:lnTo>
                <a:lnTo>
                  <a:pt x="1003" y="2151"/>
                </a:lnTo>
                <a:close/>
                <a:moveTo>
                  <a:pt x="920" y="2149"/>
                </a:moveTo>
                <a:lnTo>
                  <a:pt x="797" y="2231"/>
                </a:lnTo>
                <a:lnTo>
                  <a:pt x="1027" y="2198"/>
                </a:lnTo>
                <a:lnTo>
                  <a:pt x="920" y="2149"/>
                </a:lnTo>
                <a:close/>
                <a:moveTo>
                  <a:pt x="2061" y="2074"/>
                </a:moveTo>
                <a:lnTo>
                  <a:pt x="2096" y="2188"/>
                </a:lnTo>
                <a:lnTo>
                  <a:pt x="2316" y="2198"/>
                </a:lnTo>
                <a:lnTo>
                  <a:pt x="2316" y="2074"/>
                </a:lnTo>
                <a:lnTo>
                  <a:pt x="2061" y="2074"/>
                </a:lnTo>
                <a:close/>
                <a:moveTo>
                  <a:pt x="909" y="2044"/>
                </a:moveTo>
                <a:lnTo>
                  <a:pt x="930" y="2115"/>
                </a:lnTo>
                <a:lnTo>
                  <a:pt x="1069" y="2122"/>
                </a:lnTo>
                <a:lnTo>
                  <a:pt x="1069" y="2044"/>
                </a:lnTo>
                <a:lnTo>
                  <a:pt x="909" y="2044"/>
                </a:lnTo>
                <a:close/>
                <a:moveTo>
                  <a:pt x="2185" y="1966"/>
                </a:moveTo>
                <a:lnTo>
                  <a:pt x="2198" y="1997"/>
                </a:lnTo>
                <a:lnTo>
                  <a:pt x="2282" y="1997"/>
                </a:lnTo>
                <a:lnTo>
                  <a:pt x="2185" y="1966"/>
                </a:lnTo>
                <a:close/>
                <a:moveTo>
                  <a:pt x="3298" y="1923"/>
                </a:moveTo>
                <a:lnTo>
                  <a:pt x="3270" y="1986"/>
                </a:lnTo>
                <a:lnTo>
                  <a:pt x="3237" y="2054"/>
                </a:lnTo>
                <a:lnTo>
                  <a:pt x="3203" y="2122"/>
                </a:lnTo>
                <a:lnTo>
                  <a:pt x="3240" y="2118"/>
                </a:lnTo>
                <a:lnTo>
                  <a:pt x="3273" y="2112"/>
                </a:lnTo>
                <a:lnTo>
                  <a:pt x="3300" y="2102"/>
                </a:lnTo>
                <a:lnTo>
                  <a:pt x="3321" y="2090"/>
                </a:lnTo>
                <a:lnTo>
                  <a:pt x="3337" y="2074"/>
                </a:lnTo>
                <a:lnTo>
                  <a:pt x="3346" y="2056"/>
                </a:lnTo>
                <a:lnTo>
                  <a:pt x="3350" y="2039"/>
                </a:lnTo>
                <a:lnTo>
                  <a:pt x="3349" y="2018"/>
                </a:lnTo>
                <a:lnTo>
                  <a:pt x="3344" y="1997"/>
                </a:lnTo>
                <a:lnTo>
                  <a:pt x="3333" y="1974"/>
                </a:lnTo>
                <a:lnTo>
                  <a:pt x="3318" y="1949"/>
                </a:lnTo>
                <a:lnTo>
                  <a:pt x="3298" y="1923"/>
                </a:lnTo>
                <a:close/>
                <a:moveTo>
                  <a:pt x="972" y="1858"/>
                </a:moveTo>
                <a:lnTo>
                  <a:pt x="950" y="1887"/>
                </a:lnTo>
                <a:lnTo>
                  <a:pt x="995" y="1995"/>
                </a:lnTo>
                <a:lnTo>
                  <a:pt x="995" y="1995"/>
                </a:lnTo>
                <a:lnTo>
                  <a:pt x="1168" y="1995"/>
                </a:lnTo>
                <a:lnTo>
                  <a:pt x="1112" y="1863"/>
                </a:lnTo>
                <a:lnTo>
                  <a:pt x="972" y="1858"/>
                </a:lnTo>
                <a:close/>
                <a:moveTo>
                  <a:pt x="675" y="1848"/>
                </a:moveTo>
                <a:lnTo>
                  <a:pt x="655" y="1875"/>
                </a:lnTo>
                <a:lnTo>
                  <a:pt x="705" y="1995"/>
                </a:lnTo>
                <a:lnTo>
                  <a:pt x="978" y="1995"/>
                </a:lnTo>
                <a:lnTo>
                  <a:pt x="929" y="1881"/>
                </a:lnTo>
                <a:lnTo>
                  <a:pt x="890" y="1856"/>
                </a:lnTo>
                <a:lnTo>
                  <a:pt x="675" y="1848"/>
                </a:lnTo>
                <a:close/>
                <a:moveTo>
                  <a:pt x="393" y="1837"/>
                </a:moveTo>
                <a:lnTo>
                  <a:pt x="459" y="1995"/>
                </a:lnTo>
                <a:lnTo>
                  <a:pt x="687" y="1995"/>
                </a:lnTo>
                <a:lnTo>
                  <a:pt x="635" y="1870"/>
                </a:lnTo>
                <a:lnTo>
                  <a:pt x="596" y="1845"/>
                </a:lnTo>
                <a:lnTo>
                  <a:pt x="393" y="1837"/>
                </a:lnTo>
                <a:close/>
                <a:moveTo>
                  <a:pt x="1679" y="1778"/>
                </a:moveTo>
                <a:lnTo>
                  <a:pt x="1656" y="1806"/>
                </a:lnTo>
                <a:lnTo>
                  <a:pt x="1737" y="1997"/>
                </a:lnTo>
                <a:lnTo>
                  <a:pt x="2170" y="1997"/>
                </a:lnTo>
                <a:lnTo>
                  <a:pt x="2152" y="1954"/>
                </a:lnTo>
                <a:lnTo>
                  <a:pt x="1991" y="1899"/>
                </a:lnTo>
                <a:lnTo>
                  <a:pt x="1833" y="1839"/>
                </a:lnTo>
                <a:lnTo>
                  <a:pt x="1679" y="1778"/>
                </a:lnTo>
                <a:close/>
                <a:moveTo>
                  <a:pt x="3320" y="1772"/>
                </a:moveTo>
                <a:lnTo>
                  <a:pt x="3263" y="1784"/>
                </a:lnTo>
                <a:lnTo>
                  <a:pt x="3206" y="1793"/>
                </a:lnTo>
                <a:lnTo>
                  <a:pt x="3148" y="1798"/>
                </a:lnTo>
                <a:lnTo>
                  <a:pt x="3091" y="1802"/>
                </a:lnTo>
                <a:lnTo>
                  <a:pt x="3031" y="1807"/>
                </a:lnTo>
                <a:lnTo>
                  <a:pt x="3033" y="1870"/>
                </a:lnTo>
                <a:lnTo>
                  <a:pt x="3034" y="1947"/>
                </a:lnTo>
                <a:lnTo>
                  <a:pt x="3219" y="1852"/>
                </a:lnTo>
                <a:lnTo>
                  <a:pt x="3038" y="2004"/>
                </a:lnTo>
                <a:lnTo>
                  <a:pt x="3037" y="2005"/>
                </a:lnTo>
                <a:lnTo>
                  <a:pt x="3036" y="2006"/>
                </a:lnTo>
                <a:lnTo>
                  <a:pt x="3034" y="2006"/>
                </a:lnTo>
                <a:lnTo>
                  <a:pt x="3032" y="2047"/>
                </a:lnTo>
                <a:lnTo>
                  <a:pt x="3028" y="2085"/>
                </a:lnTo>
                <a:lnTo>
                  <a:pt x="3021" y="2121"/>
                </a:lnTo>
                <a:lnTo>
                  <a:pt x="3012" y="2156"/>
                </a:lnTo>
                <a:lnTo>
                  <a:pt x="2998" y="2188"/>
                </a:lnTo>
                <a:lnTo>
                  <a:pt x="2982" y="2216"/>
                </a:lnTo>
                <a:lnTo>
                  <a:pt x="2960" y="2243"/>
                </a:lnTo>
                <a:lnTo>
                  <a:pt x="2942" y="2259"/>
                </a:lnTo>
                <a:lnTo>
                  <a:pt x="2922" y="2273"/>
                </a:lnTo>
                <a:lnTo>
                  <a:pt x="2953" y="2273"/>
                </a:lnTo>
                <a:lnTo>
                  <a:pt x="2983" y="2269"/>
                </a:lnTo>
                <a:lnTo>
                  <a:pt x="3010" y="2260"/>
                </a:lnTo>
                <a:lnTo>
                  <a:pt x="3035" y="2246"/>
                </a:lnTo>
                <a:lnTo>
                  <a:pt x="3058" y="2230"/>
                </a:lnTo>
                <a:lnTo>
                  <a:pt x="3080" y="2209"/>
                </a:lnTo>
                <a:lnTo>
                  <a:pt x="3101" y="2186"/>
                </a:lnTo>
                <a:lnTo>
                  <a:pt x="3120" y="2159"/>
                </a:lnTo>
                <a:lnTo>
                  <a:pt x="3139" y="2131"/>
                </a:lnTo>
                <a:lnTo>
                  <a:pt x="3155" y="2100"/>
                </a:lnTo>
                <a:lnTo>
                  <a:pt x="3172" y="2067"/>
                </a:lnTo>
                <a:lnTo>
                  <a:pt x="3189" y="2034"/>
                </a:lnTo>
                <a:lnTo>
                  <a:pt x="3205" y="1999"/>
                </a:lnTo>
                <a:lnTo>
                  <a:pt x="3221" y="1964"/>
                </a:lnTo>
                <a:lnTo>
                  <a:pt x="3244" y="1911"/>
                </a:lnTo>
                <a:lnTo>
                  <a:pt x="3269" y="1862"/>
                </a:lnTo>
                <a:lnTo>
                  <a:pt x="3294" y="1815"/>
                </a:lnTo>
                <a:lnTo>
                  <a:pt x="3320" y="1772"/>
                </a:lnTo>
                <a:close/>
                <a:moveTo>
                  <a:pt x="1790" y="1767"/>
                </a:moveTo>
                <a:lnTo>
                  <a:pt x="1955" y="1830"/>
                </a:lnTo>
                <a:lnTo>
                  <a:pt x="2125" y="1891"/>
                </a:lnTo>
                <a:lnTo>
                  <a:pt x="2093" y="1816"/>
                </a:lnTo>
                <a:lnTo>
                  <a:pt x="2031" y="1776"/>
                </a:lnTo>
                <a:lnTo>
                  <a:pt x="1790" y="1767"/>
                </a:lnTo>
                <a:close/>
                <a:moveTo>
                  <a:pt x="1240" y="1747"/>
                </a:moveTo>
                <a:lnTo>
                  <a:pt x="1346" y="1997"/>
                </a:lnTo>
                <a:lnTo>
                  <a:pt x="1709" y="1997"/>
                </a:lnTo>
                <a:lnTo>
                  <a:pt x="1624" y="1798"/>
                </a:lnTo>
                <a:lnTo>
                  <a:pt x="1565" y="1759"/>
                </a:lnTo>
                <a:lnTo>
                  <a:pt x="1240" y="1747"/>
                </a:lnTo>
                <a:close/>
                <a:moveTo>
                  <a:pt x="901" y="1703"/>
                </a:moveTo>
                <a:lnTo>
                  <a:pt x="882" y="1727"/>
                </a:lnTo>
                <a:lnTo>
                  <a:pt x="921" y="1818"/>
                </a:lnTo>
                <a:lnTo>
                  <a:pt x="954" y="1842"/>
                </a:lnTo>
                <a:lnTo>
                  <a:pt x="1105" y="1847"/>
                </a:lnTo>
                <a:lnTo>
                  <a:pt x="1047" y="1710"/>
                </a:lnTo>
                <a:lnTo>
                  <a:pt x="901" y="1703"/>
                </a:lnTo>
                <a:close/>
                <a:moveTo>
                  <a:pt x="3033" y="1692"/>
                </a:moveTo>
                <a:lnTo>
                  <a:pt x="3031" y="1754"/>
                </a:lnTo>
                <a:lnTo>
                  <a:pt x="3087" y="1750"/>
                </a:lnTo>
                <a:lnTo>
                  <a:pt x="3106" y="1749"/>
                </a:lnTo>
                <a:lnTo>
                  <a:pt x="3033" y="1692"/>
                </a:lnTo>
                <a:close/>
                <a:moveTo>
                  <a:pt x="605" y="1688"/>
                </a:moveTo>
                <a:lnTo>
                  <a:pt x="585" y="1713"/>
                </a:lnTo>
                <a:lnTo>
                  <a:pt x="625" y="1806"/>
                </a:lnTo>
                <a:lnTo>
                  <a:pt x="661" y="1831"/>
                </a:lnTo>
                <a:lnTo>
                  <a:pt x="887" y="1839"/>
                </a:lnTo>
                <a:lnTo>
                  <a:pt x="904" y="1821"/>
                </a:lnTo>
                <a:lnTo>
                  <a:pt x="862" y="1722"/>
                </a:lnTo>
                <a:lnTo>
                  <a:pt x="827" y="1700"/>
                </a:lnTo>
                <a:lnTo>
                  <a:pt x="605" y="1688"/>
                </a:lnTo>
                <a:close/>
                <a:moveTo>
                  <a:pt x="324" y="1674"/>
                </a:moveTo>
                <a:lnTo>
                  <a:pt x="385" y="1821"/>
                </a:lnTo>
                <a:lnTo>
                  <a:pt x="590" y="1828"/>
                </a:lnTo>
                <a:lnTo>
                  <a:pt x="608" y="1808"/>
                </a:lnTo>
                <a:lnTo>
                  <a:pt x="568" y="1712"/>
                </a:lnTo>
                <a:lnTo>
                  <a:pt x="524" y="1684"/>
                </a:lnTo>
                <a:lnTo>
                  <a:pt x="324" y="1674"/>
                </a:lnTo>
                <a:close/>
                <a:moveTo>
                  <a:pt x="2971" y="1650"/>
                </a:moveTo>
                <a:lnTo>
                  <a:pt x="2924" y="1682"/>
                </a:lnTo>
                <a:lnTo>
                  <a:pt x="2874" y="1713"/>
                </a:lnTo>
                <a:lnTo>
                  <a:pt x="2820" y="1745"/>
                </a:lnTo>
                <a:lnTo>
                  <a:pt x="2784" y="1765"/>
                </a:lnTo>
                <a:lnTo>
                  <a:pt x="2749" y="1786"/>
                </a:lnTo>
                <a:lnTo>
                  <a:pt x="2715" y="1808"/>
                </a:lnTo>
                <a:lnTo>
                  <a:pt x="2681" y="1830"/>
                </a:lnTo>
                <a:lnTo>
                  <a:pt x="2650" y="1852"/>
                </a:lnTo>
                <a:lnTo>
                  <a:pt x="2621" y="1876"/>
                </a:lnTo>
                <a:lnTo>
                  <a:pt x="2595" y="1901"/>
                </a:lnTo>
                <a:lnTo>
                  <a:pt x="2573" y="1926"/>
                </a:lnTo>
                <a:lnTo>
                  <a:pt x="2554" y="1954"/>
                </a:lnTo>
                <a:lnTo>
                  <a:pt x="2541" y="1982"/>
                </a:lnTo>
                <a:lnTo>
                  <a:pt x="2532" y="2013"/>
                </a:lnTo>
                <a:lnTo>
                  <a:pt x="2530" y="2042"/>
                </a:lnTo>
                <a:lnTo>
                  <a:pt x="2531" y="2071"/>
                </a:lnTo>
                <a:lnTo>
                  <a:pt x="2539" y="2101"/>
                </a:lnTo>
                <a:lnTo>
                  <a:pt x="2550" y="2134"/>
                </a:lnTo>
                <a:lnTo>
                  <a:pt x="2566" y="2167"/>
                </a:lnTo>
                <a:lnTo>
                  <a:pt x="2587" y="2201"/>
                </a:lnTo>
                <a:lnTo>
                  <a:pt x="2612" y="2237"/>
                </a:lnTo>
                <a:lnTo>
                  <a:pt x="2630" y="2213"/>
                </a:lnTo>
                <a:lnTo>
                  <a:pt x="2646" y="2188"/>
                </a:lnTo>
                <a:lnTo>
                  <a:pt x="2668" y="2155"/>
                </a:lnTo>
                <a:lnTo>
                  <a:pt x="2689" y="2121"/>
                </a:lnTo>
                <a:lnTo>
                  <a:pt x="2710" y="2087"/>
                </a:lnTo>
                <a:lnTo>
                  <a:pt x="2730" y="2052"/>
                </a:lnTo>
                <a:lnTo>
                  <a:pt x="2769" y="1986"/>
                </a:lnTo>
                <a:lnTo>
                  <a:pt x="2794" y="1943"/>
                </a:lnTo>
                <a:lnTo>
                  <a:pt x="2817" y="1902"/>
                </a:lnTo>
                <a:lnTo>
                  <a:pt x="2839" y="1866"/>
                </a:lnTo>
                <a:lnTo>
                  <a:pt x="2854" y="1840"/>
                </a:lnTo>
                <a:lnTo>
                  <a:pt x="2868" y="1819"/>
                </a:lnTo>
                <a:lnTo>
                  <a:pt x="2881" y="1799"/>
                </a:lnTo>
                <a:lnTo>
                  <a:pt x="2893" y="1782"/>
                </a:lnTo>
                <a:lnTo>
                  <a:pt x="2902" y="1770"/>
                </a:lnTo>
                <a:lnTo>
                  <a:pt x="2908" y="1760"/>
                </a:lnTo>
                <a:lnTo>
                  <a:pt x="2914" y="1754"/>
                </a:lnTo>
                <a:lnTo>
                  <a:pt x="2915" y="1752"/>
                </a:lnTo>
                <a:lnTo>
                  <a:pt x="2914" y="1754"/>
                </a:lnTo>
                <a:lnTo>
                  <a:pt x="2911" y="1761"/>
                </a:lnTo>
                <a:lnTo>
                  <a:pt x="2907" y="1773"/>
                </a:lnTo>
                <a:lnTo>
                  <a:pt x="2902" y="1787"/>
                </a:lnTo>
                <a:lnTo>
                  <a:pt x="2895" y="1805"/>
                </a:lnTo>
                <a:lnTo>
                  <a:pt x="2886" y="1827"/>
                </a:lnTo>
                <a:lnTo>
                  <a:pt x="2877" y="1852"/>
                </a:lnTo>
                <a:lnTo>
                  <a:pt x="2866" y="1879"/>
                </a:lnTo>
                <a:lnTo>
                  <a:pt x="2850" y="1919"/>
                </a:lnTo>
                <a:lnTo>
                  <a:pt x="2832" y="1962"/>
                </a:lnTo>
                <a:lnTo>
                  <a:pt x="2811" y="2006"/>
                </a:lnTo>
                <a:lnTo>
                  <a:pt x="2793" y="2042"/>
                </a:lnTo>
                <a:lnTo>
                  <a:pt x="2775" y="2077"/>
                </a:lnTo>
                <a:lnTo>
                  <a:pt x="2755" y="2113"/>
                </a:lnTo>
                <a:lnTo>
                  <a:pt x="2734" y="2148"/>
                </a:lnTo>
                <a:lnTo>
                  <a:pt x="2711" y="2183"/>
                </a:lnTo>
                <a:lnTo>
                  <a:pt x="2688" y="2217"/>
                </a:lnTo>
                <a:lnTo>
                  <a:pt x="2661" y="2253"/>
                </a:lnTo>
                <a:lnTo>
                  <a:pt x="2707" y="2258"/>
                </a:lnTo>
                <a:lnTo>
                  <a:pt x="2749" y="2260"/>
                </a:lnTo>
                <a:lnTo>
                  <a:pt x="2787" y="2259"/>
                </a:lnTo>
                <a:lnTo>
                  <a:pt x="2821" y="2255"/>
                </a:lnTo>
                <a:lnTo>
                  <a:pt x="2852" y="2247"/>
                </a:lnTo>
                <a:lnTo>
                  <a:pt x="2879" y="2237"/>
                </a:lnTo>
                <a:lnTo>
                  <a:pt x="2902" y="2223"/>
                </a:lnTo>
                <a:lnTo>
                  <a:pt x="2922" y="2206"/>
                </a:lnTo>
                <a:lnTo>
                  <a:pt x="2940" y="2184"/>
                </a:lnTo>
                <a:lnTo>
                  <a:pt x="2953" y="2159"/>
                </a:lnTo>
                <a:lnTo>
                  <a:pt x="2964" y="2129"/>
                </a:lnTo>
                <a:lnTo>
                  <a:pt x="2972" y="2098"/>
                </a:lnTo>
                <a:lnTo>
                  <a:pt x="2977" y="2065"/>
                </a:lnTo>
                <a:lnTo>
                  <a:pt x="2981" y="2029"/>
                </a:lnTo>
                <a:lnTo>
                  <a:pt x="2982" y="1992"/>
                </a:lnTo>
                <a:lnTo>
                  <a:pt x="2982" y="1953"/>
                </a:lnTo>
                <a:lnTo>
                  <a:pt x="2981" y="1912"/>
                </a:lnTo>
                <a:lnTo>
                  <a:pt x="2979" y="1872"/>
                </a:lnTo>
                <a:lnTo>
                  <a:pt x="2978" y="1818"/>
                </a:lnTo>
                <a:lnTo>
                  <a:pt x="2977" y="1763"/>
                </a:lnTo>
                <a:lnTo>
                  <a:pt x="2979" y="1710"/>
                </a:lnTo>
                <a:lnTo>
                  <a:pt x="2983" y="1658"/>
                </a:lnTo>
                <a:lnTo>
                  <a:pt x="2971" y="1650"/>
                </a:lnTo>
                <a:close/>
                <a:moveTo>
                  <a:pt x="2488" y="1555"/>
                </a:moveTo>
                <a:lnTo>
                  <a:pt x="2458" y="1594"/>
                </a:lnTo>
                <a:lnTo>
                  <a:pt x="2515" y="1730"/>
                </a:lnTo>
                <a:lnTo>
                  <a:pt x="2566" y="1764"/>
                </a:lnTo>
                <a:lnTo>
                  <a:pt x="2538" y="1790"/>
                </a:lnTo>
                <a:lnTo>
                  <a:pt x="2512" y="1819"/>
                </a:lnTo>
                <a:lnTo>
                  <a:pt x="2471" y="1791"/>
                </a:lnTo>
                <a:lnTo>
                  <a:pt x="2162" y="1780"/>
                </a:lnTo>
                <a:lnTo>
                  <a:pt x="2126" y="1826"/>
                </a:lnTo>
                <a:lnTo>
                  <a:pt x="2158" y="1902"/>
                </a:lnTo>
                <a:lnTo>
                  <a:pt x="2266" y="1938"/>
                </a:lnTo>
                <a:lnTo>
                  <a:pt x="2375" y="1972"/>
                </a:lnTo>
                <a:lnTo>
                  <a:pt x="2481" y="2003"/>
                </a:lnTo>
                <a:lnTo>
                  <a:pt x="2489" y="1970"/>
                </a:lnTo>
                <a:lnTo>
                  <a:pt x="2503" y="1938"/>
                </a:lnTo>
                <a:lnTo>
                  <a:pt x="2522" y="1908"/>
                </a:lnTo>
                <a:lnTo>
                  <a:pt x="2544" y="1880"/>
                </a:lnTo>
                <a:lnTo>
                  <a:pt x="2568" y="1853"/>
                </a:lnTo>
                <a:lnTo>
                  <a:pt x="2596" y="1828"/>
                </a:lnTo>
                <a:lnTo>
                  <a:pt x="2627" y="1804"/>
                </a:lnTo>
                <a:lnTo>
                  <a:pt x="2658" y="1782"/>
                </a:lnTo>
                <a:lnTo>
                  <a:pt x="2691" y="1760"/>
                </a:lnTo>
                <a:lnTo>
                  <a:pt x="2725" y="1739"/>
                </a:lnTo>
                <a:lnTo>
                  <a:pt x="2760" y="1718"/>
                </a:lnTo>
                <a:lnTo>
                  <a:pt x="2793" y="1699"/>
                </a:lnTo>
                <a:lnTo>
                  <a:pt x="2840" y="1673"/>
                </a:lnTo>
                <a:lnTo>
                  <a:pt x="2884" y="1645"/>
                </a:lnTo>
                <a:lnTo>
                  <a:pt x="2924" y="1618"/>
                </a:lnTo>
                <a:lnTo>
                  <a:pt x="2918" y="1614"/>
                </a:lnTo>
                <a:lnTo>
                  <a:pt x="2911" y="1610"/>
                </a:lnTo>
                <a:lnTo>
                  <a:pt x="2860" y="1574"/>
                </a:lnTo>
                <a:lnTo>
                  <a:pt x="2814" y="1603"/>
                </a:lnTo>
                <a:lnTo>
                  <a:pt x="2799" y="1570"/>
                </a:lnTo>
                <a:lnTo>
                  <a:pt x="2488" y="1555"/>
                </a:lnTo>
                <a:close/>
                <a:moveTo>
                  <a:pt x="832" y="1538"/>
                </a:moveTo>
                <a:lnTo>
                  <a:pt x="812" y="1563"/>
                </a:lnTo>
                <a:lnTo>
                  <a:pt x="852" y="1658"/>
                </a:lnTo>
                <a:lnTo>
                  <a:pt x="892" y="1686"/>
                </a:lnTo>
                <a:lnTo>
                  <a:pt x="1041" y="1693"/>
                </a:lnTo>
                <a:lnTo>
                  <a:pt x="979" y="1547"/>
                </a:lnTo>
                <a:lnTo>
                  <a:pt x="832" y="1538"/>
                </a:lnTo>
                <a:close/>
                <a:moveTo>
                  <a:pt x="2048" y="1533"/>
                </a:moveTo>
                <a:lnTo>
                  <a:pt x="2018" y="1571"/>
                </a:lnTo>
                <a:lnTo>
                  <a:pt x="2079" y="1716"/>
                </a:lnTo>
                <a:lnTo>
                  <a:pt x="2133" y="1754"/>
                </a:lnTo>
                <a:lnTo>
                  <a:pt x="2455" y="1765"/>
                </a:lnTo>
                <a:lnTo>
                  <a:pt x="2487" y="1730"/>
                </a:lnTo>
                <a:lnTo>
                  <a:pt x="2428" y="1590"/>
                </a:lnTo>
                <a:lnTo>
                  <a:pt x="2364" y="1548"/>
                </a:lnTo>
                <a:lnTo>
                  <a:pt x="2048" y="1533"/>
                </a:lnTo>
                <a:close/>
                <a:moveTo>
                  <a:pt x="1148" y="1530"/>
                </a:moveTo>
                <a:lnTo>
                  <a:pt x="1229" y="1721"/>
                </a:lnTo>
                <a:lnTo>
                  <a:pt x="1554" y="1733"/>
                </a:lnTo>
                <a:lnTo>
                  <a:pt x="1559" y="1727"/>
                </a:lnTo>
                <a:lnTo>
                  <a:pt x="1419" y="1663"/>
                </a:lnTo>
                <a:lnTo>
                  <a:pt x="1282" y="1597"/>
                </a:lnTo>
                <a:lnTo>
                  <a:pt x="1148" y="1530"/>
                </a:lnTo>
                <a:close/>
                <a:moveTo>
                  <a:pt x="532" y="1519"/>
                </a:moveTo>
                <a:lnTo>
                  <a:pt x="513" y="1543"/>
                </a:lnTo>
                <a:lnTo>
                  <a:pt x="558" y="1650"/>
                </a:lnTo>
                <a:lnTo>
                  <a:pt x="590" y="1670"/>
                </a:lnTo>
                <a:lnTo>
                  <a:pt x="816" y="1682"/>
                </a:lnTo>
                <a:lnTo>
                  <a:pt x="836" y="1661"/>
                </a:lnTo>
                <a:lnTo>
                  <a:pt x="793" y="1559"/>
                </a:lnTo>
                <a:lnTo>
                  <a:pt x="753" y="1533"/>
                </a:lnTo>
                <a:lnTo>
                  <a:pt x="532" y="1519"/>
                </a:lnTo>
                <a:close/>
                <a:moveTo>
                  <a:pt x="1578" y="1510"/>
                </a:moveTo>
                <a:lnTo>
                  <a:pt x="1547" y="1548"/>
                </a:lnTo>
                <a:lnTo>
                  <a:pt x="1608" y="1691"/>
                </a:lnTo>
                <a:lnTo>
                  <a:pt x="1719" y="1738"/>
                </a:lnTo>
                <a:lnTo>
                  <a:pt x="2025" y="1750"/>
                </a:lnTo>
                <a:lnTo>
                  <a:pt x="2053" y="1721"/>
                </a:lnTo>
                <a:lnTo>
                  <a:pt x="1986" y="1563"/>
                </a:lnTo>
                <a:lnTo>
                  <a:pt x="1931" y="1527"/>
                </a:lnTo>
                <a:lnTo>
                  <a:pt x="1578" y="1510"/>
                </a:lnTo>
                <a:close/>
                <a:moveTo>
                  <a:pt x="249" y="1500"/>
                </a:moveTo>
                <a:lnTo>
                  <a:pt x="316" y="1657"/>
                </a:lnTo>
                <a:lnTo>
                  <a:pt x="520" y="1667"/>
                </a:lnTo>
                <a:lnTo>
                  <a:pt x="539" y="1646"/>
                </a:lnTo>
                <a:lnTo>
                  <a:pt x="493" y="1538"/>
                </a:lnTo>
                <a:lnTo>
                  <a:pt x="456" y="1514"/>
                </a:lnTo>
                <a:lnTo>
                  <a:pt x="249" y="1500"/>
                </a:lnTo>
                <a:close/>
                <a:moveTo>
                  <a:pt x="1183" y="1490"/>
                </a:moveTo>
                <a:lnTo>
                  <a:pt x="1310" y="1554"/>
                </a:lnTo>
                <a:lnTo>
                  <a:pt x="1440" y="1616"/>
                </a:lnTo>
                <a:lnTo>
                  <a:pt x="1573" y="1677"/>
                </a:lnTo>
                <a:lnTo>
                  <a:pt x="1519" y="1547"/>
                </a:lnTo>
                <a:lnTo>
                  <a:pt x="1449" y="1502"/>
                </a:lnTo>
                <a:lnTo>
                  <a:pt x="1183" y="1490"/>
                </a:lnTo>
                <a:close/>
                <a:moveTo>
                  <a:pt x="758" y="1375"/>
                </a:moveTo>
                <a:lnTo>
                  <a:pt x="741" y="1396"/>
                </a:lnTo>
                <a:lnTo>
                  <a:pt x="783" y="1495"/>
                </a:lnTo>
                <a:lnTo>
                  <a:pt x="820" y="1521"/>
                </a:lnTo>
                <a:lnTo>
                  <a:pt x="973" y="1531"/>
                </a:lnTo>
                <a:lnTo>
                  <a:pt x="918" y="1401"/>
                </a:lnTo>
                <a:lnTo>
                  <a:pt x="892" y="1386"/>
                </a:lnTo>
                <a:lnTo>
                  <a:pt x="758" y="1375"/>
                </a:lnTo>
                <a:close/>
                <a:moveTo>
                  <a:pt x="458" y="1352"/>
                </a:moveTo>
                <a:lnTo>
                  <a:pt x="441" y="1373"/>
                </a:lnTo>
                <a:lnTo>
                  <a:pt x="484" y="1475"/>
                </a:lnTo>
                <a:lnTo>
                  <a:pt x="523" y="1501"/>
                </a:lnTo>
                <a:lnTo>
                  <a:pt x="748" y="1516"/>
                </a:lnTo>
                <a:lnTo>
                  <a:pt x="767" y="1496"/>
                </a:lnTo>
                <a:lnTo>
                  <a:pt x="721" y="1390"/>
                </a:lnTo>
                <a:lnTo>
                  <a:pt x="691" y="1370"/>
                </a:lnTo>
                <a:lnTo>
                  <a:pt x="458" y="1352"/>
                </a:lnTo>
                <a:close/>
                <a:moveTo>
                  <a:pt x="178" y="1330"/>
                </a:moveTo>
                <a:lnTo>
                  <a:pt x="243" y="1484"/>
                </a:lnTo>
                <a:lnTo>
                  <a:pt x="448" y="1497"/>
                </a:lnTo>
                <a:lnTo>
                  <a:pt x="467" y="1476"/>
                </a:lnTo>
                <a:lnTo>
                  <a:pt x="423" y="1373"/>
                </a:lnTo>
                <a:lnTo>
                  <a:pt x="382" y="1346"/>
                </a:lnTo>
                <a:lnTo>
                  <a:pt x="178" y="1330"/>
                </a:lnTo>
                <a:close/>
                <a:moveTo>
                  <a:pt x="2375" y="1299"/>
                </a:moveTo>
                <a:lnTo>
                  <a:pt x="2347" y="1334"/>
                </a:lnTo>
                <a:lnTo>
                  <a:pt x="2414" y="1490"/>
                </a:lnTo>
                <a:lnTo>
                  <a:pt x="2468" y="1529"/>
                </a:lnTo>
                <a:lnTo>
                  <a:pt x="2789" y="1544"/>
                </a:lnTo>
                <a:lnTo>
                  <a:pt x="2691" y="1320"/>
                </a:lnTo>
                <a:lnTo>
                  <a:pt x="2375" y="1299"/>
                </a:lnTo>
                <a:close/>
                <a:moveTo>
                  <a:pt x="1939" y="1271"/>
                </a:moveTo>
                <a:lnTo>
                  <a:pt x="1907" y="1310"/>
                </a:lnTo>
                <a:lnTo>
                  <a:pt x="1972" y="1463"/>
                </a:lnTo>
                <a:lnTo>
                  <a:pt x="2035" y="1507"/>
                </a:lnTo>
                <a:lnTo>
                  <a:pt x="2353" y="1522"/>
                </a:lnTo>
                <a:lnTo>
                  <a:pt x="2385" y="1489"/>
                </a:lnTo>
                <a:lnTo>
                  <a:pt x="2318" y="1330"/>
                </a:lnTo>
                <a:lnTo>
                  <a:pt x="2259" y="1292"/>
                </a:lnTo>
                <a:lnTo>
                  <a:pt x="1939" y="1271"/>
                </a:lnTo>
                <a:close/>
                <a:moveTo>
                  <a:pt x="680" y="1251"/>
                </a:moveTo>
                <a:lnTo>
                  <a:pt x="712" y="1326"/>
                </a:lnTo>
                <a:lnTo>
                  <a:pt x="759" y="1360"/>
                </a:lnTo>
                <a:lnTo>
                  <a:pt x="861" y="1367"/>
                </a:lnTo>
                <a:lnTo>
                  <a:pt x="801" y="1330"/>
                </a:lnTo>
                <a:lnTo>
                  <a:pt x="741" y="1293"/>
                </a:lnTo>
                <a:lnTo>
                  <a:pt x="739" y="1292"/>
                </a:lnTo>
                <a:lnTo>
                  <a:pt x="733" y="1288"/>
                </a:lnTo>
                <a:lnTo>
                  <a:pt x="724" y="1281"/>
                </a:lnTo>
                <a:lnTo>
                  <a:pt x="712" y="1273"/>
                </a:lnTo>
                <a:lnTo>
                  <a:pt x="697" y="1264"/>
                </a:lnTo>
                <a:lnTo>
                  <a:pt x="680" y="1251"/>
                </a:lnTo>
                <a:close/>
                <a:moveTo>
                  <a:pt x="1462" y="1241"/>
                </a:moveTo>
                <a:lnTo>
                  <a:pt x="1432" y="1278"/>
                </a:lnTo>
                <a:lnTo>
                  <a:pt x="1504" y="1447"/>
                </a:lnTo>
                <a:lnTo>
                  <a:pt x="1554" y="1483"/>
                </a:lnTo>
                <a:lnTo>
                  <a:pt x="1913" y="1500"/>
                </a:lnTo>
                <a:lnTo>
                  <a:pt x="1945" y="1466"/>
                </a:lnTo>
                <a:lnTo>
                  <a:pt x="1876" y="1304"/>
                </a:lnTo>
                <a:lnTo>
                  <a:pt x="1813" y="1262"/>
                </a:lnTo>
                <a:lnTo>
                  <a:pt x="1462" y="1241"/>
                </a:lnTo>
                <a:close/>
                <a:moveTo>
                  <a:pt x="747" y="1235"/>
                </a:moveTo>
                <a:lnTo>
                  <a:pt x="770" y="1250"/>
                </a:lnTo>
                <a:lnTo>
                  <a:pt x="884" y="1321"/>
                </a:lnTo>
                <a:lnTo>
                  <a:pt x="852" y="1246"/>
                </a:lnTo>
                <a:lnTo>
                  <a:pt x="747" y="1235"/>
                </a:lnTo>
                <a:close/>
                <a:moveTo>
                  <a:pt x="1014" y="1211"/>
                </a:moveTo>
                <a:lnTo>
                  <a:pt x="1116" y="1453"/>
                </a:lnTo>
                <a:lnTo>
                  <a:pt x="1130" y="1461"/>
                </a:lnTo>
                <a:lnTo>
                  <a:pt x="1443" y="1476"/>
                </a:lnTo>
                <a:lnTo>
                  <a:pt x="1475" y="1444"/>
                </a:lnTo>
                <a:lnTo>
                  <a:pt x="1401" y="1272"/>
                </a:lnTo>
                <a:lnTo>
                  <a:pt x="1341" y="1232"/>
                </a:lnTo>
                <a:lnTo>
                  <a:pt x="1014" y="1211"/>
                </a:lnTo>
                <a:close/>
                <a:moveTo>
                  <a:pt x="364" y="1195"/>
                </a:moveTo>
                <a:lnTo>
                  <a:pt x="414" y="1309"/>
                </a:lnTo>
                <a:lnTo>
                  <a:pt x="451" y="1336"/>
                </a:lnTo>
                <a:lnTo>
                  <a:pt x="674" y="1352"/>
                </a:lnTo>
                <a:lnTo>
                  <a:pt x="695" y="1330"/>
                </a:lnTo>
                <a:lnTo>
                  <a:pt x="655" y="1233"/>
                </a:lnTo>
                <a:lnTo>
                  <a:pt x="648" y="1228"/>
                </a:lnTo>
                <a:lnTo>
                  <a:pt x="642" y="1224"/>
                </a:lnTo>
                <a:lnTo>
                  <a:pt x="364" y="1195"/>
                </a:lnTo>
                <a:close/>
                <a:moveTo>
                  <a:pt x="109" y="1167"/>
                </a:moveTo>
                <a:lnTo>
                  <a:pt x="171" y="1314"/>
                </a:lnTo>
                <a:lnTo>
                  <a:pt x="375" y="1329"/>
                </a:lnTo>
                <a:lnTo>
                  <a:pt x="396" y="1307"/>
                </a:lnTo>
                <a:lnTo>
                  <a:pt x="347" y="1193"/>
                </a:lnTo>
                <a:lnTo>
                  <a:pt x="109" y="1167"/>
                </a:lnTo>
                <a:close/>
                <a:moveTo>
                  <a:pt x="2268" y="1048"/>
                </a:moveTo>
                <a:lnTo>
                  <a:pt x="2240" y="1082"/>
                </a:lnTo>
                <a:lnTo>
                  <a:pt x="2303" y="1229"/>
                </a:lnTo>
                <a:lnTo>
                  <a:pt x="2365" y="1273"/>
                </a:lnTo>
                <a:lnTo>
                  <a:pt x="2680" y="1293"/>
                </a:lnTo>
                <a:lnTo>
                  <a:pt x="2586" y="1073"/>
                </a:lnTo>
                <a:lnTo>
                  <a:pt x="2268" y="1048"/>
                </a:lnTo>
                <a:close/>
                <a:moveTo>
                  <a:pt x="1821" y="1013"/>
                </a:moveTo>
                <a:lnTo>
                  <a:pt x="1795" y="1047"/>
                </a:lnTo>
                <a:lnTo>
                  <a:pt x="1862" y="1204"/>
                </a:lnTo>
                <a:lnTo>
                  <a:pt x="1920" y="1244"/>
                </a:lnTo>
                <a:lnTo>
                  <a:pt x="2241" y="1265"/>
                </a:lnTo>
                <a:lnTo>
                  <a:pt x="2275" y="1229"/>
                </a:lnTo>
                <a:lnTo>
                  <a:pt x="2209" y="1075"/>
                </a:lnTo>
                <a:lnTo>
                  <a:pt x="2153" y="1038"/>
                </a:lnTo>
                <a:lnTo>
                  <a:pt x="1821" y="1013"/>
                </a:lnTo>
                <a:close/>
                <a:moveTo>
                  <a:pt x="1345" y="976"/>
                </a:moveTo>
                <a:lnTo>
                  <a:pt x="1317" y="1009"/>
                </a:lnTo>
                <a:lnTo>
                  <a:pt x="1387" y="1171"/>
                </a:lnTo>
                <a:lnTo>
                  <a:pt x="1447" y="1213"/>
                </a:lnTo>
                <a:lnTo>
                  <a:pt x="1805" y="1236"/>
                </a:lnTo>
                <a:lnTo>
                  <a:pt x="1834" y="1205"/>
                </a:lnTo>
                <a:lnTo>
                  <a:pt x="1763" y="1035"/>
                </a:lnTo>
                <a:lnTo>
                  <a:pt x="1714" y="1005"/>
                </a:lnTo>
                <a:lnTo>
                  <a:pt x="1345" y="976"/>
                </a:lnTo>
                <a:close/>
                <a:moveTo>
                  <a:pt x="900" y="941"/>
                </a:moveTo>
                <a:lnTo>
                  <a:pt x="1002" y="1185"/>
                </a:lnTo>
                <a:lnTo>
                  <a:pt x="1329" y="1206"/>
                </a:lnTo>
                <a:lnTo>
                  <a:pt x="1359" y="1174"/>
                </a:lnTo>
                <a:lnTo>
                  <a:pt x="1289" y="1008"/>
                </a:lnTo>
                <a:lnTo>
                  <a:pt x="1224" y="966"/>
                </a:lnTo>
                <a:lnTo>
                  <a:pt x="900" y="941"/>
                </a:lnTo>
                <a:close/>
                <a:moveTo>
                  <a:pt x="2131" y="824"/>
                </a:moveTo>
                <a:lnTo>
                  <a:pt x="2195" y="975"/>
                </a:lnTo>
                <a:lnTo>
                  <a:pt x="2262" y="1021"/>
                </a:lnTo>
                <a:lnTo>
                  <a:pt x="2574" y="1045"/>
                </a:lnTo>
                <a:lnTo>
                  <a:pt x="2496" y="863"/>
                </a:lnTo>
                <a:lnTo>
                  <a:pt x="2131" y="824"/>
                </a:lnTo>
                <a:close/>
                <a:moveTo>
                  <a:pt x="2886" y="791"/>
                </a:moveTo>
                <a:lnTo>
                  <a:pt x="2889" y="791"/>
                </a:lnTo>
                <a:lnTo>
                  <a:pt x="2892" y="792"/>
                </a:lnTo>
                <a:lnTo>
                  <a:pt x="2895" y="794"/>
                </a:lnTo>
                <a:lnTo>
                  <a:pt x="2898" y="797"/>
                </a:lnTo>
                <a:lnTo>
                  <a:pt x="2899" y="800"/>
                </a:lnTo>
                <a:lnTo>
                  <a:pt x="2900" y="803"/>
                </a:lnTo>
                <a:lnTo>
                  <a:pt x="2900" y="879"/>
                </a:lnTo>
                <a:lnTo>
                  <a:pt x="2899" y="882"/>
                </a:lnTo>
                <a:lnTo>
                  <a:pt x="2898" y="886"/>
                </a:lnTo>
                <a:lnTo>
                  <a:pt x="2895" y="889"/>
                </a:lnTo>
                <a:lnTo>
                  <a:pt x="2890" y="890"/>
                </a:lnTo>
                <a:lnTo>
                  <a:pt x="2886" y="891"/>
                </a:lnTo>
                <a:lnTo>
                  <a:pt x="2883" y="890"/>
                </a:lnTo>
                <a:lnTo>
                  <a:pt x="2879" y="889"/>
                </a:lnTo>
                <a:lnTo>
                  <a:pt x="2877" y="886"/>
                </a:lnTo>
                <a:lnTo>
                  <a:pt x="2875" y="882"/>
                </a:lnTo>
                <a:lnTo>
                  <a:pt x="2874" y="879"/>
                </a:lnTo>
                <a:lnTo>
                  <a:pt x="2874" y="803"/>
                </a:lnTo>
                <a:lnTo>
                  <a:pt x="2875" y="799"/>
                </a:lnTo>
                <a:lnTo>
                  <a:pt x="2876" y="796"/>
                </a:lnTo>
                <a:lnTo>
                  <a:pt x="2879" y="793"/>
                </a:lnTo>
                <a:lnTo>
                  <a:pt x="2883" y="792"/>
                </a:lnTo>
                <a:lnTo>
                  <a:pt x="2886" y="791"/>
                </a:lnTo>
                <a:close/>
                <a:moveTo>
                  <a:pt x="1681" y="776"/>
                </a:moveTo>
                <a:lnTo>
                  <a:pt x="1748" y="935"/>
                </a:lnTo>
                <a:lnTo>
                  <a:pt x="1823" y="987"/>
                </a:lnTo>
                <a:lnTo>
                  <a:pt x="2135" y="1011"/>
                </a:lnTo>
                <a:lnTo>
                  <a:pt x="2168" y="978"/>
                </a:lnTo>
                <a:lnTo>
                  <a:pt x="2102" y="821"/>
                </a:lnTo>
                <a:lnTo>
                  <a:pt x="1681" y="776"/>
                </a:lnTo>
                <a:close/>
                <a:moveTo>
                  <a:pt x="550" y="734"/>
                </a:moveTo>
                <a:lnTo>
                  <a:pt x="512" y="734"/>
                </a:lnTo>
                <a:lnTo>
                  <a:pt x="478" y="736"/>
                </a:lnTo>
                <a:lnTo>
                  <a:pt x="457" y="738"/>
                </a:lnTo>
                <a:lnTo>
                  <a:pt x="436" y="741"/>
                </a:lnTo>
                <a:lnTo>
                  <a:pt x="415" y="744"/>
                </a:lnTo>
                <a:lnTo>
                  <a:pt x="395" y="749"/>
                </a:lnTo>
                <a:lnTo>
                  <a:pt x="376" y="755"/>
                </a:lnTo>
                <a:lnTo>
                  <a:pt x="360" y="764"/>
                </a:lnTo>
                <a:lnTo>
                  <a:pt x="347" y="773"/>
                </a:lnTo>
                <a:lnTo>
                  <a:pt x="336" y="785"/>
                </a:lnTo>
                <a:lnTo>
                  <a:pt x="331" y="798"/>
                </a:lnTo>
                <a:lnTo>
                  <a:pt x="329" y="817"/>
                </a:lnTo>
                <a:lnTo>
                  <a:pt x="333" y="837"/>
                </a:lnTo>
                <a:lnTo>
                  <a:pt x="341" y="860"/>
                </a:lnTo>
                <a:lnTo>
                  <a:pt x="355" y="884"/>
                </a:lnTo>
                <a:lnTo>
                  <a:pt x="372" y="909"/>
                </a:lnTo>
                <a:lnTo>
                  <a:pt x="393" y="935"/>
                </a:lnTo>
                <a:lnTo>
                  <a:pt x="416" y="962"/>
                </a:lnTo>
                <a:lnTo>
                  <a:pt x="443" y="989"/>
                </a:lnTo>
                <a:lnTo>
                  <a:pt x="471" y="1017"/>
                </a:lnTo>
                <a:lnTo>
                  <a:pt x="502" y="1044"/>
                </a:lnTo>
                <a:lnTo>
                  <a:pt x="532" y="1073"/>
                </a:lnTo>
                <a:lnTo>
                  <a:pt x="564" y="1100"/>
                </a:lnTo>
                <a:lnTo>
                  <a:pt x="597" y="1126"/>
                </a:lnTo>
                <a:lnTo>
                  <a:pt x="629" y="1151"/>
                </a:lnTo>
                <a:lnTo>
                  <a:pt x="661" y="1175"/>
                </a:lnTo>
                <a:lnTo>
                  <a:pt x="830" y="1193"/>
                </a:lnTo>
                <a:lnTo>
                  <a:pt x="638" y="734"/>
                </a:lnTo>
                <a:lnTo>
                  <a:pt x="637" y="739"/>
                </a:lnTo>
                <a:lnTo>
                  <a:pt x="591" y="736"/>
                </a:lnTo>
                <a:lnTo>
                  <a:pt x="550" y="734"/>
                </a:lnTo>
                <a:close/>
                <a:moveTo>
                  <a:pt x="1197" y="725"/>
                </a:moveTo>
                <a:lnTo>
                  <a:pt x="1275" y="909"/>
                </a:lnTo>
                <a:lnTo>
                  <a:pt x="1333" y="948"/>
                </a:lnTo>
                <a:lnTo>
                  <a:pt x="1689" y="977"/>
                </a:lnTo>
                <a:lnTo>
                  <a:pt x="1722" y="941"/>
                </a:lnTo>
                <a:lnTo>
                  <a:pt x="1651" y="773"/>
                </a:lnTo>
                <a:lnTo>
                  <a:pt x="1197" y="725"/>
                </a:lnTo>
                <a:close/>
                <a:moveTo>
                  <a:pt x="2677" y="723"/>
                </a:moveTo>
                <a:lnTo>
                  <a:pt x="2683" y="725"/>
                </a:lnTo>
                <a:lnTo>
                  <a:pt x="2685" y="728"/>
                </a:lnTo>
                <a:lnTo>
                  <a:pt x="2687" y="730"/>
                </a:lnTo>
                <a:lnTo>
                  <a:pt x="2688" y="734"/>
                </a:lnTo>
                <a:lnTo>
                  <a:pt x="2688" y="738"/>
                </a:lnTo>
                <a:lnTo>
                  <a:pt x="2687" y="741"/>
                </a:lnTo>
                <a:lnTo>
                  <a:pt x="2685" y="744"/>
                </a:lnTo>
                <a:lnTo>
                  <a:pt x="2642" y="803"/>
                </a:lnTo>
                <a:lnTo>
                  <a:pt x="2639" y="807"/>
                </a:lnTo>
                <a:lnTo>
                  <a:pt x="2635" y="809"/>
                </a:lnTo>
                <a:lnTo>
                  <a:pt x="2631" y="809"/>
                </a:lnTo>
                <a:lnTo>
                  <a:pt x="2628" y="809"/>
                </a:lnTo>
                <a:lnTo>
                  <a:pt x="2623" y="807"/>
                </a:lnTo>
                <a:lnTo>
                  <a:pt x="2621" y="804"/>
                </a:lnTo>
                <a:lnTo>
                  <a:pt x="2619" y="801"/>
                </a:lnTo>
                <a:lnTo>
                  <a:pt x="2618" y="798"/>
                </a:lnTo>
                <a:lnTo>
                  <a:pt x="2618" y="795"/>
                </a:lnTo>
                <a:lnTo>
                  <a:pt x="2619" y="793"/>
                </a:lnTo>
                <a:lnTo>
                  <a:pt x="2619" y="791"/>
                </a:lnTo>
                <a:lnTo>
                  <a:pt x="2620" y="789"/>
                </a:lnTo>
                <a:lnTo>
                  <a:pt x="2664" y="728"/>
                </a:lnTo>
                <a:lnTo>
                  <a:pt x="2669" y="724"/>
                </a:lnTo>
                <a:lnTo>
                  <a:pt x="2677" y="723"/>
                </a:lnTo>
                <a:close/>
                <a:moveTo>
                  <a:pt x="3097" y="722"/>
                </a:moveTo>
                <a:lnTo>
                  <a:pt x="3103" y="723"/>
                </a:lnTo>
                <a:lnTo>
                  <a:pt x="3108" y="727"/>
                </a:lnTo>
                <a:lnTo>
                  <a:pt x="3152" y="787"/>
                </a:lnTo>
                <a:lnTo>
                  <a:pt x="3155" y="794"/>
                </a:lnTo>
                <a:lnTo>
                  <a:pt x="3154" y="800"/>
                </a:lnTo>
                <a:lnTo>
                  <a:pt x="3149" y="806"/>
                </a:lnTo>
                <a:lnTo>
                  <a:pt x="3146" y="807"/>
                </a:lnTo>
                <a:lnTo>
                  <a:pt x="3142" y="808"/>
                </a:lnTo>
                <a:lnTo>
                  <a:pt x="3139" y="808"/>
                </a:lnTo>
                <a:lnTo>
                  <a:pt x="3137" y="807"/>
                </a:lnTo>
                <a:lnTo>
                  <a:pt x="3133" y="804"/>
                </a:lnTo>
                <a:lnTo>
                  <a:pt x="3131" y="802"/>
                </a:lnTo>
                <a:lnTo>
                  <a:pt x="3087" y="742"/>
                </a:lnTo>
                <a:lnTo>
                  <a:pt x="3085" y="736"/>
                </a:lnTo>
                <a:lnTo>
                  <a:pt x="3086" y="729"/>
                </a:lnTo>
                <a:lnTo>
                  <a:pt x="3091" y="724"/>
                </a:lnTo>
                <a:lnTo>
                  <a:pt x="3097" y="722"/>
                </a:lnTo>
                <a:close/>
                <a:moveTo>
                  <a:pt x="790" y="681"/>
                </a:moveTo>
                <a:lnTo>
                  <a:pt x="888" y="914"/>
                </a:lnTo>
                <a:lnTo>
                  <a:pt x="1213" y="939"/>
                </a:lnTo>
                <a:lnTo>
                  <a:pt x="1245" y="905"/>
                </a:lnTo>
                <a:lnTo>
                  <a:pt x="1168" y="722"/>
                </a:lnTo>
                <a:lnTo>
                  <a:pt x="790" y="681"/>
                </a:lnTo>
                <a:close/>
                <a:moveTo>
                  <a:pt x="723" y="592"/>
                </a:moveTo>
                <a:lnTo>
                  <a:pt x="2522" y="786"/>
                </a:lnTo>
                <a:lnTo>
                  <a:pt x="2532" y="788"/>
                </a:lnTo>
                <a:lnTo>
                  <a:pt x="2543" y="792"/>
                </a:lnTo>
                <a:lnTo>
                  <a:pt x="2551" y="799"/>
                </a:lnTo>
                <a:lnTo>
                  <a:pt x="2557" y="810"/>
                </a:lnTo>
                <a:lnTo>
                  <a:pt x="2859" y="1511"/>
                </a:lnTo>
                <a:lnTo>
                  <a:pt x="2940" y="1567"/>
                </a:lnTo>
                <a:lnTo>
                  <a:pt x="2967" y="1585"/>
                </a:lnTo>
                <a:lnTo>
                  <a:pt x="2985" y="1567"/>
                </a:lnTo>
                <a:lnTo>
                  <a:pt x="3000" y="1548"/>
                </a:lnTo>
                <a:lnTo>
                  <a:pt x="3012" y="1530"/>
                </a:lnTo>
                <a:lnTo>
                  <a:pt x="3018" y="1521"/>
                </a:lnTo>
                <a:lnTo>
                  <a:pt x="3027" y="1517"/>
                </a:lnTo>
                <a:lnTo>
                  <a:pt x="3037" y="1515"/>
                </a:lnTo>
                <a:lnTo>
                  <a:pt x="3047" y="1517"/>
                </a:lnTo>
                <a:lnTo>
                  <a:pt x="3055" y="1523"/>
                </a:lnTo>
                <a:lnTo>
                  <a:pt x="3060" y="1532"/>
                </a:lnTo>
                <a:lnTo>
                  <a:pt x="3062" y="1541"/>
                </a:lnTo>
                <a:lnTo>
                  <a:pt x="3060" y="1550"/>
                </a:lnTo>
                <a:lnTo>
                  <a:pt x="3048" y="1591"/>
                </a:lnTo>
                <a:lnTo>
                  <a:pt x="3039" y="1634"/>
                </a:lnTo>
                <a:lnTo>
                  <a:pt x="3112" y="1688"/>
                </a:lnTo>
                <a:lnTo>
                  <a:pt x="3181" y="1741"/>
                </a:lnTo>
                <a:lnTo>
                  <a:pt x="3228" y="1736"/>
                </a:lnTo>
                <a:lnTo>
                  <a:pt x="3273" y="1729"/>
                </a:lnTo>
                <a:lnTo>
                  <a:pt x="3318" y="1718"/>
                </a:lnTo>
                <a:lnTo>
                  <a:pt x="3362" y="1704"/>
                </a:lnTo>
                <a:lnTo>
                  <a:pt x="3404" y="1685"/>
                </a:lnTo>
                <a:lnTo>
                  <a:pt x="3413" y="1682"/>
                </a:lnTo>
                <a:lnTo>
                  <a:pt x="3422" y="1683"/>
                </a:lnTo>
                <a:lnTo>
                  <a:pt x="3432" y="1688"/>
                </a:lnTo>
                <a:lnTo>
                  <a:pt x="3438" y="1695"/>
                </a:lnTo>
                <a:lnTo>
                  <a:pt x="3441" y="1705"/>
                </a:lnTo>
                <a:lnTo>
                  <a:pt x="3441" y="1714"/>
                </a:lnTo>
                <a:lnTo>
                  <a:pt x="3437" y="1724"/>
                </a:lnTo>
                <a:lnTo>
                  <a:pt x="3431" y="1730"/>
                </a:lnTo>
                <a:lnTo>
                  <a:pt x="3406" y="1750"/>
                </a:lnTo>
                <a:lnTo>
                  <a:pt x="3384" y="1775"/>
                </a:lnTo>
                <a:lnTo>
                  <a:pt x="3362" y="1804"/>
                </a:lnTo>
                <a:lnTo>
                  <a:pt x="3342" y="1836"/>
                </a:lnTo>
                <a:lnTo>
                  <a:pt x="3323" y="1873"/>
                </a:lnTo>
                <a:lnTo>
                  <a:pt x="3350" y="1905"/>
                </a:lnTo>
                <a:lnTo>
                  <a:pt x="3371" y="1936"/>
                </a:lnTo>
                <a:lnTo>
                  <a:pt x="3387" y="1966"/>
                </a:lnTo>
                <a:lnTo>
                  <a:pt x="3397" y="1995"/>
                </a:lnTo>
                <a:lnTo>
                  <a:pt x="3403" y="2022"/>
                </a:lnTo>
                <a:lnTo>
                  <a:pt x="3402" y="2049"/>
                </a:lnTo>
                <a:lnTo>
                  <a:pt x="3394" y="2074"/>
                </a:lnTo>
                <a:lnTo>
                  <a:pt x="3383" y="2098"/>
                </a:lnTo>
                <a:lnTo>
                  <a:pt x="3367" y="2118"/>
                </a:lnTo>
                <a:lnTo>
                  <a:pt x="3346" y="2135"/>
                </a:lnTo>
                <a:lnTo>
                  <a:pt x="3321" y="2149"/>
                </a:lnTo>
                <a:lnTo>
                  <a:pt x="3291" y="2160"/>
                </a:lnTo>
                <a:lnTo>
                  <a:pt x="3256" y="2168"/>
                </a:lnTo>
                <a:lnTo>
                  <a:pt x="3216" y="2173"/>
                </a:lnTo>
                <a:lnTo>
                  <a:pt x="3172" y="2175"/>
                </a:lnTo>
                <a:lnTo>
                  <a:pt x="3153" y="2204"/>
                </a:lnTo>
                <a:lnTo>
                  <a:pt x="3132" y="2230"/>
                </a:lnTo>
                <a:lnTo>
                  <a:pt x="3110" y="2254"/>
                </a:lnTo>
                <a:lnTo>
                  <a:pt x="3087" y="2275"/>
                </a:lnTo>
                <a:lnTo>
                  <a:pt x="3062" y="2292"/>
                </a:lnTo>
                <a:lnTo>
                  <a:pt x="3036" y="2308"/>
                </a:lnTo>
                <a:lnTo>
                  <a:pt x="3007" y="2318"/>
                </a:lnTo>
                <a:lnTo>
                  <a:pt x="2976" y="2326"/>
                </a:lnTo>
                <a:lnTo>
                  <a:pt x="2943" y="2328"/>
                </a:lnTo>
                <a:lnTo>
                  <a:pt x="2908" y="2326"/>
                </a:lnTo>
                <a:lnTo>
                  <a:pt x="2872" y="2318"/>
                </a:lnTo>
                <a:lnTo>
                  <a:pt x="2833" y="2306"/>
                </a:lnTo>
                <a:lnTo>
                  <a:pt x="2833" y="2306"/>
                </a:lnTo>
                <a:lnTo>
                  <a:pt x="2795" y="2311"/>
                </a:lnTo>
                <a:lnTo>
                  <a:pt x="2755" y="2313"/>
                </a:lnTo>
                <a:lnTo>
                  <a:pt x="2713" y="2311"/>
                </a:lnTo>
                <a:lnTo>
                  <a:pt x="2669" y="2307"/>
                </a:lnTo>
                <a:lnTo>
                  <a:pt x="2621" y="2300"/>
                </a:lnTo>
                <a:lnTo>
                  <a:pt x="2617" y="2304"/>
                </a:lnTo>
                <a:lnTo>
                  <a:pt x="2614" y="2308"/>
                </a:lnTo>
                <a:lnTo>
                  <a:pt x="2588" y="2334"/>
                </a:lnTo>
                <a:lnTo>
                  <a:pt x="2474" y="2469"/>
                </a:lnTo>
                <a:lnTo>
                  <a:pt x="2419" y="2450"/>
                </a:lnTo>
                <a:lnTo>
                  <a:pt x="2421" y="2448"/>
                </a:lnTo>
                <a:lnTo>
                  <a:pt x="2427" y="2442"/>
                </a:lnTo>
                <a:lnTo>
                  <a:pt x="2435" y="2435"/>
                </a:lnTo>
                <a:lnTo>
                  <a:pt x="2447" y="2424"/>
                </a:lnTo>
                <a:lnTo>
                  <a:pt x="2462" y="2411"/>
                </a:lnTo>
                <a:lnTo>
                  <a:pt x="2478" y="2394"/>
                </a:lnTo>
                <a:lnTo>
                  <a:pt x="2497" y="2377"/>
                </a:lnTo>
                <a:lnTo>
                  <a:pt x="2517" y="2356"/>
                </a:lnTo>
                <a:lnTo>
                  <a:pt x="2538" y="2333"/>
                </a:lnTo>
                <a:lnTo>
                  <a:pt x="2558" y="2307"/>
                </a:lnTo>
                <a:lnTo>
                  <a:pt x="2579" y="2281"/>
                </a:lnTo>
                <a:lnTo>
                  <a:pt x="2550" y="2241"/>
                </a:lnTo>
                <a:lnTo>
                  <a:pt x="2525" y="2201"/>
                </a:lnTo>
                <a:lnTo>
                  <a:pt x="2505" y="2164"/>
                </a:lnTo>
                <a:lnTo>
                  <a:pt x="2491" y="2127"/>
                </a:lnTo>
                <a:lnTo>
                  <a:pt x="2482" y="2091"/>
                </a:lnTo>
                <a:lnTo>
                  <a:pt x="2478" y="2056"/>
                </a:lnTo>
                <a:lnTo>
                  <a:pt x="2438" y="2044"/>
                </a:lnTo>
                <a:lnTo>
                  <a:pt x="2442" y="2074"/>
                </a:lnTo>
                <a:lnTo>
                  <a:pt x="2368" y="2074"/>
                </a:lnTo>
                <a:lnTo>
                  <a:pt x="2368" y="2201"/>
                </a:lnTo>
                <a:lnTo>
                  <a:pt x="2497" y="2208"/>
                </a:lnTo>
                <a:lnTo>
                  <a:pt x="2525" y="2248"/>
                </a:lnTo>
                <a:lnTo>
                  <a:pt x="2520" y="2255"/>
                </a:lnTo>
                <a:lnTo>
                  <a:pt x="2516" y="2260"/>
                </a:lnTo>
                <a:lnTo>
                  <a:pt x="2368" y="2253"/>
                </a:lnTo>
                <a:lnTo>
                  <a:pt x="2368" y="2301"/>
                </a:lnTo>
                <a:lnTo>
                  <a:pt x="2504" y="2273"/>
                </a:lnTo>
                <a:lnTo>
                  <a:pt x="2501" y="2277"/>
                </a:lnTo>
                <a:lnTo>
                  <a:pt x="2498" y="2280"/>
                </a:lnTo>
                <a:lnTo>
                  <a:pt x="2487" y="2291"/>
                </a:lnTo>
                <a:lnTo>
                  <a:pt x="2465" y="2314"/>
                </a:lnTo>
                <a:lnTo>
                  <a:pt x="2458" y="2321"/>
                </a:lnTo>
                <a:lnTo>
                  <a:pt x="2452" y="2329"/>
                </a:lnTo>
                <a:lnTo>
                  <a:pt x="2446" y="2333"/>
                </a:lnTo>
                <a:lnTo>
                  <a:pt x="2440" y="2338"/>
                </a:lnTo>
                <a:lnTo>
                  <a:pt x="2347" y="2358"/>
                </a:lnTo>
                <a:lnTo>
                  <a:pt x="1777" y="2439"/>
                </a:lnTo>
                <a:lnTo>
                  <a:pt x="1774" y="2439"/>
                </a:lnTo>
                <a:lnTo>
                  <a:pt x="1764" y="2437"/>
                </a:lnTo>
                <a:lnTo>
                  <a:pt x="1755" y="2431"/>
                </a:lnTo>
                <a:lnTo>
                  <a:pt x="1750" y="2423"/>
                </a:lnTo>
                <a:lnTo>
                  <a:pt x="1748" y="2411"/>
                </a:lnTo>
                <a:lnTo>
                  <a:pt x="1752" y="2400"/>
                </a:lnTo>
                <a:lnTo>
                  <a:pt x="1759" y="2391"/>
                </a:lnTo>
                <a:lnTo>
                  <a:pt x="2045" y="2203"/>
                </a:lnTo>
                <a:lnTo>
                  <a:pt x="2008" y="2074"/>
                </a:lnTo>
                <a:lnTo>
                  <a:pt x="1226" y="2074"/>
                </a:lnTo>
                <a:lnTo>
                  <a:pt x="1216" y="2073"/>
                </a:lnTo>
                <a:lnTo>
                  <a:pt x="1205" y="2068"/>
                </a:lnTo>
                <a:lnTo>
                  <a:pt x="1197" y="2061"/>
                </a:lnTo>
                <a:lnTo>
                  <a:pt x="1191" y="2051"/>
                </a:lnTo>
                <a:lnTo>
                  <a:pt x="1188" y="2044"/>
                </a:lnTo>
                <a:lnTo>
                  <a:pt x="1102" y="2044"/>
                </a:lnTo>
                <a:lnTo>
                  <a:pt x="1102" y="2123"/>
                </a:lnTo>
                <a:lnTo>
                  <a:pt x="1353" y="2136"/>
                </a:lnTo>
                <a:lnTo>
                  <a:pt x="1358" y="2136"/>
                </a:lnTo>
                <a:lnTo>
                  <a:pt x="1361" y="2138"/>
                </a:lnTo>
                <a:lnTo>
                  <a:pt x="1366" y="2142"/>
                </a:lnTo>
                <a:lnTo>
                  <a:pt x="1368" y="2145"/>
                </a:lnTo>
                <a:lnTo>
                  <a:pt x="1369" y="2150"/>
                </a:lnTo>
                <a:lnTo>
                  <a:pt x="1368" y="2158"/>
                </a:lnTo>
                <a:lnTo>
                  <a:pt x="1363" y="2164"/>
                </a:lnTo>
                <a:lnTo>
                  <a:pt x="1355" y="2167"/>
                </a:lnTo>
                <a:lnTo>
                  <a:pt x="1089" y="2222"/>
                </a:lnTo>
                <a:lnTo>
                  <a:pt x="731" y="2273"/>
                </a:lnTo>
                <a:lnTo>
                  <a:pt x="728" y="2273"/>
                </a:lnTo>
                <a:lnTo>
                  <a:pt x="725" y="2272"/>
                </a:lnTo>
                <a:lnTo>
                  <a:pt x="721" y="2271"/>
                </a:lnTo>
                <a:lnTo>
                  <a:pt x="717" y="2269"/>
                </a:lnTo>
                <a:lnTo>
                  <a:pt x="715" y="2266"/>
                </a:lnTo>
                <a:lnTo>
                  <a:pt x="713" y="2263"/>
                </a:lnTo>
                <a:lnTo>
                  <a:pt x="712" y="2256"/>
                </a:lnTo>
                <a:lnTo>
                  <a:pt x="714" y="2248"/>
                </a:lnTo>
                <a:lnTo>
                  <a:pt x="719" y="2243"/>
                </a:lnTo>
                <a:lnTo>
                  <a:pt x="899" y="2124"/>
                </a:lnTo>
                <a:lnTo>
                  <a:pt x="876" y="2044"/>
                </a:lnTo>
                <a:lnTo>
                  <a:pt x="383" y="2044"/>
                </a:lnTo>
                <a:lnTo>
                  <a:pt x="375" y="2042"/>
                </a:lnTo>
                <a:lnTo>
                  <a:pt x="367" y="2037"/>
                </a:lnTo>
                <a:lnTo>
                  <a:pt x="361" y="2029"/>
                </a:lnTo>
                <a:lnTo>
                  <a:pt x="2" y="1174"/>
                </a:lnTo>
                <a:lnTo>
                  <a:pt x="0" y="1163"/>
                </a:lnTo>
                <a:lnTo>
                  <a:pt x="3" y="1153"/>
                </a:lnTo>
                <a:lnTo>
                  <a:pt x="10" y="1145"/>
                </a:lnTo>
                <a:lnTo>
                  <a:pt x="52" y="1114"/>
                </a:lnTo>
                <a:lnTo>
                  <a:pt x="53" y="1113"/>
                </a:lnTo>
                <a:lnTo>
                  <a:pt x="56" y="1112"/>
                </a:lnTo>
                <a:lnTo>
                  <a:pt x="60" y="1111"/>
                </a:lnTo>
                <a:lnTo>
                  <a:pt x="61" y="1111"/>
                </a:lnTo>
                <a:lnTo>
                  <a:pt x="66" y="1110"/>
                </a:lnTo>
                <a:lnTo>
                  <a:pt x="66" y="1110"/>
                </a:lnTo>
                <a:lnTo>
                  <a:pt x="562" y="1163"/>
                </a:lnTo>
                <a:lnTo>
                  <a:pt x="532" y="1139"/>
                </a:lnTo>
                <a:lnTo>
                  <a:pt x="501" y="1113"/>
                </a:lnTo>
                <a:lnTo>
                  <a:pt x="470" y="1086"/>
                </a:lnTo>
                <a:lnTo>
                  <a:pt x="440" y="1059"/>
                </a:lnTo>
                <a:lnTo>
                  <a:pt x="411" y="1031"/>
                </a:lnTo>
                <a:lnTo>
                  <a:pt x="383" y="1002"/>
                </a:lnTo>
                <a:lnTo>
                  <a:pt x="358" y="973"/>
                </a:lnTo>
                <a:lnTo>
                  <a:pt x="335" y="944"/>
                </a:lnTo>
                <a:lnTo>
                  <a:pt x="316" y="916"/>
                </a:lnTo>
                <a:lnTo>
                  <a:pt x="300" y="888"/>
                </a:lnTo>
                <a:lnTo>
                  <a:pt x="288" y="861"/>
                </a:lnTo>
                <a:lnTo>
                  <a:pt x="280" y="835"/>
                </a:lnTo>
                <a:lnTo>
                  <a:pt x="278" y="810"/>
                </a:lnTo>
                <a:lnTo>
                  <a:pt x="281" y="786"/>
                </a:lnTo>
                <a:lnTo>
                  <a:pt x="288" y="765"/>
                </a:lnTo>
                <a:lnTo>
                  <a:pt x="301" y="746"/>
                </a:lnTo>
                <a:lnTo>
                  <a:pt x="317" y="729"/>
                </a:lnTo>
                <a:lnTo>
                  <a:pt x="339" y="716"/>
                </a:lnTo>
                <a:lnTo>
                  <a:pt x="365" y="704"/>
                </a:lnTo>
                <a:lnTo>
                  <a:pt x="397" y="695"/>
                </a:lnTo>
                <a:lnTo>
                  <a:pt x="433" y="689"/>
                </a:lnTo>
                <a:lnTo>
                  <a:pt x="473" y="683"/>
                </a:lnTo>
                <a:lnTo>
                  <a:pt x="525" y="681"/>
                </a:lnTo>
                <a:lnTo>
                  <a:pt x="574" y="682"/>
                </a:lnTo>
                <a:lnTo>
                  <a:pt x="619" y="686"/>
                </a:lnTo>
                <a:lnTo>
                  <a:pt x="618" y="674"/>
                </a:lnTo>
                <a:lnTo>
                  <a:pt x="620" y="664"/>
                </a:lnTo>
                <a:lnTo>
                  <a:pt x="625" y="654"/>
                </a:lnTo>
                <a:lnTo>
                  <a:pt x="634" y="646"/>
                </a:lnTo>
                <a:lnTo>
                  <a:pt x="700" y="599"/>
                </a:lnTo>
                <a:lnTo>
                  <a:pt x="702" y="597"/>
                </a:lnTo>
                <a:lnTo>
                  <a:pt x="705" y="596"/>
                </a:lnTo>
                <a:lnTo>
                  <a:pt x="708" y="594"/>
                </a:lnTo>
                <a:lnTo>
                  <a:pt x="711" y="593"/>
                </a:lnTo>
                <a:lnTo>
                  <a:pt x="712" y="593"/>
                </a:lnTo>
                <a:lnTo>
                  <a:pt x="713" y="593"/>
                </a:lnTo>
                <a:lnTo>
                  <a:pt x="717" y="592"/>
                </a:lnTo>
                <a:lnTo>
                  <a:pt x="722" y="592"/>
                </a:lnTo>
                <a:lnTo>
                  <a:pt x="723" y="592"/>
                </a:lnTo>
                <a:close/>
                <a:moveTo>
                  <a:pt x="2544" y="544"/>
                </a:moveTo>
                <a:lnTo>
                  <a:pt x="2548" y="545"/>
                </a:lnTo>
                <a:lnTo>
                  <a:pt x="2551" y="547"/>
                </a:lnTo>
                <a:lnTo>
                  <a:pt x="2554" y="550"/>
                </a:lnTo>
                <a:lnTo>
                  <a:pt x="2556" y="553"/>
                </a:lnTo>
                <a:lnTo>
                  <a:pt x="2556" y="557"/>
                </a:lnTo>
                <a:lnTo>
                  <a:pt x="2556" y="561"/>
                </a:lnTo>
                <a:lnTo>
                  <a:pt x="2554" y="565"/>
                </a:lnTo>
                <a:lnTo>
                  <a:pt x="2551" y="568"/>
                </a:lnTo>
                <a:lnTo>
                  <a:pt x="2548" y="570"/>
                </a:lnTo>
                <a:lnTo>
                  <a:pt x="2548" y="570"/>
                </a:lnTo>
                <a:lnTo>
                  <a:pt x="2477" y="593"/>
                </a:lnTo>
                <a:lnTo>
                  <a:pt x="2473" y="593"/>
                </a:lnTo>
                <a:lnTo>
                  <a:pt x="2469" y="593"/>
                </a:lnTo>
                <a:lnTo>
                  <a:pt x="2465" y="591"/>
                </a:lnTo>
                <a:lnTo>
                  <a:pt x="2462" y="587"/>
                </a:lnTo>
                <a:lnTo>
                  <a:pt x="2460" y="584"/>
                </a:lnTo>
                <a:lnTo>
                  <a:pt x="2460" y="581"/>
                </a:lnTo>
                <a:lnTo>
                  <a:pt x="2460" y="579"/>
                </a:lnTo>
                <a:lnTo>
                  <a:pt x="2461" y="575"/>
                </a:lnTo>
                <a:lnTo>
                  <a:pt x="2463" y="572"/>
                </a:lnTo>
                <a:lnTo>
                  <a:pt x="2465" y="570"/>
                </a:lnTo>
                <a:lnTo>
                  <a:pt x="2469" y="568"/>
                </a:lnTo>
                <a:lnTo>
                  <a:pt x="2540" y="545"/>
                </a:lnTo>
                <a:lnTo>
                  <a:pt x="2544" y="544"/>
                </a:lnTo>
                <a:close/>
                <a:moveTo>
                  <a:pt x="3229" y="543"/>
                </a:moveTo>
                <a:lnTo>
                  <a:pt x="3233" y="543"/>
                </a:lnTo>
                <a:lnTo>
                  <a:pt x="3303" y="566"/>
                </a:lnTo>
                <a:lnTo>
                  <a:pt x="3307" y="568"/>
                </a:lnTo>
                <a:lnTo>
                  <a:pt x="3309" y="571"/>
                </a:lnTo>
                <a:lnTo>
                  <a:pt x="3311" y="574"/>
                </a:lnTo>
                <a:lnTo>
                  <a:pt x="3313" y="578"/>
                </a:lnTo>
                <a:lnTo>
                  <a:pt x="3311" y="582"/>
                </a:lnTo>
                <a:lnTo>
                  <a:pt x="3309" y="585"/>
                </a:lnTo>
                <a:lnTo>
                  <a:pt x="3307" y="589"/>
                </a:lnTo>
                <a:lnTo>
                  <a:pt x="3303" y="591"/>
                </a:lnTo>
                <a:lnTo>
                  <a:pt x="3299" y="591"/>
                </a:lnTo>
                <a:lnTo>
                  <a:pt x="3297" y="591"/>
                </a:lnTo>
                <a:lnTo>
                  <a:pt x="3295" y="591"/>
                </a:lnTo>
                <a:lnTo>
                  <a:pt x="3225" y="568"/>
                </a:lnTo>
                <a:lnTo>
                  <a:pt x="3220" y="566"/>
                </a:lnTo>
                <a:lnTo>
                  <a:pt x="3218" y="562"/>
                </a:lnTo>
                <a:lnTo>
                  <a:pt x="3216" y="559"/>
                </a:lnTo>
                <a:lnTo>
                  <a:pt x="3215" y="555"/>
                </a:lnTo>
                <a:lnTo>
                  <a:pt x="3216" y="551"/>
                </a:lnTo>
                <a:lnTo>
                  <a:pt x="3218" y="548"/>
                </a:lnTo>
                <a:lnTo>
                  <a:pt x="3221" y="545"/>
                </a:lnTo>
                <a:lnTo>
                  <a:pt x="3225" y="543"/>
                </a:lnTo>
                <a:lnTo>
                  <a:pt x="3229" y="543"/>
                </a:lnTo>
                <a:close/>
                <a:moveTo>
                  <a:pt x="2473" y="300"/>
                </a:moveTo>
                <a:lnTo>
                  <a:pt x="2477" y="301"/>
                </a:lnTo>
                <a:lnTo>
                  <a:pt x="2547" y="324"/>
                </a:lnTo>
                <a:lnTo>
                  <a:pt x="2551" y="325"/>
                </a:lnTo>
                <a:lnTo>
                  <a:pt x="2553" y="328"/>
                </a:lnTo>
                <a:lnTo>
                  <a:pt x="2555" y="332"/>
                </a:lnTo>
                <a:lnTo>
                  <a:pt x="2556" y="335"/>
                </a:lnTo>
                <a:lnTo>
                  <a:pt x="2555" y="339"/>
                </a:lnTo>
                <a:lnTo>
                  <a:pt x="2553" y="343"/>
                </a:lnTo>
                <a:lnTo>
                  <a:pt x="2551" y="346"/>
                </a:lnTo>
                <a:lnTo>
                  <a:pt x="2547" y="348"/>
                </a:lnTo>
                <a:lnTo>
                  <a:pt x="2543" y="349"/>
                </a:lnTo>
                <a:lnTo>
                  <a:pt x="2543" y="349"/>
                </a:lnTo>
                <a:lnTo>
                  <a:pt x="2541" y="349"/>
                </a:lnTo>
                <a:lnTo>
                  <a:pt x="2539" y="348"/>
                </a:lnTo>
                <a:lnTo>
                  <a:pt x="2468" y="325"/>
                </a:lnTo>
                <a:lnTo>
                  <a:pt x="2465" y="324"/>
                </a:lnTo>
                <a:lnTo>
                  <a:pt x="2462" y="320"/>
                </a:lnTo>
                <a:lnTo>
                  <a:pt x="2460" y="317"/>
                </a:lnTo>
                <a:lnTo>
                  <a:pt x="2459" y="314"/>
                </a:lnTo>
                <a:lnTo>
                  <a:pt x="2459" y="311"/>
                </a:lnTo>
                <a:lnTo>
                  <a:pt x="2460" y="309"/>
                </a:lnTo>
                <a:lnTo>
                  <a:pt x="2462" y="305"/>
                </a:lnTo>
                <a:lnTo>
                  <a:pt x="2464" y="302"/>
                </a:lnTo>
                <a:lnTo>
                  <a:pt x="2468" y="301"/>
                </a:lnTo>
                <a:lnTo>
                  <a:pt x="2473" y="300"/>
                </a:lnTo>
                <a:close/>
                <a:moveTo>
                  <a:pt x="3299" y="297"/>
                </a:moveTo>
                <a:lnTo>
                  <a:pt x="3303" y="298"/>
                </a:lnTo>
                <a:lnTo>
                  <a:pt x="3306" y="301"/>
                </a:lnTo>
                <a:lnTo>
                  <a:pt x="3309" y="303"/>
                </a:lnTo>
                <a:lnTo>
                  <a:pt x="3311" y="307"/>
                </a:lnTo>
                <a:lnTo>
                  <a:pt x="3311" y="311"/>
                </a:lnTo>
                <a:lnTo>
                  <a:pt x="3310" y="314"/>
                </a:lnTo>
                <a:lnTo>
                  <a:pt x="3309" y="318"/>
                </a:lnTo>
                <a:lnTo>
                  <a:pt x="3306" y="321"/>
                </a:lnTo>
                <a:lnTo>
                  <a:pt x="3303" y="322"/>
                </a:lnTo>
                <a:lnTo>
                  <a:pt x="3232" y="345"/>
                </a:lnTo>
                <a:lnTo>
                  <a:pt x="3230" y="346"/>
                </a:lnTo>
                <a:lnTo>
                  <a:pt x="3228" y="346"/>
                </a:lnTo>
                <a:lnTo>
                  <a:pt x="3224" y="345"/>
                </a:lnTo>
                <a:lnTo>
                  <a:pt x="3220" y="344"/>
                </a:lnTo>
                <a:lnTo>
                  <a:pt x="3217" y="341"/>
                </a:lnTo>
                <a:lnTo>
                  <a:pt x="3215" y="337"/>
                </a:lnTo>
                <a:lnTo>
                  <a:pt x="3215" y="334"/>
                </a:lnTo>
                <a:lnTo>
                  <a:pt x="3215" y="330"/>
                </a:lnTo>
                <a:lnTo>
                  <a:pt x="3217" y="326"/>
                </a:lnTo>
                <a:lnTo>
                  <a:pt x="3220" y="324"/>
                </a:lnTo>
                <a:lnTo>
                  <a:pt x="3224" y="321"/>
                </a:lnTo>
                <a:lnTo>
                  <a:pt x="3295" y="298"/>
                </a:lnTo>
                <a:lnTo>
                  <a:pt x="3299" y="297"/>
                </a:lnTo>
                <a:close/>
                <a:moveTo>
                  <a:pt x="2886" y="224"/>
                </a:moveTo>
                <a:lnTo>
                  <a:pt x="2850" y="228"/>
                </a:lnTo>
                <a:lnTo>
                  <a:pt x="2815" y="236"/>
                </a:lnTo>
                <a:lnTo>
                  <a:pt x="2783" y="249"/>
                </a:lnTo>
                <a:lnTo>
                  <a:pt x="2753" y="267"/>
                </a:lnTo>
                <a:lnTo>
                  <a:pt x="2727" y="290"/>
                </a:lnTo>
                <a:lnTo>
                  <a:pt x="2705" y="316"/>
                </a:lnTo>
                <a:lnTo>
                  <a:pt x="2686" y="345"/>
                </a:lnTo>
                <a:lnTo>
                  <a:pt x="2673" y="378"/>
                </a:lnTo>
                <a:lnTo>
                  <a:pt x="2664" y="412"/>
                </a:lnTo>
                <a:lnTo>
                  <a:pt x="2661" y="448"/>
                </a:lnTo>
                <a:lnTo>
                  <a:pt x="2664" y="484"/>
                </a:lnTo>
                <a:lnTo>
                  <a:pt x="2673" y="519"/>
                </a:lnTo>
                <a:lnTo>
                  <a:pt x="2686" y="551"/>
                </a:lnTo>
                <a:lnTo>
                  <a:pt x="2705" y="580"/>
                </a:lnTo>
                <a:lnTo>
                  <a:pt x="2727" y="606"/>
                </a:lnTo>
                <a:lnTo>
                  <a:pt x="2753" y="628"/>
                </a:lnTo>
                <a:lnTo>
                  <a:pt x="2783" y="647"/>
                </a:lnTo>
                <a:lnTo>
                  <a:pt x="2815" y="661"/>
                </a:lnTo>
                <a:lnTo>
                  <a:pt x="2850" y="669"/>
                </a:lnTo>
                <a:lnTo>
                  <a:pt x="2886" y="672"/>
                </a:lnTo>
                <a:lnTo>
                  <a:pt x="2922" y="669"/>
                </a:lnTo>
                <a:lnTo>
                  <a:pt x="2956" y="661"/>
                </a:lnTo>
                <a:lnTo>
                  <a:pt x="2989" y="647"/>
                </a:lnTo>
                <a:lnTo>
                  <a:pt x="3018" y="628"/>
                </a:lnTo>
                <a:lnTo>
                  <a:pt x="3044" y="606"/>
                </a:lnTo>
                <a:lnTo>
                  <a:pt x="3067" y="580"/>
                </a:lnTo>
                <a:lnTo>
                  <a:pt x="3085" y="551"/>
                </a:lnTo>
                <a:lnTo>
                  <a:pt x="3099" y="519"/>
                </a:lnTo>
                <a:lnTo>
                  <a:pt x="3107" y="484"/>
                </a:lnTo>
                <a:lnTo>
                  <a:pt x="3110" y="448"/>
                </a:lnTo>
                <a:lnTo>
                  <a:pt x="3107" y="412"/>
                </a:lnTo>
                <a:lnTo>
                  <a:pt x="3099" y="378"/>
                </a:lnTo>
                <a:lnTo>
                  <a:pt x="3085" y="345"/>
                </a:lnTo>
                <a:lnTo>
                  <a:pt x="3067" y="316"/>
                </a:lnTo>
                <a:lnTo>
                  <a:pt x="3044" y="290"/>
                </a:lnTo>
                <a:lnTo>
                  <a:pt x="3018" y="267"/>
                </a:lnTo>
                <a:lnTo>
                  <a:pt x="2989" y="249"/>
                </a:lnTo>
                <a:lnTo>
                  <a:pt x="2956" y="236"/>
                </a:lnTo>
                <a:lnTo>
                  <a:pt x="2922" y="228"/>
                </a:lnTo>
                <a:lnTo>
                  <a:pt x="2886" y="224"/>
                </a:lnTo>
                <a:close/>
                <a:moveTo>
                  <a:pt x="2886" y="172"/>
                </a:moveTo>
                <a:lnTo>
                  <a:pt x="2927" y="175"/>
                </a:lnTo>
                <a:lnTo>
                  <a:pt x="2966" y="185"/>
                </a:lnTo>
                <a:lnTo>
                  <a:pt x="3003" y="198"/>
                </a:lnTo>
                <a:lnTo>
                  <a:pt x="3036" y="217"/>
                </a:lnTo>
                <a:lnTo>
                  <a:pt x="3067" y="240"/>
                </a:lnTo>
                <a:lnTo>
                  <a:pt x="3095" y="267"/>
                </a:lnTo>
                <a:lnTo>
                  <a:pt x="3118" y="298"/>
                </a:lnTo>
                <a:lnTo>
                  <a:pt x="3137" y="332"/>
                </a:lnTo>
                <a:lnTo>
                  <a:pt x="3150" y="368"/>
                </a:lnTo>
                <a:lnTo>
                  <a:pt x="3160" y="407"/>
                </a:lnTo>
                <a:lnTo>
                  <a:pt x="3163" y="448"/>
                </a:lnTo>
                <a:lnTo>
                  <a:pt x="3160" y="488"/>
                </a:lnTo>
                <a:lnTo>
                  <a:pt x="3150" y="527"/>
                </a:lnTo>
                <a:lnTo>
                  <a:pt x="3137" y="563"/>
                </a:lnTo>
                <a:lnTo>
                  <a:pt x="3118" y="598"/>
                </a:lnTo>
                <a:lnTo>
                  <a:pt x="3095" y="628"/>
                </a:lnTo>
                <a:lnTo>
                  <a:pt x="3067" y="655"/>
                </a:lnTo>
                <a:lnTo>
                  <a:pt x="3036" y="679"/>
                </a:lnTo>
                <a:lnTo>
                  <a:pt x="3003" y="698"/>
                </a:lnTo>
                <a:lnTo>
                  <a:pt x="2966" y="712"/>
                </a:lnTo>
                <a:lnTo>
                  <a:pt x="2927" y="720"/>
                </a:lnTo>
                <a:lnTo>
                  <a:pt x="2886" y="723"/>
                </a:lnTo>
                <a:lnTo>
                  <a:pt x="2845" y="720"/>
                </a:lnTo>
                <a:lnTo>
                  <a:pt x="2806" y="712"/>
                </a:lnTo>
                <a:lnTo>
                  <a:pt x="2769" y="698"/>
                </a:lnTo>
                <a:lnTo>
                  <a:pt x="2735" y="679"/>
                </a:lnTo>
                <a:lnTo>
                  <a:pt x="2705" y="655"/>
                </a:lnTo>
                <a:lnTo>
                  <a:pt x="2678" y="628"/>
                </a:lnTo>
                <a:lnTo>
                  <a:pt x="2654" y="598"/>
                </a:lnTo>
                <a:lnTo>
                  <a:pt x="2635" y="563"/>
                </a:lnTo>
                <a:lnTo>
                  <a:pt x="2621" y="527"/>
                </a:lnTo>
                <a:lnTo>
                  <a:pt x="2613" y="488"/>
                </a:lnTo>
                <a:lnTo>
                  <a:pt x="2610" y="448"/>
                </a:lnTo>
                <a:lnTo>
                  <a:pt x="2613" y="407"/>
                </a:lnTo>
                <a:lnTo>
                  <a:pt x="2621" y="368"/>
                </a:lnTo>
                <a:lnTo>
                  <a:pt x="2635" y="332"/>
                </a:lnTo>
                <a:lnTo>
                  <a:pt x="2654" y="298"/>
                </a:lnTo>
                <a:lnTo>
                  <a:pt x="2678" y="267"/>
                </a:lnTo>
                <a:lnTo>
                  <a:pt x="2705" y="240"/>
                </a:lnTo>
                <a:lnTo>
                  <a:pt x="2735" y="217"/>
                </a:lnTo>
                <a:lnTo>
                  <a:pt x="2769" y="198"/>
                </a:lnTo>
                <a:lnTo>
                  <a:pt x="2806" y="185"/>
                </a:lnTo>
                <a:lnTo>
                  <a:pt x="2845" y="175"/>
                </a:lnTo>
                <a:lnTo>
                  <a:pt x="2886" y="172"/>
                </a:lnTo>
                <a:close/>
                <a:moveTo>
                  <a:pt x="2629" y="83"/>
                </a:moveTo>
                <a:lnTo>
                  <a:pt x="2635" y="84"/>
                </a:lnTo>
                <a:lnTo>
                  <a:pt x="2640" y="88"/>
                </a:lnTo>
                <a:lnTo>
                  <a:pt x="2684" y="148"/>
                </a:lnTo>
                <a:lnTo>
                  <a:pt x="2686" y="154"/>
                </a:lnTo>
                <a:lnTo>
                  <a:pt x="2685" y="161"/>
                </a:lnTo>
                <a:lnTo>
                  <a:pt x="2681" y="166"/>
                </a:lnTo>
                <a:lnTo>
                  <a:pt x="2679" y="168"/>
                </a:lnTo>
                <a:lnTo>
                  <a:pt x="2676" y="168"/>
                </a:lnTo>
                <a:lnTo>
                  <a:pt x="2674" y="169"/>
                </a:lnTo>
                <a:lnTo>
                  <a:pt x="2669" y="168"/>
                </a:lnTo>
                <a:lnTo>
                  <a:pt x="2666" y="166"/>
                </a:lnTo>
                <a:lnTo>
                  <a:pt x="2663" y="164"/>
                </a:lnTo>
                <a:lnTo>
                  <a:pt x="2619" y="103"/>
                </a:lnTo>
                <a:lnTo>
                  <a:pt x="2617" y="97"/>
                </a:lnTo>
                <a:lnTo>
                  <a:pt x="2618" y="91"/>
                </a:lnTo>
                <a:lnTo>
                  <a:pt x="2622" y="86"/>
                </a:lnTo>
                <a:lnTo>
                  <a:pt x="2629" y="83"/>
                </a:lnTo>
                <a:close/>
                <a:moveTo>
                  <a:pt x="3142" y="81"/>
                </a:moveTo>
                <a:lnTo>
                  <a:pt x="3148" y="85"/>
                </a:lnTo>
                <a:lnTo>
                  <a:pt x="3152" y="90"/>
                </a:lnTo>
                <a:lnTo>
                  <a:pt x="3153" y="96"/>
                </a:lnTo>
                <a:lnTo>
                  <a:pt x="3151" y="102"/>
                </a:lnTo>
                <a:lnTo>
                  <a:pt x="3107" y="162"/>
                </a:lnTo>
                <a:lnTo>
                  <a:pt x="3105" y="165"/>
                </a:lnTo>
                <a:lnTo>
                  <a:pt x="3102" y="166"/>
                </a:lnTo>
                <a:lnTo>
                  <a:pt x="3100" y="167"/>
                </a:lnTo>
                <a:lnTo>
                  <a:pt x="3097" y="167"/>
                </a:lnTo>
                <a:lnTo>
                  <a:pt x="3093" y="167"/>
                </a:lnTo>
                <a:lnTo>
                  <a:pt x="3088" y="165"/>
                </a:lnTo>
                <a:lnTo>
                  <a:pt x="3084" y="160"/>
                </a:lnTo>
                <a:lnTo>
                  <a:pt x="3084" y="153"/>
                </a:lnTo>
                <a:lnTo>
                  <a:pt x="3086" y="147"/>
                </a:lnTo>
                <a:lnTo>
                  <a:pt x="3130" y="87"/>
                </a:lnTo>
                <a:lnTo>
                  <a:pt x="3136" y="83"/>
                </a:lnTo>
                <a:lnTo>
                  <a:pt x="3142" y="81"/>
                </a:lnTo>
                <a:close/>
                <a:moveTo>
                  <a:pt x="2885" y="0"/>
                </a:moveTo>
                <a:lnTo>
                  <a:pt x="2888" y="0"/>
                </a:lnTo>
                <a:lnTo>
                  <a:pt x="2893" y="2"/>
                </a:lnTo>
                <a:lnTo>
                  <a:pt x="2896" y="5"/>
                </a:lnTo>
                <a:lnTo>
                  <a:pt x="2897" y="8"/>
                </a:lnTo>
                <a:lnTo>
                  <a:pt x="2898" y="13"/>
                </a:lnTo>
                <a:lnTo>
                  <a:pt x="2898" y="87"/>
                </a:lnTo>
                <a:lnTo>
                  <a:pt x="2897" y="91"/>
                </a:lnTo>
                <a:lnTo>
                  <a:pt x="2896" y="94"/>
                </a:lnTo>
                <a:lnTo>
                  <a:pt x="2893" y="97"/>
                </a:lnTo>
                <a:lnTo>
                  <a:pt x="2888" y="99"/>
                </a:lnTo>
                <a:lnTo>
                  <a:pt x="2885" y="99"/>
                </a:lnTo>
                <a:lnTo>
                  <a:pt x="2881" y="99"/>
                </a:lnTo>
                <a:lnTo>
                  <a:pt x="2877" y="97"/>
                </a:lnTo>
                <a:lnTo>
                  <a:pt x="2875" y="94"/>
                </a:lnTo>
                <a:lnTo>
                  <a:pt x="2873" y="91"/>
                </a:lnTo>
                <a:lnTo>
                  <a:pt x="2872" y="87"/>
                </a:lnTo>
                <a:lnTo>
                  <a:pt x="2872" y="13"/>
                </a:lnTo>
                <a:lnTo>
                  <a:pt x="2873" y="8"/>
                </a:lnTo>
                <a:lnTo>
                  <a:pt x="2875" y="5"/>
                </a:lnTo>
                <a:lnTo>
                  <a:pt x="2877" y="2"/>
                </a:lnTo>
                <a:lnTo>
                  <a:pt x="2881" y="0"/>
                </a:lnTo>
                <a:lnTo>
                  <a:pt x="28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" name="Freeform 209"/>
          <p:cNvSpPr>
            <a:spLocks noEditPoints="1"/>
          </p:cNvSpPr>
          <p:nvPr/>
        </p:nvSpPr>
        <p:spPr bwMode="auto">
          <a:xfrm>
            <a:off x="3453395" y="2701925"/>
            <a:ext cx="598488" cy="525463"/>
          </a:xfrm>
          <a:custGeom>
            <a:avLst/>
            <a:gdLst>
              <a:gd name="T0" fmla="*/ 1198 w 3392"/>
              <a:gd name="T1" fmla="*/ 2290 h 2976"/>
              <a:gd name="T2" fmla="*/ 3306 w 3392"/>
              <a:gd name="T3" fmla="*/ 2312 h 2976"/>
              <a:gd name="T4" fmla="*/ 497 w 3392"/>
              <a:gd name="T5" fmla="*/ 2175 h 2976"/>
              <a:gd name="T6" fmla="*/ 2978 w 3392"/>
              <a:gd name="T7" fmla="*/ 2354 h 2976"/>
              <a:gd name="T8" fmla="*/ 2883 w 3392"/>
              <a:gd name="T9" fmla="*/ 2673 h 2976"/>
              <a:gd name="T10" fmla="*/ 3152 w 3392"/>
              <a:gd name="T11" fmla="*/ 2406 h 2976"/>
              <a:gd name="T12" fmla="*/ 2620 w 3392"/>
              <a:gd name="T13" fmla="*/ 2233 h 2976"/>
              <a:gd name="T14" fmla="*/ 2549 w 3392"/>
              <a:gd name="T15" fmla="*/ 2650 h 2976"/>
              <a:gd name="T16" fmla="*/ 2834 w 3392"/>
              <a:gd name="T17" fmla="*/ 2185 h 2976"/>
              <a:gd name="T18" fmla="*/ 2772 w 3392"/>
              <a:gd name="T19" fmla="*/ 2368 h 2976"/>
              <a:gd name="T20" fmla="*/ 2820 w 3392"/>
              <a:gd name="T21" fmla="*/ 2650 h 2976"/>
              <a:gd name="T22" fmla="*/ 2920 w 3392"/>
              <a:gd name="T23" fmla="*/ 2156 h 2976"/>
              <a:gd name="T24" fmla="*/ 2338 w 3392"/>
              <a:gd name="T25" fmla="*/ 2135 h 2976"/>
              <a:gd name="T26" fmla="*/ 584 w 3392"/>
              <a:gd name="T27" fmla="*/ 1890 h 2976"/>
              <a:gd name="T28" fmla="*/ 2921 w 3392"/>
              <a:gd name="T29" fmla="*/ 1879 h 2976"/>
              <a:gd name="T30" fmla="*/ 2408 w 3392"/>
              <a:gd name="T31" fmla="*/ 2291 h 2976"/>
              <a:gd name="T32" fmla="*/ 2441 w 3392"/>
              <a:gd name="T33" fmla="*/ 2578 h 2976"/>
              <a:gd name="T34" fmla="*/ 2664 w 3392"/>
              <a:gd name="T35" fmla="*/ 2140 h 2976"/>
              <a:gd name="T36" fmla="*/ 2990 w 3392"/>
              <a:gd name="T37" fmla="*/ 1913 h 2976"/>
              <a:gd name="T38" fmla="*/ 3231 w 3392"/>
              <a:gd name="T39" fmla="*/ 2127 h 2976"/>
              <a:gd name="T40" fmla="*/ 2889 w 3392"/>
              <a:gd name="T41" fmla="*/ 1851 h 2976"/>
              <a:gd name="T42" fmla="*/ 1100 w 3392"/>
              <a:gd name="T43" fmla="*/ 1806 h 2976"/>
              <a:gd name="T44" fmla="*/ 535 w 3392"/>
              <a:gd name="T45" fmla="*/ 1599 h 2976"/>
              <a:gd name="T46" fmla="*/ 2352 w 3392"/>
              <a:gd name="T47" fmla="*/ 1338 h 2976"/>
              <a:gd name="T48" fmla="*/ 1658 w 3392"/>
              <a:gd name="T49" fmla="*/ 1559 h 2976"/>
              <a:gd name="T50" fmla="*/ 2302 w 3392"/>
              <a:gd name="T51" fmla="*/ 1261 h 2976"/>
              <a:gd name="T52" fmla="*/ 1085 w 3392"/>
              <a:gd name="T53" fmla="*/ 1212 h 2976"/>
              <a:gd name="T54" fmla="*/ 128 w 3392"/>
              <a:gd name="T55" fmla="*/ 1041 h 2976"/>
              <a:gd name="T56" fmla="*/ 241 w 3392"/>
              <a:gd name="T57" fmla="*/ 1598 h 2976"/>
              <a:gd name="T58" fmla="*/ 999 w 3392"/>
              <a:gd name="T59" fmla="*/ 907 h 2976"/>
              <a:gd name="T60" fmla="*/ 1459 w 3392"/>
              <a:gd name="T61" fmla="*/ 940 h 2976"/>
              <a:gd name="T62" fmla="*/ 3303 w 3392"/>
              <a:gd name="T63" fmla="*/ 2044 h 2976"/>
              <a:gd name="T64" fmla="*/ 3364 w 3392"/>
              <a:gd name="T65" fmla="*/ 2244 h 2976"/>
              <a:gd name="T66" fmla="*/ 3075 w 3392"/>
              <a:gd name="T67" fmla="*/ 2646 h 2976"/>
              <a:gd name="T68" fmla="*/ 2695 w 3392"/>
              <a:gd name="T69" fmla="*/ 2728 h 2976"/>
              <a:gd name="T70" fmla="*/ 2432 w 3392"/>
              <a:gd name="T71" fmla="*/ 2793 h 2976"/>
              <a:gd name="T72" fmla="*/ 1764 w 3392"/>
              <a:gd name="T73" fmla="*/ 2697 h 2976"/>
              <a:gd name="T74" fmla="*/ 1090 w 3392"/>
              <a:gd name="T75" fmla="*/ 2872 h 2976"/>
              <a:gd name="T76" fmla="*/ 398 w 3392"/>
              <a:gd name="T77" fmla="*/ 2470 h 2976"/>
              <a:gd name="T78" fmla="*/ 0 w 3392"/>
              <a:gd name="T79" fmla="*/ 1201 h 2976"/>
              <a:gd name="T80" fmla="*/ 533 w 3392"/>
              <a:gd name="T81" fmla="*/ 840 h 2976"/>
              <a:gd name="T82" fmla="*/ 1773 w 3392"/>
              <a:gd name="T83" fmla="*/ 860 h 2976"/>
              <a:gd name="T84" fmla="*/ 1574 w 3392"/>
              <a:gd name="T85" fmla="*/ 701 h 2976"/>
              <a:gd name="T86" fmla="*/ 1513 w 3392"/>
              <a:gd name="T87" fmla="*/ 774 h 2976"/>
              <a:gd name="T88" fmla="*/ 2025 w 3392"/>
              <a:gd name="T89" fmla="*/ 772 h 2976"/>
              <a:gd name="T90" fmla="*/ 1448 w 3392"/>
              <a:gd name="T91" fmla="*/ 529 h 2976"/>
              <a:gd name="T92" fmla="*/ 1364 w 3392"/>
              <a:gd name="T93" fmla="*/ 568 h 2976"/>
              <a:gd name="T94" fmla="*/ 2174 w 3392"/>
              <a:gd name="T95" fmla="*/ 551 h 2976"/>
              <a:gd name="T96" fmla="*/ 2083 w 3392"/>
              <a:gd name="T97" fmla="*/ 537 h 2976"/>
              <a:gd name="T98" fmla="*/ 1451 w 3392"/>
              <a:gd name="T99" fmla="*/ 332 h 2976"/>
              <a:gd name="T100" fmla="*/ 1366 w 3392"/>
              <a:gd name="T101" fmla="*/ 292 h 2976"/>
              <a:gd name="T102" fmla="*/ 2097 w 3392"/>
              <a:gd name="T103" fmla="*/ 335 h 2976"/>
              <a:gd name="T104" fmla="*/ 1734 w 3392"/>
              <a:gd name="T105" fmla="*/ 220 h 2976"/>
              <a:gd name="T106" fmla="*/ 1616 w 3392"/>
              <a:gd name="T107" fmla="*/ 586 h 2976"/>
              <a:gd name="T108" fmla="*/ 1980 w 3392"/>
              <a:gd name="T109" fmla="*/ 467 h 2976"/>
              <a:gd name="T110" fmla="*/ 1844 w 3392"/>
              <a:gd name="T111" fmla="*/ 178 h 2976"/>
              <a:gd name="T112" fmla="*/ 1968 w 3392"/>
              <a:gd name="T113" fmla="*/ 607 h 2976"/>
              <a:gd name="T114" fmla="*/ 1529 w 3392"/>
              <a:gd name="T115" fmla="*/ 545 h 2976"/>
              <a:gd name="T116" fmla="*/ 1768 w 3392"/>
              <a:gd name="T117" fmla="*/ 167 h 2976"/>
              <a:gd name="T118" fmla="*/ 1513 w 3392"/>
              <a:gd name="T119" fmla="*/ 100 h 2976"/>
              <a:gd name="T120" fmla="*/ 1966 w 3392"/>
              <a:gd name="T121" fmla="*/ 162 h 2976"/>
              <a:gd name="T122" fmla="*/ 1779 w 3392"/>
              <a:gd name="T123" fmla="*/ 12 h 2976"/>
              <a:gd name="T124" fmla="*/ 1758 w 3392"/>
              <a:gd name="T125" fmla="*/ 5 h 2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2" h="2976">
                <a:moveTo>
                  <a:pt x="1685" y="2780"/>
                </a:moveTo>
                <a:lnTo>
                  <a:pt x="1362" y="2847"/>
                </a:lnTo>
                <a:lnTo>
                  <a:pt x="1685" y="2890"/>
                </a:lnTo>
                <a:lnTo>
                  <a:pt x="1685" y="2780"/>
                </a:lnTo>
                <a:close/>
                <a:moveTo>
                  <a:pt x="1764" y="2778"/>
                </a:moveTo>
                <a:lnTo>
                  <a:pt x="1764" y="2891"/>
                </a:lnTo>
                <a:lnTo>
                  <a:pt x="2097" y="2847"/>
                </a:lnTo>
                <a:lnTo>
                  <a:pt x="1764" y="2778"/>
                </a:lnTo>
                <a:close/>
                <a:moveTo>
                  <a:pt x="1082" y="2237"/>
                </a:moveTo>
                <a:lnTo>
                  <a:pt x="1074" y="2433"/>
                </a:lnTo>
                <a:lnTo>
                  <a:pt x="1563" y="2433"/>
                </a:lnTo>
                <a:lnTo>
                  <a:pt x="1440" y="2389"/>
                </a:lnTo>
                <a:lnTo>
                  <a:pt x="1318" y="2341"/>
                </a:lnTo>
                <a:lnTo>
                  <a:pt x="1198" y="2290"/>
                </a:lnTo>
                <a:lnTo>
                  <a:pt x="1082" y="2237"/>
                </a:lnTo>
                <a:close/>
                <a:moveTo>
                  <a:pt x="3308" y="2210"/>
                </a:moveTo>
                <a:lnTo>
                  <a:pt x="3283" y="2251"/>
                </a:lnTo>
                <a:lnTo>
                  <a:pt x="3261" y="2296"/>
                </a:lnTo>
                <a:lnTo>
                  <a:pt x="3238" y="2343"/>
                </a:lnTo>
                <a:lnTo>
                  <a:pt x="3216" y="2392"/>
                </a:lnTo>
                <a:lnTo>
                  <a:pt x="3196" y="2439"/>
                </a:lnTo>
                <a:lnTo>
                  <a:pt x="3174" y="2484"/>
                </a:lnTo>
                <a:lnTo>
                  <a:pt x="3208" y="2460"/>
                </a:lnTo>
                <a:lnTo>
                  <a:pt x="3238" y="2434"/>
                </a:lnTo>
                <a:lnTo>
                  <a:pt x="3263" y="2405"/>
                </a:lnTo>
                <a:lnTo>
                  <a:pt x="3282" y="2375"/>
                </a:lnTo>
                <a:lnTo>
                  <a:pt x="3297" y="2343"/>
                </a:lnTo>
                <a:lnTo>
                  <a:pt x="3306" y="2312"/>
                </a:lnTo>
                <a:lnTo>
                  <a:pt x="3311" y="2280"/>
                </a:lnTo>
                <a:lnTo>
                  <a:pt x="3311" y="2246"/>
                </a:lnTo>
                <a:lnTo>
                  <a:pt x="3308" y="2210"/>
                </a:lnTo>
                <a:close/>
                <a:moveTo>
                  <a:pt x="1134" y="2175"/>
                </a:moveTo>
                <a:lnTo>
                  <a:pt x="1113" y="2194"/>
                </a:lnTo>
                <a:lnTo>
                  <a:pt x="1225" y="2245"/>
                </a:lnTo>
                <a:lnTo>
                  <a:pt x="1340" y="2293"/>
                </a:lnTo>
                <a:lnTo>
                  <a:pt x="1459" y="2340"/>
                </a:lnTo>
                <a:lnTo>
                  <a:pt x="1586" y="2385"/>
                </a:lnTo>
                <a:lnTo>
                  <a:pt x="1711" y="2426"/>
                </a:lnTo>
                <a:lnTo>
                  <a:pt x="1711" y="2224"/>
                </a:lnTo>
                <a:lnTo>
                  <a:pt x="1662" y="2175"/>
                </a:lnTo>
                <a:lnTo>
                  <a:pt x="1134" y="2175"/>
                </a:lnTo>
                <a:close/>
                <a:moveTo>
                  <a:pt x="497" y="2175"/>
                </a:moveTo>
                <a:lnTo>
                  <a:pt x="479" y="2433"/>
                </a:lnTo>
                <a:lnTo>
                  <a:pt x="1035" y="2433"/>
                </a:lnTo>
                <a:lnTo>
                  <a:pt x="1043" y="2222"/>
                </a:lnTo>
                <a:lnTo>
                  <a:pt x="1037" y="2216"/>
                </a:lnTo>
                <a:lnTo>
                  <a:pt x="955" y="2175"/>
                </a:lnTo>
                <a:lnTo>
                  <a:pt x="497" y="2175"/>
                </a:lnTo>
                <a:close/>
                <a:moveTo>
                  <a:pt x="3268" y="2173"/>
                </a:moveTo>
                <a:lnTo>
                  <a:pt x="3210" y="2186"/>
                </a:lnTo>
                <a:lnTo>
                  <a:pt x="3153" y="2194"/>
                </a:lnTo>
                <a:lnTo>
                  <a:pt x="3094" y="2200"/>
                </a:lnTo>
                <a:lnTo>
                  <a:pt x="3035" y="2204"/>
                </a:lnTo>
                <a:lnTo>
                  <a:pt x="2974" y="2209"/>
                </a:lnTo>
                <a:lnTo>
                  <a:pt x="2976" y="2275"/>
                </a:lnTo>
                <a:lnTo>
                  <a:pt x="2978" y="2354"/>
                </a:lnTo>
                <a:lnTo>
                  <a:pt x="3166" y="2256"/>
                </a:lnTo>
                <a:lnTo>
                  <a:pt x="2981" y="2412"/>
                </a:lnTo>
                <a:lnTo>
                  <a:pt x="2980" y="2413"/>
                </a:lnTo>
                <a:lnTo>
                  <a:pt x="2979" y="2414"/>
                </a:lnTo>
                <a:lnTo>
                  <a:pt x="2977" y="2415"/>
                </a:lnTo>
                <a:lnTo>
                  <a:pt x="2976" y="2450"/>
                </a:lnTo>
                <a:lnTo>
                  <a:pt x="2972" y="2485"/>
                </a:lnTo>
                <a:lnTo>
                  <a:pt x="2967" y="2518"/>
                </a:lnTo>
                <a:lnTo>
                  <a:pt x="2960" y="2550"/>
                </a:lnTo>
                <a:lnTo>
                  <a:pt x="2950" y="2580"/>
                </a:lnTo>
                <a:lnTo>
                  <a:pt x="2937" y="2608"/>
                </a:lnTo>
                <a:lnTo>
                  <a:pt x="2922" y="2634"/>
                </a:lnTo>
                <a:lnTo>
                  <a:pt x="2902" y="2656"/>
                </a:lnTo>
                <a:lnTo>
                  <a:pt x="2883" y="2673"/>
                </a:lnTo>
                <a:lnTo>
                  <a:pt x="2864" y="2687"/>
                </a:lnTo>
                <a:lnTo>
                  <a:pt x="2896" y="2687"/>
                </a:lnTo>
                <a:lnTo>
                  <a:pt x="2926" y="2683"/>
                </a:lnTo>
                <a:lnTo>
                  <a:pt x="2953" y="2674"/>
                </a:lnTo>
                <a:lnTo>
                  <a:pt x="2978" y="2661"/>
                </a:lnTo>
                <a:lnTo>
                  <a:pt x="3002" y="2643"/>
                </a:lnTo>
                <a:lnTo>
                  <a:pt x="3025" y="2622"/>
                </a:lnTo>
                <a:lnTo>
                  <a:pt x="3045" y="2597"/>
                </a:lnTo>
                <a:lnTo>
                  <a:pt x="3065" y="2570"/>
                </a:lnTo>
                <a:lnTo>
                  <a:pt x="3083" y="2541"/>
                </a:lnTo>
                <a:lnTo>
                  <a:pt x="3101" y="2510"/>
                </a:lnTo>
                <a:lnTo>
                  <a:pt x="3119" y="2477"/>
                </a:lnTo>
                <a:lnTo>
                  <a:pt x="3135" y="2442"/>
                </a:lnTo>
                <a:lnTo>
                  <a:pt x="3152" y="2406"/>
                </a:lnTo>
                <a:lnTo>
                  <a:pt x="3167" y="2370"/>
                </a:lnTo>
                <a:lnTo>
                  <a:pt x="3192" y="2317"/>
                </a:lnTo>
                <a:lnTo>
                  <a:pt x="3215" y="2265"/>
                </a:lnTo>
                <a:lnTo>
                  <a:pt x="3241" y="2218"/>
                </a:lnTo>
                <a:lnTo>
                  <a:pt x="3268" y="2173"/>
                </a:lnTo>
                <a:close/>
                <a:moveTo>
                  <a:pt x="2928" y="2037"/>
                </a:moveTo>
                <a:lnTo>
                  <a:pt x="2891" y="2065"/>
                </a:lnTo>
                <a:lnTo>
                  <a:pt x="2849" y="2092"/>
                </a:lnTo>
                <a:lnTo>
                  <a:pt x="2805" y="2119"/>
                </a:lnTo>
                <a:lnTo>
                  <a:pt x="2760" y="2145"/>
                </a:lnTo>
                <a:lnTo>
                  <a:pt x="2724" y="2167"/>
                </a:lnTo>
                <a:lnTo>
                  <a:pt x="2688" y="2189"/>
                </a:lnTo>
                <a:lnTo>
                  <a:pt x="2653" y="2210"/>
                </a:lnTo>
                <a:lnTo>
                  <a:pt x="2620" y="2233"/>
                </a:lnTo>
                <a:lnTo>
                  <a:pt x="2588" y="2256"/>
                </a:lnTo>
                <a:lnTo>
                  <a:pt x="2558" y="2280"/>
                </a:lnTo>
                <a:lnTo>
                  <a:pt x="2532" y="2306"/>
                </a:lnTo>
                <a:lnTo>
                  <a:pt x="2509" y="2332"/>
                </a:lnTo>
                <a:lnTo>
                  <a:pt x="2491" y="2360"/>
                </a:lnTo>
                <a:lnTo>
                  <a:pt x="2477" y="2390"/>
                </a:lnTo>
                <a:lnTo>
                  <a:pt x="2468" y="2421"/>
                </a:lnTo>
                <a:lnTo>
                  <a:pt x="2466" y="2450"/>
                </a:lnTo>
                <a:lnTo>
                  <a:pt x="2467" y="2480"/>
                </a:lnTo>
                <a:lnTo>
                  <a:pt x="2474" y="2512"/>
                </a:lnTo>
                <a:lnTo>
                  <a:pt x="2486" y="2544"/>
                </a:lnTo>
                <a:lnTo>
                  <a:pt x="2502" y="2579"/>
                </a:lnTo>
                <a:lnTo>
                  <a:pt x="2524" y="2614"/>
                </a:lnTo>
                <a:lnTo>
                  <a:pt x="2549" y="2650"/>
                </a:lnTo>
                <a:lnTo>
                  <a:pt x="2567" y="2625"/>
                </a:lnTo>
                <a:lnTo>
                  <a:pt x="2585" y="2600"/>
                </a:lnTo>
                <a:lnTo>
                  <a:pt x="2606" y="2566"/>
                </a:lnTo>
                <a:lnTo>
                  <a:pt x="2628" y="2531"/>
                </a:lnTo>
                <a:lnTo>
                  <a:pt x="2648" y="2497"/>
                </a:lnTo>
                <a:lnTo>
                  <a:pt x="2669" y="2461"/>
                </a:lnTo>
                <a:lnTo>
                  <a:pt x="2708" y="2392"/>
                </a:lnTo>
                <a:lnTo>
                  <a:pt x="2733" y="2348"/>
                </a:lnTo>
                <a:lnTo>
                  <a:pt x="2757" y="2307"/>
                </a:lnTo>
                <a:lnTo>
                  <a:pt x="2779" y="2270"/>
                </a:lnTo>
                <a:lnTo>
                  <a:pt x="2795" y="2244"/>
                </a:lnTo>
                <a:lnTo>
                  <a:pt x="2809" y="2221"/>
                </a:lnTo>
                <a:lnTo>
                  <a:pt x="2823" y="2201"/>
                </a:lnTo>
                <a:lnTo>
                  <a:pt x="2834" y="2185"/>
                </a:lnTo>
                <a:lnTo>
                  <a:pt x="2843" y="2171"/>
                </a:lnTo>
                <a:lnTo>
                  <a:pt x="2850" y="2161"/>
                </a:lnTo>
                <a:lnTo>
                  <a:pt x="2855" y="2156"/>
                </a:lnTo>
                <a:lnTo>
                  <a:pt x="2857" y="2153"/>
                </a:lnTo>
                <a:lnTo>
                  <a:pt x="2856" y="2156"/>
                </a:lnTo>
                <a:lnTo>
                  <a:pt x="2853" y="2163"/>
                </a:lnTo>
                <a:lnTo>
                  <a:pt x="2848" y="2174"/>
                </a:lnTo>
                <a:lnTo>
                  <a:pt x="2843" y="2189"/>
                </a:lnTo>
                <a:lnTo>
                  <a:pt x="2836" y="2208"/>
                </a:lnTo>
                <a:lnTo>
                  <a:pt x="2828" y="2230"/>
                </a:lnTo>
                <a:lnTo>
                  <a:pt x="2818" y="2255"/>
                </a:lnTo>
                <a:lnTo>
                  <a:pt x="2807" y="2283"/>
                </a:lnTo>
                <a:lnTo>
                  <a:pt x="2791" y="2324"/>
                </a:lnTo>
                <a:lnTo>
                  <a:pt x="2772" y="2368"/>
                </a:lnTo>
                <a:lnTo>
                  <a:pt x="2750" y="2415"/>
                </a:lnTo>
                <a:lnTo>
                  <a:pt x="2733" y="2450"/>
                </a:lnTo>
                <a:lnTo>
                  <a:pt x="2714" y="2486"/>
                </a:lnTo>
                <a:lnTo>
                  <a:pt x="2695" y="2524"/>
                </a:lnTo>
                <a:lnTo>
                  <a:pt x="2673" y="2560"/>
                </a:lnTo>
                <a:lnTo>
                  <a:pt x="2650" y="2595"/>
                </a:lnTo>
                <a:lnTo>
                  <a:pt x="2627" y="2629"/>
                </a:lnTo>
                <a:lnTo>
                  <a:pt x="2599" y="2667"/>
                </a:lnTo>
                <a:lnTo>
                  <a:pt x="2645" y="2672"/>
                </a:lnTo>
                <a:lnTo>
                  <a:pt x="2688" y="2674"/>
                </a:lnTo>
                <a:lnTo>
                  <a:pt x="2727" y="2673"/>
                </a:lnTo>
                <a:lnTo>
                  <a:pt x="2761" y="2669"/>
                </a:lnTo>
                <a:lnTo>
                  <a:pt x="2793" y="2661"/>
                </a:lnTo>
                <a:lnTo>
                  <a:pt x="2820" y="2650"/>
                </a:lnTo>
                <a:lnTo>
                  <a:pt x="2843" y="2636"/>
                </a:lnTo>
                <a:lnTo>
                  <a:pt x="2864" y="2619"/>
                </a:lnTo>
                <a:lnTo>
                  <a:pt x="2881" y="2596"/>
                </a:lnTo>
                <a:lnTo>
                  <a:pt x="2896" y="2570"/>
                </a:lnTo>
                <a:lnTo>
                  <a:pt x="2906" y="2540"/>
                </a:lnTo>
                <a:lnTo>
                  <a:pt x="2914" y="2509"/>
                </a:lnTo>
                <a:lnTo>
                  <a:pt x="2920" y="2474"/>
                </a:lnTo>
                <a:lnTo>
                  <a:pt x="2923" y="2438"/>
                </a:lnTo>
                <a:lnTo>
                  <a:pt x="2924" y="2399"/>
                </a:lnTo>
                <a:lnTo>
                  <a:pt x="2925" y="2359"/>
                </a:lnTo>
                <a:lnTo>
                  <a:pt x="2924" y="2318"/>
                </a:lnTo>
                <a:lnTo>
                  <a:pt x="2923" y="2276"/>
                </a:lnTo>
                <a:lnTo>
                  <a:pt x="2921" y="2216"/>
                </a:lnTo>
                <a:lnTo>
                  <a:pt x="2920" y="2156"/>
                </a:lnTo>
                <a:lnTo>
                  <a:pt x="2922" y="2095"/>
                </a:lnTo>
                <a:lnTo>
                  <a:pt x="2928" y="2037"/>
                </a:lnTo>
                <a:close/>
                <a:moveTo>
                  <a:pt x="514" y="1907"/>
                </a:moveTo>
                <a:lnTo>
                  <a:pt x="499" y="2135"/>
                </a:lnTo>
                <a:lnTo>
                  <a:pt x="879" y="2135"/>
                </a:lnTo>
                <a:lnTo>
                  <a:pt x="781" y="2080"/>
                </a:lnTo>
                <a:lnTo>
                  <a:pt x="688" y="2023"/>
                </a:lnTo>
                <a:lnTo>
                  <a:pt x="598" y="1965"/>
                </a:lnTo>
                <a:lnTo>
                  <a:pt x="514" y="1907"/>
                </a:lnTo>
                <a:close/>
                <a:moveTo>
                  <a:pt x="1809" y="1890"/>
                </a:moveTo>
                <a:lnTo>
                  <a:pt x="1751" y="1941"/>
                </a:lnTo>
                <a:lnTo>
                  <a:pt x="1751" y="2086"/>
                </a:lnTo>
                <a:lnTo>
                  <a:pt x="1801" y="2135"/>
                </a:lnTo>
                <a:lnTo>
                  <a:pt x="2338" y="2135"/>
                </a:lnTo>
                <a:lnTo>
                  <a:pt x="2381" y="2092"/>
                </a:lnTo>
                <a:lnTo>
                  <a:pt x="2375" y="1934"/>
                </a:lnTo>
                <a:lnTo>
                  <a:pt x="2330" y="1890"/>
                </a:lnTo>
                <a:lnTo>
                  <a:pt x="1809" y="1890"/>
                </a:lnTo>
                <a:close/>
                <a:moveTo>
                  <a:pt x="1144" y="1890"/>
                </a:moveTo>
                <a:lnTo>
                  <a:pt x="1095" y="1937"/>
                </a:lnTo>
                <a:lnTo>
                  <a:pt x="1089" y="2090"/>
                </a:lnTo>
                <a:lnTo>
                  <a:pt x="1134" y="2135"/>
                </a:lnTo>
                <a:lnTo>
                  <a:pt x="1665" y="2135"/>
                </a:lnTo>
                <a:lnTo>
                  <a:pt x="1711" y="2094"/>
                </a:lnTo>
                <a:lnTo>
                  <a:pt x="1711" y="1935"/>
                </a:lnTo>
                <a:lnTo>
                  <a:pt x="1666" y="1890"/>
                </a:lnTo>
                <a:lnTo>
                  <a:pt x="1144" y="1890"/>
                </a:lnTo>
                <a:close/>
                <a:moveTo>
                  <a:pt x="584" y="1890"/>
                </a:moveTo>
                <a:lnTo>
                  <a:pt x="677" y="1953"/>
                </a:lnTo>
                <a:lnTo>
                  <a:pt x="777" y="2016"/>
                </a:lnTo>
                <a:lnTo>
                  <a:pt x="882" y="2076"/>
                </a:lnTo>
                <a:lnTo>
                  <a:pt x="994" y="2135"/>
                </a:lnTo>
                <a:lnTo>
                  <a:pt x="999" y="2135"/>
                </a:lnTo>
                <a:lnTo>
                  <a:pt x="1048" y="2091"/>
                </a:lnTo>
                <a:lnTo>
                  <a:pt x="1055" y="1939"/>
                </a:lnTo>
                <a:lnTo>
                  <a:pt x="1003" y="1890"/>
                </a:lnTo>
                <a:lnTo>
                  <a:pt x="584" y="1890"/>
                </a:lnTo>
                <a:close/>
                <a:moveTo>
                  <a:pt x="2959" y="1725"/>
                </a:moveTo>
                <a:lnTo>
                  <a:pt x="2966" y="1833"/>
                </a:lnTo>
                <a:lnTo>
                  <a:pt x="2948" y="1844"/>
                </a:lnTo>
                <a:lnTo>
                  <a:pt x="2933" y="1860"/>
                </a:lnTo>
                <a:lnTo>
                  <a:pt x="2921" y="1879"/>
                </a:lnTo>
                <a:lnTo>
                  <a:pt x="2914" y="1890"/>
                </a:lnTo>
                <a:lnTo>
                  <a:pt x="2905" y="1901"/>
                </a:lnTo>
                <a:lnTo>
                  <a:pt x="2893" y="1913"/>
                </a:lnTo>
                <a:lnTo>
                  <a:pt x="2891" y="1890"/>
                </a:lnTo>
                <a:lnTo>
                  <a:pt x="2470" y="1890"/>
                </a:lnTo>
                <a:lnTo>
                  <a:pt x="2415" y="1941"/>
                </a:lnTo>
                <a:lnTo>
                  <a:pt x="2422" y="2088"/>
                </a:lnTo>
                <a:lnTo>
                  <a:pt x="2475" y="2135"/>
                </a:lnTo>
                <a:lnTo>
                  <a:pt x="2549" y="2135"/>
                </a:lnTo>
                <a:lnTo>
                  <a:pt x="2502" y="2175"/>
                </a:lnTo>
                <a:lnTo>
                  <a:pt x="2477" y="2175"/>
                </a:lnTo>
                <a:lnTo>
                  <a:pt x="2427" y="2225"/>
                </a:lnTo>
                <a:lnTo>
                  <a:pt x="2428" y="2258"/>
                </a:lnTo>
                <a:lnTo>
                  <a:pt x="2408" y="2291"/>
                </a:lnTo>
                <a:lnTo>
                  <a:pt x="2392" y="2327"/>
                </a:lnTo>
                <a:lnTo>
                  <a:pt x="2387" y="2219"/>
                </a:lnTo>
                <a:lnTo>
                  <a:pt x="2340" y="2175"/>
                </a:lnTo>
                <a:lnTo>
                  <a:pt x="1800" y="2175"/>
                </a:lnTo>
                <a:lnTo>
                  <a:pt x="1751" y="2221"/>
                </a:lnTo>
                <a:lnTo>
                  <a:pt x="1751" y="2433"/>
                </a:lnTo>
                <a:lnTo>
                  <a:pt x="2370" y="2433"/>
                </a:lnTo>
                <a:lnTo>
                  <a:pt x="2371" y="2473"/>
                </a:lnTo>
                <a:lnTo>
                  <a:pt x="2377" y="2512"/>
                </a:lnTo>
                <a:lnTo>
                  <a:pt x="2037" y="2512"/>
                </a:lnTo>
                <a:lnTo>
                  <a:pt x="2141" y="2534"/>
                </a:lnTo>
                <a:lnTo>
                  <a:pt x="2243" y="2552"/>
                </a:lnTo>
                <a:lnTo>
                  <a:pt x="2343" y="2566"/>
                </a:lnTo>
                <a:lnTo>
                  <a:pt x="2441" y="2578"/>
                </a:lnTo>
                <a:lnTo>
                  <a:pt x="2425" y="2534"/>
                </a:lnTo>
                <a:lnTo>
                  <a:pt x="2415" y="2492"/>
                </a:lnTo>
                <a:lnTo>
                  <a:pt x="2412" y="2451"/>
                </a:lnTo>
                <a:lnTo>
                  <a:pt x="2415" y="2411"/>
                </a:lnTo>
                <a:lnTo>
                  <a:pt x="2425" y="2376"/>
                </a:lnTo>
                <a:lnTo>
                  <a:pt x="2439" y="2344"/>
                </a:lnTo>
                <a:lnTo>
                  <a:pt x="2457" y="2313"/>
                </a:lnTo>
                <a:lnTo>
                  <a:pt x="2479" y="2284"/>
                </a:lnTo>
                <a:lnTo>
                  <a:pt x="2504" y="2257"/>
                </a:lnTo>
                <a:lnTo>
                  <a:pt x="2533" y="2231"/>
                </a:lnTo>
                <a:lnTo>
                  <a:pt x="2564" y="2207"/>
                </a:lnTo>
                <a:lnTo>
                  <a:pt x="2596" y="2184"/>
                </a:lnTo>
                <a:lnTo>
                  <a:pt x="2630" y="2162"/>
                </a:lnTo>
                <a:lnTo>
                  <a:pt x="2664" y="2140"/>
                </a:lnTo>
                <a:lnTo>
                  <a:pt x="2699" y="2119"/>
                </a:lnTo>
                <a:lnTo>
                  <a:pt x="2733" y="2099"/>
                </a:lnTo>
                <a:lnTo>
                  <a:pt x="2770" y="2078"/>
                </a:lnTo>
                <a:lnTo>
                  <a:pt x="2805" y="2056"/>
                </a:lnTo>
                <a:lnTo>
                  <a:pt x="2838" y="2035"/>
                </a:lnTo>
                <a:lnTo>
                  <a:pt x="2869" y="2013"/>
                </a:lnTo>
                <a:lnTo>
                  <a:pt x="2897" y="1993"/>
                </a:lnTo>
                <a:lnTo>
                  <a:pt x="2922" y="1971"/>
                </a:lnTo>
                <a:lnTo>
                  <a:pt x="2941" y="1948"/>
                </a:lnTo>
                <a:lnTo>
                  <a:pt x="2956" y="1925"/>
                </a:lnTo>
                <a:lnTo>
                  <a:pt x="2962" y="1917"/>
                </a:lnTo>
                <a:lnTo>
                  <a:pt x="2970" y="1912"/>
                </a:lnTo>
                <a:lnTo>
                  <a:pt x="2980" y="1910"/>
                </a:lnTo>
                <a:lnTo>
                  <a:pt x="2990" y="1913"/>
                </a:lnTo>
                <a:lnTo>
                  <a:pt x="2999" y="1918"/>
                </a:lnTo>
                <a:lnTo>
                  <a:pt x="3004" y="1927"/>
                </a:lnTo>
                <a:lnTo>
                  <a:pt x="3006" y="1937"/>
                </a:lnTo>
                <a:lnTo>
                  <a:pt x="3004" y="1947"/>
                </a:lnTo>
                <a:lnTo>
                  <a:pt x="2993" y="1984"/>
                </a:lnTo>
                <a:lnTo>
                  <a:pt x="2983" y="2025"/>
                </a:lnTo>
                <a:lnTo>
                  <a:pt x="2978" y="2067"/>
                </a:lnTo>
                <a:lnTo>
                  <a:pt x="2975" y="2110"/>
                </a:lnTo>
                <a:lnTo>
                  <a:pt x="2974" y="2155"/>
                </a:lnTo>
                <a:lnTo>
                  <a:pt x="3031" y="2150"/>
                </a:lnTo>
                <a:lnTo>
                  <a:pt x="3081" y="2147"/>
                </a:lnTo>
                <a:lnTo>
                  <a:pt x="3132" y="2142"/>
                </a:lnTo>
                <a:lnTo>
                  <a:pt x="3181" y="2136"/>
                </a:lnTo>
                <a:lnTo>
                  <a:pt x="3231" y="2127"/>
                </a:lnTo>
                <a:lnTo>
                  <a:pt x="3279" y="2114"/>
                </a:lnTo>
                <a:lnTo>
                  <a:pt x="3258" y="2068"/>
                </a:lnTo>
                <a:lnTo>
                  <a:pt x="3231" y="2022"/>
                </a:lnTo>
                <a:lnTo>
                  <a:pt x="3198" y="1974"/>
                </a:lnTo>
                <a:lnTo>
                  <a:pt x="3161" y="1925"/>
                </a:lnTo>
                <a:lnTo>
                  <a:pt x="3118" y="1877"/>
                </a:lnTo>
                <a:lnTo>
                  <a:pt x="3070" y="1827"/>
                </a:lnTo>
                <a:lnTo>
                  <a:pt x="3018" y="1776"/>
                </a:lnTo>
                <a:lnTo>
                  <a:pt x="2959" y="1725"/>
                </a:lnTo>
                <a:close/>
                <a:moveTo>
                  <a:pt x="2454" y="1599"/>
                </a:moveTo>
                <a:lnTo>
                  <a:pt x="2403" y="1645"/>
                </a:lnTo>
                <a:lnTo>
                  <a:pt x="2409" y="1803"/>
                </a:lnTo>
                <a:lnTo>
                  <a:pt x="2465" y="1851"/>
                </a:lnTo>
                <a:lnTo>
                  <a:pt x="2889" y="1851"/>
                </a:lnTo>
                <a:lnTo>
                  <a:pt x="2871" y="1599"/>
                </a:lnTo>
                <a:lnTo>
                  <a:pt x="2454" y="1599"/>
                </a:lnTo>
                <a:close/>
                <a:moveTo>
                  <a:pt x="1793" y="1599"/>
                </a:moveTo>
                <a:lnTo>
                  <a:pt x="1751" y="1636"/>
                </a:lnTo>
                <a:lnTo>
                  <a:pt x="1751" y="1802"/>
                </a:lnTo>
                <a:lnTo>
                  <a:pt x="1805" y="1851"/>
                </a:lnTo>
                <a:lnTo>
                  <a:pt x="2331" y="1851"/>
                </a:lnTo>
                <a:lnTo>
                  <a:pt x="2370" y="1809"/>
                </a:lnTo>
                <a:lnTo>
                  <a:pt x="2364" y="1637"/>
                </a:lnTo>
                <a:lnTo>
                  <a:pt x="2321" y="1599"/>
                </a:lnTo>
                <a:lnTo>
                  <a:pt x="1793" y="1599"/>
                </a:lnTo>
                <a:close/>
                <a:moveTo>
                  <a:pt x="1154" y="1599"/>
                </a:moveTo>
                <a:lnTo>
                  <a:pt x="1106" y="1640"/>
                </a:lnTo>
                <a:lnTo>
                  <a:pt x="1100" y="1806"/>
                </a:lnTo>
                <a:lnTo>
                  <a:pt x="1142" y="1851"/>
                </a:lnTo>
                <a:lnTo>
                  <a:pt x="1664" y="1851"/>
                </a:lnTo>
                <a:lnTo>
                  <a:pt x="1711" y="1808"/>
                </a:lnTo>
                <a:lnTo>
                  <a:pt x="1711" y="1647"/>
                </a:lnTo>
                <a:lnTo>
                  <a:pt x="1659" y="1599"/>
                </a:lnTo>
                <a:lnTo>
                  <a:pt x="1154" y="1599"/>
                </a:lnTo>
                <a:close/>
                <a:moveTo>
                  <a:pt x="535" y="1599"/>
                </a:moveTo>
                <a:lnTo>
                  <a:pt x="519" y="1843"/>
                </a:lnTo>
                <a:lnTo>
                  <a:pt x="528" y="1851"/>
                </a:lnTo>
                <a:lnTo>
                  <a:pt x="1009" y="1851"/>
                </a:lnTo>
                <a:lnTo>
                  <a:pt x="1061" y="1806"/>
                </a:lnTo>
                <a:lnTo>
                  <a:pt x="1067" y="1643"/>
                </a:lnTo>
                <a:lnTo>
                  <a:pt x="1020" y="1599"/>
                </a:lnTo>
                <a:lnTo>
                  <a:pt x="535" y="1599"/>
                </a:lnTo>
                <a:close/>
                <a:moveTo>
                  <a:pt x="2441" y="1300"/>
                </a:moveTo>
                <a:lnTo>
                  <a:pt x="2391" y="1346"/>
                </a:lnTo>
                <a:lnTo>
                  <a:pt x="2398" y="1506"/>
                </a:lnTo>
                <a:lnTo>
                  <a:pt x="2456" y="1559"/>
                </a:lnTo>
                <a:lnTo>
                  <a:pt x="2869" y="1559"/>
                </a:lnTo>
                <a:lnTo>
                  <a:pt x="2852" y="1300"/>
                </a:lnTo>
                <a:lnTo>
                  <a:pt x="2441" y="1300"/>
                </a:lnTo>
                <a:close/>
                <a:moveTo>
                  <a:pt x="1796" y="1300"/>
                </a:moveTo>
                <a:lnTo>
                  <a:pt x="1751" y="1342"/>
                </a:lnTo>
                <a:lnTo>
                  <a:pt x="1751" y="1511"/>
                </a:lnTo>
                <a:lnTo>
                  <a:pt x="1798" y="1559"/>
                </a:lnTo>
                <a:lnTo>
                  <a:pt x="2314" y="1559"/>
                </a:lnTo>
                <a:lnTo>
                  <a:pt x="2359" y="1514"/>
                </a:lnTo>
                <a:lnTo>
                  <a:pt x="2352" y="1338"/>
                </a:lnTo>
                <a:lnTo>
                  <a:pt x="2307" y="1300"/>
                </a:lnTo>
                <a:lnTo>
                  <a:pt x="1796" y="1300"/>
                </a:lnTo>
                <a:close/>
                <a:moveTo>
                  <a:pt x="556" y="1300"/>
                </a:moveTo>
                <a:lnTo>
                  <a:pt x="538" y="1559"/>
                </a:lnTo>
                <a:lnTo>
                  <a:pt x="1019" y="1559"/>
                </a:lnTo>
                <a:lnTo>
                  <a:pt x="1072" y="1510"/>
                </a:lnTo>
                <a:lnTo>
                  <a:pt x="1079" y="1344"/>
                </a:lnTo>
                <a:lnTo>
                  <a:pt x="1032" y="1300"/>
                </a:lnTo>
                <a:lnTo>
                  <a:pt x="556" y="1300"/>
                </a:lnTo>
                <a:close/>
                <a:moveTo>
                  <a:pt x="1167" y="1300"/>
                </a:moveTo>
                <a:lnTo>
                  <a:pt x="1119" y="1343"/>
                </a:lnTo>
                <a:lnTo>
                  <a:pt x="1111" y="1511"/>
                </a:lnTo>
                <a:lnTo>
                  <a:pt x="1158" y="1559"/>
                </a:lnTo>
                <a:lnTo>
                  <a:pt x="1658" y="1559"/>
                </a:lnTo>
                <a:lnTo>
                  <a:pt x="1711" y="1511"/>
                </a:lnTo>
                <a:lnTo>
                  <a:pt x="1711" y="1344"/>
                </a:lnTo>
                <a:lnTo>
                  <a:pt x="1662" y="1300"/>
                </a:lnTo>
                <a:lnTo>
                  <a:pt x="1167" y="1300"/>
                </a:lnTo>
                <a:close/>
                <a:moveTo>
                  <a:pt x="2379" y="1046"/>
                </a:moveTo>
                <a:lnTo>
                  <a:pt x="2386" y="1209"/>
                </a:lnTo>
                <a:lnTo>
                  <a:pt x="2442" y="1261"/>
                </a:lnTo>
                <a:lnTo>
                  <a:pt x="2848" y="1261"/>
                </a:lnTo>
                <a:lnTo>
                  <a:pt x="2834" y="1046"/>
                </a:lnTo>
                <a:lnTo>
                  <a:pt x="2379" y="1046"/>
                </a:lnTo>
                <a:close/>
                <a:moveTo>
                  <a:pt x="1751" y="1046"/>
                </a:moveTo>
                <a:lnTo>
                  <a:pt x="1751" y="1212"/>
                </a:lnTo>
                <a:lnTo>
                  <a:pt x="1797" y="1261"/>
                </a:lnTo>
                <a:lnTo>
                  <a:pt x="2302" y="1261"/>
                </a:lnTo>
                <a:lnTo>
                  <a:pt x="2346" y="1214"/>
                </a:lnTo>
                <a:lnTo>
                  <a:pt x="2339" y="1046"/>
                </a:lnTo>
                <a:lnTo>
                  <a:pt x="1751" y="1046"/>
                </a:lnTo>
                <a:close/>
                <a:moveTo>
                  <a:pt x="1131" y="1046"/>
                </a:moveTo>
                <a:lnTo>
                  <a:pt x="1124" y="1211"/>
                </a:lnTo>
                <a:lnTo>
                  <a:pt x="1171" y="1261"/>
                </a:lnTo>
                <a:lnTo>
                  <a:pt x="1658" y="1261"/>
                </a:lnTo>
                <a:lnTo>
                  <a:pt x="1711" y="1211"/>
                </a:lnTo>
                <a:lnTo>
                  <a:pt x="1711" y="1046"/>
                </a:lnTo>
                <a:lnTo>
                  <a:pt x="1131" y="1046"/>
                </a:lnTo>
                <a:close/>
                <a:moveTo>
                  <a:pt x="572" y="1046"/>
                </a:moveTo>
                <a:lnTo>
                  <a:pt x="558" y="1261"/>
                </a:lnTo>
                <a:lnTo>
                  <a:pt x="1032" y="1261"/>
                </a:lnTo>
                <a:lnTo>
                  <a:pt x="1085" y="1212"/>
                </a:lnTo>
                <a:lnTo>
                  <a:pt x="1091" y="1046"/>
                </a:lnTo>
                <a:lnTo>
                  <a:pt x="572" y="1046"/>
                </a:lnTo>
                <a:close/>
                <a:moveTo>
                  <a:pt x="693" y="888"/>
                </a:moveTo>
                <a:lnTo>
                  <a:pt x="624" y="890"/>
                </a:lnTo>
                <a:lnTo>
                  <a:pt x="557" y="895"/>
                </a:lnTo>
                <a:lnTo>
                  <a:pt x="494" y="901"/>
                </a:lnTo>
                <a:lnTo>
                  <a:pt x="434" y="910"/>
                </a:lnTo>
                <a:lnTo>
                  <a:pt x="378" y="922"/>
                </a:lnTo>
                <a:lnTo>
                  <a:pt x="326" y="935"/>
                </a:lnTo>
                <a:lnTo>
                  <a:pt x="277" y="952"/>
                </a:lnTo>
                <a:lnTo>
                  <a:pt x="234" y="970"/>
                </a:lnTo>
                <a:lnTo>
                  <a:pt x="194" y="991"/>
                </a:lnTo>
                <a:lnTo>
                  <a:pt x="159" y="1015"/>
                </a:lnTo>
                <a:lnTo>
                  <a:pt x="128" y="1041"/>
                </a:lnTo>
                <a:lnTo>
                  <a:pt x="102" y="1069"/>
                </a:lnTo>
                <a:lnTo>
                  <a:pt x="83" y="1100"/>
                </a:lnTo>
                <a:lnTo>
                  <a:pt x="67" y="1133"/>
                </a:lnTo>
                <a:lnTo>
                  <a:pt x="57" y="1169"/>
                </a:lnTo>
                <a:lnTo>
                  <a:pt x="52" y="1207"/>
                </a:lnTo>
                <a:lnTo>
                  <a:pt x="53" y="1246"/>
                </a:lnTo>
                <a:lnTo>
                  <a:pt x="59" y="1288"/>
                </a:lnTo>
                <a:lnTo>
                  <a:pt x="70" y="1329"/>
                </a:lnTo>
                <a:lnTo>
                  <a:pt x="87" y="1372"/>
                </a:lnTo>
                <a:lnTo>
                  <a:pt x="108" y="1416"/>
                </a:lnTo>
                <a:lnTo>
                  <a:pt x="134" y="1461"/>
                </a:lnTo>
                <a:lnTo>
                  <a:pt x="166" y="1505"/>
                </a:lnTo>
                <a:lnTo>
                  <a:pt x="201" y="1552"/>
                </a:lnTo>
                <a:lnTo>
                  <a:pt x="241" y="1598"/>
                </a:lnTo>
                <a:lnTo>
                  <a:pt x="286" y="1644"/>
                </a:lnTo>
                <a:lnTo>
                  <a:pt x="334" y="1692"/>
                </a:lnTo>
                <a:lnTo>
                  <a:pt x="387" y="1739"/>
                </a:lnTo>
                <a:lnTo>
                  <a:pt x="443" y="1785"/>
                </a:lnTo>
                <a:lnTo>
                  <a:pt x="496" y="1005"/>
                </a:lnTo>
                <a:lnTo>
                  <a:pt x="500" y="990"/>
                </a:lnTo>
                <a:lnTo>
                  <a:pt x="508" y="978"/>
                </a:lnTo>
                <a:lnTo>
                  <a:pt x="521" y="970"/>
                </a:lnTo>
                <a:lnTo>
                  <a:pt x="536" y="967"/>
                </a:lnTo>
                <a:lnTo>
                  <a:pt x="1341" y="967"/>
                </a:lnTo>
                <a:lnTo>
                  <a:pt x="1253" y="949"/>
                </a:lnTo>
                <a:lnTo>
                  <a:pt x="1166" y="932"/>
                </a:lnTo>
                <a:lnTo>
                  <a:pt x="1081" y="918"/>
                </a:lnTo>
                <a:lnTo>
                  <a:pt x="999" y="907"/>
                </a:lnTo>
                <a:lnTo>
                  <a:pt x="919" y="899"/>
                </a:lnTo>
                <a:lnTo>
                  <a:pt x="841" y="894"/>
                </a:lnTo>
                <a:lnTo>
                  <a:pt x="766" y="889"/>
                </a:lnTo>
                <a:lnTo>
                  <a:pt x="693" y="888"/>
                </a:lnTo>
                <a:close/>
                <a:moveTo>
                  <a:pt x="675" y="832"/>
                </a:moveTo>
                <a:lnTo>
                  <a:pt x="752" y="833"/>
                </a:lnTo>
                <a:lnTo>
                  <a:pt x="831" y="837"/>
                </a:lnTo>
                <a:lnTo>
                  <a:pt x="912" y="843"/>
                </a:lnTo>
                <a:lnTo>
                  <a:pt x="998" y="852"/>
                </a:lnTo>
                <a:lnTo>
                  <a:pt x="1086" y="864"/>
                </a:lnTo>
                <a:lnTo>
                  <a:pt x="1175" y="879"/>
                </a:lnTo>
                <a:lnTo>
                  <a:pt x="1268" y="897"/>
                </a:lnTo>
                <a:lnTo>
                  <a:pt x="1362" y="917"/>
                </a:lnTo>
                <a:lnTo>
                  <a:pt x="1459" y="940"/>
                </a:lnTo>
                <a:lnTo>
                  <a:pt x="1557" y="967"/>
                </a:lnTo>
                <a:lnTo>
                  <a:pt x="2871" y="967"/>
                </a:lnTo>
                <a:lnTo>
                  <a:pt x="2886" y="970"/>
                </a:lnTo>
                <a:lnTo>
                  <a:pt x="2898" y="978"/>
                </a:lnTo>
                <a:lnTo>
                  <a:pt x="2907" y="990"/>
                </a:lnTo>
                <a:lnTo>
                  <a:pt x="2910" y="1005"/>
                </a:lnTo>
                <a:lnTo>
                  <a:pt x="2955" y="1652"/>
                </a:lnTo>
                <a:lnTo>
                  <a:pt x="3022" y="1710"/>
                </a:lnTo>
                <a:lnTo>
                  <a:pt x="3085" y="1767"/>
                </a:lnTo>
                <a:lnTo>
                  <a:pt x="3140" y="1823"/>
                </a:lnTo>
                <a:lnTo>
                  <a:pt x="3190" y="1880"/>
                </a:lnTo>
                <a:lnTo>
                  <a:pt x="3234" y="1935"/>
                </a:lnTo>
                <a:lnTo>
                  <a:pt x="3271" y="1990"/>
                </a:lnTo>
                <a:lnTo>
                  <a:pt x="3303" y="2044"/>
                </a:lnTo>
                <a:lnTo>
                  <a:pt x="3328" y="2096"/>
                </a:lnTo>
                <a:lnTo>
                  <a:pt x="3353" y="2085"/>
                </a:lnTo>
                <a:lnTo>
                  <a:pt x="3363" y="2082"/>
                </a:lnTo>
                <a:lnTo>
                  <a:pt x="3372" y="2083"/>
                </a:lnTo>
                <a:lnTo>
                  <a:pt x="3381" y="2087"/>
                </a:lnTo>
                <a:lnTo>
                  <a:pt x="3388" y="2095"/>
                </a:lnTo>
                <a:lnTo>
                  <a:pt x="3392" y="2105"/>
                </a:lnTo>
                <a:lnTo>
                  <a:pt x="3391" y="2114"/>
                </a:lnTo>
                <a:lnTo>
                  <a:pt x="3388" y="2123"/>
                </a:lnTo>
                <a:lnTo>
                  <a:pt x="3380" y="2131"/>
                </a:lnTo>
                <a:lnTo>
                  <a:pt x="3365" y="2143"/>
                </a:lnTo>
                <a:lnTo>
                  <a:pt x="3349" y="2158"/>
                </a:lnTo>
                <a:lnTo>
                  <a:pt x="3359" y="2201"/>
                </a:lnTo>
                <a:lnTo>
                  <a:pt x="3364" y="2244"/>
                </a:lnTo>
                <a:lnTo>
                  <a:pt x="3363" y="2285"/>
                </a:lnTo>
                <a:lnTo>
                  <a:pt x="3358" y="2325"/>
                </a:lnTo>
                <a:lnTo>
                  <a:pt x="3346" y="2362"/>
                </a:lnTo>
                <a:lnTo>
                  <a:pt x="3331" y="2398"/>
                </a:lnTo>
                <a:lnTo>
                  <a:pt x="3309" y="2431"/>
                </a:lnTo>
                <a:lnTo>
                  <a:pt x="3283" y="2462"/>
                </a:lnTo>
                <a:lnTo>
                  <a:pt x="3253" y="2493"/>
                </a:lnTo>
                <a:lnTo>
                  <a:pt x="3217" y="2518"/>
                </a:lnTo>
                <a:lnTo>
                  <a:pt x="3178" y="2543"/>
                </a:lnTo>
                <a:lnTo>
                  <a:pt x="3134" y="2565"/>
                </a:lnTo>
                <a:lnTo>
                  <a:pt x="3133" y="2562"/>
                </a:lnTo>
                <a:lnTo>
                  <a:pt x="3114" y="2592"/>
                </a:lnTo>
                <a:lnTo>
                  <a:pt x="3096" y="2620"/>
                </a:lnTo>
                <a:lnTo>
                  <a:pt x="3075" y="2646"/>
                </a:lnTo>
                <a:lnTo>
                  <a:pt x="3053" y="2670"/>
                </a:lnTo>
                <a:lnTo>
                  <a:pt x="3030" y="2691"/>
                </a:lnTo>
                <a:lnTo>
                  <a:pt x="3004" y="2708"/>
                </a:lnTo>
                <a:lnTo>
                  <a:pt x="2977" y="2724"/>
                </a:lnTo>
                <a:lnTo>
                  <a:pt x="2948" y="2734"/>
                </a:lnTo>
                <a:lnTo>
                  <a:pt x="2918" y="2741"/>
                </a:lnTo>
                <a:lnTo>
                  <a:pt x="2885" y="2743"/>
                </a:lnTo>
                <a:lnTo>
                  <a:pt x="2859" y="2742"/>
                </a:lnTo>
                <a:lnTo>
                  <a:pt x="2832" y="2738"/>
                </a:lnTo>
                <a:lnTo>
                  <a:pt x="2803" y="2731"/>
                </a:lnTo>
                <a:lnTo>
                  <a:pt x="2773" y="2721"/>
                </a:lnTo>
                <a:lnTo>
                  <a:pt x="2773" y="2721"/>
                </a:lnTo>
                <a:lnTo>
                  <a:pt x="2735" y="2726"/>
                </a:lnTo>
                <a:lnTo>
                  <a:pt x="2695" y="2728"/>
                </a:lnTo>
                <a:lnTo>
                  <a:pt x="2653" y="2727"/>
                </a:lnTo>
                <a:lnTo>
                  <a:pt x="2607" y="2722"/>
                </a:lnTo>
                <a:lnTo>
                  <a:pt x="2559" y="2714"/>
                </a:lnTo>
                <a:lnTo>
                  <a:pt x="2551" y="2724"/>
                </a:lnTo>
                <a:lnTo>
                  <a:pt x="2524" y="2750"/>
                </a:lnTo>
                <a:lnTo>
                  <a:pt x="2408" y="2888"/>
                </a:lnTo>
                <a:lnTo>
                  <a:pt x="2354" y="2868"/>
                </a:lnTo>
                <a:lnTo>
                  <a:pt x="2356" y="2867"/>
                </a:lnTo>
                <a:lnTo>
                  <a:pt x="2361" y="2862"/>
                </a:lnTo>
                <a:lnTo>
                  <a:pt x="2369" y="2853"/>
                </a:lnTo>
                <a:lnTo>
                  <a:pt x="2381" y="2842"/>
                </a:lnTo>
                <a:lnTo>
                  <a:pt x="2397" y="2829"/>
                </a:lnTo>
                <a:lnTo>
                  <a:pt x="2413" y="2812"/>
                </a:lnTo>
                <a:lnTo>
                  <a:pt x="2432" y="2793"/>
                </a:lnTo>
                <a:lnTo>
                  <a:pt x="2452" y="2773"/>
                </a:lnTo>
                <a:lnTo>
                  <a:pt x="2473" y="2749"/>
                </a:lnTo>
                <a:lnTo>
                  <a:pt x="2495" y="2723"/>
                </a:lnTo>
                <a:lnTo>
                  <a:pt x="2516" y="2696"/>
                </a:lnTo>
                <a:lnTo>
                  <a:pt x="2493" y="2665"/>
                </a:lnTo>
                <a:lnTo>
                  <a:pt x="2472" y="2634"/>
                </a:lnTo>
                <a:lnTo>
                  <a:pt x="2369" y="2623"/>
                </a:lnTo>
                <a:lnTo>
                  <a:pt x="2263" y="2609"/>
                </a:lnTo>
                <a:lnTo>
                  <a:pt x="2155" y="2590"/>
                </a:lnTo>
                <a:lnTo>
                  <a:pt x="2044" y="2568"/>
                </a:lnTo>
                <a:lnTo>
                  <a:pt x="1932" y="2542"/>
                </a:lnTo>
                <a:lnTo>
                  <a:pt x="1819" y="2512"/>
                </a:lnTo>
                <a:lnTo>
                  <a:pt x="1764" y="2512"/>
                </a:lnTo>
                <a:lnTo>
                  <a:pt x="1764" y="2697"/>
                </a:lnTo>
                <a:lnTo>
                  <a:pt x="2322" y="2814"/>
                </a:lnTo>
                <a:lnTo>
                  <a:pt x="2242" y="2891"/>
                </a:lnTo>
                <a:lnTo>
                  <a:pt x="2279" y="2903"/>
                </a:lnTo>
                <a:lnTo>
                  <a:pt x="1734" y="2975"/>
                </a:lnTo>
                <a:lnTo>
                  <a:pt x="1733" y="2976"/>
                </a:lnTo>
                <a:lnTo>
                  <a:pt x="1731" y="2976"/>
                </a:lnTo>
                <a:lnTo>
                  <a:pt x="1729" y="2976"/>
                </a:lnTo>
                <a:lnTo>
                  <a:pt x="1728" y="2976"/>
                </a:lnTo>
                <a:lnTo>
                  <a:pt x="1726" y="2976"/>
                </a:lnTo>
                <a:lnTo>
                  <a:pt x="1725" y="2975"/>
                </a:lnTo>
                <a:lnTo>
                  <a:pt x="1121" y="2896"/>
                </a:lnTo>
                <a:lnTo>
                  <a:pt x="1107" y="2892"/>
                </a:lnTo>
                <a:lnTo>
                  <a:pt x="1097" y="2883"/>
                </a:lnTo>
                <a:lnTo>
                  <a:pt x="1090" y="2872"/>
                </a:lnTo>
                <a:lnTo>
                  <a:pt x="1087" y="2858"/>
                </a:lnTo>
                <a:lnTo>
                  <a:pt x="1089" y="2844"/>
                </a:lnTo>
                <a:lnTo>
                  <a:pt x="1095" y="2832"/>
                </a:lnTo>
                <a:lnTo>
                  <a:pt x="1105" y="2823"/>
                </a:lnTo>
                <a:lnTo>
                  <a:pt x="1118" y="2818"/>
                </a:lnTo>
                <a:lnTo>
                  <a:pt x="1685" y="2699"/>
                </a:lnTo>
                <a:lnTo>
                  <a:pt x="1685" y="2512"/>
                </a:lnTo>
                <a:lnTo>
                  <a:pt x="437" y="2512"/>
                </a:lnTo>
                <a:lnTo>
                  <a:pt x="426" y="2511"/>
                </a:lnTo>
                <a:lnTo>
                  <a:pt x="417" y="2507"/>
                </a:lnTo>
                <a:lnTo>
                  <a:pt x="408" y="2500"/>
                </a:lnTo>
                <a:lnTo>
                  <a:pt x="402" y="2490"/>
                </a:lnTo>
                <a:lnTo>
                  <a:pt x="398" y="2481"/>
                </a:lnTo>
                <a:lnTo>
                  <a:pt x="398" y="2470"/>
                </a:lnTo>
                <a:lnTo>
                  <a:pt x="439" y="1850"/>
                </a:lnTo>
                <a:lnTo>
                  <a:pt x="375" y="1798"/>
                </a:lnTo>
                <a:lnTo>
                  <a:pt x="317" y="1746"/>
                </a:lnTo>
                <a:lnTo>
                  <a:pt x="261" y="1694"/>
                </a:lnTo>
                <a:lnTo>
                  <a:pt x="211" y="1642"/>
                </a:lnTo>
                <a:lnTo>
                  <a:pt x="166" y="1590"/>
                </a:lnTo>
                <a:lnTo>
                  <a:pt x="126" y="1539"/>
                </a:lnTo>
                <a:lnTo>
                  <a:pt x="91" y="1488"/>
                </a:lnTo>
                <a:lnTo>
                  <a:pt x="62" y="1438"/>
                </a:lnTo>
                <a:lnTo>
                  <a:pt x="37" y="1388"/>
                </a:lnTo>
                <a:lnTo>
                  <a:pt x="20" y="1339"/>
                </a:lnTo>
                <a:lnTo>
                  <a:pt x="6" y="1292"/>
                </a:lnTo>
                <a:lnTo>
                  <a:pt x="0" y="1245"/>
                </a:lnTo>
                <a:lnTo>
                  <a:pt x="0" y="1201"/>
                </a:lnTo>
                <a:lnTo>
                  <a:pt x="5" y="1156"/>
                </a:lnTo>
                <a:lnTo>
                  <a:pt x="18" y="1114"/>
                </a:lnTo>
                <a:lnTo>
                  <a:pt x="34" y="1076"/>
                </a:lnTo>
                <a:lnTo>
                  <a:pt x="57" y="1042"/>
                </a:lnTo>
                <a:lnTo>
                  <a:pt x="85" y="1009"/>
                </a:lnTo>
                <a:lnTo>
                  <a:pt x="117" y="980"/>
                </a:lnTo>
                <a:lnTo>
                  <a:pt x="154" y="953"/>
                </a:lnTo>
                <a:lnTo>
                  <a:pt x="195" y="928"/>
                </a:lnTo>
                <a:lnTo>
                  <a:pt x="241" y="907"/>
                </a:lnTo>
                <a:lnTo>
                  <a:pt x="292" y="887"/>
                </a:lnTo>
                <a:lnTo>
                  <a:pt x="345" y="872"/>
                </a:lnTo>
                <a:lnTo>
                  <a:pt x="404" y="858"/>
                </a:lnTo>
                <a:lnTo>
                  <a:pt x="467" y="848"/>
                </a:lnTo>
                <a:lnTo>
                  <a:pt x="533" y="840"/>
                </a:lnTo>
                <a:lnTo>
                  <a:pt x="602" y="834"/>
                </a:lnTo>
                <a:lnTo>
                  <a:pt x="675" y="832"/>
                </a:lnTo>
                <a:close/>
                <a:moveTo>
                  <a:pt x="1769" y="764"/>
                </a:moveTo>
                <a:lnTo>
                  <a:pt x="1772" y="764"/>
                </a:lnTo>
                <a:lnTo>
                  <a:pt x="1774" y="765"/>
                </a:lnTo>
                <a:lnTo>
                  <a:pt x="1777" y="767"/>
                </a:lnTo>
                <a:lnTo>
                  <a:pt x="1779" y="769"/>
                </a:lnTo>
                <a:lnTo>
                  <a:pt x="1781" y="773"/>
                </a:lnTo>
                <a:lnTo>
                  <a:pt x="1781" y="776"/>
                </a:lnTo>
                <a:lnTo>
                  <a:pt x="1781" y="848"/>
                </a:lnTo>
                <a:lnTo>
                  <a:pt x="1781" y="852"/>
                </a:lnTo>
                <a:lnTo>
                  <a:pt x="1779" y="855"/>
                </a:lnTo>
                <a:lnTo>
                  <a:pt x="1776" y="858"/>
                </a:lnTo>
                <a:lnTo>
                  <a:pt x="1773" y="860"/>
                </a:lnTo>
                <a:lnTo>
                  <a:pt x="1769" y="860"/>
                </a:lnTo>
                <a:lnTo>
                  <a:pt x="1765" y="860"/>
                </a:lnTo>
                <a:lnTo>
                  <a:pt x="1762" y="858"/>
                </a:lnTo>
                <a:lnTo>
                  <a:pt x="1759" y="855"/>
                </a:lnTo>
                <a:lnTo>
                  <a:pt x="1758" y="852"/>
                </a:lnTo>
                <a:lnTo>
                  <a:pt x="1757" y="848"/>
                </a:lnTo>
                <a:lnTo>
                  <a:pt x="1757" y="776"/>
                </a:lnTo>
                <a:lnTo>
                  <a:pt x="1758" y="772"/>
                </a:lnTo>
                <a:lnTo>
                  <a:pt x="1759" y="769"/>
                </a:lnTo>
                <a:lnTo>
                  <a:pt x="1762" y="766"/>
                </a:lnTo>
                <a:lnTo>
                  <a:pt x="1765" y="765"/>
                </a:lnTo>
                <a:lnTo>
                  <a:pt x="1769" y="764"/>
                </a:lnTo>
                <a:close/>
                <a:moveTo>
                  <a:pt x="1568" y="699"/>
                </a:moveTo>
                <a:lnTo>
                  <a:pt x="1574" y="701"/>
                </a:lnTo>
                <a:lnTo>
                  <a:pt x="1576" y="703"/>
                </a:lnTo>
                <a:lnTo>
                  <a:pt x="1578" y="706"/>
                </a:lnTo>
                <a:lnTo>
                  <a:pt x="1579" y="709"/>
                </a:lnTo>
                <a:lnTo>
                  <a:pt x="1579" y="712"/>
                </a:lnTo>
                <a:lnTo>
                  <a:pt x="1578" y="715"/>
                </a:lnTo>
                <a:lnTo>
                  <a:pt x="1577" y="718"/>
                </a:lnTo>
                <a:lnTo>
                  <a:pt x="1535" y="776"/>
                </a:lnTo>
                <a:lnTo>
                  <a:pt x="1532" y="780"/>
                </a:lnTo>
                <a:lnTo>
                  <a:pt x="1529" y="781"/>
                </a:lnTo>
                <a:lnTo>
                  <a:pt x="1525" y="782"/>
                </a:lnTo>
                <a:lnTo>
                  <a:pt x="1521" y="781"/>
                </a:lnTo>
                <a:lnTo>
                  <a:pt x="1518" y="780"/>
                </a:lnTo>
                <a:lnTo>
                  <a:pt x="1515" y="776"/>
                </a:lnTo>
                <a:lnTo>
                  <a:pt x="1513" y="774"/>
                </a:lnTo>
                <a:lnTo>
                  <a:pt x="1512" y="771"/>
                </a:lnTo>
                <a:lnTo>
                  <a:pt x="1512" y="768"/>
                </a:lnTo>
                <a:lnTo>
                  <a:pt x="1512" y="766"/>
                </a:lnTo>
                <a:lnTo>
                  <a:pt x="1513" y="764"/>
                </a:lnTo>
                <a:lnTo>
                  <a:pt x="1514" y="762"/>
                </a:lnTo>
                <a:lnTo>
                  <a:pt x="1557" y="704"/>
                </a:lnTo>
                <a:lnTo>
                  <a:pt x="1562" y="700"/>
                </a:lnTo>
                <a:lnTo>
                  <a:pt x="1568" y="699"/>
                </a:lnTo>
                <a:close/>
                <a:moveTo>
                  <a:pt x="1970" y="698"/>
                </a:moveTo>
                <a:lnTo>
                  <a:pt x="1976" y="699"/>
                </a:lnTo>
                <a:lnTo>
                  <a:pt x="1981" y="703"/>
                </a:lnTo>
                <a:lnTo>
                  <a:pt x="2024" y="761"/>
                </a:lnTo>
                <a:lnTo>
                  <a:pt x="2026" y="766"/>
                </a:lnTo>
                <a:lnTo>
                  <a:pt x="2025" y="772"/>
                </a:lnTo>
                <a:lnTo>
                  <a:pt x="2021" y="777"/>
                </a:lnTo>
                <a:lnTo>
                  <a:pt x="2016" y="780"/>
                </a:lnTo>
                <a:lnTo>
                  <a:pt x="2013" y="781"/>
                </a:lnTo>
                <a:lnTo>
                  <a:pt x="2009" y="780"/>
                </a:lnTo>
                <a:lnTo>
                  <a:pt x="2006" y="777"/>
                </a:lnTo>
                <a:lnTo>
                  <a:pt x="2003" y="775"/>
                </a:lnTo>
                <a:lnTo>
                  <a:pt x="1962" y="717"/>
                </a:lnTo>
                <a:lnTo>
                  <a:pt x="1959" y="711"/>
                </a:lnTo>
                <a:lnTo>
                  <a:pt x="1960" y="705"/>
                </a:lnTo>
                <a:lnTo>
                  <a:pt x="1964" y="700"/>
                </a:lnTo>
                <a:lnTo>
                  <a:pt x="1970" y="698"/>
                </a:lnTo>
                <a:close/>
                <a:moveTo>
                  <a:pt x="1441" y="525"/>
                </a:moveTo>
                <a:lnTo>
                  <a:pt x="1445" y="527"/>
                </a:lnTo>
                <a:lnTo>
                  <a:pt x="1448" y="529"/>
                </a:lnTo>
                <a:lnTo>
                  <a:pt x="1452" y="531"/>
                </a:lnTo>
                <a:lnTo>
                  <a:pt x="1454" y="535"/>
                </a:lnTo>
                <a:lnTo>
                  <a:pt x="1454" y="538"/>
                </a:lnTo>
                <a:lnTo>
                  <a:pt x="1453" y="542"/>
                </a:lnTo>
                <a:lnTo>
                  <a:pt x="1452" y="545"/>
                </a:lnTo>
                <a:lnTo>
                  <a:pt x="1448" y="548"/>
                </a:lnTo>
                <a:lnTo>
                  <a:pt x="1445" y="550"/>
                </a:lnTo>
                <a:lnTo>
                  <a:pt x="1445" y="550"/>
                </a:lnTo>
                <a:lnTo>
                  <a:pt x="1377" y="572"/>
                </a:lnTo>
                <a:lnTo>
                  <a:pt x="1375" y="572"/>
                </a:lnTo>
                <a:lnTo>
                  <a:pt x="1373" y="573"/>
                </a:lnTo>
                <a:lnTo>
                  <a:pt x="1370" y="572"/>
                </a:lnTo>
                <a:lnTo>
                  <a:pt x="1366" y="570"/>
                </a:lnTo>
                <a:lnTo>
                  <a:pt x="1364" y="568"/>
                </a:lnTo>
                <a:lnTo>
                  <a:pt x="1362" y="564"/>
                </a:lnTo>
                <a:lnTo>
                  <a:pt x="1361" y="562"/>
                </a:lnTo>
                <a:lnTo>
                  <a:pt x="1361" y="560"/>
                </a:lnTo>
                <a:lnTo>
                  <a:pt x="1362" y="556"/>
                </a:lnTo>
                <a:lnTo>
                  <a:pt x="1364" y="552"/>
                </a:lnTo>
                <a:lnTo>
                  <a:pt x="1366" y="550"/>
                </a:lnTo>
                <a:lnTo>
                  <a:pt x="1370" y="548"/>
                </a:lnTo>
                <a:lnTo>
                  <a:pt x="1437" y="527"/>
                </a:lnTo>
                <a:lnTo>
                  <a:pt x="1441" y="525"/>
                </a:lnTo>
                <a:close/>
                <a:moveTo>
                  <a:pt x="2096" y="523"/>
                </a:moveTo>
                <a:lnTo>
                  <a:pt x="2100" y="524"/>
                </a:lnTo>
                <a:lnTo>
                  <a:pt x="2167" y="546"/>
                </a:lnTo>
                <a:lnTo>
                  <a:pt x="2171" y="548"/>
                </a:lnTo>
                <a:lnTo>
                  <a:pt x="2174" y="551"/>
                </a:lnTo>
                <a:lnTo>
                  <a:pt x="2175" y="555"/>
                </a:lnTo>
                <a:lnTo>
                  <a:pt x="2176" y="559"/>
                </a:lnTo>
                <a:lnTo>
                  <a:pt x="2175" y="563"/>
                </a:lnTo>
                <a:lnTo>
                  <a:pt x="2173" y="566"/>
                </a:lnTo>
                <a:lnTo>
                  <a:pt x="2171" y="569"/>
                </a:lnTo>
                <a:lnTo>
                  <a:pt x="2167" y="570"/>
                </a:lnTo>
                <a:lnTo>
                  <a:pt x="2164" y="571"/>
                </a:lnTo>
                <a:lnTo>
                  <a:pt x="2162" y="571"/>
                </a:lnTo>
                <a:lnTo>
                  <a:pt x="2160" y="570"/>
                </a:lnTo>
                <a:lnTo>
                  <a:pt x="2092" y="548"/>
                </a:lnTo>
                <a:lnTo>
                  <a:pt x="2089" y="546"/>
                </a:lnTo>
                <a:lnTo>
                  <a:pt x="2086" y="543"/>
                </a:lnTo>
                <a:lnTo>
                  <a:pt x="2085" y="540"/>
                </a:lnTo>
                <a:lnTo>
                  <a:pt x="2083" y="537"/>
                </a:lnTo>
                <a:lnTo>
                  <a:pt x="2085" y="533"/>
                </a:lnTo>
                <a:lnTo>
                  <a:pt x="2086" y="529"/>
                </a:lnTo>
                <a:lnTo>
                  <a:pt x="2089" y="527"/>
                </a:lnTo>
                <a:lnTo>
                  <a:pt x="2092" y="524"/>
                </a:lnTo>
                <a:lnTo>
                  <a:pt x="2096" y="523"/>
                </a:lnTo>
                <a:close/>
                <a:moveTo>
                  <a:pt x="1373" y="290"/>
                </a:moveTo>
                <a:lnTo>
                  <a:pt x="1377" y="290"/>
                </a:lnTo>
                <a:lnTo>
                  <a:pt x="1444" y="313"/>
                </a:lnTo>
                <a:lnTo>
                  <a:pt x="1448" y="314"/>
                </a:lnTo>
                <a:lnTo>
                  <a:pt x="1451" y="317"/>
                </a:lnTo>
                <a:lnTo>
                  <a:pt x="1453" y="320"/>
                </a:lnTo>
                <a:lnTo>
                  <a:pt x="1453" y="324"/>
                </a:lnTo>
                <a:lnTo>
                  <a:pt x="1453" y="328"/>
                </a:lnTo>
                <a:lnTo>
                  <a:pt x="1451" y="332"/>
                </a:lnTo>
                <a:lnTo>
                  <a:pt x="1447" y="335"/>
                </a:lnTo>
                <a:lnTo>
                  <a:pt x="1444" y="336"/>
                </a:lnTo>
                <a:lnTo>
                  <a:pt x="1440" y="337"/>
                </a:lnTo>
                <a:lnTo>
                  <a:pt x="1439" y="337"/>
                </a:lnTo>
                <a:lnTo>
                  <a:pt x="1437" y="336"/>
                </a:lnTo>
                <a:lnTo>
                  <a:pt x="1369" y="314"/>
                </a:lnTo>
                <a:lnTo>
                  <a:pt x="1366" y="312"/>
                </a:lnTo>
                <a:lnTo>
                  <a:pt x="1363" y="310"/>
                </a:lnTo>
                <a:lnTo>
                  <a:pt x="1362" y="307"/>
                </a:lnTo>
                <a:lnTo>
                  <a:pt x="1361" y="304"/>
                </a:lnTo>
                <a:lnTo>
                  <a:pt x="1361" y="300"/>
                </a:lnTo>
                <a:lnTo>
                  <a:pt x="1361" y="298"/>
                </a:lnTo>
                <a:lnTo>
                  <a:pt x="1363" y="294"/>
                </a:lnTo>
                <a:lnTo>
                  <a:pt x="1366" y="292"/>
                </a:lnTo>
                <a:lnTo>
                  <a:pt x="1369" y="290"/>
                </a:lnTo>
                <a:lnTo>
                  <a:pt x="1373" y="290"/>
                </a:lnTo>
                <a:close/>
                <a:moveTo>
                  <a:pt x="2163" y="288"/>
                </a:moveTo>
                <a:lnTo>
                  <a:pt x="2167" y="288"/>
                </a:lnTo>
                <a:lnTo>
                  <a:pt x="2170" y="290"/>
                </a:lnTo>
                <a:lnTo>
                  <a:pt x="2173" y="293"/>
                </a:lnTo>
                <a:lnTo>
                  <a:pt x="2175" y="296"/>
                </a:lnTo>
                <a:lnTo>
                  <a:pt x="2175" y="300"/>
                </a:lnTo>
                <a:lnTo>
                  <a:pt x="2175" y="305"/>
                </a:lnTo>
                <a:lnTo>
                  <a:pt x="2173" y="308"/>
                </a:lnTo>
                <a:lnTo>
                  <a:pt x="2170" y="310"/>
                </a:lnTo>
                <a:lnTo>
                  <a:pt x="2167" y="312"/>
                </a:lnTo>
                <a:lnTo>
                  <a:pt x="2099" y="335"/>
                </a:lnTo>
                <a:lnTo>
                  <a:pt x="2097" y="335"/>
                </a:lnTo>
                <a:lnTo>
                  <a:pt x="2095" y="335"/>
                </a:lnTo>
                <a:lnTo>
                  <a:pt x="2092" y="335"/>
                </a:lnTo>
                <a:lnTo>
                  <a:pt x="2088" y="333"/>
                </a:lnTo>
                <a:lnTo>
                  <a:pt x="2086" y="330"/>
                </a:lnTo>
                <a:lnTo>
                  <a:pt x="2083" y="326"/>
                </a:lnTo>
                <a:lnTo>
                  <a:pt x="2082" y="322"/>
                </a:lnTo>
                <a:lnTo>
                  <a:pt x="2083" y="318"/>
                </a:lnTo>
                <a:lnTo>
                  <a:pt x="2086" y="315"/>
                </a:lnTo>
                <a:lnTo>
                  <a:pt x="2088" y="312"/>
                </a:lnTo>
                <a:lnTo>
                  <a:pt x="2092" y="311"/>
                </a:lnTo>
                <a:lnTo>
                  <a:pt x="2159" y="288"/>
                </a:lnTo>
                <a:lnTo>
                  <a:pt x="2163" y="288"/>
                </a:lnTo>
                <a:close/>
                <a:moveTo>
                  <a:pt x="1768" y="216"/>
                </a:moveTo>
                <a:lnTo>
                  <a:pt x="1734" y="220"/>
                </a:lnTo>
                <a:lnTo>
                  <a:pt x="1700" y="228"/>
                </a:lnTo>
                <a:lnTo>
                  <a:pt x="1670" y="241"/>
                </a:lnTo>
                <a:lnTo>
                  <a:pt x="1641" y="259"/>
                </a:lnTo>
                <a:lnTo>
                  <a:pt x="1616" y="280"/>
                </a:lnTo>
                <a:lnTo>
                  <a:pt x="1595" y="306"/>
                </a:lnTo>
                <a:lnTo>
                  <a:pt x="1577" y="334"/>
                </a:lnTo>
                <a:lnTo>
                  <a:pt x="1565" y="365"/>
                </a:lnTo>
                <a:lnTo>
                  <a:pt x="1557" y="398"/>
                </a:lnTo>
                <a:lnTo>
                  <a:pt x="1554" y="433"/>
                </a:lnTo>
                <a:lnTo>
                  <a:pt x="1557" y="467"/>
                </a:lnTo>
                <a:lnTo>
                  <a:pt x="1565" y="501"/>
                </a:lnTo>
                <a:lnTo>
                  <a:pt x="1577" y="532"/>
                </a:lnTo>
                <a:lnTo>
                  <a:pt x="1595" y="561"/>
                </a:lnTo>
                <a:lnTo>
                  <a:pt x="1616" y="586"/>
                </a:lnTo>
                <a:lnTo>
                  <a:pt x="1641" y="607"/>
                </a:lnTo>
                <a:lnTo>
                  <a:pt x="1670" y="625"/>
                </a:lnTo>
                <a:lnTo>
                  <a:pt x="1700" y="637"/>
                </a:lnTo>
                <a:lnTo>
                  <a:pt x="1734" y="646"/>
                </a:lnTo>
                <a:lnTo>
                  <a:pt x="1768" y="649"/>
                </a:lnTo>
                <a:lnTo>
                  <a:pt x="1803" y="646"/>
                </a:lnTo>
                <a:lnTo>
                  <a:pt x="1836" y="637"/>
                </a:lnTo>
                <a:lnTo>
                  <a:pt x="1867" y="625"/>
                </a:lnTo>
                <a:lnTo>
                  <a:pt x="1895" y="607"/>
                </a:lnTo>
                <a:lnTo>
                  <a:pt x="1920" y="586"/>
                </a:lnTo>
                <a:lnTo>
                  <a:pt x="1941" y="561"/>
                </a:lnTo>
                <a:lnTo>
                  <a:pt x="1959" y="532"/>
                </a:lnTo>
                <a:lnTo>
                  <a:pt x="1972" y="501"/>
                </a:lnTo>
                <a:lnTo>
                  <a:pt x="1980" y="467"/>
                </a:lnTo>
                <a:lnTo>
                  <a:pt x="1984" y="433"/>
                </a:lnTo>
                <a:lnTo>
                  <a:pt x="1980" y="398"/>
                </a:lnTo>
                <a:lnTo>
                  <a:pt x="1972" y="365"/>
                </a:lnTo>
                <a:lnTo>
                  <a:pt x="1959" y="334"/>
                </a:lnTo>
                <a:lnTo>
                  <a:pt x="1941" y="306"/>
                </a:lnTo>
                <a:lnTo>
                  <a:pt x="1920" y="280"/>
                </a:lnTo>
                <a:lnTo>
                  <a:pt x="1895" y="259"/>
                </a:lnTo>
                <a:lnTo>
                  <a:pt x="1867" y="241"/>
                </a:lnTo>
                <a:lnTo>
                  <a:pt x="1836" y="228"/>
                </a:lnTo>
                <a:lnTo>
                  <a:pt x="1803" y="220"/>
                </a:lnTo>
                <a:lnTo>
                  <a:pt x="1768" y="216"/>
                </a:lnTo>
                <a:close/>
                <a:moveTo>
                  <a:pt x="1768" y="167"/>
                </a:moveTo>
                <a:lnTo>
                  <a:pt x="1807" y="170"/>
                </a:lnTo>
                <a:lnTo>
                  <a:pt x="1844" y="178"/>
                </a:lnTo>
                <a:lnTo>
                  <a:pt x="1879" y="192"/>
                </a:lnTo>
                <a:lnTo>
                  <a:pt x="1912" y="210"/>
                </a:lnTo>
                <a:lnTo>
                  <a:pt x="1941" y="232"/>
                </a:lnTo>
                <a:lnTo>
                  <a:pt x="1968" y="259"/>
                </a:lnTo>
                <a:lnTo>
                  <a:pt x="1990" y="288"/>
                </a:lnTo>
                <a:lnTo>
                  <a:pt x="2008" y="321"/>
                </a:lnTo>
                <a:lnTo>
                  <a:pt x="2022" y="356"/>
                </a:lnTo>
                <a:lnTo>
                  <a:pt x="2030" y="394"/>
                </a:lnTo>
                <a:lnTo>
                  <a:pt x="2033" y="433"/>
                </a:lnTo>
                <a:lnTo>
                  <a:pt x="2030" y="473"/>
                </a:lnTo>
                <a:lnTo>
                  <a:pt x="2022" y="510"/>
                </a:lnTo>
                <a:lnTo>
                  <a:pt x="2008" y="545"/>
                </a:lnTo>
                <a:lnTo>
                  <a:pt x="1990" y="577"/>
                </a:lnTo>
                <a:lnTo>
                  <a:pt x="1968" y="607"/>
                </a:lnTo>
                <a:lnTo>
                  <a:pt x="1941" y="633"/>
                </a:lnTo>
                <a:lnTo>
                  <a:pt x="1912" y="656"/>
                </a:lnTo>
                <a:lnTo>
                  <a:pt x="1879" y="674"/>
                </a:lnTo>
                <a:lnTo>
                  <a:pt x="1844" y="687"/>
                </a:lnTo>
                <a:lnTo>
                  <a:pt x="1807" y="696"/>
                </a:lnTo>
                <a:lnTo>
                  <a:pt x="1768" y="699"/>
                </a:lnTo>
                <a:lnTo>
                  <a:pt x="1729" y="696"/>
                </a:lnTo>
                <a:lnTo>
                  <a:pt x="1692" y="687"/>
                </a:lnTo>
                <a:lnTo>
                  <a:pt x="1657" y="674"/>
                </a:lnTo>
                <a:lnTo>
                  <a:pt x="1625" y="656"/>
                </a:lnTo>
                <a:lnTo>
                  <a:pt x="1595" y="633"/>
                </a:lnTo>
                <a:lnTo>
                  <a:pt x="1569" y="607"/>
                </a:lnTo>
                <a:lnTo>
                  <a:pt x="1546" y="577"/>
                </a:lnTo>
                <a:lnTo>
                  <a:pt x="1529" y="545"/>
                </a:lnTo>
                <a:lnTo>
                  <a:pt x="1515" y="510"/>
                </a:lnTo>
                <a:lnTo>
                  <a:pt x="1507" y="473"/>
                </a:lnTo>
                <a:lnTo>
                  <a:pt x="1504" y="433"/>
                </a:lnTo>
                <a:lnTo>
                  <a:pt x="1507" y="394"/>
                </a:lnTo>
                <a:lnTo>
                  <a:pt x="1515" y="356"/>
                </a:lnTo>
                <a:lnTo>
                  <a:pt x="1529" y="321"/>
                </a:lnTo>
                <a:lnTo>
                  <a:pt x="1546" y="288"/>
                </a:lnTo>
                <a:lnTo>
                  <a:pt x="1569" y="259"/>
                </a:lnTo>
                <a:lnTo>
                  <a:pt x="1595" y="232"/>
                </a:lnTo>
                <a:lnTo>
                  <a:pt x="1625" y="210"/>
                </a:lnTo>
                <a:lnTo>
                  <a:pt x="1657" y="192"/>
                </a:lnTo>
                <a:lnTo>
                  <a:pt x="1692" y="178"/>
                </a:lnTo>
                <a:lnTo>
                  <a:pt x="1729" y="170"/>
                </a:lnTo>
                <a:lnTo>
                  <a:pt x="1768" y="167"/>
                </a:lnTo>
                <a:close/>
                <a:moveTo>
                  <a:pt x="1522" y="81"/>
                </a:moveTo>
                <a:lnTo>
                  <a:pt x="1528" y="82"/>
                </a:lnTo>
                <a:lnTo>
                  <a:pt x="1533" y="86"/>
                </a:lnTo>
                <a:lnTo>
                  <a:pt x="1575" y="144"/>
                </a:lnTo>
                <a:lnTo>
                  <a:pt x="1577" y="150"/>
                </a:lnTo>
                <a:lnTo>
                  <a:pt x="1576" y="156"/>
                </a:lnTo>
                <a:lnTo>
                  <a:pt x="1572" y="160"/>
                </a:lnTo>
                <a:lnTo>
                  <a:pt x="1569" y="163"/>
                </a:lnTo>
                <a:lnTo>
                  <a:pt x="1565" y="164"/>
                </a:lnTo>
                <a:lnTo>
                  <a:pt x="1562" y="163"/>
                </a:lnTo>
                <a:lnTo>
                  <a:pt x="1560" y="162"/>
                </a:lnTo>
                <a:lnTo>
                  <a:pt x="1557" y="160"/>
                </a:lnTo>
                <a:lnTo>
                  <a:pt x="1556" y="158"/>
                </a:lnTo>
                <a:lnTo>
                  <a:pt x="1513" y="100"/>
                </a:lnTo>
                <a:lnTo>
                  <a:pt x="1511" y="94"/>
                </a:lnTo>
                <a:lnTo>
                  <a:pt x="1512" y="88"/>
                </a:lnTo>
                <a:lnTo>
                  <a:pt x="1516" y="83"/>
                </a:lnTo>
                <a:lnTo>
                  <a:pt x="1522" y="81"/>
                </a:lnTo>
                <a:close/>
                <a:moveTo>
                  <a:pt x="2012" y="80"/>
                </a:moveTo>
                <a:lnTo>
                  <a:pt x="2019" y="82"/>
                </a:lnTo>
                <a:lnTo>
                  <a:pt x="2023" y="87"/>
                </a:lnTo>
                <a:lnTo>
                  <a:pt x="2024" y="93"/>
                </a:lnTo>
                <a:lnTo>
                  <a:pt x="2022" y="99"/>
                </a:lnTo>
                <a:lnTo>
                  <a:pt x="1979" y="157"/>
                </a:lnTo>
                <a:lnTo>
                  <a:pt x="1977" y="159"/>
                </a:lnTo>
                <a:lnTo>
                  <a:pt x="1973" y="162"/>
                </a:lnTo>
                <a:lnTo>
                  <a:pt x="1970" y="163"/>
                </a:lnTo>
                <a:lnTo>
                  <a:pt x="1966" y="162"/>
                </a:lnTo>
                <a:lnTo>
                  <a:pt x="1963" y="159"/>
                </a:lnTo>
                <a:lnTo>
                  <a:pt x="1959" y="154"/>
                </a:lnTo>
                <a:lnTo>
                  <a:pt x="1958" y="148"/>
                </a:lnTo>
                <a:lnTo>
                  <a:pt x="1960" y="142"/>
                </a:lnTo>
                <a:lnTo>
                  <a:pt x="2002" y="85"/>
                </a:lnTo>
                <a:lnTo>
                  <a:pt x="2006" y="81"/>
                </a:lnTo>
                <a:lnTo>
                  <a:pt x="2012" y="80"/>
                </a:lnTo>
                <a:close/>
                <a:moveTo>
                  <a:pt x="1767" y="0"/>
                </a:moveTo>
                <a:lnTo>
                  <a:pt x="1767" y="0"/>
                </a:lnTo>
                <a:lnTo>
                  <a:pt x="1771" y="1"/>
                </a:lnTo>
                <a:lnTo>
                  <a:pt x="1774" y="3"/>
                </a:lnTo>
                <a:lnTo>
                  <a:pt x="1777" y="5"/>
                </a:lnTo>
                <a:lnTo>
                  <a:pt x="1779" y="9"/>
                </a:lnTo>
                <a:lnTo>
                  <a:pt x="1779" y="12"/>
                </a:lnTo>
                <a:lnTo>
                  <a:pt x="1779" y="85"/>
                </a:lnTo>
                <a:lnTo>
                  <a:pt x="1779" y="88"/>
                </a:lnTo>
                <a:lnTo>
                  <a:pt x="1777" y="92"/>
                </a:lnTo>
                <a:lnTo>
                  <a:pt x="1774" y="94"/>
                </a:lnTo>
                <a:lnTo>
                  <a:pt x="1771" y="96"/>
                </a:lnTo>
                <a:lnTo>
                  <a:pt x="1767" y="96"/>
                </a:lnTo>
                <a:lnTo>
                  <a:pt x="1763" y="96"/>
                </a:lnTo>
                <a:lnTo>
                  <a:pt x="1760" y="94"/>
                </a:lnTo>
                <a:lnTo>
                  <a:pt x="1758" y="92"/>
                </a:lnTo>
                <a:lnTo>
                  <a:pt x="1756" y="88"/>
                </a:lnTo>
                <a:lnTo>
                  <a:pt x="1755" y="85"/>
                </a:lnTo>
                <a:lnTo>
                  <a:pt x="1755" y="12"/>
                </a:lnTo>
                <a:lnTo>
                  <a:pt x="1756" y="8"/>
                </a:lnTo>
                <a:lnTo>
                  <a:pt x="1758" y="5"/>
                </a:lnTo>
                <a:lnTo>
                  <a:pt x="1760" y="3"/>
                </a:lnTo>
                <a:lnTo>
                  <a:pt x="1763" y="1"/>
                </a:lnTo>
                <a:lnTo>
                  <a:pt x="17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Freeform 214"/>
          <p:cNvSpPr>
            <a:spLocks noEditPoints="1"/>
          </p:cNvSpPr>
          <p:nvPr/>
        </p:nvSpPr>
        <p:spPr bwMode="auto">
          <a:xfrm>
            <a:off x="4384127" y="2727325"/>
            <a:ext cx="608013" cy="474663"/>
          </a:xfrm>
          <a:custGeom>
            <a:avLst/>
            <a:gdLst>
              <a:gd name="T0" fmla="*/ 2077 w 3444"/>
              <a:gd name="T1" fmla="*/ 2144 h 2693"/>
              <a:gd name="T2" fmla="*/ 3331 w 3444"/>
              <a:gd name="T3" fmla="*/ 2260 h 2693"/>
              <a:gd name="T4" fmla="*/ 1693 w 3444"/>
              <a:gd name="T5" fmla="*/ 2007 h 2693"/>
              <a:gd name="T6" fmla="*/ 3000 w 3444"/>
              <a:gd name="T7" fmla="*/ 2189 h 2693"/>
              <a:gd name="T8" fmla="*/ 2994 w 3444"/>
              <a:gd name="T9" fmla="*/ 2454 h 2693"/>
              <a:gd name="T10" fmla="*/ 3283 w 3444"/>
              <a:gd name="T11" fmla="*/ 1980 h 2693"/>
              <a:gd name="T12" fmla="*/ 2999 w 3444"/>
              <a:gd name="T13" fmla="*/ 1846 h 2693"/>
              <a:gd name="T14" fmla="*/ 2551 w 3444"/>
              <a:gd name="T15" fmla="*/ 2046 h 2693"/>
              <a:gd name="T16" fmla="*/ 2579 w 3444"/>
              <a:gd name="T17" fmla="*/ 2386 h 2693"/>
              <a:gd name="T18" fmla="*/ 2864 w 3444"/>
              <a:gd name="T19" fmla="*/ 1920 h 2693"/>
              <a:gd name="T20" fmla="*/ 2739 w 3444"/>
              <a:gd name="T21" fmla="*/ 2227 h 2693"/>
              <a:gd name="T22" fmla="*/ 2879 w 3444"/>
              <a:gd name="T23" fmla="*/ 2406 h 2693"/>
              <a:gd name="T24" fmla="*/ 2941 w 3444"/>
              <a:gd name="T25" fmla="*/ 1866 h 2693"/>
              <a:gd name="T26" fmla="*/ 2284 w 3444"/>
              <a:gd name="T27" fmla="*/ 2151 h 2693"/>
              <a:gd name="T28" fmla="*/ 2789 w 3444"/>
              <a:gd name="T29" fmla="*/ 1824 h 2693"/>
              <a:gd name="T30" fmla="*/ 2406 w 3444"/>
              <a:gd name="T31" fmla="*/ 1887 h 2693"/>
              <a:gd name="T32" fmla="*/ 1569 w 3444"/>
              <a:gd name="T33" fmla="*/ 1896 h 2693"/>
              <a:gd name="T34" fmla="*/ 2253 w 3444"/>
              <a:gd name="T35" fmla="*/ 1455 h 2693"/>
              <a:gd name="T36" fmla="*/ 1808 w 3444"/>
              <a:gd name="T37" fmla="*/ 1386 h 2693"/>
              <a:gd name="T38" fmla="*/ 1269 w 3444"/>
              <a:gd name="T39" fmla="*/ 1611 h 2693"/>
              <a:gd name="T40" fmla="*/ 1725 w 3444"/>
              <a:gd name="T41" fmla="*/ 1313 h 2693"/>
              <a:gd name="T42" fmla="*/ 1565 w 3444"/>
              <a:gd name="T43" fmla="*/ 1095 h 2693"/>
              <a:gd name="T44" fmla="*/ 2018 w 3444"/>
              <a:gd name="T45" fmla="*/ 900 h 2693"/>
              <a:gd name="T46" fmla="*/ 2836 w 3444"/>
              <a:gd name="T47" fmla="*/ 971 h 2693"/>
              <a:gd name="T48" fmla="*/ 2023 w 3444"/>
              <a:gd name="T49" fmla="*/ 1103 h 2693"/>
              <a:gd name="T50" fmla="*/ 64 w 3444"/>
              <a:gd name="T51" fmla="*/ 856 h 2693"/>
              <a:gd name="T52" fmla="*/ 322 w 3444"/>
              <a:gd name="T53" fmla="*/ 1207 h 2693"/>
              <a:gd name="T54" fmla="*/ 280 w 3444"/>
              <a:gd name="T55" fmla="*/ 800 h 2693"/>
              <a:gd name="T56" fmla="*/ 2623 w 3444"/>
              <a:gd name="T57" fmla="*/ 808 h 2693"/>
              <a:gd name="T58" fmla="*/ 2549 w 3444"/>
              <a:gd name="T59" fmla="*/ 865 h 2693"/>
              <a:gd name="T60" fmla="*/ 3118 w 3444"/>
              <a:gd name="T61" fmla="*/ 881 h 2693"/>
              <a:gd name="T62" fmla="*/ 557 w 3444"/>
              <a:gd name="T63" fmla="*/ 743 h 2693"/>
              <a:gd name="T64" fmla="*/ 2984 w 3444"/>
              <a:gd name="T65" fmla="*/ 1660 h 2693"/>
              <a:gd name="T66" fmla="*/ 3261 w 3444"/>
              <a:gd name="T67" fmla="*/ 1886 h 2693"/>
              <a:gd name="T68" fmla="*/ 3358 w 3444"/>
              <a:gd name="T69" fmla="*/ 1968 h 2693"/>
              <a:gd name="T70" fmla="*/ 3299 w 3444"/>
              <a:gd name="T71" fmla="*/ 2350 h 2693"/>
              <a:gd name="T72" fmla="*/ 2874 w 3444"/>
              <a:gd name="T73" fmla="*/ 2538 h 2693"/>
              <a:gd name="T74" fmla="*/ 2333 w 3444"/>
              <a:gd name="T75" fmla="*/ 2670 h 2693"/>
              <a:gd name="T76" fmla="*/ 2410 w 3444"/>
              <a:gd name="T77" fmla="*/ 2320 h 2693"/>
              <a:gd name="T78" fmla="*/ 2423 w 3444"/>
              <a:gd name="T79" fmla="*/ 2479 h 2693"/>
              <a:gd name="T80" fmla="*/ 1609 w 3444"/>
              <a:gd name="T81" fmla="*/ 2652 h 2693"/>
              <a:gd name="T82" fmla="*/ 600 w 3444"/>
              <a:gd name="T83" fmla="*/ 1471 h 2693"/>
              <a:gd name="T84" fmla="*/ 234 w 3444"/>
              <a:gd name="T85" fmla="*/ 1206 h 2693"/>
              <a:gd name="T86" fmla="*/ 12 w 3444"/>
              <a:gd name="T87" fmla="*/ 834 h 2693"/>
              <a:gd name="T88" fmla="*/ 387 w 3444"/>
              <a:gd name="T89" fmla="*/ 704 h 2693"/>
              <a:gd name="T90" fmla="*/ 2481 w 3444"/>
              <a:gd name="T91" fmla="*/ 610 h 2693"/>
              <a:gd name="T92" fmla="*/ 2377 w 3444"/>
              <a:gd name="T93" fmla="*/ 628 h 2693"/>
              <a:gd name="T94" fmla="*/ 3296 w 3444"/>
              <a:gd name="T95" fmla="*/ 643 h 2693"/>
              <a:gd name="T96" fmla="*/ 2480 w 3444"/>
              <a:gd name="T97" fmla="*/ 362 h 2693"/>
              <a:gd name="T98" fmla="*/ 2375 w 3444"/>
              <a:gd name="T99" fmla="*/ 343 h 2693"/>
              <a:gd name="T100" fmla="*/ 3208 w 3444"/>
              <a:gd name="T101" fmla="*/ 377 h 2693"/>
              <a:gd name="T102" fmla="*/ 2695 w 3444"/>
              <a:gd name="T103" fmla="*/ 291 h 2693"/>
              <a:gd name="T104" fmla="*/ 2763 w 3444"/>
              <a:gd name="T105" fmla="*/ 720 h 2693"/>
              <a:gd name="T106" fmla="*/ 3072 w 3444"/>
              <a:gd name="T107" fmla="*/ 412 h 2693"/>
              <a:gd name="T108" fmla="*/ 3037 w 3444"/>
              <a:gd name="T109" fmla="*/ 262 h 2693"/>
              <a:gd name="T110" fmla="*/ 2966 w 3444"/>
              <a:gd name="T111" fmla="*/ 761 h 2693"/>
              <a:gd name="T112" fmla="*/ 2539 w 3444"/>
              <a:gd name="T113" fmla="*/ 489 h 2693"/>
              <a:gd name="T114" fmla="*/ 2572 w 3444"/>
              <a:gd name="T115" fmla="*/ 96 h 2693"/>
              <a:gd name="T116" fmla="*/ 2548 w 3444"/>
              <a:gd name="T117" fmla="*/ 99 h 2693"/>
              <a:gd name="T118" fmla="*/ 3056 w 3444"/>
              <a:gd name="T119" fmla="*/ 174 h 2693"/>
              <a:gd name="T120" fmla="*/ 2850 w 3444"/>
              <a:gd name="T121" fmla="*/ 103 h 2693"/>
              <a:gd name="T122" fmla="*/ 2838 w 3444"/>
              <a:gd name="T123" fmla="*/ 0 h 2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4" h="2693">
                <a:moveTo>
                  <a:pt x="2104" y="2449"/>
                </a:moveTo>
                <a:lnTo>
                  <a:pt x="2219" y="2500"/>
                </a:lnTo>
                <a:lnTo>
                  <a:pt x="2219" y="2454"/>
                </a:lnTo>
                <a:lnTo>
                  <a:pt x="2104" y="2449"/>
                </a:lnTo>
                <a:close/>
                <a:moveTo>
                  <a:pt x="1959" y="2446"/>
                </a:moveTo>
                <a:lnTo>
                  <a:pt x="1748" y="2587"/>
                </a:lnTo>
                <a:lnTo>
                  <a:pt x="2147" y="2529"/>
                </a:lnTo>
                <a:lnTo>
                  <a:pt x="1959" y="2446"/>
                </a:lnTo>
                <a:close/>
                <a:moveTo>
                  <a:pt x="1942" y="2263"/>
                </a:moveTo>
                <a:lnTo>
                  <a:pt x="1978" y="2386"/>
                </a:lnTo>
                <a:lnTo>
                  <a:pt x="2218" y="2398"/>
                </a:lnTo>
                <a:lnTo>
                  <a:pt x="2218" y="2263"/>
                </a:lnTo>
                <a:lnTo>
                  <a:pt x="1942" y="2263"/>
                </a:lnTo>
                <a:close/>
                <a:moveTo>
                  <a:pt x="2077" y="2144"/>
                </a:moveTo>
                <a:lnTo>
                  <a:pt x="2090" y="2178"/>
                </a:lnTo>
                <a:lnTo>
                  <a:pt x="2183" y="2178"/>
                </a:lnTo>
                <a:lnTo>
                  <a:pt x="2077" y="2144"/>
                </a:lnTo>
                <a:close/>
                <a:moveTo>
                  <a:pt x="3288" y="2097"/>
                </a:moveTo>
                <a:lnTo>
                  <a:pt x="3257" y="2166"/>
                </a:lnTo>
                <a:lnTo>
                  <a:pt x="3234" y="2216"/>
                </a:lnTo>
                <a:lnTo>
                  <a:pt x="3210" y="2266"/>
                </a:lnTo>
                <a:lnTo>
                  <a:pt x="3185" y="2315"/>
                </a:lnTo>
                <a:lnTo>
                  <a:pt x="3220" y="2311"/>
                </a:lnTo>
                <a:lnTo>
                  <a:pt x="3252" y="2306"/>
                </a:lnTo>
                <a:lnTo>
                  <a:pt x="3278" y="2297"/>
                </a:lnTo>
                <a:lnTo>
                  <a:pt x="3300" y="2287"/>
                </a:lnTo>
                <a:lnTo>
                  <a:pt x="3318" y="2274"/>
                </a:lnTo>
                <a:lnTo>
                  <a:pt x="3331" y="2260"/>
                </a:lnTo>
                <a:lnTo>
                  <a:pt x="3341" y="2243"/>
                </a:lnTo>
                <a:lnTo>
                  <a:pt x="3345" y="2223"/>
                </a:lnTo>
                <a:lnTo>
                  <a:pt x="3344" y="2201"/>
                </a:lnTo>
                <a:lnTo>
                  <a:pt x="3338" y="2178"/>
                </a:lnTo>
                <a:lnTo>
                  <a:pt x="3326" y="2152"/>
                </a:lnTo>
                <a:lnTo>
                  <a:pt x="3309" y="2126"/>
                </a:lnTo>
                <a:lnTo>
                  <a:pt x="3288" y="2097"/>
                </a:lnTo>
                <a:close/>
                <a:moveTo>
                  <a:pt x="1525" y="1939"/>
                </a:moveTo>
                <a:lnTo>
                  <a:pt x="1501" y="1970"/>
                </a:lnTo>
                <a:lnTo>
                  <a:pt x="1589" y="2178"/>
                </a:lnTo>
                <a:lnTo>
                  <a:pt x="2060" y="2178"/>
                </a:lnTo>
                <a:lnTo>
                  <a:pt x="2040" y="2132"/>
                </a:lnTo>
                <a:lnTo>
                  <a:pt x="1865" y="2071"/>
                </a:lnTo>
                <a:lnTo>
                  <a:pt x="1693" y="2007"/>
                </a:lnTo>
                <a:lnTo>
                  <a:pt x="1525" y="1939"/>
                </a:lnTo>
                <a:close/>
                <a:moveTo>
                  <a:pt x="3313" y="1933"/>
                </a:moveTo>
                <a:lnTo>
                  <a:pt x="3251" y="1946"/>
                </a:lnTo>
                <a:lnTo>
                  <a:pt x="3188" y="1955"/>
                </a:lnTo>
                <a:lnTo>
                  <a:pt x="3125" y="1961"/>
                </a:lnTo>
                <a:lnTo>
                  <a:pt x="3062" y="1966"/>
                </a:lnTo>
                <a:lnTo>
                  <a:pt x="2997" y="1970"/>
                </a:lnTo>
                <a:lnTo>
                  <a:pt x="2998" y="2040"/>
                </a:lnTo>
                <a:lnTo>
                  <a:pt x="3001" y="2124"/>
                </a:lnTo>
                <a:lnTo>
                  <a:pt x="3203" y="2020"/>
                </a:lnTo>
                <a:lnTo>
                  <a:pt x="3005" y="2187"/>
                </a:lnTo>
                <a:lnTo>
                  <a:pt x="3005" y="2187"/>
                </a:lnTo>
                <a:lnTo>
                  <a:pt x="3003" y="2188"/>
                </a:lnTo>
                <a:lnTo>
                  <a:pt x="3000" y="2189"/>
                </a:lnTo>
                <a:lnTo>
                  <a:pt x="2998" y="2227"/>
                </a:lnTo>
                <a:lnTo>
                  <a:pt x="2995" y="2264"/>
                </a:lnTo>
                <a:lnTo>
                  <a:pt x="2990" y="2299"/>
                </a:lnTo>
                <a:lnTo>
                  <a:pt x="2982" y="2333"/>
                </a:lnTo>
                <a:lnTo>
                  <a:pt x="2971" y="2364"/>
                </a:lnTo>
                <a:lnTo>
                  <a:pt x="2957" y="2394"/>
                </a:lnTo>
                <a:lnTo>
                  <a:pt x="2941" y="2422"/>
                </a:lnTo>
                <a:lnTo>
                  <a:pt x="2920" y="2446"/>
                </a:lnTo>
                <a:lnTo>
                  <a:pt x="2900" y="2464"/>
                </a:lnTo>
                <a:lnTo>
                  <a:pt x="2879" y="2479"/>
                </a:lnTo>
                <a:lnTo>
                  <a:pt x="2910" y="2480"/>
                </a:lnTo>
                <a:lnTo>
                  <a:pt x="2941" y="2476"/>
                </a:lnTo>
                <a:lnTo>
                  <a:pt x="2969" y="2467"/>
                </a:lnTo>
                <a:lnTo>
                  <a:pt x="2994" y="2454"/>
                </a:lnTo>
                <a:lnTo>
                  <a:pt x="3019" y="2438"/>
                </a:lnTo>
                <a:lnTo>
                  <a:pt x="3041" y="2419"/>
                </a:lnTo>
                <a:lnTo>
                  <a:pt x="3063" y="2396"/>
                </a:lnTo>
                <a:lnTo>
                  <a:pt x="3083" y="2371"/>
                </a:lnTo>
                <a:lnTo>
                  <a:pt x="3102" y="2342"/>
                </a:lnTo>
                <a:lnTo>
                  <a:pt x="3121" y="2313"/>
                </a:lnTo>
                <a:lnTo>
                  <a:pt x="3138" y="2281"/>
                </a:lnTo>
                <a:lnTo>
                  <a:pt x="3155" y="2247"/>
                </a:lnTo>
                <a:lnTo>
                  <a:pt x="3171" y="2213"/>
                </a:lnTo>
                <a:lnTo>
                  <a:pt x="3188" y="2178"/>
                </a:lnTo>
                <a:lnTo>
                  <a:pt x="3205" y="2142"/>
                </a:lnTo>
                <a:lnTo>
                  <a:pt x="3230" y="2085"/>
                </a:lnTo>
                <a:lnTo>
                  <a:pt x="3256" y="2031"/>
                </a:lnTo>
                <a:lnTo>
                  <a:pt x="3283" y="1980"/>
                </a:lnTo>
                <a:lnTo>
                  <a:pt x="3313" y="1933"/>
                </a:lnTo>
                <a:close/>
                <a:moveTo>
                  <a:pt x="1646" y="1927"/>
                </a:moveTo>
                <a:lnTo>
                  <a:pt x="1826" y="1996"/>
                </a:lnTo>
                <a:lnTo>
                  <a:pt x="2011" y="2062"/>
                </a:lnTo>
                <a:lnTo>
                  <a:pt x="1977" y="1982"/>
                </a:lnTo>
                <a:lnTo>
                  <a:pt x="1908" y="1937"/>
                </a:lnTo>
                <a:lnTo>
                  <a:pt x="1646" y="1927"/>
                </a:lnTo>
                <a:close/>
                <a:moveTo>
                  <a:pt x="1048" y="1905"/>
                </a:moveTo>
                <a:lnTo>
                  <a:pt x="1164" y="2178"/>
                </a:lnTo>
                <a:lnTo>
                  <a:pt x="1558" y="2178"/>
                </a:lnTo>
                <a:lnTo>
                  <a:pt x="1466" y="1961"/>
                </a:lnTo>
                <a:lnTo>
                  <a:pt x="1400" y="1918"/>
                </a:lnTo>
                <a:lnTo>
                  <a:pt x="1048" y="1905"/>
                </a:lnTo>
                <a:close/>
                <a:moveTo>
                  <a:pt x="2999" y="1846"/>
                </a:moveTo>
                <a:lnTo>
                  <a:pt x="2996" y="1913"/>
                </a:lnTo>
                <a:lnTo>
                  <a:pt x="3058" y="1909"/>
                </a:lnTo>
                <a:lnTo>
                  <a:pt x="3080" y="1906"/>
                </a:lnTo>
                <a:lnTo>
                  <a:pt x="2999" y="1846"/>
                </a:lnTo>
                <a:close/>
                <a:moveTo>
                  <a:pt x="2931" y="1799"/>
                </a:moveTo>
                <a:lnTo>
                  <a:pt x="2881" y="1834"/>
                </a:lnTo>
                <a:lnTo>
                  <a:pt x="2826" y="1869"/>
                </a:lnTo>
                <a:lnTo>
                  <a:pt x="2768" y="1903"/>
                </a:lnTo>
                <a:lnTo>
                  <a:pt x="2729" y="1925"/>
                </a:lnTo>
                <a:lnTo>
                  <a:pt x="2690" y="1948"/>
                </a:lnTo>
                <a:lnTo>
                  <a:pt x="2653" y="1971"/>
                </a:lnTo>
                <a:lnTo>
                  <a:pt x="2616" y="1995"/>
                </a:lnTo>
                <a:lnTo>
                  <a:pt x="2583" y="2020"/>
                </a:lnTo>
                <a:lnTo>
                  <a:pt x="2551" y="2046"/>
                </a:lnTo>
                <a:lnTo>
                  <a:pt x="2523" y="2073"/>
                </a:lnTo>
                <a:lnTo>
                  <a:pt x="2499" y="2101"/>
                </a:lnTo>
                <a:lnTo>
                  <a:pt x="2479" y="2131"/>
                </a:lnTo>
                <a:lnTo>
                  <a:pt x="2464" y="2163"/>
                </a:lnTo>
                <a:lnTo>
                  <a:pt x="2455" y="2195"/>
                </a:lnTo>
                <a:lnTo>
                  <a:pt x="2452" y="2226"/>
                </a:lnTo>
                <a:lnTo>
                  <a:pt x="2454" y="2259"/>
                </a:lnTo>
                <a:lnTo>
                  <a:pt x="2461" y="2292"/>
                </a:lnTo>
                <a:lnTo>
                  <a:pt x="2474" y="2328"/>
                </a:lnTo>
                <a:lnTo>
                  <a:pt x="2491" y="2363"/>
                </a:lnTo>
                <a:lnTo>
                  <a:pt x="2513" y="2401"/>
                </a:lnTo>
                <a:lnTo>
                  <a:pt x="2542" y="2440"/>
                </a:lnTo>
                <a:lnTo>
                  <a:pt x="2561" y="2413"/>
                </a:lnTo>
                <a:lnTo>
                  <a:pt x="2579" y="2386"/>
                </a:lnTo>
                <a:lnTo>
                  <a:pt x="2602" y="2351"/>
                </a:lnTo>
                <a:lnTo>
                  <a:pt x="2626" y="2313"/>
                </a:lnTo>
                <a:lnTo>
                  <a:pt x="2649" y="2276"/>
                </a:lnTo>
                <a:lnTo>
                  <a:pt x="2671" y="2239"/>
                </a:lnTo>
                <a:lnTo>
                  <a:pt x="2712" y="2166"/>
                </a:lnTo>
                <a:lnTo>
                  <a:pt x="2739" y="2119"/>
                </a:lnTo>
                <a:lnTo>
                  <a:pt x="2765" y="2075"/>
                </a:lnTo>
                <a:lnTo>
                  <a:pt x="2788" y="2035"/>
                </a:lnTo>
                <a:lnTo>
                  <a:pt x="2805" y="2008"/>
                </a:lnTo>
                <a:lnTo>
                  <a:pt x="2820" y="1983"/>
                </a:lnTo>
                <a:lnTo>
                  <a:pt x="2834" y="1962"/>
                </a:lnTo>
                <a:lnTo>
                  <a:pt x="2846" y="1944"/>
                </a:lnTo>
                <a:lnTo>
                  <a:pt x="2857" y="1929"/>
                </a:lnTo>
                <a:lnTo>
                  <a:pt x="2864" y="1920"/>
                </a:lnTo>
                <a:lnTo>
                  <a:pt x="2870" y="1913"/>
                </a:lnTo>
                <a:lnTo>
                  <a:pt x="2871" y="1911"/>
                </a:lnTo>
                <a:lnTo>
                  <a:pt x="2870" y="1914"/>
                </a:lnTo>
                <a:lnTo>
                  <a:pt x="2867" y="1921"/>
                </a:lnTo>
                <a:lnTo>
                  <a:pt x="2862" y="1934"/>
                </a:lnTo>
                <a:lnTo>
                  <a:pt x="2857" y="1949"/>
                </a:lnTo>
                <a:lnTo>
                  <a:pt x="2849" y="1969"/>
                </a:lnTo>
                <a:lnTo>
                  <a:pt x="2840" y="1993"/>
                </a:lnTo>
                <a:lnTo>
                  <a:pt x="2830" y="2019"/>
                </a:lnTo>
                <a:lnTo>
                  <a:pt x="2818" y="2050"/>
                </a:lnTo>
                <a:lnTo>
                  <a:pt x="2800" y="2092"/>
                </a:lnTo>
                <a:lnTo>
                  <a:pt x="2781" y="2140"/>
                </a:lnTo>
                <a:lnTo>
                  <a:pt x="2757" y="2189"/>
                </a:lnTo>
                <a:lnTo>
                  <a:pt x="2739" y="2227"/>
                </a:lnTo>
                <a:lnTo>
                  <a:pt x="2719" y="2266"/>
                </a:lnTo>
                <a:lnTo>
                  <a:pt x="2697" y="2305"/>
                </a:lnTo>
                <a:lnTo>
                  <a:pt x="2675" y="2343"/>
                </a:lnTo>
                <a:lnTo>
                  <a:pt x="2650" y="2381"/>
                </a:lnTo>
                <a:lnTo>
                  <a:pt x="2624" y="2418"/>
                </a:lnTo>
                <a:lnTo>
                  <a:pt x="2595" y="2456"/>
                </a:lnTo>
                <a:lnTo>
                  <a:pt x="2644" y="2463"/>
                </a:lnTo>
                <a:lnTo>
                  <a:pt x="2690" y="2465"/>
                </a:lnTo>
                <a:lnTo>
                  <a:pt x="2731" y="2464"/>
                </a:lnTo>
                <a:lnTo>
                  <a:pt x="2769" y="2459"/>
                </a:lnTo>
                <a:lnTo>
                  <a:pt x="2803" y="2451"/>
                </a:lnTo>
                <a:lnTo>
                  <a:pt x="2832" y="2440"/>
                </a:lnTo>
                <a:lnTo>
                  <a:pt x="2857" y="2425"/>
                </a:lnTo>
                <a:lnTo>
                  <a:pt x="2879" y="2406"/>
                </a:lnTo>
                <a:lnTo>
                  <a:pt x="2897" y="2384"/>
                </a:lnTo>
                <a:lnTo>
                  <a:pt x="2910" y="2360"/>
                </a:lnTo>
                <a:lnTo>
                  <a:pt x="2922" y="2332"/>
                </a:lnTo>
                <a:lnTo>
                  <a:pt x="2930" y="2302"/>
                </a:lnTo>
                <a:lnTo>
                  <a:pt x="2937" y="2269"/>
                </a:lnTo>
                <a:lnTo>
                  <a:pt x="2941" y="2235"/>
                </a:lnTo>
                <a:lnTo>
                  <a:pt x="2943" y="2199"/>
                </a:lnTo>
                <a:lnTo>
                  <a:pt x="2944" y="2160"/>
                </a:lnTo>
                <a:lnTo>
                  <a:pt x="2944" y="2122"/>
                </a:lnTo>
                <a:lnTo>
                  <a:pt x="2943" y="2082"/>
                </a:lnTo>
                <a:lnTo>
                  <a:pt x="2942" y="2041"/>
                </a:lnTo>
                <a:lnTo>
                  <a:pt x="2940" y="1983"/>
                </a:lnTo>
                <a:lnTo>
                  <a:pt x="2940" y="1924"/>
                </a:lnTo>
                <a:lnTo>
                  <a:pt x="2941" y="1866"/>
                </a:lnTo>
                <a:lnTo>
                  <a:pt x="2945" y="1808"/>
                </a:lnTo>
                <a:lnTo>
                  <a:pt x="2931" y="1799"/>
                </a:lnTo>
                <a:close/>
                <a:moveTo>
                  <a:pt x="2407" y="1696"/>
                </a:moveTo>
                <a:lnTo>
                  <a:pt x="2373" y="1738"/>
                </a:lnTo>
                <a:lnTo>
                  <a:pt x="2436" y="1887"/>
                </a:lnTo>
                <a:lnTo>
                  <a:pt x="2490" y="1924"/>
                </a:lnTo>
                <a:lnTo>
                  <a:pt x="2460" y="1953"/>
                </a:lnTo>
                <a:lnTo>
                  <a:pt x="2433" y="1984"/>
                </a:lnTo>
                <a:lnTo>
                  <a:pt x="2388" y="1955"/>
                </a:lnTo>
                <a:lnTo>
                  <a:pt x="2052" y="1942"/>
                </a:lnTo>
                <a:lnTo>
                  <a:pt x="2012" y="1991"/>
                </a:lnTo>
                <a:lnTo>
                  <a:pt x="2047" y="2075"/>
                </a:lnTo>
                <a:lnTo>
                  <a:pt x="2165" y="2113"/>
                </a:lnTo>
                <a:lnTo>
                  <a:pt x="2284" y="2151"/>
                </a:lnTo>
                <a:lnTo>
                  <a:pt x="2398" y="2184"/>
                </a:lnTo>
                <a:lnTo>
                  <a:pt x="2409" y="2148"/>
                </a:lnTo>
                <a:lnTo>
                  <a:pt x="2423" y="2113"/>
                </a:lnTo>
                <a:lnTo>
                  <a:pt x="2443" y="2081"/>
                </a:lnTo>
                <a:lnTo>
                  <a:pt x="2466" y="2051"/>
                </a:lnTo>
                <a:lnTo>
                  <a:pt x="2494" y="2021"/>
                </a:lnTo>
                <a:lnTo>
                  <a:pt x="2524" y="1994"/>
                </a:lnTo>
                <a:lnTo>
                  <a:pt x="2556" y="1968"/>
                </a:lnTo>
                <a:lnTo>
                  <a:pt x="2592" y="1943"/>
                </a:lnTo>
                <a:lnTo>
                  <a:pt x="2628" y="1920"/>
                </a:lnTo>
                <a:lnTo>
                  <a:pt x="2664" y="1897"/>
                </a:lnTo>
                <a:lnTo>
                  <a:pt x="2702" y="1875"/>
                </a:lnTo>
                <a:lnTo>
                  <a:pt x="2739" y="1853"/>
                </a:lnTo>
                <a:lnTo>
                  <a:pt x="2789" y="1824"/>
                </a:lnTo>
                <a:lnTo>
                  <a:pt x="2837" y="1795"/>
                </a:lnTo>
                <a:lnTo>
                  <a:pt x="2881" y="1765"/>
                </a:lnTo>
                <a:lnTo>
                  <a:pt x="2874" y="1761"/>
                </a:lnTo>
                <a:lnTo>
                  <a:pt x="2867" y="1756"/>
                </a:lnTo>
                <a:lnTo>
                  <a:pt x="2811" y="1717"/>
                </a:lnTo>
                <a:lnTo>
                  <a:pt x="2761" y="1749"/>
                </a:lnTo>
                <a:lnTo>
                  <a:pt x="2746" y="1713"/>
                </a:lnTo>
                <a:lnTo>
                  <a:pt x="2407" y="1696"/>
                </a:lnTo>
                <a:close/>
                <a:moveTo>
                  <a:pt x="1928" y="1672"/>
                </a:moveTo>
                <a:lnTo>
                  <a:pt x="1895" y="1714"/>
                </a:lnTo>
                <a:lnTo>
                  <a:pt x="1962" y="1872"/>
                </a:lnTo>
                <a:lnTo>
                  <a:pt x="2020" y="1913"/>
                </a:lnTo>
                <a:lnTo>
                  <a:pt x="2370" y="1925"/>
                </a:lnTo>
                <a:lnTo>
                  <a:pt x="2406" y="1887"/>
                </a:lnTo>
                <a:lnTo>
                  <a:pt x="2341" y="1735"/>
                </a:lnTo>
                <a:lnTo>
                  <a:pt x="2272" y="1689"/>
                </a:lnTo>
                <a:lnTo>
                  <a:pt x="1928" y="1672"/>
                </a:lnTo>
                <a:close/>
                <a:moveTo>
                  <a:pt x="948" y="1668"/>
                </a:moveTo>
                <a:lnTo>
                  <a:pt x="1036" y="1877"/>
                </a:lnTo>
                <a:lnTo>
                  <a:pt x="1390" y="1890"/>
                </a:lnTo>
                <a:lnTo>
                  <a:pt x="1395" y="1883"/>
                </a:lnTo>
                <a:lnTo>
                  <a:pt x="1242" y="1814"/>
                </a:lnTo>
                <a:lnTo>
                  <a:pt x="1093" y="1742"/>
                </a:lnTo>
                <a:lnTo>
                  <a:pt x="948" y="1668"/>
                </a:lnTo>
                <a:close/>
                <a:moveTo>
                  <a:pt x="1416" y="1646"/>
                </a:moveTo>
                <a:lnTo>
                  <a:pt x="1381" y="1689"/>
                </a:lnTo>
                <a:lnTo>
                  <a:pt x="1447" y="1845"/>
                </a:lnTo>
                <a:lnTo>
                  <a:pt x="1569" y="1896"/>
                </a:lnTo>
                <a:lnTo>
                  <a:pt x="1903" y="1909"/>
                </a:lnTo>
                <a:lnTo>
                  <a:pt x="1932" y="1877"/>
                </a:lnTo>
                <a:lnTo>
                  <a:pt x="1860" y="1705"/>
                </a:lnTo>
                <a:lnTo>
                  <a:pt x="1800" y="1666"/>
                </a:lnTo>
                <a:lnTo>
                  <a:pt x="1416" y="1646"/>
                </a:lnTo>
                <a:close/>
                <a:moveTo>
                  <a:pt x="987" y="1625"/>
                </a:moveTo>
                <a:lnTo>
                  <a:pt x="1125" y="1695"/>
                </a:lnTo>
                <a:lnTo>
                  <a:pt x="1266" y="1763"/>
                </a:lnTo>
                <a:lnTo>
                  <a:pt x="1411" y="1828"/>
                </a:lnTo>
                <a:lnTo>
                  <a:pt x="1351" y="1688"/>
                </a:lnTo>
                <a:lnTo>
                  <a:pt x="1276" y="1639"/>
                </a:lnTo>
                <a:lnTo>
                  <a:pt x="987" y="1625"/>
                </a:lnTo>
                <a:close/>
                <a:moveTo>
                  <a:pt x="2283" y="1417"/>
                </a:moveTo>
                <a:lnTo>
                  <a:pt x="2253" y="1455"/>
                </a:lnTo>
                <a:lnTo>
                  <a:pt x="2325" y="1625"/>
                </a:lnTo>
                <a:lnTo>
                  <a:pt x="2385" y="1667"/>
                </a:lnTo>
                <a:lnTo>
                  <a:pt x="2733" y="1684"/>
                </a:lnTo>
                <a:lnTo>
                  <a:pt x="2629" y="1439"/>
                </a:lnTo>
                <a:lnTo>
                  <a:pt x="2283" y="1417"/>
                </a:lnTo>
                <a:close/>
                <a:moveTo>
                  <a:pt x="1808" y="1386"/>
                </a:moveTo>
                <a:lnTo>
                  <a:pt x="1774" y="1429"/>
                </a:lnTo>
                <a:lnTo>
                  <a:pt x="1844" y="1595"/>
                </a:lnTo>
                <a:lnTo>
                  <a:pt x="1913" y="1643"/>
                </a:lnTo>
                <a:lnTo>
                  <a:pt x="2260" y="1661"/>
                </a:lnTo>
                <a:lnTo>
                  <a:pt x="2294" y="1624"/>
                </a:lnTo>
                <a:lnTo>
                  <a:pt x="2220" y="1451"/>
                </a:lnTo>
                <a:lnTo>
                  <a:pt x="2156" y="1409"/>
                </a:lnTo>
                <a:lnTo>
                  <a:pt x="1808" y="1386"/>
                </a:lnTo>
                <a:close/>
                <a:moveTo>
                  <a:pt x="1290" y="1352"/>
                </a:moveTo>
                <a:lnTo>
                  <a:pt x="1257" y="1394"/>
                </a:lnTo>
                <a:lnTo>
                  <a:pt x="1335" y="1579"/>
                </a:lnTo>
                <a:lnTo>
                  <a:pt x="1390" y="1617"/>
                </a:lnTo>
                <a:lnTo>
                  <a:pt x="1780" y="1637"/>
                </a:lnTo>
                <a:lnTo>
                  <a:pt x="1815" y="1599"/>
                </a:lnTo>
                <a:lnTo>
                  <a:pt x="1741" y="1422"/>
                </a:lnTo>
                <a:lnTo>
                  <a:pt x="1671" y="1377"/>
                </a:lnTo>
                <a:lnTo>
                  <a:pt x="1290" y="1352"/>
                </a:lnTo>
                <a:close/>
                <a:moveTo>
                  <a:pt x="801" y="1321"/>
                </a:moveTo>
                <a:lnTo>
                  <a:pt x="913" y="1586"/>
                </a:lnTo>
                <a:lnTo>
                  <a:pt x="921" y="1590"/>
                </a:lnTo>
                <a:lnTo>
                  <a:pt x="928" y="1594"/>
                </a:lnTo>
                <a:lnTo>
                  <a:pt x="1269" y="1611"/>
                </a:lnTo>
                <a:lnTo>
                  <a:pt x="1303" y="1575"/>
                </a:lnTo>
                <a:lnTo>
                  <a:pt x="1223" y="1387"/>
                </a:lnTo>
                <a:lnTo>
                  <a:pt x="1157" y="1344"/>
                </a:lnTo>
                <a:lnTo>
                  <a:pt x="801" y="1321"/>
                </a:lnTo>
                <a:close/>
                <a:moveTo>
                  <a:pt x="2167" y="1142"/>
                </a:moveTo>
                <a:lnTo>
                  <a:pt x="2136" y="1181"/>
                </a:lnTo>
                <a:lnTo>
                  <a:pt x="2205" y="1341"/>
                </a:lnTo>
                <a:lnTo>
                  <a:pt x="2273" y="1388"/>
                </a:lnTo>
                <a:lnTo>
                  <a:pt x="2616" y="1410"/>
                </a:lnTo>
                <a:lnTo>
                  <a:pt x="2512" y="1169"/>
                </a:lnTo>
                <a:lnTo>
                  <a:pt x="2167" y="1142"/>
                </a:lnTo>
                <a:close/>
                <a:moveTo>
                  <a:pt x="1681" y="1105"/>
                </a:moveTo>
                <a:lnTo>
                  <a:pt x="1652" y="1141"/>
                </a:lnTo>
                <a:lnTo>
                  <a:pt x="1725" y="1313"/>
                </a:lnTo>
                <a:lnTo>
                  <a:pt x="1788" y="1357"/>
                </a:lnTo>
                <a:lnTo>
                  <a:pt x="2137" y="1380"/>
                </a:lnTo>
                <a:lnTo>
                  <a:pt x="2174" y="1341"/>
                </a:lnTo>
                <a:lnTo>
                  <a:pt x="2103" y="1173"/>
                </a:lnTo>
                <a:lnTo>
                  <a:pt x="2042" y="1133"/>
                </a:lnTo>
                <a:lnTo>
                  <a:pt x="1681" y="1105"/>
                </a:lnTo>
                <a:close/>
                <a:moveTo>
                  <a:pt x="1161" y="1064"/>
                </a:moveTo>
                <a:lnTo>
                  <a:pt x="1132" y="1102"/>
                </a:lnTo>
                <a:lnTo>
                  <a:pt x="1208" y="1277"/>
                </a:lnTo>
                <a:lnTo>
                  <a:pt x="1273" y="1323"/>
                </a:lnTo>
                <a:lnTo>
                  <a:pt x="1663" y="1349"/>
                </a:lnTo>
                <a:lnTo>
                  <a:pt x="1694" y="1315"/>
                </a:lnTo>
                <a:lnTo>
                  <a:pt x="1616" y="1129"/>
                </a:lnTo>
                <a:lnTo>
                  <a:pt x="1565" y="1095"/>
                </a:lnTo>
                <a:lnTo>
                  <a:pt x="1161" y="1064"/>
                </a:lnTo>
                <a:close/>
                <a:moveTo>
                  <a:pt x="677" y="1026"/>
                </a:moveTo>
                <a:lnTo>
                  <a:pt x="790" y="1292"/>
                </a:lnTo>
                <a:lnTo>
                  <a:pt x="1145" y="1315"/>
                </a:lnTo>
                <a:lnTo>
                  <a:pt x="1177" y="1280"/>
                </a:lnTo>
                <a:lnTo>
                  <a:pt x="1101" y="1099"/>
                </a:lnTo>
                <a:lnTo>
                  <a:pt x="1031" y="1053"/>
                </a:lnTo>
                <a:lnTo>
                  <a:pt x="677" y="1026"/>
                </a:lnTo>
                <a:close/>
                <a:moveTo>
                  <a:pt x="2018" y="900"/>
                </a:moveTo>
                <a:lnTo>
                  <a:pt x="2087" y="1063"/>
                </a:lnTo>
                <a:lnTo>
                  <a:pt x="2161" y="1114"/>
                </a:lnTo>
                <a:lnTo>
                  <a:pt x="2500" y="1140"/>
                </a:lnTo>
                <a:lnTo>
                  <a:pt x="2415" y="942"/>
                </a:lnTo>
                <a:lnTo>
                  <a:pt x="2018" y="900"/>
                </a:lnTo>
                <a:close/>
                <a:moveTo>
                  <a:pt x="2840" y="863"/>
                </a:moveTo>
                <a:lnTo>
                  <a:pt x="2843" y="863"/>
                </a:lnTo>
                <a:lnTo>
                  <a:pt x="2845" y="864"/>
                </a:lnTo>
                <a:lnTo>
                  <a:pt x="2850" y="866"/>
                </a:lnTo>
                <a:lnTo>
                  <a:pt x="2852" y="868"/>
                </a:lnTo>
                <a:lnTo>
                  <a:pt x="2854" y="873"/>
                </a:lnTo>
                <a:lnTo>
                  <a:pt x="2855" y="877"/>
                </a:lnTo>
                <a:lnTo>
                  <a:pt x="2855" y="957"/>
                </a:lnTo>
                <a:lnTo>
                  <a:pt x="2854" y="963"/>
                </a:lnTo>
                <a:lnTo>
                  <a:pt x="2852" y="966"/>
                </a:lnTo>
                <a:lnTo>
                  <a:pt x="2849" y="969"/>
                </a:lnTo>
                <a:lnTo>
                  <a:pt x="2845" y="971"/>
                </a:lnTo>
                <a:lnTo>
                  <a:pt x="2840" y="972"/>
                </a:lnTo>
                <a:lnTo>
                  <a:pt x="2836" y="971"/>
                </a:lnTo>
                <a:lnTo>
                  <a:pt x="2832" y="969"/>
                </a:lnTo>
                <a:lnTo>
                  <a:pt x="2829" y="966"/>
                </a:lnTo>
                <a:lnTo>
                  <a:pt x="2827" y="963"/>
                </a:lnTo>
                <a:lnTo>
                  <a:pt x="2827" y="957"/>
                </a:lnTo>
                <a:lnTo>
                  <a:pt x="2827" y="877"/>
                </a:lnTo>
                <a:lnTo>
                  <a:pt x="2827" y="873"/>
                </a:lnTo>
                <a:lnTo>
                  <a:pt x="2829" y="868"/>
                </a:lnTo>
                <a:lnTo>
                  <a:pt x="2832" y="865"/>
                </a:lnTo>
                <a:lnTo>
                  <a:pt x="2836" y="863"/>
                </a:lnTo>
                <a:lnTo>
                  <a:pt x="2840" y="863"/>
                </a:lnTo>
                <a:close/>
                <a:moveTo>
                  <a:pt x="1527" y="846"/>
                </a:moveTo>
                <a:lnTo>
                  <a:pt x="1600" y="1019"/>
                </a:lnTo>
                <a:lnTo>
                  <a:pt x="1682" y="1076"/>
                </a:lnTo>
                <a:lnTo>
                  <a:pt x="2023" y="1103"/>
                </a:lnTo>
                <a:lnTo>
                  <a:pt x="2058" y="1066"/>
                </a:lnTo>
                <a:lnTo>
                  <a:pt x="1986" y="896"/>
                </a:lnTo>
                <a:lnTo>
                  <a:pt x="1527" y="846"/>
                </a:lnTo>
                <a:close/>
                <a:moveTo>
                  <a:pt x="280" y="800"/>
                </a:moveTo>
                <a:lnTo>
                  <a:pt x="248" y="800"/>
                </a:lnTo>
                <a:lnTo>
                  <a:pt x="218" y="803"/>
                </a:lnTo>
                <a:lnTo>
                  <a:pt x="195" y="805"/>
                </a:lnTo>
                <a:lnTo>
                  <a:pt x="172" y="808"/>
                </a:lnTo>
                <a:lnTo>
                  <a:pt x="150" y="812"/>
                </a:lnTo>
                <a:lnTo>
                  <a:pt x="128" y="817"/>
                </a:lnTo>
                <a:lnTo>
                  <a:pt x="108" y="825"/>
                </a:lnTo>
                <a:lnTo>
                  <a:pt x="90" y="833"/>
                </a:lnTo>
                <a:lnTo>
                  <a:pt x="75" y="843"/>
                </a:lnTo>
                <a:lnTo>
                  <a:pt x="64" y="856"/>
                </a:lnTo>
                <a:lnTo>
                  <a:pt x="58" y="871"/>
                </a:lnTo>
                <a:lnTo>
                  <a:pt x="57" y="889"/>
                </a:lnTo>
                <a:lnTo>
                  <a:pt x="60" y="910"/>
                </a:lnTo>
                <a:lnTo>
                  <a:pt x="68" y="933"/>
                </a:lnTo>
                <a:lnTo>
                  <a:pt x="81" y="957"/>
                </a:lnTo>
                <a:lnTo>
                  <a:pt x="97" y="983"/>
                </a:lnTo>
                <a:lnTo>
                  <a:pt x="117" y="1010"/>
                </a:lnTo>
                <a:lnTo>
                  <a:pt x="140" y="1038"/>
                </a:lnTo>
                <a:lnTo>
                  <a:pt x="167" y="1066"/>
                </a:lnTo>
                <a:lnTo>
                  <a:pt x="195" y="1094"/>
                </a:lnTo>
                <a:lnTo>
                  <a:pt x="225" y="1122"/>
                </a:lnTo>
                <a:lnTo>
                  <a:pt x="257" y="1151"/>
                </a:lnTo>
                <a:lnTo>
                  <a:pt x="289" y="1179"/>
                </a:lnTo>
                <a:lnTo>
                  <a:pt x="322" y="1207"/>
                </a:lnTo>
                <a:lnTo>
                  <a:pt x="355" y="1233"/>
                </a:lnTo>
                <a:lnTo>
                  <a:pt x="389" y="1259"/>
                </a:lnTo>
                <a:lnTo>
                  <a:pt x="421" y="1283"/>
                </a:lnTo>
                <a:lnTo>
                  <a:pt x="452" y="1306"/>
                </a:lnTo>
                <a:lnTo>
                  <a:pt x="482" y="1327"/>
                </a:lnTo>
                <a:lnTo>
                  <a:pt x="510" y="1346"/>
                </a:lnTo>
                <a:lnTo>
                  <a:pt x="536" y="1363"/>
                </a:lnTo>
                <a:lnTo>
                  <a:pt x="598" y="1403"/>
                </a:lnTo>
                <a:lnTo>
                  <a:pt x="660" y="1440"/>
                </a:lnTo>
                <a:lnTo>
                  <a:pt x="392" y="800"/>
                </a:lnTo>
                <a:lnTo>
                  <a:pt x="392" y="806"/>
                </a:lnTo>
                <a:lnTo>
                  <a:pt x="351" y="803"/>
                </a:lnTo>
                <a:lnTo>
                  <a:pt x="313" y="800"/>
                </a:lnTo>
                <a:lnTo>
                  <a:pt x="280" y="800"/>
                </a:lnTo>
                <a:close/>
                <a:moveTo>
                  <a:pt x="1000" y="791"/>
                </a:moveTo>
                <a:lnTo>
                  <a:pt x="1085" y="991"/>
                </a:lnTo>
                <a:lnTo>
                  <a:pt x="1149" y="1035"/>
                </a:lnTo>
                <a:lnTo>
                  <a:pt x="1536" y="1065"/>
                </a:lnTo>
                <a:lnTo>
                  <a:pt x="1573" y="1026"/>
                </a:lnTo>
                <a:lnTo>
                  <a:pt x="1496" y="843"/>
                </a:lnTo>
                <a:lnTo>
                  <a:pt x="1000" y="791"/>
                </a:lnTo>
                <a:close/>
                <a:moveTo>
                  <a:pt x="2611" y="789"/>
                </a:moveTo>
                <a:lnTo>
                  <a:pt x="2618" y="791"/>
                </a:lnTo>
                <a:lnTo>
                  <a:pt x="2621" y="794"/>
                </a:lnTo>
                <a:lnTo>
                  <a:pt x="2622" y="797"/>
                </a:lnTo>
                <a:lnTo>
                  <a:pt x="2623" y="800"/>
                </a:lnTo>
                <a:lnTo>
                  <a:pt x="2623" y="805"/>
                </a:lnTo>
                <a:lnTo>
                  <a:pt x="2623" y="808"/>
                </a:lnTo>
                <a:lnTo>
                  <a:pt x="2621" y="811"/>
                </a:lnTo>
                <a:lnTo>
                  <a:pt x="2573" y="877"/>
                </a:lnTo>
                <a:lnTo>
                  <a:pt x="2571" y="879"/>
                </a:lnTo>
                <a:lnTo>
                  <a:pt x="2569" y="881"/>
                </a:lnTo>
                <a:lnTo>
                  <a:pt x="2566" y="882"/>
                </a:lnTo>
                <a:lnTo>
                  <a:pt x="2563" y="882"/>
                </a:lnTo>
                <a:lnTo>
                  <a:pt x="2560" y="882"/>
                </a:lnTo>
                <a:lnTo>
                  <a:pt x="2556" y="881"/>
                </a:lnTo>
                <a:lnTo>
                  <a:pt x="2554" y="880"/>
                </a:lnTo>
                <a:lnTo>
                  <a:pt x="2551" y="877"/>
                </a:lnTo>
                <a:lnTo>
                  <a:pt x="2549" y="874"/>
                </a:lnTo>
                <a:lnTo>
                  <a:pt x="2548" y="871"/>
                </a:lnTo>
                <a:lnTo>
                  <a:pt x="2548" y="867"/>
                </a:lnTo>
                <a:lnTo>
                  <a:pt x="2549" y="865"/>
                </a:lnTo>
                <a:lnTo>
                  <a:pt x="2549" y="862"/>
                </a:lnTo>
                <a:lnTo>
                  <a:pt x="2551" y="860"/>
                </a:lnTo>
                <a:lnTo>
                  <a:pt x="2598" y="794"/>
                </a:lnTo>
                <a:lnTo>
                  <a:pt x="2605" y="790"/>
                </a:lnTo>
                <a:lnTo>
                  <a:pt x="2611" y="789"/>
                </a:lnTo>
                <a:close/>
                <a:moveTo>
                  <a:pt x="3070" y="788"/>
                </a:moveTo>
                <a:lnTo>
                  <a:pt x="3076" y="789"/>
                </a:lnTo>
                <a:lnTo>
                  <a:pt x="3082" y="793"/>
                </a:lnTo>
                <a:lnTo>
                  <a:pt x="3129" y="859"/>
                </a:lnTo>
                <a:lnTo>
                  <a:pt x="3132" y="865"/>
                </a:lnTo>
                <a:lnTo>
                  <a:pt x="3131" y="873"/>
                </a:lnTo>
                <a:lnTo>
                  <a:pt x="3126" y="878"/>
                </a:lnTo>
                <a:lnTo>
                  <a:pt x="3123" y="880"/>
                </a:lnTo>
                <a:lnTo>
                  <a:pt x="3118" y="881"/>
                </a:lnTo>
                <a:lnTo>
                  <a:pt x="3114" y="880"/>
                </a:lnTo>
                <a:lnTo>
                  <a:pt x="3110" y="879"/>
                </a:lnTo>
                <a:lnTo>
                  <a:pt x="3107" y="876"/>
                </a:lnTo>
                <a:lnTo>
                  <a:pt x="3059" y="810"/>
                </a:lnTo>
                <a:lnTo>
                  <a:pt x="3057" y="803"/>
                </a:lnTo>
                <a:lnTo>
                  <a:pt x="3058" y="796"/>
                </a:lnTo>
                <a:lnTo>
                  <a:pt x="3062" y="790"/>
                </a:lnTo>
                <a:lnTo>
                  <a:pt x="3070" y="788"/>
                </a:lnTo>
                <a:close/>
                <a:moveTo>
                  <a:pt x="557" y="743"/>
                </a:moveTo>
                <a:lnTo>
                  <a:pt x="664" y="997"/>
                </a:lnTo>
                <a:lnTo>
                  <a:pt x="1018" y="1024"/>
                </a:lnTo>
                <a:lnTo>
                  <a:pt x="1054" y="987"/>
                </a:lnTo>
                <a:lnTo>
                  <a:pt x="969" y="787"/>
                </a:lnTo>
                <a:lnTo>
                  <a:pt x="557" y="743"/>
                </a:lnTo>
                <a:close/>
                <a:moveTo>
                  <a:pt x="484" y="645"/>
                </a:moveTo>
                <a:lnTo>
                  <a:pt x="484" y="645"/>
                </a:lnTo>
                <a:lnTo>
                  <a:pt x="2442" y="857"/>
                </a:lnTo>
                <a:lnTo>
                  <a:pt x="2455" y="859"/>
                </a:lnTo>
                <a:lnTo>
                  <a:pt x="2466" y="864"/>
                </a:lnTo>
                <a:lnTo>
                  <a:pt x="2475" y="873"/>
                </a:lnTo>
                <a:lnTo>
                  <a:pt x="2481" y="883"/>
                </a:lnTo>
                <a:lnTo>
                  <a:pt x="2810" y="1648"/>
                </a:lnTo>
                <a:lnTo>
                  <a:pt x="2899" y="1710"/>
                </a:lnTo>
                <a:lnTo>
                  <a:pt x="2927" y="1729"/>
                </a:lnTo>
                <a:lnTo>
                  <a:pt x="2947" y="1709"/>
                </a:lnTo>
                <a:lnTo>
                  <a:pt x="2964" y="1689"/>
                </a:lnTo>
                <a:lnTo>
                  <a:pt x="2977" y="1668"/>
                </a:lnTo>
                <a:lnTo>
                  <a:pt x="2984" y="1660"/>
                </a:lnTo>
                <a:lnTo>
                  <a:pt x="2993" y="1655"/>
                </a:lnTo>
                <a:lnTo>
                  <a:pt x="3004" y="1652"/>
                </a:lnTo>
                <a:lnTo>
                  <a:pt x="3014" y="1655"/>
                </a:lnTo>
                <a:lnTo>
                  <a:pt x="3023" y="1661"/>
                </a:lnTo>
                <a:lnTo>
                  <a:pt x="3029" y="1670"/>
                </a:lnTo>
                <a:lnTo>
                  <a:pt x="3031" y="1681"/>
                </a:lnTo>
                <a:lnTo>
                  <a:pt x="3030" y="1691"/>
                </a:lnTo>
                <a:lnTo>
                  <a:pt x="3019" y="1720"/>
                </a:lnTo>
                <a:lnTo>
                  <a:pt x="3012" y="1751"/>
                </a:lnTo>
                <a:lnTo>
                  <a:pt x="3007" y="1782"/>
                </a:lnTo>
                <a:lnTo>
                  <a:pt x="3086" y="1841"/>
                </a:lnTo>
                <a:lnTo>
                  <a:pt x="3161" y="1900"/>
                </a:lnTo>
                <a:lnTo>
                  <a:pt x="3211" y="1894"/>
                </a:lnTo>
                <a:lnTo>
                  <a:pt x="3261" y="1886"/>
                </a:lnTo>
                <a:lnTo>
                  <a:pt x="3309" y="1874"/>
                </a:lnTo>
                <a:lnTo>
                  <a:pt x="3358" y="1858"/>
                </a:lnTo>
                <a:lnTo>
                  <a:pt x="3403" y="1838"/>
                </a:lnTo>
                <a:lnTo>
                  <a:pt x="3413" y="1835"/>
                </a:lnTo>
                <a:lnTo>
                  <a:pt x="3424" y="1836"/>
                </a:lnTo>
                <a:lnTo>
                  <a:pt x="3433" y="1841"/>
                </a:lnTo>
                <a:lnTo>
                  <a:pt x="3440" y="1849"/>
                </a:lnTo>
                <a:lnTo>
                  <a:pt x="3444" y="1859"/>
                </a:lnTo>
                <a:lnTo>
                  <a:pt x="3444" y="1870"/>
                </a:lnTo>
                <a:lnTo>
                  <a:pt x="3440" y="1879"/>
                </a:lnTo>
                <a:lnTo>
                  <a:pt x="3432" y="1888"/>
                </a:lnTo>
                <a:lnTo>
                  <a:pt x="3406" y="1910"/>
                </a:lnTo>
                <a:lnTo>
                  <a:pt x="3381" y="1936"/>
                </a:lnTo>
                <a:lnTo>
                  <a:pt x="3358" y="1968"/>
                </a:lnTo>
                <a:lnTo>
                  <a:pt x="3336" y="2004"/>
                </a:lnTo>
                <a:lnTo>
                  <a:pt x="3315" y="2042"/>
                </a:lnTo>
                <a:lnTo>
                  <a:pt x="3344" y="2078"/>
                </a:lnTo>
                <a:lnTo>
                  <a:pt x="3368" y="2112"/>
                </a:lnTo>
                <a:lnTo>
                  <a:pt x="3385" y="2145"/>
                </a:lnTo>
                <a:lnTo>
                  <a:pt x="3396" y="2176"/>
                </a:lnTo>
                <a:lnTo>
                  <a:pt x="3402" y="2206"/>
                </a:lnTo>
                <a:lnTo>
                  <a:pt x="3400" y="2235"/>
                </a:lnTo>
                <a:lnTo>
                  <a:pt x="3393" y="2263"/>
                </a:lnTo>
                <a:lnTo>
                  <a:pt x="3383" y="2286"/>
                </a:lnTo>
                <a:lnTo>
                  <a:pt x="3368" y="2306"/>
                </a:lnTo>
                <a:lnTo>
                  <a:pt x="3349" y="2324"/>
                </a:lnTo>
                <a:lnTo>
                  <a:pt x="3326" y="2338"/>
                </a:lnTo>
                <a:lnTo>
                  <a:pt x="3299" y="2350"/>
                </a:lnTo>
                <a:lnTo>
                  <a:pt x="3269" y="2359"/>
                </a:lnTo>
                <a:lnTo>
                  <a:pt x="3233" y="2366"/>
                </a:lnTo>
                <a:lnTo>
                  <a:pt x="3194" y="2371"/>
                </a:lnTo>
                <a:lnTo>
                  <a:pt x="3151" y="2373"/>
                </a:lnTo>
                <a:lnTo>
                  <a:pt x="3130" y="2403"/>
                </a:lnTo>
                <a:lnTo>
                  <a:pt x="3108" y="2432"/>
                </a:lnTo>
                <a:lnTo>
                  <a:pt x="3084" y="2457"/>
                </a:lnTo>
                <a:lnTo>
                  <a:pt x="3059" y="2481"/>
                </a:lnTo>
                <a:lnTo>
                  <a:pt x="3032" y="2501"/>
                </a:lnTo>
                <a:lnTo>
                  <a:pt x="3003" y="2517"/>
                </a:lnTo>
                <a:lnTo>
                  <a:pt x="2971" y="2528"/>
                </a:lnTo>
                <a:lnTo>
                  <a:pt x="2938" y="2537"/>
                </a:lnTo>
                <a:lnTo>
                  <a:pt x="2901" y="2539"/>
                </a:lnTo>
                <a:lnTo>
                  <a:pt x="2874" y="2538"/>
                </a:lnTo>
                <a:lnTo>
                  <a:pt x="2844" y="2533"/>
                </a:lnTo>
                <a:lnTo>
                  <a:pt x="2814" y="2525"/>
                </a:lnTo>
                <a:lnTo>
                  <a:pt x="2782" y="2515"/>
                </a:lnTo>
                <a:lnTo>
                  <a:pt x="2742" y="2521"/>
                </a:lnTo>
                <a:lnTo>
                  <a:pt x="2697" y="2522"/>
                </a:lnTo>
                <a:lnTo>
                  <a:pt x="2653" y="2521"/>
                </a:lnTo>
                <a:lnTo>
                  <a:pt x="2604" y="2516"/>
                </a:lnTo>
                <a:lnTo>
                  <a:pt x="2551" y="2509"/>
                </a:lnTo>
                <a:lnTo>
                  <a:pt x="2547" y="2513"/>
                </a:lnTo>
                <a:lnTo>
                  <a:pt x="2543" y="2518"/>
                </a:lnTo>
                <a:lnTo>
                  <a:pt x="2515" y="2545"/>
                </a:lnTo>
                <a:lnTo>
                  <a:pt x="2390" y="2693"/>
                </a:lnTo>
                <a:lnTo>
                  <a:pt x="2331" y="2672"/>
                </a:lnTo>
                <a:lnTo>
                  <a:pt x="2333" y="2670"/>
                </a:lnTo>
                <a:lnTo>
                  <a:pt x="2340" y="2664"/>
                </a:lnTo>
                <a:lnTo>
                  <a:pt x="2349" y="2656"/>
                </a:lnTo>
                <a:lnTo>
                  <a:pt x="2362" y="2644"/>
                </a:lnTo>
                <a:lnTo>
                  <a:pt x="2378" y="2630"/>
                </a:lnTo>
                <a:lnTo>
                  <a:pt x="2396" y="2612"/>
                </a:lnTo>
                <a:lnTo>
                  <a:pt x="2416" y="2592"/>
                </a:lnTo>
                <a:lnTo>
                  <a:pt x="2437" y="2569"/>
                </a:lnTo>
                <a:lnTo>
                  <a:pt x="2460" y="2544"/>
                </a:lnTo>
                <a:lnTo>
                  <a:pt x="2483" y="2517"/>
                </a:lnTo>
                <a:lnTo>
                  <a:pt x="2506" y="2488"/>
                </a:lnTo>
                <a:lnTo>
                  <a:pt x="2474" y="2444"/>
                </a:lnTo>
                <a:lnTo>
                  <a:pt x="2446" y="2402"/>
                </a:lnTo>
                <a:lnTo>
                  <a:pt x="2425" y="2360"/>
                </a:lnTo>
                <a:lnTo>
                  <a:pt x="2410" y="2320"/>
                </a:lnTo>
                <a:lnTo>
                  <a:pt x="2399" y="2281"/>
                </a:lnTo>
                <a:lnTo>
                  <a:pt x="2395" y="2243"/>
                </a:lnTo>
                <a:lnTo>
                  <a:pt x="2352" y="2229"/>
                </a:lnTo>
                <a:lnTo>
                  <a:pt x="2356" y="2263"/>
                </a:lnTo>
                <a:lnTo>
                  <a:pt x="2275" y="2263"/>
                </a:lnTo>
                <a:lnTo>
                  <a:pt x="2275" y="2401"/>
                </a:lnTo>
                <a:lnTo>
                  <a:pt x="2416" y="2407"/>
                </a:lnTo>
                <a:lnTo>
                  <a:pt x="2431" y="2430"/>
                </a:lnTo>
                <a:lnTo>
                  <a:pt x="2446" y="2453"/>
                </a:lnTo>
                <a:lnTo>
                  <a:pt x="2441" y="2459"/>
                </a:lnTo>
                <a:lnTo>
                  <a:pt x="2436" y="2465"/>
                </a:lnTo>
                <a:lnTo>
                  <a:pt x="2275" y="2457"/>
                </a:lnTo>
                <a:lnTo>
                  <a:pt x="2275" y="2510"/>
                </a:lnTo>
                <a:lnTo>
                  <a:pt x="2423" y="2479"/>
                </a:lnTo>
                <a:lnTo>
                  <a:pt x="2420" y="2483"/>
                </a:lnTo>
                <a:lnTo>
                  <a:pt x="2417" y="2487"/>
                </a:lnTo>
                <a:lnTo>
                  <a:pt x="2406" y="2499"/>
                </a:lnTo>
                <a:lnTo>
                  <a:pt x="2393" y="2513"/>
                </a:lnTo>
                <a:lnTo>
                  <a:pt x="2381" y="2525"/>
                </a:lnTo>
                <a:lnTo>
                  <a:pt x="2374" y="2533"/>
                </a:lnTo>
                <a:lnTo>
                  <a:pt x="2367" y="2540"/>
                </a:lnTo>
                <a:lnTo>
                  <a:pt x="2361" y="2545"/>
                </a:lnTo>
                <a:lnTo>
                  <a:pt x="2354" y="2550"/>
                </a:lnTo>
                <a:lnTo>
                  <a:pt x="2253" y="2571"/>
                </a:lnTo>
                <a:lnTo>
                  <a:pt x="1633" y="2660"/>
                </a:lnTo>
                <a:lnTo>
                  <a:pt x="1630" y="2660"/>
                </a:lnTo>
                <a:lnTo>
                  <a:pt x="1618" y="2658"/>
                </a:lnTo>
                <a:lnTo>
                  <a:pt x="1609" y="2652"/>
                </a:lnTo>
                <a:lnTo>
                  <a:pt x="1602" y="2642"/>
                </a:lnTo>
                <a:lnTo>
                  <a:pt x="1601" y="2633"/>
                </a:lnTo>
                <a:lnTo>
                  <a:pt x="1602" y="2624"/>
                </a:lnTo>
                <a:lnTo>
                  <a:pt x="1607" y="2615"/>
                </a:lnTo>
                <a:lnTo>
                  <a:pt x="1614" y="2609"/>
                </a:lnTo>
                <a:lnTo>
                  <a:pt x="1924" y="2402"/>
                </a:lnTo>
                <a:lnTo>
                  <a:pt x="1883" y="2263"/>
                </a:lnTo>
                <a:lnTo>
                  <a:pt x="1034" y="2263"/>
                </a:lnTo>
                <a:lnTo>
                  <a:pt x="1021" y="2261"/>
                </a:lnTo>
                <a:lnTo>
                  <a:pt x="1011" y="2256"/>
                </a:lnTo>
                <a:lnTo>
                  <a:pt x="1001" y="2248"/>
                </a:lnTo>
                <a:lnTo>
                  <a:pt x="995" y="2238"/>
                </a:lnTo>
                <a:lnTo>
                  <a:pt x="697" y="1528"/>
                </a:lnTo>
                <a:lnTo>
                  <a:pt x="600" y="1471"/>
                </a:lnTo>
                <a:lnTo>
                  <a:pt x="506" y="1411"/>
                </a:lnTo>
                <a:lnTo>
                  <a:pt x="503" y="1409"/>
                </a:lnTo>
                <a:lnTo>
                  <a:pt x="495" y="1404"/>
                </a:lnTo>
                <a:lnTo>
                  <a:pt x="484" y="1396"/>
                </a:lnTo>
                <a:lnTo>
                  <a:pt x="468" y="1386"/>
                </a:lnTo>
                <a:lnTo>
                  <a:pt x="450" y="1373"/>
                </a:lnTo>
                <a:lnTo>
                  <a:pt x="429" y="1359"/>
                </a:lnTo>
                <a:lnTo>
                  <a:pt x="405" y="1342"/>
                </a:lnTo>
                <a:lnTo>
                  <a:pt x="380" y="1323"/>
                </a:lnTo>
                <a:lnTo>
                  <a:pt x="353" y="1302"/>
                </a:lnTo>
                <a:lnTo>
                  <a:pt x="324" y="1280"/>
                </a:lnTo>
                <a:lnTo>
                  <a:pt x="294" y="1256"/>
                </a:lnTo>
                <a:lnTo>
                  <a:pt x="264" y="1232"/>
                </a:lnTo>
                <a:lnTo>
                  <a:pt x="234" y="1206"/>
                </a:lnTo>
                <a:lnTo>
                  <a:pt x="203" y="1180"/>
                </a:lnTo>
                <a:lnTo>
                  <a:pt x="174" y="1153"/>
                </a:lnTo>
                <a:lnTo>
                  <a:pt x="146" y="1125"/>
                </a:lnTo>
                <a:lnTo>
                  <a:pt x="118" y="1096"/>
                </a:lnTo>
                <a:lnTo>
                  <a:pt x="93" y="1068"/>
                </a:lnTo>
                <a:lnTo>
                  <a:pt x="70" y="1040"/>
                </a:lnTo>
                <a:lnTo>
                  <a:pt x="50" y="1012"/>
                </a:lnTo>
                <a:lnTo>
                  <a:pt x="32" y="984"/>
                </a:lnTo>
                <a:lnTo>
                  <a:pt x="19" y="957"/>
                </a:lnTo>
                <a:lnTo>
                  <a:pt x="8" y="930"/>
                </a:lnTo>
                <a:lnTo>
                  <a:pt x="2" y="905"/>
                </a:lnTo>
                <a:lnTo>
                  <a:pt x="0" y="880"/>
                </a:lnTo>
                <a:lnTo>
                  <a:pt x="3" y="857"/>
                </a:lnTo>
                <a:lnTo>
                  <a:pt x="12" y="834"/>
                </a:lnTo>
                <a:lnTo>
                  <a:pt x="25" y="814"/>
                </a:lnTo>
                <a:lnTo>
                  <a:pt x="44" y="796"/>
                </a:lnTo>
                <a:lnTo>
                  <a:pt x="67" y="781"/>
                </a:lnTo>
                <a:lnTo>
                  <a:pt x="96" y="768"/>
                </a:lnTo>
                <a:lnTo>
                  <a:pt x="130" y="759"/>
                </a:lnTo>
                <a:lnTo>
                  <a:pt x="169" y="751"/>
                </a:lnTo>
                <a:lnTo>
                  <a:pt x="214" y="746"/>
                </a:lnTo>
                <a:lnTo>
                  <a:pt x="269" y="744"/>
                </a:lnTo>
                <a:lnTo>
                  <a:pt x="323" y="745"/>
                </a:lnTo>
                <a:lnTo>
                  <a:pt x="371" y="748"/>
                </a:lnTo>
                <a:lnTo>
                  <a:pt x="370" y="736"/>
                </a:lnTo>
                <a:lnTo>
                  <a:pt x="373" y="724"/>
                </a:lnTo>
                <a:lnTo>
                  <a:pt x="378" y="713"/>
                </a:lnTo>
                <a:lnTo>
                  <a:pt x="387" y="704"/>
                </a:lnTo>
                <a:lnTo>
                  <a:pt x="460" y="653"/>
                </a:lnTo>
                <a:lnTo>
                  <a:pt x="461" y="652"/>
                </a:lnTo>
                <a:lnTo>
                  <a:pt x="462" y="651"/>
                </a:lnTo>
                <a:lnTo>
                  <a:pt x="465" y="650"/>
                </a:lnTo>
                <a:lnTo>
                  <a:pt x="468" y="648"/>
                </a:lnTo>
                <a:lnTo>
                  <a:pt x="472" y="647"/>
                </a:lnTo>
                <a:lnTo>
                  <a:pt x="473" y="647"/>
                </a:lnTo>
                <a:lnTo>
                  <a:pt x="474" y="646"/>
                </a:lnTo>
                <a:lnTo>
                  <a:pt x="479" y="645"/>
                </a:lnTo>
                <a:lnTo>
                  <a:pt x="484" y="645"/>
                </a:lnTo>
                <a:close/>
                <a:moveTo>
                  <a:pt x="2471" y="594"/>
                </a:moveTo>
                <a:lnTo>
                  <a:pt x="2477" y="597"/>
                </a:lnTo>
                <a:lnTo>
                  <a:pt x="2480" y="603"/>
                </a:lnTo>
                <a:lnTo>
                  <a:pt x="2481" y="610"/>
                </a:lnTo>
                <a:lnTo>
                  <a:pt x="2478" y="617"/>
                </a:lnTo>
                <a:lnTo>
                  <a:pt x="2472" y="621"/>
                </a:lnTo>
                <a:lnTo>
                  <a:pt x="2472" y="621"/>
                </a:lnTo>
                <a:lnTo>
                  <a:pt x="2394" y="646"/>
                </a:lnTo>
                <a:lnTo>
                  <a:pt x="2392" y="647"/>
                </a:lnTo>
                <a:lnTo>
                  <a:pt x="2390" y="647"/>
                </a:lnTo>
                <a:lnTo>
                  <a:pt x="2387" y="646"/>
                </a:lnTo>
                <a:lnTo>
                  <a:pt x="2384" y="645"/>
                </a:lnTo>
                <a:lnTo>
                  <a:pt x="2380" y="643"/>
                </a:lnTo>
                <a:lnTo>
                  <a:pt x="2378" y="641"/>
                </a:lnTo>
                <a:lnTo>
                  <a:pt x="2376" y="637"/>
                </a:lnTo>
                <a:lnTo>
                  <a:pt x="2376" y="634"/>
                </a:lnTo>
                <a:lnTo>
                  <a:pt x="2376" y="631"/>
                </a:lnTo>
                <a:lnTo>
                  <a:pt x="2377" y="628"/>
                </a:lnTo>
                <a:lnTo>
                  <a:pt x="2378" y="624"/>
                </a:lnTo>
                <a:lnTo>
                  <a:pt x="2381" y="621"/>
                </a:lnTo>
                <a:lnTo>
                  <a:pt x="2386" y="620"/>
                </a:lnTo>
                <a:lnTo>
                  <a:pt x="2462" y="595"/>
                </a:lnTo>
                <a:lnTo>
                  <a:pt x="2471" y="594"/>
                </a:lnTo>
                <a:close/>
                <a:moveTo>
                  <a:pt x="3209" y="591"/>
                </a:moveTo>
                <a:lnTo>
                  <a:pt x="3217" y="592"/>
                </a:lnTo>
                <a:lnTo>
                  <a:pt x="3294" y="618"/>
                </a:lnTo>
                <a:lnTo>
                  <a:pt x="3300" y="621"/>
                </a:lnTo>
                <a:lnTo>
                  <a:pt x="3303" y="628"/>
                </a:lnTo>
                <a:lnTo>
                  <a:pt x="3303" y="635"/>
                </a:lnTo>
                <a:lnTo>
                  <a:pt x="3301" y="638"/>
                </a:lnTo>
                <a:lnTo>
                  <a:pt x="3299" y="641"/>
                </a:lnTo>
                <a:lnTo>
                  <a:pt x="3296" y="643"/>
                </a:lnTo>
                <a:lnTo>
                  <a:pt x="3293" y="644"/>
                </a:lnTo>
                <a:lnTo>
                  <a:pt x="3289" y="645"/>
                </a:lnTo>
                <a:lnTo>
                  <a:pt x="3285" y="644"/>
                </a:lnTo>
                <a:lnTo>
                  <a:pt x="3208" y="619"/>
                </a:lnTo>
                <a:lnTo>
                  <a:pt x="3202" y="615"/>
                </a:lnTo>
                <a:lnTo>
                  <a:pt x="3198" y="608"/>
                </a:lnTo>
                <a:lnTo>
                  <a:pt x="3199" y="601"/>
                </a:lnTo>
                <a:lnTo>
                  <a:pt x="3203" y="595"/>
                </a:lnTo>
                <a:lnTo>
                  <a:pt x="3209" y="591"/>
                </a:lnTo>
                <a:close/>
                <a:moveTo>
                  <a:pt x="2387" y="327"/>
                </a:moveTo>
                <a:lnTo>
                  <a:pt x="2394" y="328"/>
                </a:lnTo>
                <a:lnTo>
                  <a:pt x="2471" y="353"/>
                </a:lnTo>
                <a:lnTo>
                  <a:pt x="2477" y="356"/>
                </a:lnTo>
                <a:lnTo>
                  <a:pt x="2480" y="362"/>
                </a:lnTo>
                <a:lnTo>
                  <a:pt x="2480" y="370"/>
                </a:lnTo>
                <a:lnTo>
                  <a:pt x="2478" y="374"/>
                </a:lnTo>
                <a:lnTo>
                  <a:pt x="2476" y="376"/>
                </a:lnTo>
                <a:lnTo>
                  <a:pt x="2473" y="378"/>
                </a:lnTo>
                <a:lnTo>
                  <a:pt x="2469" y="379"/>
                </a:lnTo>
                <a:lnTo>
                  <a:pt x="2466" y="380"/>
                </a:lnTo>
                <a:lnTo>
                  <a:pt x="2466" y="380"/>
                </a:lnTo>
                <a:lnTo>
                  <a:pt x="2464" y="380"/>
                </a:lnTo>
                <a:lnTo>
                  <a:pt x="2462" y="379"/>
                </a:lnTo>
                <a:lnTo>
                  <a:pt x="2385" y="354"/>
                </a:lnTo>
                <a:lnTo>
                  <a:pt x="2381" y="352"/>
                </a:lnTo>
                <a:lnTo>
                  <a:pt x="2378" y="350"/>
                </a:lnTo>
                <a:lnTo>
                  <a:pt x="2376" y="346"/>
                </a:lnTo>
                <a:lnTo>
                  <a:pt x="2375" y="343"/>
                </a:lnTo>
                <a:lnTo>
                  <a:pt x="2375" y="339"/>
                </a:lnTo>
                <a:lnTo>
                  <a:pt x="2376" y="336"/>
                </a:lnTo>
                <a:lnTo>
                  <a:pt x="2379" y="330"/>
                </a:lnTo>
                <a:lnTo>
                  <a:pt x="2387" y="327"/>
                </a:lnTo>
                <a:close/>
                <a:moveTo>
                  <a:pt x="3292" y="325"/>
                </a:moveTo>
                <a:lnTo>
                  <a:pt x="3298" y="328"/>
                </a:lnTo>
                <a:lnTo>
                  <a:pt x="3302" y="334"/>
                </a:lnTo>
                <a:lnTo>
                  <a:pt x="3302" y="342"/>
                </a:lnTo>
                <a:lnTo>
                  <a:pt x="3299" y="348"/>
                </a:lnTo>
                <a:lnTo>
                  <a:pt x="3293" y="352"/>
                </a:lnTo>
                <a:lnTo>
                  <a:pt x="3216" y="377"/>
                </a:lnTo>
                <a:lnTo>
                  <a:pt x="3214" y="378"/>
                </a:lnTo>
                <a:lnTo>
                  <a:pt x="3212" y="378"/>
                </a:lnTo>
                <a:lnTo>
                  <a:pt x="3208" y="377"/>
                </a:lnTo>
                <a:lnTo>
                  <a:pt x="3205" y="376"/>
                </a:lnTo>
                <a:lnTo>
                  <a:pt x="3203" y="374"/>
                </a:lnTo>
                <a:lnTo>
                  <a:pt x="3199" y="372"/>
                </a:lnTo>
                <a:lnTo>
                  <a:pt x="3198" y="368"/>
                </a:lnTo>
                <a:lnTo>
                  <a:pt x="3198" y="360"/>
                </a:lnTo>
                <a:lnTo>
                  <a:pt x="3202" y="354"/>
                </a:lnTo>
                <a:lnTo>
                  <a:pt x="3207" y="350"/>
                </a:lnTo>
                <a:lnTo>
                  <a:pt x="3284" y="325"/>
                </a:lnTo>
                <a:lnTo>
                  <a:pt x="3292" y="325"/>
                </a:lnTo>
                <a:close/>
                <a:moveTo>
                  <a:pt x="2839" y="244"/>
                </a:moveTo>
                <a:lnTo>
                  <a:pt x="2799" y="248"/>
                </a:lnTo>
                <a:lnTo>
                  <a:pt x="2763" y="257"/>
                </a:lnTo>
                <a:lnTo>
                  <a:pt x="2727" y="272"/>
                </a:lnTo>
                <a:lnTo>
                  <a:pt x="2695" y="291"/>
                </a:lnTo>
                <a:lnTo>
                  <a:pt x="2666" y="317"/>
                </a:lnTo>
                <a:lnTo>
                  <a:pt x="2642" y="345"/>
                </a:lnTo>
                <a:lnTo>
                  <a:pt x="2622" y="376"/>
                </a:lnTo>
                <a:lnTo>
                  <a:pt x="2608" y="412"/>
                </a:lnTo>
                <a:lnTo>
                  <a:pt x="2598" y="449"/>
                </a:lnTo>
                <a:lnTo>
                  <a:pt x="2595" y="489"/>
                </a:lnTo>
                <a:lnTo>
                  <a:pt x="2598" y="528"/>
                </a:lnTo>
                <a:lnTo>
                  <a:pt x="2608" y="565"/>
                </a:lnTo>
                <a:lnTo>
                  <a:pt x="2622" y="601"/>
                </a:lnTo>
                <a:lnTo>
                  <a:pt x="2642" y="632"/>
                </a:lnTo>
                <a:lnTo>
                  <a:pt x="2666" y="661"/>
                </a:lnTo>
                <a:lnTo>
                  <a:pt x="2695" y="685"/>
                </a:lnTo>
                <a:lnTo>
                  <a:pt x="2727" y="705"/>
                </a:lnTo>
                <a:lnTo>
                  <a:pt x="2763" y="720"/>
                </a:lnTo>
                <a:lnTo>
                  <a:pt x="2799" y="729"/>
                </a:lnTo>
                <a:lnTo>
                  <a:pt x="2839" y="733"/>
                </a:lnTo>
                <a:lnTo>
                  <a:pt x="2879" y="729"/>
                </a:lnTo>
                <a:lnTo>
                  <a:pt x="2917" y="720"/>
                </a:lnTo>
                <a:lnTo>
                  <a:pt x="2951" y="705"/>
                </a:lnTo>
                <a:lnTo>
                  <a:pt x="2984" y="685"/>
                </a:lnTo>
                <a:lnTo>
                  <a:pt x="3012" y="661"/>
                </a:lnTo>
                <a:lnTo>
                  <a:pt x="3036" y="632"/>
                </a:lnTo>
                <a:lnTo>
                  <a:pt x="3056" y="601"/>
                </a:lnTo>
                <a:lnTo>
                  <a:pt x="3072" y="565"/>
                </a:lnTo>
                <a:lnTo>
                  <a:pt x="3081" y="528"/>
                </a:lnTo>
                <a:lnTo>
                  <a:pt x="3084" y="489"/>
                </a:lnTo>
                <a:lnTo>
                  <a:pt x="3081" y="449"/>
                </a:lnTo>
                <a:lnTo>
                  <a:pt x="3072" y="412"/>
                </a:lnTo>
                <a:lnTo>
                  <a:pt x="3056" y="376"/>
                </a:lnTo>
                <a:lnTo>
                  <a:pt x="3036" y="345"/>
                </a:lnTo>
                <a:lnTo>
                  <a:pt x="3012" y="317"/>
                </a:lnTo>
                <a:lnTo>
                  <a:pt x="2984" y="291"/>
                </a:lnTo>
                <a:lnTo>
                  <a:pt x="2951" y="272"/>
                </a:lnTo>
                <a:lnTo>
                  <a:pt x="2917" y="257"/>
                </a:lnTo>
                <a:lnTo>
                  <a:pt x="2879" y="248"/>
                </a:lnTo>
                <a:lnTo>
                  <a:pt x="2839" y="244"/>
                </a:lnTo>
                <a:close/>
                <a:moveTo>
                  <a:pt x="2839" y="188"/>
                </a:moveTo>
                <a:lnTo>
                  <a:pt x="2884" y="191"/>
                </a:lnTo>
                <a:lnTo>
                  <a:pt x="2926" y="202"/>
                </a:lnTo>
                <a:lnTo>
                  <a:pt x="2966" y="216"/>
                </a:lnTo>
                <a:lnTo>
                  <a:pt x="3004" y="237"/>
                </a:lnTo>
                <a:lnTo>
                  <a:pt x="3037" y="262"/>
                </a:lnTo>
                <a:lnTo>
                  <a:pt x="3066" y="291"/>
                </a:lnTo>
                <a:lnTo>
                  <a:pt x="3092" y="325"/>
                </a:lnTo>
                <a:lnTo>
                  <a:pt x="3112" y="362"/>
                </a:lnTo>
                <a:lnTo>
                  <a:pt x="3127" y="402"/>
                </a:lnTo>
                <a:lnTo>
                  <a:pt x="3137" y="444"/>
                </a:lnTo>
                <a:lnTo>
                  <a:pt x="3141" y="489"/>
                </a:lnTo>
                <a:lnTo>
                  <a:pt x="3137" y="533"/>
                </a:lnTo>
                <a:lnTo>
                  <a:pt x="3127" y="576"/>
                </a:lnTo>
                <a:lnTo>
                  <a:pt x="3112" y="615"/>
                </a:lnTo>
                <a:lnTo>
                  <a:pt x="3092" y="652"/>
                </a:lnTo>
                <a:lnTo>
                  <a:pt x="3066" y="685"/>
                </a:lnTo>
                <a:lnTo>
                  <a:pt x="3037" y="715"/>
                </a:lnTo>
                <a:lnTo>
                  <a:pt x="3004" y="741"/>
                </a:lnTo>
                <a:lnTo>
                  <a:pt x="2966" y="761"/>
                </a:lnTo>
                <a:lnTo>
                  <a:pt x="2926" y="776"/>
                </a:lnTo>
                <a:lnTo>
                  <a:pt x="2884" y="786"/>
                </a:lnTo>
                <a:lnTo>
                  <a:pt x="2839" y="789"/>
                </a:lnTo>
                <a:lnTo>
                  <a:pt x="2795" y="786"/>
                </a:lnTo>
                <a:lnTo>
                  <a:pt x="2752" y="776"/>
                </a:lnTo>
                <a:lnTo>
                  <a:pt x="2712" y="761"/>
                </a:lnTo>
                <a:lnTo>
                  <a:pt x="2676" y="741"/>
                </a:lnTo>
                <a:lnTo>
                  <a:pt x="2642" y="715"/>
                </a:lnTo>
                <a:lnTo>
                  <a:pt x="2612" y="685"/>
                </a:lnTo>
                <a:lnTo>
                  <a:pt x="2587" y="652"/>
                </a:lnTo>
                <a:lnTo>
                  <a:pt x="2567" y="615"/>
                </a:lnTo>
                <a:lnTo>
                  <a:pt x="2551" y="576"/>
                </a:lnTo>
                <a:lnTo>
                  <a:pt x="2542" y="533"/>
                </a:lnTo>
                <a:lnTo>
                  <a:pt x="2539" y="489"/>
                </a:lnTo>
                <a:lnTo>
                  <a:pt x="2542" y="444"/>
                </a:lnTo>
                <a:lnTo>
                  <a:pt x="2551" y="402"/>
                </a:lnTo>
                <a:lnTo>
                  <a:pt x="2567" y="362"/>
                </a:lnTo>
                <a:lnTo>
                  <a:pt x="2587" y="325"/>
                </a:lnTo>
                <a:lnTo>
                  <a:pt x="2612" y="291"/>
                </a:lnTo>
                <a:lnTo>
                  <a:pt x="2642" y="262"/>
                </a:lnTo>
                <a:lnTo>
                  <a:pt x="2676" y="237"/>
                </a:lnTo>
                <a:lnTo>
                  <a:pt x="2712" y="216"/>
                </a:lnTo>
                <a:lnTo>
                  <a:pt x="2752" y="202"/>
                </a:lnTo>
                <a:lnTo>
                  <a:pt x="2795" y="191"/>
                </a:lnTo>
                <a:lnTo>
                  <a:pt x="2839" y="188"/>
                </a:lnTo>
                <a:close/>
                <a:moveTo>
                  <a:pt x="2560" y="91"/>
                </a:moveTo>
                <a:lnTo>
                  <a:pt x="2566" y="92"/>
                </a:lnTo>
                <a:lnTo>
                  <a:pt x="2572" y="96"/>
                </a:lnTo>
                <a:lnTo>
                  <a:pt x="2619" y="162"/>
                </a:lnTo>
                <a:lnTo>
                  <a:pt x="2622" y="169"/>
                </a:lnTo>
                <a:lnTo>
                  <a:pt x="2621" y="175"/>
                </a:lnTo>
                <a:lnTo>
                  <a:pt x="2616" y="182"/>
                </a:lnTo>
                <a:lnTo>
                  <a:pt x="2614" y="183"/>
                </a:lnTo>
                <a:lnTo>
                  <a:pt x="2611" y="184"/>
                </a:lnTo>
                <a:lnTo>
                  <a:pt x="2608" y="184"/>
                </a:lnTo>
                <a:lnTo>
                  <a:pt x="2605" y="184"/>
                </a:lnTo>
                <a:lnTo>
                  <a:pt x="2601" y="183"/>
                </a:lnTo>
                <a:lnTo>
                  <a:pt x="2599" y="181"/>
                </a:lnTo>
                <a:lnTo>
                  <a:pt x="2596" y="179"/>
                </a:lnTo>
                <a:lnTo>
                  <a:pt x="2549" y="113"/>
                </a:lnTo>
                <a:lnTo>
                  <a:pt x="2546" y="106"/>
                </a:lnTo>
                <a:lnTo>
                  <a:pt x="2548" y="99"/>
                </a:lnTo>
                <a:lnTo>
                  <a:pt x="2552" y="93"/>
                </a:lnTo>
                <a:lnTo>
                  <a:pt x="2560" y="91"/>
                </a:lnTo>
                <a:close/>
                <a:moveTo>
                  <a:pt x="3118" y="90"/>
                </a:moveTo>
                <a:lnTo>
                  <a:pt x="3125" y="92"/>
                </a:lnTo>
                <a:lnTo>
                  <a:pt x="3129" y="98"/>
                </a:lnTo>
                <a:lnTo>
                  <a:pt x="3130" y="104"/>
                </a:lnTo>
                <a:lnTo>
                  <a:pt x="3128" y="112"/>
                </a:lnTo>
                <a:lnTo>
                  <a:pt x="3080" y="177"/>
                </a:lnTo>
                <a:lnTo>
                  <a:pt x="3077" y="181"/>
                </a:lnTo>
                <a:lnTo>
                  <a:pt x="3073" y="182"/>
                </a:lnTo>
                <a:lnTo>
                  <a:pt x="3069" y="183"/>
                </a:lnTo>
                <a:lnTo>
                  <a:pt x="3064" y="182"/>
                </a:lnTo>
                <a:lnTo>
                  <a:pt x="3060" y="180"/>
                </a:lnTo>
                <a:lnTo>
                  <a:pt x="3056" y="174"/>
                </a:lnTo>
                <a:lnTo>
                  <a:pt x="3055" y="167"/>
                </a:lnTo>
                <a:lnTo>
                  <a:pt x="3057" y="161"/>
                </a:lnTo>
                <a:lnTo>
                  <a:pt x="3105" y="95"/>
                </a:lnTo>
                <a:lnTo>
                  <a:pt x="3110" y="91"/>
                </a:lnTo>
                <a:lnTo>
                  <a:pt x="3118" y="90"/>
                </a:lnTo>
                <a:close/>
                <a:moveTo>
                  <a:pt x="2838" y="0"/>
                </a:moveTo>
                <a:lnTo>
                  <a:pt x="2842" y="1"/>
                </a:lnTo>
                <a:lnTo>
                  <a:pt x="2846" y="2"/>
                </a:lnTo>
                <a:lnTo>
                  <a:pt x="2850" y="5"/>
                </a:lnTo>
                <a:lnTo>
                  <a:pt x="2852" y="9"/>
                </a:lnTo>
                <a:lnTo>
                  <a:pt x="2853" y="13"/>
                </a:lnTo>
                <a:lnTo>
                  <a:pt x="2853" y="95"/>
                </a:lnTo>
                <a:lnTo>
                  <a:pt x="2852" y="99"/>
                </a:lnTo>
                <a:lnTo>
                  <a:pt x="2850" y="103"/>
                </a:lnTo>
                <a:lnTo>
                  <a:pt x="2846" y="106"/>
                </a:lnTo>
                <a:lnTo>
                  <a:pt x="2842" y="108"/>
                </a:lnTo>
                <a:lnTo>
                  <a:pt x="2838" y="108"/>
                </a:lnTo>
                <a:lnTo>
                  <a:pt x="2834" y="108"/>
                </a:lnTo>
                <a:lnTo>
                  <a:pt x="2830" y="106"/>
                </a:lnTo>
                <a:lnTo>
                  <a:pt x="2827" y="103"/>
                </a:lnTo>
                <a:lnTo>
                  <a:pt x="2824" y="99"/>
                </a:lnTo>
                <a:lnTo>
                  <a:pt x="2824" y="95"/>
                </a:lnTo>
                <a:lnTo>
                  <a:pt x="2824" y="13"/>
                </a:lnTo>
                <a:lnTo>
                  <a:pt x="2824" y="9"/>
                </a:lnTo>
                <a:lnTo>
                  <a:pt x="2827" y="5"/>
                </a:lnTo>
                <a:lnTo>
                  <a:pt x="2830" y="2"/>
                </a:lnTo>
                <a:lnTo>
                  <a:pt x="2834" y="1"/>
                </a:lnTo>
                <a:lnTo>
                  <a:pt x="2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Freeform 219"/>
          <p:cNvSpPr>
            <a:spLocks noEditPoints="1"/>
          </p:cNvSpPr>
          <p:nvPr/>
        </p:nvSpPr>
        <p:spPr bwMode="auto">
          <a:xfrm>
            <a:off x="5319621" y="2701925"/>
            <a:ext cx="608013" cy="527050"/>
          </a:xfrm>
          <a:custGeom>
            <a:avLst/>
            <a:gdLst>
              <a:gd name="T0" fmla="*/ 2077 w 3444"/>
              <a:gd name="T1" fmla="*/ 2442 h 2989"/>
              <a:gd name="T2" fmla="*/ 3341 w 3444"/>
              <a:gd name="T3" fmla="*/ 2542 h 2989"/>
              <a:gd name="T4" fmla="*/ 1525 w 3444"/>
              <a:gd name="T5" fmla="*/ 2239 h 2989"/>
              <a:gd name="T6" fmla="*/ 2998 w 3444"/>
              <a:gd name="T7" fmla="*/ 2525 h 2989"/>
              <a:gd name="T8" fmla="*/ 3019 w 3444"/>
              <a:gd name="T9" fmla="*/ 2737 h 2989"/>
              <a:gd name="T10" fmla="*/ 3313 w 3444"/>
              <a:gd name="T11" fmla="*/ 2232 h 2989"/>
              <a:gd name="T12" fmla="*/ 2996 w 3444"/>
              <a:gd name="T13" fmla="*/ 2213 h 2989"/>
              <a:gd name="T14" fmla="*/ 2523 w 3444"/>
              <a:gd name="T15" fmla="*/ 2372 h 2989"/>
              <a:gd name="T16" fmla="*/ 2602 w 3444"/>
              <a:gd name="T17" fmla="*/ 2648 h 2989"/>
              <a:gd name="T18" fmla="*/ 2870 w 3444"/>
              <a:gd name="T19" fmla="*/ 2213 h 2989"/>
              <a:gd name="T20" fmla="*/ 2719 w 3444"/>
              <a:gd name="T21" fmla="*/ 2564 h 2989"/>
              <a:gd name="T22" fmla="*/ 2897 w 3444"/>
              <a:gd name="T23" fmla="*/ 2682 h 2989"/>
              <a:gd name="T24" fmla="*/ 2945 w 3444"/>
              <a:gd name="T25" fmla="*/ 2108 h 2989"/>
              <a:gd name="T26" fmla="*/ 2398 w 3444"/>
              <a:gd name="T27" fmla="*/ 2483 h 2989"/>
              <a:gd name="T28" fmla="*/ 2837 w 3444"/>
              <a:gd name="T29" fmla="*/ 2095 h 2989"/>
              <a:gd name="T30" fmla="*/ 2341 w 3444"/>
              <a:gd name="T31" fmla="*/ 2034 h 2989"/>
              <a:gd name="T32" fmla="*/ 1903 w 3444"/>
              <a:gd name="T33" fmla="*/ 2207 h 2989"/>
              <a:gd name="T34" fmla="*/ 2325 w 3444"/>
              <a:gd name="T35" fmla="*/ 1926 h 2989"/>
              <a:gd name="T36" fmla="*/ 1290 w 3444"/>
              <a:gd name="T37" fmla="*/ 1654 h 2989"/>
              <a:gd name="T38" fmla="*/ 1223 w 3444"/>
              <a:gd name="T39" fmla="*/ 1689 h 2989"/>
              <a:gd name="T40" fmla="*/ 2306 w 3444"/>
              <a:gd name="T41" fmla="*/ 1532 h 2989"/>
              <a:gd name="T42" fmla="*/ 1273 w 3444"/>
              <a:gd name="T43" fmla="*/ 1625 h 2989"/>
              <a:gd name="T44" fmla="*/ 2437 w 3444"/>
              <a:gd name="T45" fmla="*/ 1296 h 2989"/>
              <a:gd name="T46" fmla="*/ 195 w 3444"/>
              <a:gd name="T47" fmla="*/ 1107 h 2989"/>
              <a:gd name="T48" fmla="*/ 117 w 3444"/>
              <a:gd name="T49" fmla="*/ 1313 h 2989"/>
              <a:gd name="T50" fmla="*/ 536 w 3444"/>
              <a:gd name="T51" fmla="*/ 1665 h 2989"/>
              <a:gd name="T52" fmla="*/ 1000 w 3444"/>
              <a:gd name="T53" fmla="*/ 1094 h 2989"/>
              <a:gd name="T54" fmla="*/ 2018 w 3444"/>
              <a:gd name="T55" fmla="*/ 1202 h 2989"/>
              <a:gd name="T56" fmla="*/ 2437 w 3444"/>
              <a:gd name="T57" fmla="*/ 1296 h 2989"/>
              <a:gd name="T58" fmla="*/ 3031 w 3444"/>
              <a:gd name="T59" fmla="*/ 1981 h 2989"/>
              <a:gd name="T60" fmla="*/ 3433 w 3444"/>
              <a:gd name="T61" fmla="*/ 2141 h 2989"/>
              <a:gd name="T62" fmla="*/ 3396 w 3444"/>
              <a:gd name="T63" fmla="*/ 2474 h 2989"/>
              <a:gd name="T64" fmla="*/ 3108 w 3444"/>
              <a:gd name="T65" fmla="*/ 2729 h 2989"/>
              <a:gd name="T66" fmla="*/ 2653 w 3444"/>
              <a:gd name="T67" fmla="*/ 2818 h 2989"/>
              <a:gd name="T68" fmla="*/ 2437 w 3444"/>
              <a:gd name="T69" fmla="*/ 2867 h 2989"/>
              <a:gd name="T70" fmla="*/ 2416 w 3444"/>
              <a:gd name="T71" fmla="*/ 2705 h 2989"/>
              <a:gd name="T72" fmla="*/ 2367 w 3444"/>
              <a:gd name="T73" fmla="*/ 2837 h 2989"/>
              <a:gd name="T74" fmla="*/ 1883 w 3444"/>
              <a:gd name="T75" fmla="*/ 2560 h 2989"/>
              <a:gd name="T76" fmla="*/ 429 w 3444"/>
              <a:gd name="T77" fmla="*/ 1659 h 2989"/>
              <a:gd name="T78" fmla="*/ 50 w 3444"/>
              <a:gd name="T79" fmla="*/ 1315 h 2989"/>
              <a:gd name="T80" fmla="*/ 214 w 3444"/>
              <a:gd name="T81" fmla="*/ 1050 h 2989"/>
              <a:gd name="T82" fmla="*/ 474 w 3444"/>
              <a:gd name="T83" fmla="*/ 950 h 2989"/>
              <a:gd name="T84" fmla="*/ 3119 w 3444"/>
              <a:gd name="T85" fmla="*/ 1900 h 2989"/>
              <a:gd name="T86" fmla="*/ 2475 w 3444"/>
              <a:gd name="T87" fmla="*/ 1175 h 2989"/>
              <a:gd name="T88" fmla="*/ 3125 w 3444"/>
              <a:gd name="T89" fmla="*/ 757 h 2989"/>
              <a:gd name="T90" fmla="*/ 2437 w 3444"/>
              <a:gd name="T91" fmla="*/ 688 h 2989"/>
              <a:gd name="T92" fmla="*/ 2422 w 3444"/>
              <a:gd name="T93" fmla="*/ 674 h 2989"/>
              <a:gd name="T94" fmla="*/ 3215 w 3444"/>
              <a:gd name="T95" fmla="*/ 482 h 2989"/>
              <a:gd name="T96" fmla="*/ 2360 w 3444"/>
              <a:gd name="T97" fmla="*/ 447 h 2989"/>
              <a:gd name="T98" fmla="*/ 745 w 3444"/>
              <a:gd name="T99" fmla="*/ 562 h 2989"/>
              <a:gd name="T100" fmla="*/ 2558 w 3444"/>
              <a:gd name="T101" fmla="*/ 324 h 2989"/>
              <a:gd name="T102" fmla="*/ 2756 w 3444"/>
              <a:gd name="T103" fmla="*/ 710 h 2989"/>
              <a:gd name="T104" fmla="*/ 2953 w 3444"/>
              <a:gd name="T105" fmla="*/ 324 h 2989"/>
              <a:gd name="T106" fmla="*/ 3069 w 3444"/>
              <a:gd name="T107" fmla="*/ 250 h 2989"/>
              <a:gd name="T108" fmla="*/ 3055 w 3444"/>
              <a:gd name="T109" fmla="*/ 226 h 2989"/>
              <a:gd name="T110" fmla="*/ 3057 w 3444"/>
              <a:gd name="T111" fmla="*/ 468 h 2989"/>
              <a:gd name="T112" fmla="*/ 2630 w 3444"/>
              <a:gd name="T113" fmla="*/ 740 h 2989"/>
              <a:gd name="T114" fmla="*/ 2558 w 3444"/>
              <a:gd name="T115" fmla="*/ 242 h 2989"/>
              <a:gd name="T116" fmla="*/ 2438 w 3444"/>
              <a:gd name="T117" fmla="*/ 241 h 2989"/>
              <a:gd name="T118" fmla="*/ 2350 w 3444"/>
              <a:gd name="T119" fmla="*/ 180 h 2989"/>
              <a:gd name="T120" fmla="*/ 2872 w 3444"/>
              <a:gd name="T121" fmla="*/ 107 h 2989"/>
              <a:gd name="T122" fmla="*/ 2893 w 3444"/>
              <a:gd name="T123" fmla="*/ 3 h 2989"/>
              <a:gd name="T124" fmla="*/ 2613 w 3444"/>
              <a:gd name="T125" fmla="*/ 95 h 2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4" h="2989">
                <a:moveTo>
                  <a:pt x="2104" y="2747"/>
                </a:moveTo>
                <a:lnTo>
                  <a:pt x="2218" y="2798"/>
                </a:lnTo>
                <a:lnTo>
                  <a:pt x="2218" y="2752"/>
                </a:lnTo>
                <a:lnTo>
                  <a:pt x="2104" y="2747"/>
                </a:lnTo>
                <a:close/>
                <a:moveTo>
                  <a:pt x="1959" y="2744"/>
                </a:moveTo>
                <a:lnTo>
                  <a:pt x="1748" y="2883"/>
                </a:lnTo>
                <a:lnTo>
                  <a:pt x="2147" y="2827"/>
                </a:lnTo>
                <a:lnTo>
                  <a:pt x="1959" y="2744"/>
                </a:lnTo>
                <a:close/>
                <a:moveTo>
                  <a:pt x="1942" y="2560"/>
                </a:moveTo>
                <a:lnTo>
                  <a:pt x="1978" y="2684"/>
                </a:lnTo>
                <a:lnTo>
                  <a:pt x="2218" y="2696"/>
                </a:lnTo>
                <a:lnTo>
                  <a:pt x="2218" y="2560"/>
                </a:lnTo>
                <a:lnTo>
                  <a:pt x="1942" y="2560"/>
                </a:lnTo>
                <a:close/>
                <a:moveTo>
                  <a:pt x="2077" y="2442"/>
                </a:moveTo>
                <a:lnTo>
                  <a:pt x="2090" y="2476"/>
                </a:lnTo>
                <a:lnTo>
                  <a:pt x="2183" y="2476"/>
                </a:lnTo>
                <a:lnTo>
                  <a:pt x="2077" y="2442"/>
                </a:lnTo>
                <a:close/>
                <a:moveTo>
                  <a:pt x="3288" y="2396"/>
                </a:moveTo>
                <a:lnTo>
                  <a:pt x="3257" y="2464"/>
                </a:lnTo>
                <a:lnTo>
                  <a:pt x="3222" y="2539"/>
                </a:lnTo>
                <a:lnTo>
                  <a:pt x="3185" y="2613"/>
                </a:lnTo>
                <a:lnTo>
                  <a:pt x="3220" y="2609"/>
                </a:lnTo>
                <a:lnTo>
                  <a:pt x="3252" y="2604"/>
                </a:lnTo>
                <a:lnTo>
                  <a:pt x="3278" y="2596"/>
                </a:lnTo>
                <a:lnTo>
                  <a:pt x="3300" y="2585"/>
                </a:lnTo>
                <a:lnTo>
                  <a:pt x="3318" y="2573"/>
                </a:lnTo>
                <a:lnTo>
                  <a:pt x="3331" y="2558"/>
                </a:lnTo>
                <a:lnTo>
                  <a:pt x="3341" y="2542"/>
                </a:lnTo>
                <a:lnTo>
                  <a:pt x="3345" y="2522"/>
                </a:lnTo>
                <a:lnTo>
                  <a:pt x="3344" y="2500"/>
                </a:lnTo>
                <a:lnTo>
                  <a:pt x="3338" y="2476"/>
                </a:lnTo>
                <a:lnTo>
                  <a:pt x="3326" y="2451"/>
                </a:lnTo>
                <a:lnTo>
                  <a:pt x="3309" y="2424"/>
                </a:lnTo>
                <a:lnTo>
                  <a:pt x="3288" y="2396"/>
                </a:lnTo>
                <a:close/>
                <a:moveTo>
                  <a:pt x="1525" y="2239"/>
                </a:moveTo>
                <a:lnTo>
                  <a:pt x="1501" y="2269"/>
                </a:lnTo>
                <a:lnTo>
                  <a:pt x="1589" y="2476"/>
                </a:lnTo>
                <a:lnTo>
                  <a:pt x="2060" y="2476"/>
                </a:lnTo>
                <a:lnTo>
                  <a:pt x="2040" y="2430"/>
                </a:lnTo>
                <a:lnTo>
                  <a:pt x="1865" y="2370"/>
                </a:lnTo>
                <a:lnTo>
                  <a:pt x="1693" y="2305"/>
                </a:lnTo>
                <a:lnTo>
                  <a:pt x="1525" y="2239"/>
                </a:lnTo>
                <a:close/>
                <a:moveTo>
                  <a:pt x="3313" y="2232"/>
                </a:moveTo>
                <a:lnTo>
                  <a:pt x="3251" y="2245"/>
                </a:lnTo>
                <a:lnTo>
                  <a:pt x="3188" y="2254"/>
                </a:lnTo>
                <a:lnTo>
                  <a:pt x="3125" y="2260"/>
                </a:lnTo>
                <a:lnTo>
                  <a:pt x="3062" y="2265"/>
                </a:lnTo>
                <a:lnTo>
                  <a:pt x="2997" y="2270"/>
                </a:lnTo>
                <a:lnTo>
                  <a:pt x="2999" y="2339"/>
                </a:lnTo>
                <a:lnTo>
                  <a:pt x="3001" y="2423"/>
                </a:lnTo>
                <a:lnTo>
                  <a:pt x="3203" y="2319"/>
                </a:lnTo>
                <a:lnTo>
                  <a:pt x="3005" y="2484"/>
                </a:lnTo>
                <a:lnTo>
                  <a:pt x="3005" y="2485"/>
                </a:lnTo>
                <a:lnTo>
                  <a:pt x="3003" y="2487"/>
                </a:lnTo>
                <a:lnTo>
                  <a:pt x="3000" y="2488"/>
                </a:lnTo>
                <a:lnTo>
                  <a:pt x="2998" y="2525"/>
                </a:lnTo>
                <a:lnTo>
                  <a:pt x="2995" y="2562"/>
                </a:lnTo>
                <a:lnTo>
                  <a:pt x="2990" y="2597"/>
                </a:lnTo>
                <a:lnTo>
                  <a:pt x="2982" y="2630"/>
                </a:lnTo>
                <a:lnTo>
                  <a:pt x="2971" y="2663"/>
                </a:lnTo>
                <a:lnTo>
                  <a:pt x="2957" y="2692"/>
                </a:lnTo>
                <a:lnTo>
                  <a:pt x="2941" y="2719"/>
                </a:lnTo>
                <a:lnTo>
                  <a:pt x="2920" y="2744"/>
                </a:lnTo>
                <a:lnTo>
                  <a:pt x="2900" y="2762"/>
                </a:lnTo>
                <a:lnTo>
                  <a:pt x="2879" y="2777"/>
                </a:lnTo>
                <a:lnTo>
                  <a:pt x="2910" y="2777"/>
                </a:lnTo>
                <a:lnTo>
                  <a:pt x="2941" y="2773"/>
                </a:lnTo>
                <a:lnTo>
                  <a:pt x="2969" y="2765"/>
                </a:lnTo>
                <a:lnTo>
                  <a:pt x="2994" y="2752"/>
                </a:lnTo>
                <a:lnTo>
                  <a:pt x="3019" y="2737"/>
                </a:lnTo>
                <a:lnTo>
                  <a:pt x="3041" y="2717"/>
                </a:lnTo>
                <a:lnTo>
                  <a:pt x="3063" y="2694"/>
                </a:lnTo>
                <a:lnTo>
                  <a:pt x="3083" y="2669"/>
                </a:lnTo>
                <a:lnTo>
                  <a:pt x="3102" y="2641"/>
                </a:lnTo>
                <a:lnTo>
                  <a:pt x="3121" y="2610"/>
                </a:lnTo>
                <a:lnTo>
                  <a:pt x="3138" y="2579"/>
                </a:lnTo>
                <a:lnTo>
                  <a:pt x="3155" y="2546"/>
                </a:lnTo>
                <a:lnTo>
                  <a:pt x="3171" y="2512"/>
                </a:lnTo>
                <a:lnTo>
                  <a:pt x="3188" y="2476"/>
                </a:lnTo>
                <a:lnTo>
                  <a:pt x="3205" y="2441"/>
                </a:lnTo>
                <a:lnTo>
                  <a:pt x="3230" y="2384"/>
                </a:lnTo>
                <a:lnTo>
                  <a:pt x="3256" y="2330"/>
                </a:lnTo>
                <a:lnTo>
                  <a:pt x="3283" y="2278"/>
                </a:lnTo>
                <a:lnTo>
                  <a:pt x="3313" y="2232"/>
                </a:lnTo>
                <a:close/>
                <a:moveTo>
                  <a:pt x="1646" y="2226"/>
                </a:moveTo>
                <a:lnTo>
                  <a:pt x="1826" y="2296"/>
                </a:lnTo>
                <a:lnTo>
                  <a:pt x="2011" y="2362"/>
                </a:lnTo>
                <a:lnTo>
                  <a:pt x="1977" y="2280"/>
                </a:lnTo>
                <a:lnTo>
                  <a:pt x="1908" y="2235"/>
                </a:lnTo>
                <a:lnTo>
                  <a:pt x="1646" y="2226"/>
                </a:lnTo>
                <a:close/>
                <a:moveTo>
                  <a:pt x="1048" y="2205"/>
                </a:moveTo>
                <a:lnTo>
                  <a:pt x="1164" y="2476"/>
                </a:lnTo>
                <a:lnTo>
                  <a:pt x="1558" y="2476"/>
                </a:lnTo>
                <a:lnTo>
                  <a:pt x="1466" y="2260"/>
                </a:lnTo>
                <a:lnTo>
                  <a:pt x="1400" y="2218"/>
                </a:lnTo>
                <a:lnTo>
                  <a:pt x="1048" y="2205"/>
                </a:lnTo>
                <a:close/>
                <a:moveTo>
                  <a:pt x="2999" y="2146"/>
                </a:moveTo>
                <a:lnTo>
                  <a:pt x="2996" y="2213"/>
                </a:lnTo>
                <a:lnTo>
                  <a:pt x="3058" y="2207"/>
                </a:lnTo>
                <a:lnTo>
                  <a:pt x="3080" y="2206"/>
                </a:lnTo>
                <a:lnTo>
                  <a:pt x="2999" y="2146"/>
                </a:lnTo>
                <a:close/>
                <a:moveTo>
                  <a:pt x="2931" y="2099"/>
                </a:moveTo>
                <a:lnTo>
                  <a:pt x="2881" y="2134"/>
                </a:lnTo>
                <a:lnTo>
                  <a:pt x="2826" y="2168"/>
                </a:lnTo>
                <a:lnTo>
                  <a:pt x="2768" y="2202"/>
                </a:lnTo>
                <a:lnTo>
                  <a:pt x="2729" y="2225"/>
                </a:lnTo>
                <a:lnTo>
                  <a:pt x="2690" y="2248"/>
                </a:lnTo>
                <a:lnTo>
                  <a:pt x="2653" y="2271"/>
                </a:lnTo>
                <a:lnTo>
                  <a:pt x="2616" y="2295"/>
                </a:lnTo>
                <a:lnTo>
                  <a:pt x="2583" y="2320"/>
                </a:lnTo>
                <a:lnTo>
                  <a:pt x="2551" y="2345"/>
                </a:lnTo>
                <a:lnTo>
                  <a:pt x="2523" y="2372"/>
                </a:lnTo>
                <a:lnTo>
                  <a:pt x="2499" y="2400"/>
                </a:lnTo>
                <a:lnTo>
                  <a:pt x="2479" y="2429"/>
                </a:lnTo>
                <a:lnTo>
                  <a:pt x="2464" y="2460"/>
                </a:lnTo>
                <a:lnTo>
                  <a:pt x="2455" y="2494"/>
                </a:lnTo>
                <a:lnTo>
                  <a:pt x="2452" y="2525"/>
                </a:lnTo>
                <a:lnTo>
                  <a:pt x="2454" y="2557"/>
                </a:lnTo>
                <a:lnTo>
                  <a:pt x="2461" y="2591"/>
                </a:lnTo>
                <a:lnTo>
                  <a:pt x="2474" y="2625"/>
                </a:lnTo>
                <a:lnTo>
                  <a:pt x="2491" y="2662"/>
                </a:lnTo>
                <a:lnTo>
                  <a:pt x="2513" y="2699"/>
                </a:lnTo>
                <a:lnTo>
                  <a:pt x="2542" y="2738"/>
                </a:lnTo>
                <a:lnTo>
                  <a:pt x="2561" y="2710"/>
                </a:lnTo>
                <a:lnTo>
                  <a:pt x="2579" y="2684"/>
                </a:lnTo>
                <a:lnTo>
                  <a:pt x="2602" y="2648"/>
                </a:lnTo>
                <a:lnTo>
                  <a:pt x="2626" y="2612"/>
                </a:lnTo>
                <a:lnTo>
                  <a:pt x="2649" y="2574"/>
                </a:lnTo>
                <a:lnTo>
                  <a:pt x="2671" y="2537"/>
                </a:lnTo>
                <a:lnTo>
                  <a:pt x="2712" y="2464"/>
                </a:lnTo>
                <a:lnTo>
                  <a:pt x="2739" y="2418"/>
                </a:lnTo>
                <a:lnTo>
                  <a:pt x="2765" y="2374"/>
                </a:lnTo>
                <a:lnTo>
                  <a:pt x="2788" y="2333"/>
                </a:lnTo>
                <a:lnTo>
                  <a:pt x="2805" y="2306"/>
                </a:lnTo>
                <a:lnTo>
                  <a:pt x="2820" y="2282"/>
                </a:lnTo>
                <a:lnTo>
                  <a:pt x="2834" y="2262"/>
                </a:lnTo>
                <a:lnTo>
                  <a:pt x="2846" y="2244"/>
                </a:lnTo>
                <a:lnTo>
                  <a:pt x="2857" y="2229"/>
                </a:lnTo>
                <a:lnTo>
                  <a:pt x="2864" y="2219"/>
                </a:lnTo>
                <a:lnTo>
                  <a:pt x="2870" y="2213"/>
                </a:lnTo>
                <a:lnTo>
                  <a:pt x="2871" y="2210"/>
                </a:lnTo>
                <a:lnTo>
                  <a:pt x="2870" y="2213"/>
                </a:lnTo>
                <a:lnTo>
                  <a:pt x="2867" y="2221"/>
                </a:lnTo>
                <a:lnTo>
                  <a:pt x="2862" y="2232"/>
                </a:lnTo>
                <a:lnTo>
                  <a:pt x="2857" y="2248"/>
                </a:lnTo>
                <a:lnTo>
                  <a:pt x="2849" y="2269"/>
                </a:lnTo>
                <a:lnTo>
                  <a:pt x="2840" y="2292"/>
                </a:lnTo>
                <a:lnTo>
                  <a:pt x="2830" y="2319"/>
                </a:lnTo>
                <a:lnTo>
                  <a:pt x="2818" y="2348"/>
                </a:lnTo>
                <a:lnTo>
                  <a:pt x="2800" y="2392"/>
                </a:lnTo>
                <a:lnTo>
                  <a:pt x="2781" y="2438"/>
                </a:lnTo>
                <a:lnTo>
                  <a:pt x="2757" y="2488"/>
                </a:lnTo>
                <a:lnTo>
                  <a:pt x="2739" y="2525"/>
                </a:lnTo>
                <a:lnTo>
                  <a:pt x="2719" y="2564"/>
                </a:lnTo>
                <a:lnTo>
                  <a:pt x="2697" y="2602"/>
                </a:lnTo>
                <a:lnTo>
                  <a:pt x="2675" y="2641"/>
                </a:lnTo>
                <a:lnTo>
                  <a:pt x="2650" y="2679"/>
                </a:lnTo>
                <a:lnTo>
                  <a:pt x="2624" y="2716"/>
                </a:lnTo>
                <a:lnTo>
                  <a:pt x="2595" y="2754"/>
                </a:lnTo>
                <a:lnTo>
                  <a:pt x="2644" y="2759"/>
                </a:lnTo>
                <a:lnTo>
                  <a:pt x="2690" y="2763"/>
                </a:lnTo>
                <a:lnTo>
                  <a:pt x="2731" y="2762"/>
                </a:lnTo>
                <a:lnTo>
                  <a:pt x="2769" y="2756"/>
                </a:lnTo>
                <a:lnTo>
                  <a:pt x="2803" y="2749"/>
                </a:lnTo>
                <a:lnTo>
                  <a:pt x="2832" y="2738"/>
                </a:lnTo>
                <a:lnTo>
                  <a:pt x="2857" y="2722"/>
                </a:lnTo>
                <a:lnTo>
                  <a:pt x="2879" y="2704"/>
                </a:lnTo>
                <a:lnTo>
                  <a:pt x="2897" y="2682"/>
                </a:lnTo>
                <a:lnTo>
                  <a:pt x="2910" y="2657"/>
                </a:lnTo>
                <a:lnTo>
                  <a:pt x="2922" y="2630"/>
                </a:lnTo>
                <a:lnTo>
                  <a:pt x="2930" y="2600"/>
                </a:lnTo>
                <a:lnTo>
                  <a:pt x="2937" y="2568"/>
                </a:lnTo>
                <a:lnTo>
                  <a:pt x="2941" y="2533"/>
                </a:lnTo>
                <a:lnTo>
                  <a:pt x="2943" y="2497"/>
                </a:lnTo>
                <a:lnTo>
                  <a:pt x="2944" y="2459"/>
                </a:lnTo>
                <a:lnTo>
                  <a:pt x="2944" y="2421"/>
                </a:lnTo>
                <a:lnTo>
                  <a:pt x="2943" y="2381"/>
                </a:lnTo>
                <a:lnTo>
                  <a:pt x="2942" y="2341"/>
                </a:lnTo>
                <a:lnTo>
                  <a:pt x="2940" y="2282"/>
                </a:lnTo>
                <a:lnTo>
                  <a:pt x="2940" y="2223"/>
                </a:lnTo>
                <a:lnTo>
                  <a:pt x="2941" y="2165"/>
                </a:lnTo>
                <a:lnTo>
                  <a:pt x="2945" y="2108"/>
                </a:lnTo>
                <a:lnTo>
                  <a:pt x="2931" y="2099"/>
                </a:lnTo>
                <a:close/>
                <a:moveTo>
                  <a:pt x="2407" y="1996"/>
                </a:moveTo>
                <a:lnTo>
                  <a:pt x="2373" y="2039"/>
                </a:lnTo>
                <a:lnTo>
                  <a:pt x="2436" y="2185"/>
                </a:lnTo>
                <a:lnTo>
                  <a:pt x="2490" y="2224"/>
                </a:lnTo>
                <a:lnTo>
                  <a:pt x="2460" y="2252"/>
                </a:lnTo>
                <a:lnTo>
                  <a:pt x="2433" y="2282"/>
                </a:lnTo>
                <a:lnTo>
                  <a:pt x="2387" y="2253"/>
                </a:lnTo>
                <a:lnTo>
                  <a:pt x="2051" y="2242"/>
                </a:lnTo>
                <a:lnTo>
                  <a:pt x="2012" y="2291"/>
                </a:lnTo>
                <a:lnTo>
                  <a:pt x="2047" y="2373"/>
                </a:lnTo>
                <a:lnTo>
                  <a:pt x="2165" y="2413"/>
                </a:lnTo>
                <a:lnTo>
                  <a:pt x="2284" y="2449"/>
                </a:lnTo>
                <a:lnTo>
                  <a:pt x="2398" y="2483"/>
                </a:lnTo>
                <a:lnTo>
                  <a:pt x="2408" y="2447"/>
                </a:lnTo>
                <a:lnTo>
                  <a:pt x="2423" y="2413"/>
                </a:lnTo>
                <a:lnTo>
                  <a:pt x="2442" y="2380"/>
                </a:lnTo>
                <a:lnTo>
                  <a:pt x="2466" y="2350"/>
                </a:lnTo>
                <a:lnTo>
                  <a:pt x="2494" y="2321"/>
                </a:lnTo>
                <a:lnTo>
                  <a:pt x="2524" y="2294"/>
                </a:lnTo>
                <a:lnTo>
                  <a:pt x="2556" y="2268"/>
                </a:lnTo>
                <a:lnTo>
                  <a:pt x="2592" y="2243"/>
                </a:lnTo>
                <a:lnTo>
                  <a:pt x="2628" y="2219"/>
                </a:lnTo>
                <a:lnTo>
                  <a:pt x="2664" y="2196"/>
                </a:lnTo>
                <a:lnTo>
                  <a:pt x="2702" y="2174"/>
                </a:lnTo>
                <a:lnTo>
                  <a:pt x="2739" y="2153"/>
                </a:lnTo>
                <a:lnTo>
                  <a:pt x="2789" y="2124"/>
                </a:lnTo>
                <a:lnTo>
                  <a:pt x="2837" y="2095"/>
                </a:lnTo>
                <a:lnTo>
                  <a:pt x="2881" y="2066"/>
                </a:lnTo>
                <a:lnTo>
                  <a:pt x="2874" y="2060"/>
                </a:lnTo>
                <a:lnTo>
                  <a:pt x="2867" y="2056"/>
                </a:lnTo>
                <a:lnTo>
                  <a:pt x="2811" y="2018"/>
                </a:lnTo>
                <a:lnTo>
                  <a:pt x="2761" y="2048"/>
                </a:lnTo>
                <a:lnTo>
                  <a:pt x="2746" y="2014"/>
                </a:lnTo>
                <a:lnTo>
                  <a:pt x="2407" y="1996"/>
                </a:lnTo>
                <a:close/>
                <a:moveTo>
                  <a:pt x="1928" y="1972"/>
                </a:moveTo>
                <a:lnTo>
                  <a:pt x="1895" y="2015"/>
                </a:lnTo>
                <a:lnTo>
                  <a:pt x="1962" y="2171"/>
                </a:lnTo>
                <a:lnTo>
                  <a:pt x="2020" y="2212"/>
                </a:lnTo>
                <a:lnTo>
                  <a:pt x="2370" y="2225"/>
                </a:lnTo>
                <a:lnTo>
                  <a:pt x="2406" y="2187"/>
                </a:lnTo>
                <a:lnTo>
                  <a:pt x="2341" y="2034"/>
                </a:lnTo>
                <a:lnTo>
                  <a:pt x="2272" y="1990"/>
                </a:lnTo>
                <a:lnTo>
                  <a:pt x="1928" y="1972"/>
                </a:lnTo>
                <a:close/>
                <a:moveTo>
                  <a:pt x="948" y="1968"/>
                </a:moveTo>
                <a:lnTo>
                  <a:pt x="1036" y="2176"/>
                </a:lnTo>
                <a:lnTo>
                  <a:pt x="1390" y="2190"/>
                </a:lnTo>
                <a:lnTo>
                  <a:pt x="1395" y="2182"/>
                </a:lnTo>
                <a:lnTo>
                  <a:pt x="1242" y="2114"/>
                </a:lnTo>
                <a:lnTo>
                  <a:pt x="1093" y="2043"/>
                </a:lnTo>
                <a:lnTo>
                  <a:pt x="948" y="1968"/>
                </a:lnTo>
                <a:close/>
                <a:moveTo>
                  <a:pt x="1416" y="1947"/>
                </a:moveTo>
                <a:lnTo>
                  <a:pt x="1381" y="1990"/>
                </a:lnTo>
                <a:lnTo>
                  <a:pt x="1447" y="2145"/>
                </a:lnTo>
                <a:lnTo>
                  <a:pt x="1569" y="2196"/>
                </a:lnTo>
                <a:lnTo>
                  <a:pt x="1903" y="2207"/>
                </a:lnTo>
                <a:lnTo>
                  <a:pt x="1932" y="2176"/>
                </a:lnTo>
                <a:lnTo>
                  <a:pt x="1860" y="2004"/>
                </a:lnTo>
                <a:lnTo>
                  <a:pt x="1800" y="1966"/>
                </a:lnTo>
                <a:lnTo>
                  <a:pt x="1416" y="1947"/>
                </a:lnTo>
                <a:close/>
                <a:moveTo>
                  <a:pt x="987" y="1925"/>
                </a:moveTo>
                <a:lnTo>
                  <a:pt x="1125" y="1995"/>
                </a:lnTo>
                <a:lnTo>
                  <a:pt x="1266" y="2063"/>
                </a:lnTo>
                <a:lnTo>
                  <a:pt x="1411" y="2128"/>
                </a:lnTo>
                <a:lnTo>
                  <a:pt x="1351" y="1989"/>
                </a:lnTo>
                <a:lnTo>
                  <a:pt x="1276" y="1940"/>
                </a:lnTo>
                <a:lnTo>
                  <a:pt x="987" y="1925"/>
                </a:lnTo>
                <a:close/>
                <a:moveTo>
                  <a:pt x="2283" y="1718"/>
                </a:moveTo>
                <a:lnTo>
                  <a:pt x="2253" y="1756"/>
                </a:lnTo>
                <a:lnTo>
                  <a:pt x="2325" y="1926"/>
                </a:lnTo>
                <a:lnTo>
                  <a:pt x="2385" y="1967"/>
                </a:lnTo>
                <a:lnTo>
                  <a:pt x="2733" y="1984"/>
                </a:lnTo>
                <a:lnTo>
                  <a:pt x="2629" y="1741"/>
                </a:lnTo>
                <a:lnTo>
                  <a:pt x="2283" y="1718"/>
                </a:lnTo>
                <a:close/>
                <a:moveTo>
                  <a:pt x="1808" y="1688"/>
                </a:moveTo>
                <a:lnTo>
                  <a:pt x="1774" y="1730"/>
                </a:lnTo>
                <a:lnTo>
                  <a:pt x="1844" y="1896"/>
                </a:lnTo>
                <a:lnTo>
                  <a:pt x="1913" y="1944"/>
                </a:lnTo>
                <a:lnTo>
                  <a:pt x="2260" y="1960"/>
                </a:lnTo>
                <a:lnTo>
                  <a:pt x="2294" y="1924"/>
                </a:lnTo>
                <a:lnTo>
                  <a:pt x="2220" y="1751"/>
                </a:lnTo>
                <a:lnTo>
                  <a:pt x="2156" y="1710"/>
                </a:lnTo>
                <a:lnTo>
                  <a:pt x="1808" y="1688"/>
                </a:lnTo>
                <a:close/>
                <a:moveTo>
                  <a:pt x="1290" y="1654"/>
                </a:moveTo>
                <a:lnTo>
                  <a:pt x="1257" y="1696"/>
                </a:lnTo>
                <a:lnTo>
                  <a:pt x="1335" y="1879"/>
                </a:lnTo>
                <a:lnTo>
                  <a:pt x="1390" y="1918"/>
                </a:lnTo>
                <a:lnTo>
                  <a:pt x="1780" y="1937"/>
                </a:lnTo>
                <a:lnTo>
                  <a:pt x="1815" y="1900"/>
                </a:lnTo>
                <a:lnTo>
                  <a:pt x="1741" y="1724"/>
                </a:lnTo>
                <a:lnTo>
                  <a:pt x="1671" y="1679"/>
                </a:lnTo>
                <a:lnTo>
                  <a:pt x="1290" y="1654"/>
                </a:lnTo>
                <a:close/>
                <a:moveTo>
                  <a:pt x="801" y="1623"/>
                </a:moveTo>
                <a:lnTo>
                  <a:pt x="913" y="1887"/>
                </a:lnTo>
                <a:lnTo>
                  <a:pt x="928" y="1894"/>
                </a:lnTo>
                <a:lnTo>
                  <a:pt x="1269" y="1912"/>
                </a:lnTo>
                <a:lnTo>
                  <a:pt x="1303" y="1875"/>
                </a:lnTo>
                <a:lnTo>
                  <a:pt x="1223" y="1689"/>
                </a:lnTo>
                <a:lnTo>
                  <a:pt x="1157" y="1646"/>
                </a:lnTo>
                <a:lnTo>
                  <a:pt x="801" y="1623"/>
                </a:lnTo>
                <a:close/>
                <a:moveTo>
                  <a:pt x="2338" y="1458"/>
                </a:moveTo>
                <a:lnTo>
                  <a:pt x="2367" y="1460"/>
                </a:lnTo>
                <a:lnTo>
                  <a:pt x="2332" y="1543"/>
                </a:lnTo>
                <a:lnTo>
                  <a:pt x="2330" y="1547"/>
                </a:lnTo>
                <a:lnTo>
                  <a:pt x="2327" y="1549"/>
                </a:lnTo>
                <a:lnTo>
                  <a:pt x="2323" y="1551"/>
                </a:lnTo>
                <a:lnTo>
                  <a:pt x="2319" y="1551"/>
                </a:lnTo>
                <a:lnTo>
                  <a:pt x="2317" y="1551"/>
                </a:lnTo>
                <a:lnTo>
                  <a:pt x="2313" y="1550"/>
                </a:lnTo>
                <a:lnTo>
                  <a:pt x="2308" y="1546"/>
                </a:lnTo>
                <a:lnTo>
                  <a:pt x="2305" y="1540"/>
                </a:lnTo>
                <a:lnTo>
                  <a:pt x="2306" y="1532"/>
                </a:lnTo>
                <a:lnTo>
                  <a:pt x="2338" y="1458"/>
                </a:lnTo>
                <a:close/>
                <a:moveTo>
                  <a:pt x="1681" y="1406"/>
                </a:moveTo>
                <a:lnTo>
                  <a:pt x="1652" y="1444"/>
                </a:lnTo>
                <a:lnTo>
                  <a:pt x="1725" y="1615"/>
                </a:lnTo>
                <a:lnTo>
                  <a:pt x="1788" y="1658"/>
                </a:lnTo>
                <a:lnTo>
                  <a:pt x="2137" y="1680"/>
                </a:lnTo>
                <a:lnTo>
                  <a:pt x="2174" y="1642"/>
                </a:lnTo>
                <a:lnTo>
                  <a:pt x="2103" y="1474"/>
                </a:lnTo>
                <a:lnTo>
                  <a:pt x="2042" y="1435"/>
                </a:lnTo>
                <a:lnTo>
                  <a:pt x="1681" y="1406"/>
                </a:lnTo>
                <a:close/>
                <a:moveTo>
                  <a:pt x="1161" y="1367"/>
                </a:moveTo>
                <a:lnTo>
                  <a:pt x="1132" y="1403"/>
                </a:lnTo>
                <a:lnTo>
                  <a:pt x="1208" y="1579"/>
                </a:lnTo>
                <a:lnTo>
                  <a:pt x="1273" y="1625"/>
                </a:lnTo>
                <a:lnTo>
                  <a:pt x="1663" y="1650"/>
                </a:lnTo>
                <a:lnTo>
                  <a:pt x="1694" y="1616"/>
                </a:lnTo>
                <a:lnTo>
                  <a:pt x="1616" y="1431"/>
                </a:lnTo>
                <a:lnTo>
                  <a:pt x="1565" y="1398"/>
                </a:lnTo>
                <a:lnTo>
                  <a:pt x="1161" y="1367"/>
                </a:lnTo>
                <a:close/>
                <a:moveTo>
                  <a:pt x="677" y="1328"/>
                </a:moveTo>
                <a:lnTo>
                  <a:pt x="790" y="1594"/>
                </a:lnTo>
                <a:lnTo>
                  <a:pt x="1145" y="1617"/>
                </a:lnTo>
                <a:lnTo>
                  <a:pt x="1177" y="1581"/>
                </a:lnTo>
                <a:lnTo>
                  <a:pt x="1101" y="1402"/>
                </a:lnTo>
                <a:lnTo>
                  <a:pt x="1031" y="1356"/>
                </a:lnTo>
                <a:lnTo>
                  <a:pt x="677" y="1328"/>
                </a:lnTo>
                <a:close/>
                <a:moveTo>
                  <a:pt x="2421" y="1259"/>
                </a:moveTo>
                <a:lnTo>
                  <a:pt x="2437" y="1296"/>
                </a:lnTo>
                <a:lnTo>
                  <a:pt x="2378" y="1433"/>
                </a:lnTo>
                <a:lnTo>
                  <a:pt x="2349" y="1430"/>
                </a:lnTo>
                <a:lnTo>
                  <a:pt x="2421" y="1259"/>
                </a:lnTo>
                <a:close/>
                <a:moveTo>
                  <a:pt x="1527" y="1150"/>
                </a:moveTo>
                <a:lnTo>
                  <a:pt x="1600" y="1322"/>
                </a:lnTo>
                <a:lnTo>
                  <a:pt x="1682" y="1379"/>
                </a:lnTo>
                <a:lnTo>
                  <a:pt x="2023" y="1405"/>
                </a:lnTo>
                <a:lnTo>
                  <a:pt x="2058" y="1369"/>
                </a:lnTo>
                <a:lnTo>
                  <a:pt x="1986" y="1199"/>
                </a:lnTo>
                <a:lnTo>
                  <a:pt x="1527" y="1150"/>
                </a:lnTo>
                <a:close/>
                <a:moveTo>
                  <a:pt x="280" y="1103"/>
                </a:moveTo>
                <a:lnTo>
                  <a:pt x="248" y="1104"/>
                </a:lnTo>
                <a:lnTo>
                  <a:pt x="218" y="1105"/>
                </a:lnTo>
                <a:lnTo>
                  <a:pt x="195" y="1107"/>
                </a:lnTo>
                <a:lnTo>
                  <a:pt x="172" y="1110"/>
                </a:lnTo>
                <a:lnTo>
                  <a:pt x="150" y="1115"/>
                </a:lnTo>
                <a:lnTo>
                  <a:pt x="128" y="1121"/>
                </a:lnTo>
                <a:lnTo>
                  <a:pt x="108" y="1127"/>
                </a:lnTo>
                <a:lnTo>
                  <a:pt x="90" y="1137"/>
                </a:lnTo>
                <a:lnTo>
                  <a:pt x="75" y="1147"/>
                </a:lnTo>
                <a:lnTo>
                  <a:pt x="64" y="1159"/>
                </a:lnTo>
                <a:lnTo>
                  <a:pt x="58" y="1174"/>
                </a:lnTo>
                <a:lnTo>
                  <a:pt x="57" y="1193"/>
                </a:lnTo>
                <a:lnTo>
                  <a:pt x="60" y="1214"/>
                </a:lnTo>
                <a:lnTo>
                  <a:pt x="68" y="1237"/>
                </a:lnTo>
                <a:lnTo>
                  <a:pt x="81" y="1260"/>
                </a:lnTo>
                <a:lnTo>
                  <a:pt x="97" y="1285"/>
                </a:lnTo>
                <a:lnTo>
                  <a:pt x="117" y="1313"/>
                </a:lnTo>
                <a:lnTo>
                  <a:pt x="140" y="1340"/>
                </a:lnTo>
                <a:lnTo>
                  <a:pt x="167" y="1368"/>
                </a:lnTo>
                <a:lnTo>
                  <a:pt x="195" y="1396"/>
                </a:lnTo>
                <a:lnTo>
                  <a:pt x="225" y="1425"/>
                </a:lnTo>
                <a:lnTo>
                  <a:pt x="257" y="1453"/>
                </a:lnTo>
                <a:lnTo>
                  <a:pt x="289" y="1481"/>
                </a:lnTo>
                <a:lnTo>
                  <a:pt x="322" y="1508"/>
                </a:lnTo>
                <a:lnTo>
                  <a:pt x="355" y="1535"/>
                </a:lnTo>
                <a:lnTo>
                  <a:pt x="389" y="1560"/>
                </a:lnTo>
                <a:lnTo>
                  <a:pt x="421" y="1585"/>
                </a:lnTo>
                <a:lnTo>
                  <a:pt x="452" y="1607"/>
                </a:lnTo>
                <a:lnTo>
                  <a:pt x="482" y="1629"/>
                </a:lnTo>
                <a:lnTo>
                  <a:pt x="510" y="1648"/>
                </a:lnTo>
                <a:lnTo>
                  <a:pt x="536" y="1665"/>
                </a:lnTo>
                <a:lnTo>
                  <a:pt x="598" y="1703"/>
                </a:lnTo>
                <a:lnTo>
                  <a:pt x="660" y="1742"/>
                </a:lnTo>
                <a:lnTo>
                  <a:pt x="392" y="1103"/>
                </a:lnTo>
                <a:lnTo>
                  <a:pt x="392" y="1109"/>
                </a:lnTo>
                <a:lnTo>
                  <a:pt x="351" y="1106"/>
                </a:lnTo>
                <a:lnTo>
                  <a:pt x="313" y="1104"/>
                </a:lnTo>
                <a:lnTo>
                  <a:pt x="280" y="1103"/>
                </a:lnTo>
                <a:close/>
                <a:moveTo>
                  <a:pt x="1000" y="1094"/>
                </a:moveTo>
                <a:lnTo>
                  <a:pt x="1085" y="1294"/>
                </a:lnTo>
                <a:lnTo>
                  <a:pt x="1149" y="1338"/>
                </a:lnTo>
                <a:lnTo>
                  <a:pt x="1536" y="1368"/>
                </a:lnTo>
                <a:lnTo>
                  <a:pt x="1573" y="1329"/>
                </a:lnTo>
                <a:lnTo>
                  <a:pt x="1496" y="1147"/>
                </a:lnTo>
                <a:lnTo>
                  <a:pt x="1000" y="1094"/>
                </a:lnTo>
                <a:close/>
                <a:moveTo>
                  <a:pt x="557" y="1047"/>
                </a:moveTo>
                <a:lnTo>
                  <a:pt x="664" y="1300"/>
                </a:lnTo>
                <a:lnTo>
                  <a:pt x="1018" y="1327"/>
                </a:lnTo>
                <a:lnTo>
                  <a:pt x="1054" y="1290"/>
                </a:lnTo>
                <a:lnTo>
                  <a:pt x="969" y="1091"/>
                </a:lnTo>
                <a:lnTo>
                  <a:pt x="557" y="1047"/>
                </a:lnTo>
                <a:close/>
                <a:moveTo>
                  <a:pt x="484" y="949"/>
                </a:moveTo>
                <a:lnTo>
                  <a:pt x="484" y="949"/>
                </a:lnTo>
                <a:lnTo>
                  <a:pt x="2442" y="1160"/>
                </a:lnTo>
                <a:lnTo>
                  <a:pt x="2455" y="1163"/>
                </a:lnTo>
                <a:lnTo>
                  <a:pt x="2461" y="1165"/>
                </a:lnTo>
                <a:lnTo>
                  <a:pt x="2421" y="1259"/>
                </a:lnTo>
                <a:lnTo>
                  <a:pt x="2415" y="1245"/>
                </a:lnTo>
                <a:lnTo>
                  <a:pt x="2018" y="1202"/>
                </a:lnTo>
                <a:lnTo>
                  <a:pt x="2087" y="1365"/>
                </a:lnTo>
                <a:lnTo>
                  <a:pt x="2161" y="1416"/>
                </a:lnTo>
                <a:lnTo>
                  <a:pt x="2349" y="1430"/>
                </a:lnTo>
                <a:lnTo>
                  <a:pt x="2338" y="1458"/>
                </a:lnTo>
                <a:lnTo>
                  <a:pt x="2167" y="1445"/>
                </a:lnTo>
                <a:lnTo>
                  <a:pt x="2136" y="1482"/>
                </a:lnTo>
                <a:lnTo>
                  <a:pt x="2205" y="1643"/>
                </a:lnTo>
                <a:lnTo>
                  <a:pt x="2273" y="1690"/>
                </a:lnTo>
                <a:lnTo>
                  <a:pt x="2616" y="1712"/>
                </a:lnTo>
                <a:lnTo>
                  <a:pt x="2512" y="1472"/>
                </a:lnTo>
                <a:lnTo>
                  <a:pt x="2367" y="1460"/>
                </a:lnTo>
                <a:lnTo>
                  <a:pt x="2378" y="1433"/>
                </a:lnTo>
                <a:lnTo>
                  <a:pt x="2500" y="1443"/>
                </a:lnTo>
                <a:lnTo>
                  <a:pt x="2437" y="1296"/>
                </a:lnTo>
                <a:lnTo>
                  <a:pt x="2482" y="1188"/>
                </a:lnTo>
                <a:lnTo>
                  <a:pt x="2810" y="1949"/>
                </a:lnTo>
                <a:lnTo>
                  <a:pt x="2899" y="2009"/>
                </a:lnTo>
                <a:lnTo>
                  <a:pt x="2927" y="2028"/>
                </a:lnTo>
                <a:lnTo>
                  <a:pt x="2947" y="2009"/>
                </a:lnTo>
                <a:lnTo>
                  <a:pt x="2964" y="1989"/>
                </a:lnTo>
                <a:lnTo>
                  <a:pt x="2977" y="1969"/>
                </a:lnTo>
                <a:lnTo>
                  <a:pt x="2984" y="1959"/>
                </a:lnTo>
                <a:lnTo>
                  <a:pt x="2993" y="1954"/>
                </a:lnTo>
                <a:lnTo>
                  <a:pt x="3004" y="1953"/>
                </a:lnTo>
                <a:lnTo>
                  <a:pt x="3014" y="1955"/>
                </a:lnTo>
                <a:lnTo>
                  <a:pt x="3023" y="1962"/>
                </a:lnTo>
                <a:lnTo>
                  <a:pt x="3029" y="1971"/>
                </a:lnTo>
                <a:lnTo>
                  <a:pt x="3031" y="1981"/>
                </a:lnTo>
                <a:lnTo>
                  <a:pt x="3030" y="1992"/>
                </a:lnTo>
                <a:lnTo>
                  <a:pt x="3019" y="2021"/>
                </a:lnTo>
                <a:lnTo>
                  <a:pt x="3012" y="2051"/>
                </a:lnTo>
                <a:lnTo>
                  <a:pt x="3007" y="2082"/>
                </a:lnTo>
                <a:lnTo>
                  <a:pt x="3086" y="2141"/>
                </a:lnTo>
                <a:lnTo>
                  <a:pt x="3161" y="2199"/>
                </a:lnTo>
                <a:lnTo>
                  <a:pt x="3211" y="2193"/>
                </a:lnTo>
                <a:lnTo>
                  <a:pt x="3261" y="2184"/>
                </a:lnTo>
                <a:lnTo>
                  <a:pt x="3309" y="2173"/>
                </a:lnTo>
                <a:lnTo>
                  <a:pt x="3358" y="2157"/>
                </a:lnTo>
                <a:lnTo>
                  <a:pt x="3403" y="2138"/>
                </a:lnTo>
                <a:lnTo>
                  <a:pt x="3413" y="2134"/>
                </a:lnTo>
                <a:lnTo>
                  <a:pt x="3424" y="2135"/>
                </a:lnTo>
                <a:lnTo>
                  <a:pt x="3433" y="2141"/>
                </a:lnTo>
                <a:lnTo>
                  <a:pt x="3440" y="2149"/>
                </a:lnTo>
                <a:lnTo>
                  <a:pt x="3444" y="2158"/>
                </a:lnTo>
                <a:lnTo>
                  <a:pt x="3444" y="2170"/>
                </a:lnTo>
                <a:lnTo>
                  <a:pt x="3440" y="2179"/>
                </a:lnTo>
                <a:lnTo>
                  <a:pt x="3432" y="2187"/>
                </a:lnTo>
                <a:lnTo>
                  <a:pt x="3406" y="2208"/>
                </a:lnTo>
                <a:lnTo>
                  <a:pt x="3381" y="2235"/>
                </a:lnTo>
                <a:lnTo>
                  <a:pt x="3358" y="2267"/>
                </a:lnTo>
                <a:lnTo>
                  <a:pt x="3336" y="2302"/>
                </a:lnTo>
                <a:lnTo>
                  <a:pt x="3315" y="2342"/>
                </a:lnTo>
                <a:lnTo>
                  <a:pt x="3344" y="2376"/>
                </a:lnTo>
                <a:lnTo>
                  <a:pt x="3368" y="2410"/>
                </a:lnTo>
                <a:lnTo>
                  <a:pt x="3385" y="2443"/>
                </a:lnTo>
                <a:lnTo>
                  <a:pt x="3396" y="2474"/>
                </a:lnTo>
                <a:lnTo>
                  <a:pt x="3402" y="2504"/>
                </a:lnTo>
                <a:lnTo>
                  <a:pt x="3400" y="2533"/>
                </a:lnTo>
                <a:lnTo>
                  <a:pt x="3393" y="2562"/>
                </a:lnTo>
                <a:lnTo>
                  <a:pt x="3383" y="2583"/>
                </a:lnTo>
                <a:lnTo>
                  <a:pt x="3368" y="2604"/>
                </a:lnTo>
                <a:lnTo>
                  <a:pt x="3349" y="2621"/>
                </a:lnTo>
                <a:lnTo>
                  <a:pt x="3326" y="2635"/>
                </a:lnTo>
                <a:lnTo>
                  <a:pt x="3299" y="2648"/>
                </a:lnTo>
                <a:lnTo>
                  <a:pt x="3269" y="2657"/>
                </a:lnTo>
                <a:lnTo>
                  <a:pt x="3233" y="2664"/>
                </a:lnTo>
                <a:lnTo>
                  <a:pt x="3194" y="2669"/>
                </a:lnTo>
                <a:lnTo>
                  <a:pt x="3151" y="2670"/>
                </a:lnTo>
                <a:lnTo>
                  <a:pt x="3130" y="2701"/>
                </a:lnTo>
                <a:lnTo>
                  <a:pt x="3108" y="2729"/>
                </a:lnTo>
                <a:lnTo>
                  <a:pt x="3084" y="2755"/>
                </a:lnTo>
                <a:lnTo>
                  <a:pt x="3059" y="2778"/>
                </a:lnTo>
                <a:lnTo>
                  <a:pt x="3032" y="2798"/>
                </a:lnTo>
                <a:lnTo>
                  <a:pt x="3003" y="2814"/>
                </a:lnTo>
                <a:lnTo>
                  <a:pt x="2971" y="2826"/>
                </a:lnTo>
                <a:lnTo>
                  <a:pt x="2938" y="2833"/>
                </a:lnTo>
                <a:lnTo>
                  <a:pt x="2901" y="2837"/>
                </a:lnTo>
                <a:lnTo>
                  <a:pt x="2874" y="2834"/>
                </a:lnTo>
                <a:lnTo>
                  <a:pt x="2844" y="2830"/>
                </a:lnTo>
                <a:lnTo>
                  <a:pt x="2814" y="2823"/>
                </a:lnTo>
                <a:lnTo>
                  <a:pt x="2782" y="2813"/>
                </a:lnTo>
                <a:lnTo>
                  <a:pt x="2742" y="2818"/>
                </a:lnTo>
                <a:lnTo>
                  <a:pt x="2697" y="2820"/>
                </a:lnTo>
                <a:lnTo>
                  <a:pt x="2653" y="2818"/>
                </a:lnTo>
                <a:lnTo>
                  <a:pt x="2604" y="2814"/>
                </a:lnTo>
                <a:lnTo>
                  <a:pt x="2551" y="2805"/>
                </a:lnTo>
                <a:lnTo>
                  <a:pt x="2543" y="2815"/>
                </a:lnTo>
                <a:lnTo>
                  <a:pt x="2515" y="2843"/>
                </a:lnTo>
                <a:lnTo>
                  <a:pt x="2390" y="2989"/>
                </a:lnTo>
                <a:lnTo>
                  <a:pt x="2331" y="2969"/>
                </a:lnTo>
                <a:lnTo>
                  <a:pt x="2333" y="2967"/>
                </a:lnTo>
                <a:lnTo>
                  <a:pt x="2340" y="2962"/>
                </a:lnTo>
                <a:lnTo>
                  <a:pt x="2349" y="2952"/>
                </a:lnTo>
                <a:lnTo>
                  <a:pt x="2362" y="2941"/>
                </a:lnTo>
                <a:lnTo>
                  <a:pt x="2378" y="2927"/>
                </a:lnTo>
                <a:lnTo>
                  <a:pt x="2396" y="2909"/>
                </a:lnTo>
                <a:lnTo>
                  <a:pt x="2416" y="2890"/>
                </a:lnTo>
                <a:lnTo>
                  <a:pt x="2437" y="2867"/>
                </a:lnTo>
                <a:lnTo>
                  <a:pt x="2460" y="2842"/>
                </a:lnTo>
                <a:lnTo>
                  <a:pt x="2483" y="2814"/>
                </a:lnTo>
                <a:lnTo>
                  <a:pt x="2506" y="2785"/>
                </a:lnTo>
                <a:lnTo>
                  <a:pt x="2474" y="2742"/>
                </a:lnTo>
                <a:lnTo>
                  <a:pt x="2446" y="2699"/>
                </a:lnTo>
                <a:lnTo>
                  <a:pt x="2425" y="2658"/>
                </a:lnTo>
                <a:lnTo>
                  <a:pt x="2410" y="2618"/>
                </a:lnTo>
                <a:lnTo>
                  <a:pt x="2399" y="2579"/>
                </a:lnTo>
                <a:lnTo>
                  <a:pt x="2395" y="2541"/>
                </a:lnTo>
                <a:lnTo>
                  <a:pt x="2352" y="2528"/>
                </a:lnTo>
                <a:lnTo>
                  <a:pt x="2356" y="2560"/>
                </a:lnTo>
                <a:lnTo>
                  <a:pt x="2275" y="2560"/>
                </a:lnTo>
                <a:lnTo>
                  <a:pt x="2275" y="2698"/>
                </a:lnTo>
                <a:lnTo>
                  <a:pt x="2416" y="2705"/>
                </a:lnTo>
                <a:lnTo>
                  <a:pt x="2431" y="2728"/>
                </a:lnTo>
                <a:lnTo>
                  <a:pt x="2446" y="2750"/>
                </a:lnTo>
                <a:lnTo>
                  <a:pt x="2441" y="2756"/>
                </a:lnTo>
                <a:lnTo>
                  <a:pt x="2436" y="2763"/>
                </a:lnTo>
                <a:lnTo>
                  <a:pt x="2275" y="2754"/>
                </a:lnTo>
                <a:lnTo>
                  <a:pt x="2275" y="2807"/>
                </a:lnTo>
                <a:lnTo>
                  <a:pt x="2423" y="2776"/>
                </a:lnTo>
                <a:lnTo>
                  <a:pt x="2420" y="2780"/>
                </a:lnTo>
                <a:lnTo>
                  <a:pt x="2417" y="2784"/>
                </a:lnTo>
                <a:lnTo>
                  <a:pt x="2406" y="2797"/>
                </a:lnTo>
                <a:lnTo>
                  <a:pt x="2393" y="2810"/>
                </a:lnTo>
                <a:lnTo>
                  <a:pt x="2381" y="2822"/>
                </a:lnTo>
                <a:lnTo>
                  <a:pt x="2374" y="2829"/>
                </a:lnTo>
                <a:lnTo>
                  <a:pt x="2367" y="2837"/>
                </a:lnTo>
                <a:lnTo>
                  <a:pt x="2361" y="2843"/>
                </a:lnTo>
                <a:lnTo>
                  <a:pt x="2354" y="2848"/>
                </a:lnTo>
                <a:lnTo>
                  <a:pt x="2253" y="2869"/>
                </a:lnTo>
                <a:lnTo>
                  <a:pt x="1633" y="2957"/>
                </a:lnTo>
                <a:lnTo>
                  <a:pt x="1630" y="2957"/>
                </a:lnTo>
                <a:lnTo>
                  <a:pt x="1618" y="2955"/>
                </a:lnTo>
                <a:lnTo>
                  <a:pt x="1609" y="2949"/>
                </a:lnTo>
                <a:lnTo>
                  <a:pt x="1602" y="2939"/>
                </a:lnTo>
                <a:lnTo>
                  <a:pt x="1601" y="2929"/>
                </a:lnTo>
                <a:lnTo>
                  <a:pt x="1602" y="2921"/>
                </a:lnTo>
                <a:lnTo>
                  <a:pt x="1607" y="2913"/>
                </a:lnTo>
                <a:lnTo>
                  <a:pt x="1614" y="2905"/>
                </a:lnTo>
                <a:lnTo>
                  <a:pt x="1924" y="2700"/>
                </a:lnTo>
                <a:lnTo>
                  <a:pt x="1883" y="2560"/>
                </a:lnTo>
                <a:lnTo>
                  <a:pt x="1034" y="2560"/>
                </a:lnTo>
                <a:lnTo>
                  <a:pt x="1021" y="2559"/>
                </a:lnTo>
                <a:lnTo>
                  <a:pt x="1011" y="2554"/>
                </a:lnTo>
                <a:lnTo>
                  <a:pt x="1001" y="2546"/>
                </a:lnTo>
                <a:lnTo>
                  <a:pt x="995" y="2535"/>
                </a:lnTo>
                <a:lnTo>
                  <a:pt x="697" y="1829"/>
                </a:lnTo>
                <a:lnTo>
                  <a:pt x="600" y="1771"/>
                </a:lnTo>
                <a:lnTo>
                  <a:pt x="506" y="1712"/>
                </a:lnTo>
                <a:lnTo>
                  <a:pt x="503" y="1709"/>
                </a:lnTo>
                <a:lnTo>
                  <a:pt x="495" y="1705"/>
                </a:lnTo>
                <a:lnTo>
                  <a:pt x="484" y="1697"/>
                </a:lnTo>
                <a:lnTo>
                  <a:pt x="468" y="1688"/>
                </a:lnTo>
                <a:lnTo>
                  <a:pt x="450" y="1675"/>
                </a:lnTo>
                <a:lnTo>
                  <a:pt x="429" y="1659"/>
                </a:lnTo>
                <a:lnTo>
                  <a:pt x="405" y="1643"/>
                </a:lnTo>
                <a:lnTo>
                  <a:pt x="380" y="1624"/>
                </a:lnTo>
                <a:lnTo>
                  <a:pt x="352" y="1603"/>
                </a:lnTo>
                <a:lnTo>
                  <a:pt x="324" y="1581"/>
                </a:lnTo>
                <a:lnTo>
                  <a:pt x="294" y="1558"/>
                </a:lnTo>
                <a:lnTo>
                  <a:pt x="264" y="1533"/>
                </a:lnTo>
                <a:lnTo>
                  <a:pt x="234" y="1508"/>
                </a:lnTo>
                <a:lnTo>
                  <a:pt x="203" y="1481"/>
                </a:lnTo>
                <a:lnTo>
                  <a:pt x="174" y="1454"/>
                </a:lnTo>
                <a:lnTo>
                  <a:pt x="146" y="1427"/>
                </a:lnTo>
                <a:lnTo>
                  <a:pt x="118" y="1399"/>
                </a:lnTo>
                <a:lnTo>
                  <a:pt x="93" y="1371"/>
                </a:lnTo>
                <a:lnTo>
                  <a:pt x="70" y="1343"/>
                </a:lnTo>
                <a:lnTo>
                  <a:pt x="50" y="1315"/>
                </a:lnTo>
                <a:lnTo>
                  <a:pt x="32" y="1287"/>
                </a:lnTo>
                <a:lnTo>
                  <a:pt x="19" y="1259"/>
                </a:lnTo>
                <a:lnTo>
                  <a:pt x="8" y="1233"/>
                </a:lnTo>
                <a:lnTo>
                  <a:pt x="2" y="1207"/>
                </a:lnTo>
                <a:lnTo>
                  <a:pt x="0" y="1183"/>
                </a:lnTo>
                <a:lnTo>
                  <a:pt x="3" y="1159"/>
                </a:lnTo>
                <a:lnTo>
                  <a:pt x="12" y="1138"/>
                </a:lnTo>
                <a:lnTo>
                  <a:pt x="25" y="1117"/>
                </a:lnTo>
                <a:lnTo>
                  <a:pt x="44" y="1099"/>
                </a:lnTo>
                <a:lnTo>
                  <a:pt x="67" y="1084"/>
                </a:lnTo>
                <a:lnTo>
                  <a:pt x="96" y="1072"/>
                </a:lnTo>
                <a:lnTo>
                  <a:pt x="130" y="1062"/>
                </a:lnTo>
                <a:lnTo>
                  <a:pt x="169" y="1054"/>
                </a:lnTo>
                <a:lnTo>
                  <a:pt x="214" y="1050"/>
                </a:lnTo>
                <a:lnTo>
                  <a:pt x="269" y="1047"/>
                </a:lnTo>
                <a:lnTo>
                  <a:pt x="323" y="1048"/>
                </a:lnTo>
                <a:lnTo>
                  <a:pt x="371" y="1051"/>
                </a:lnTo>
                <a:lnTo>
                  <a:pt x="370" y="1040"/>
                </a:lnTo>
                <a:lnTo>
                  <a:pt x="373" y="1027"/>
                </a:lnTo>
                <a:lnTo>
                  <a:pt x="378" y="1017"/>
                </a:lnTo>
                <a:lnTo>
                  <a:pt x="387" y="1008"/>
                </a:lnTo>
                <a:lnTo>
                  <a:pt x="460" y="956"/>
                </a:lnTo>
                <a:lnTo>
                  <a:pt x="462" y="955"/>
                </a:lnTo>
                <a:lnTo>
                  <a:pt x="464" y="954"/>
                </a:lnTo>
                <a:lnTo>
                  <a:pt x="465" y="953"/>
                </a:lnTo>
                <a:lnTo>
                  <a:pt x="468" y="952"/>
                </a:lnTo>
                <a:lnTo>
                  <a:pt x="472" y="951"/>
                </a:lnTo>
                <a:lnTo>
                  <a:pt x="474" y="950"/>
                </a:lnTo>
                <a:lnTo>
                  <a:pt x="479" y="949"/>
                </a:lnTo>
                <a:lnTo>
                  <a:pt x="484" y="949"/>
                </a:lnTo>
                <a:close/>
                <a:moveTo>
                  <a:pt x="2856" y="822"/>
                </a:moveTo>
                <a:lnTo>
                  <a:pt x="2863" y="822"/>
                </a:lnTo>
                <a:lnTo>
                  <a:pt x="2870" y="825"/>
                </a:lnTo>
                <a:lnTo>
                  <a:pt x="2874" y="831"/>
                </a:lnTo>
                <a:lnTo>
                  <a:pt x="3143" y="1888"/>
                </a:lnTo>
                <a:lnTo>
                  <a:pt x="3143" y="1895"/>
                </a:lnTo>
                <a:lnTo>
                  <a:pt x="3139" y="1900"/>
                </a:lnTo>
                <a:lnTo>
                  <a:pt x="3132" y="1904"/>
                </a:lnTo>
                <a:lnTo>
                  <a:pt x="3129" y="1904"/>
                </a:lnTo>
                <a:lnTo>
                  <a:pt x="3125" y="1904"/>
                </a:lnTo>
                <a:lnTo>
                  <a:pt x="3122" y="1902"/>
                </a:lnTo>
                <a:lnTo>
                  <a:pt x="3119" y="1900"/>
                </a:lnTo>
                <a:lnTo>
                  <a:pt x="3117" y="1898"/>
                </a:lnTo>
                <a:lnTo>
                  <a:pt x="3116" y="1894"/>
                </a:lnTo>
                <a:lnTo>
                  <a:pt x="2846" y="839"/>
                </a:lnTo>
                <a:lnTo>
                  <a:pt x="2846" y="831"/>
                </a:lnTo>
                <a:lnTo>
                  <a:pt x="2850" y="825"/>
                </a:lnTo>
                <a:lnTo>
                  <a:pt x="2856" y="822"/>
                </a:lnTo>
                <a:close/>
                <a:moveTo>
                  <a:pt x="2616" y="818"/>
                </a:moveTo>
                <a:lnTo>
                  <a:pt x="2623" y="819"/>
                </a:lnTo>
                <a:lnTo>
                  <a:pt x="2629" y="824"/>
                </a:lnTo>
                <a:lnTo>
                  <a:pt x="2632" y="830"/>
                </a:lnTo>
                <a:lnTo>
                  <a:pt x="2631" y="838"/>
                </a:lnTo>
                <a:lnTo>
                  <a:pt x="2482" y="1188"/>
                </a:lnTo>
                <a:lnTo>
                  <a:pt x="2481" y="1185"/>
                </a:lnTo>
                <a:lnTo>
                  <a:pt x="2475" y="1175"/>
                </a:lnTo>
                <a:lnTo>
                  <a:pt x="2466" y="1167"/>
                </a:lnTo>
                <a:lnTo>
                  <a:pt x="2461" y="1165"/>
                </a:lnTo>
                <a:lnTo>
                  <a:pt x="2605" y="827"/>
                </a:lnTo>
                <a:lnTo>
                  <a:pt x="2609" y="821"/>
                </a:lnTo>
                <a:lnTo>
                  <a:pt x="2616" y="818"/>
                </a:lnTo>
                <a:close/>
                <a:moveTo>
                  <a:pt x="3059" y="682"/>
                </a:moveTo>
                <a:lnTo>
                  <a:pt x="3065" y="684"/>
                </a:lnTo>
                <a:lnTo>
                  <a:pt x="3130" y="733"/>
                </a:lnTo>
                <a:lnTo>
                  <a:pt x="3136" y="739"/>
                </a:lnTo>
                <a:lnTo>
                  <a:pt x="3137" y="746"/>
                </a:lnTo>
                <a:lnTo>
                  <a:pt x="3133" y="752"/>
                </a:lnTo>
                <a:lnTo>
                  <a:pt x="3131" y="755"/>
                </a:lnTo>
                <a:lnTo>
                  <a:pt x="3128" y="756"/>
                </a:lnTo>
                <a:lnTo>
                  <a:pt x="3125" y="757"/>
                </a:lnTo>
                <a:lnTo>
                  <a:pt x="3122" y="758"/>
                </a:lnTo>
                <a:lnTo>
                  <a:pt x="3119" y="757"/>
                </a:lnTo>
                <a:lnTo>
                  <a:pt x="3117" y="757"/>
                </a:lnTo>
                <a:lnTo>
                  <a:pt x="3114" y="755"/>
                </a:lnTo>
                <a:lnTo>
                  <a:pt x="3049" y="707"/>
                </a:lnTo>
                <a:lnTo>
                  <a:pt x="3044" y="701"/>
                </a:lnTo>
                <a:lnTo>
                  <a:pt x="3043" y="694"/>
                </a:lnTo>
                <a:lnTo>
                  <a:pt x="3045" y="688"/>
                </a:lnTo>
                <a:lnTo>
                  <a:pt x="3052" y="682"/>
                </a:lnTo>
                <a:lnTo>
                  <a:pt x="3059" y="682"/>
                </a:lnTo>
                <a:close/>
                <a:moveTo>
                  <a:pt x="2422" y="674"/>
                </a:moveTo>
                <a:lnTo>
                  <a:pt x="2430" y="676"/>
                </a:lnTo>
                <a:lnTo>
                  <a:pt x="2435" y="680"/>
                </a:lnTo>
                <a:lnTo>
                  <a:pt x="2437" y="688"/>
                </a:lnTo>
                <a:lnTo>
                  <a:pt x="2436" y="695"/>
                </a:lnTo>
                <a:lnTo>
                  <a:pt x="2431" y="700"/>
                </a:lnTo>
                <a:lnTo>
                  <a:pt x="1972" y="997"/>
                </a:lnTo>
                <a:lnTo>
                  <a:pt x="1968" y="999"/>
                </a:lnTo>
                <a:lnTo>
                  <a:pt x="1964" y="1000"/>
                </a:lnTo>
                <a:lnTo>
                  <a:pt x="1960" y="999"/>
                </a:lnTo>
                <a:lnTo>
                  <a:pt x="1957" y="998"/>
                </a:lnTo>
                <a:lnTo>
                  <a:pt x="1954" y="996"/>
                </a:lnTo>
                <a:lnTo>
                  <a:pt x="1952" y="993"/>
                </a:lnTo>
                <a:lnTo>
                  <a:pt x="1950" y="987"/>
                </a:lnTo>
                <a:lnTo>
                  <a:pt x="1951" y="979"/>
                </a:lnTo>
                <a:lnTo>
                  <a:pt x="1956" y="974"/>
                </a:lnTo>
                <a:lnTo>
                  <a:pt x="2415" y="676"/>
                </a:lnTo>
                <a:lnTo>
                  <a:pt x="2422" y="674"/>
                </a:lnTo>
                <a:close/>
                <a:moveTo>
                  <a:pt x="3134" y="453"/>
                </a:moveTo>
                <a:lnTo>
                  <a:pt x="3136" y="453"/>
                </a:lnTo>
                <a:lnTo>
                  <a:pt x="3216" y="455"/>
                </a:lnTo>
                <a:lnTo>
                  <a:pt x="3220" y="455"/>
                </a:lnTo>
                <a:lnTo>
                  <a:pt x="3225" y="457"/>
                </a:lnTo>
                <a:lnTo>
                  <a:pt x="3228" y="460"/>
                </a:lnTo>
                <a:lnTo>
                  <a:pt x="3230" y="465"/>
                </a:lnTo>
                <a:lnTo>
                  <a:pt x="3230" y="469"/>
                </a:lnTo>
                <a:lnTo>
                  <a:pt x="3229" y="473"/>
                </a:lnTo>
                <a:lnTo>
                  <a:pt x="3228" y="477"/>
                </a:lnTo>
                <a:lnTo>
                  <a:pt x="3225" y="480"/>
                </a:lnTo>
                <a:lnTo>
                  <a:pt x="3220" y="482"/>
                </a:lnTo>
                <a:lnTo>
                  <a:pt x="3216" y="482"/>
                </a:lnTo>
                <a:lnTo>
                  <a:pt x="3215" y="482"/>
                </a:lnTo>
                <a:lnTo>
                  <a:pt x="3134" y="481"/>
                </a:lnTo>
                <a:lnTo>
                  <a:pt x="3130" y="481"/>
                </a:lnTo>
                <a:lnTo>
                  <a:pt x="3126" y="479"/>
                </a:lnTo>
                <a:lnTo>
                  <a:pt x="3123" y="476"/>
                </a:lnTo>
                <a:lnTo>
                  <a:pt x="3121" y="472"/>
                </a:lnTo>
                <a:lnTo>
                  <a:pt x="3121" y="468"/>
                </a:lnTo>
                <a:lnTo>
                  <a:pt x="3122" y="463"/>
                </a:lnTo>
                <a:lnTo>
                  <a:pt x="3124" y="459"/>
                </a:lnTo>
                <a:lnTo>
                  <a:pt x="3126" y="456"/>
                </a:lnTo>
                <a:lnTo>
                  <a:pt x="3130" y="454"/>
                </a:lnTo>
                <a:lnTo>
                  <a:pt x="3134" y="453"/>
                </a:lnTo>
                <a:close/>
                <a:moveTo>
                  <a:pt x="2350" y="444"/>
                </a:moveTo>
                <a:lnTo>
                  <a:pt x="2355" y="445"/>
                </a:lnTo>
                <a:lnTo>
                  <a:pt x="2360" y="447"/>
                </a:lnTo>
                <a:lnTo>
                  <a:pt x="2363" y="449"/>
                </a:lnTo>
                <a:lnTo>
                  <a:pt x="2365" y="453"/>
                </a:lnTo>
                <a:lnTo>
                  <a:pt x="2366" y="457"/>
                </a:lnTo>
                <a:lnTo>
                  <a:pt x="2365" y="462"/>
                </a:lnTo>
                <a:lnTo>
                  <a:pt x="2363" y="466"/>
                </a:lnTo>
                <a:lnTo>
                  <a:pt x="2361" y="469"/>
                </a:lnTo>
                <a:lnTo>
                  <a:pt x="2356" y="471"/>
                </a:lnTo>
                <a:lnTo>
                  <a:pt x="2352" y="472"/>
                </a:lnTo>
                <a:lnTo>
                  <a:pt x="759" y="570"/>
                </a:lnTo>
                <a:lnTo>
                  <a:pt x="758" y="570"/>
                </a:lnTo>
                <a:lnTo>
                  <a:pt x="754" y="570"/>
                </a:lnTo>
                <a:lnTo>
                  <a:pt x="750" y="568"/>
                </a:lnTo>
                <a:lnTo>
                  <a:pt x="747" y="565"/>
                </a:lnTo>
                <a:lnTo>
                  <a:pt x="745" y="562"/>
                </a:lnTo>
                <a:lnTo>
                  <a:pt x="744" y="557"/>
                </a:lnTo>
                <a:lnTo>
                  <a:pt x="745" y="552"/>
                </a:lnTo>
                <a:lnTo>
                  <a:pt x="746" y="548"/>
                </a:lnTo>
                <a:lnTo>
                  <a:pt x="749" y="545"/>
                </a:lnTo>
                <a:lnTo>
                  <a:pt x="753" y="543"/>
                </a:lnTo>
                <a:lnTo>
                  <a:pt x="757" y="542"/>
                </a:lnTo>
                <a:lnTo>
                  <a:pt x="2350" y="444"/>
                </a:lnTo>
                <a:close/>
                <a:moveTo>
                  <a:pt x="2756" y="224"/>
                </a:moveTo>
                <a:lnTo>
                  <a:pt x="2717" y="227"/>
                </a:lnTo>
                <a:lnTo>
                  <a:pt x="2679" y="237"/>
                </a:lnTo>
                <a:lnTo>
                  <a:pt x="2643" y="252"/>
                </a:lnTo>
                <a:lnTo>
                  <a:pt x="2612" y="272"/>
                </a:lnTo>
                <a:lnTo>
                  <a:pt x="2584" y="296"/>
                </a:lnTo>
                <a:lnTo>
                  <a:pt x="2558" y="324"/>
                </a:lnTo>
                <a:lnTo>
                  <a:pt x="2539" y="356"/>
                </a:lnTo>
                <a:lnTo>
                  <a:pt x="2524" y="391"/>
                </a:lnTo>
                <a:lnTo>
                  <a:pt x="2515" y="428"/>
                </a:lnTo>
                <a:lnTo>
                  <a:pt x="2511" y="468"/>
                </a:lnTo>
                <a:lnTo>
                  <a:pt x="2515" y="507"/>
                </a:lnTo>
                <a:lnTo>
                  <a:pt x="2524" y="545"/>
                </a:lnTo>
                <a:lnTo>
                  <a:pt x="2539" y="579"/>
                </a:lnTo>
                <a:lnTo>
                  <a:pt x="2558" y="612"/>
                </a:lnTo>
                <a:lnTo>
                  <a:pt x="2584" y="640"/>
                </a:lnTo>
                <a:lnTo>
                  <a:pt x="2612" y="664"/>
                </a:lnTo>
                <a:lnTo>
                  <a:pt x="2643" y="683"/>
                </a:lnTo>
                <a:lnTo>
                  <a:pt x="2679" y="698"/>
                </a:lnTo>
                <a:lnTo>
                  <a:pt x="2717" y="707"/>
                </a:lnTo>
                <a:lnTo>
                  <a:pt x="2756" y="710"/>
                </a:lnTo>
                <a:lnTo>
                  <a:pt x="2795" y="707"/>
                </a:lnTo>
                <a:lnTo>
                  <a:pt x="2833" y="698"/>
                </a:lnTo>
                <a:lnTo>
                  <a:pt x="2868" y="683"/>
                </a:lnTo>
                <a:lnTo>
                  <a:pt x="2900" y="664"/>
                </a:lnTo>
                <a:lnTo>
                  <a:pt x="2929" y="640"/>
                </a:lnTo>
                <a:lnTo>
                  <a:pt x="2953" y="612"/>
                </a:lnTo>
                <a:lnTo>
                  <a:pt x="2973" y="579"/>
                </a:lnTo>
                <a:lnTo>
                  <a:pt x="2988" y="545"/>
                </a:lnTo>
                <a:lnTo>
                  <a:pt x="2997" y="507"/>
                </a:lnTo>
                <a:lnTo>
                  <a:pt x="3000" y="468"/>
                </a:lnTo>
                <a:lnTo>
                  <a:pt x="2997" y="428"/>
                </a:lnTo>
                <a:lnTo>
                  <a:pt x="2988" y="391"/>
                </a:lnTo>
                <a:lnTo>
                  <a:pt x="2973" y="356"/>
                </a:lnTo>
                <a:lnTo>
                  <a:pt x="2953" y="324"/>
                </a:lnTo>
                <a:lnTo>
                  <a:pt x="2929" y="296"/>
                </a:lnTo>
                <a:lnTo>
                  <a:pt x="2900" y="272"/>
                </a:lnTo>
                <a:lnTo>
                  <a:pt x="2868" y="252"/>
                </a:lnTo>
                <a:lnTo>
                  <a:pt x="2833" y="237"/>
                </a:lnTo>
                <a:lnTo>
                  <a:pt x="2795" y="227"/>
                </a:lnTo>
                <a:lnTo>
                  <a:pt x="2756" y="224"/>
                </a:lnTo>
                <a:close/>
                <a:moveTo>
                  <a:pt x="3128" y="177"/>
                </a:moveTo>
                <a:lnTo>
                  <a:pt x="3134" y="178"/>
                </a:lnTo>
                <a:lnTo>
                  <a:pt x="3141" y="183"/>
                </a:lnTo>
                <a:lnTo>
                  <a:pt x="3143" y="190"/>
                </a:lnTo>
                <a:lnTo>
                  <a:pt x="3142" y="197"/>
                </a:lnTo>
                <a:lnTo>
                  <a:pt x="3138" y="203"/>
                </a:lnTo>
                <a:lnTo>
                  <a:pt x="3071" y="249"/>
                </a:lnTo>
                <a:lnTo>
                  <a:pt x="3069" y="250"/>
                </a:lnTo>
                <a:lnTo>
                  <a:pt x="3067" y="251"/>
                </a:lnTo>
                <a:lnTo>
                  <a:pt x="3066" y="251"/>
                </a:lnTo>
                <a:lnTo>
                  <a:pt x="3066" y="251"/>
                </a:lnTo>
                <a:lnTo>
                  <a:pt x="3065" y="251"/>
                </a:lnTo>
                <a:lnTo>
                  <a:pt x="3063" y="252"/>
                </a:lnTo>
                <a:lnTo>
                  <a:pt x="3063" y="252"/>
                </a:lnTo>
                <a:lnTo>
                  <a:pt x="3062" y="252"/>
                </a:lnTo>
                <a:lnTo>
                  <a:pt x="3059" y="251"/>
                </a:lnTo>
                <a:lnTo>
                  <a:pt x="3056" y="250"/>
                </a:lnTo>
                <a:lnTo>
                  <a:pt x="3054" y="248"/>
                </a:lnTo>
                <a:lnTo>
                  <a:pt x="3052" y="246"/>
                </a:lnTo>
                <a:lnTo>
                  <a:pt x="3049" y="239"/>
                </a:lnTo>
                <a:lnTo>
                  <a:pt x="3050" y="232"/>
                </a:lnTo>
                <a:lnTo>
                  <a:pt x="3055" y="226"/>
                </a:lnTo>
                <a:lnTo>
                  <a:pt x="3121" y="180"/>
                </a:lnTo>
                <a:lnTo>
                  <a:pt x="3128" y="177"/>
                </a:lnTo>
                <a:close/>
                <a:moveTo>
                  <a:pt x="2756" y="169"/>
                </a:moveTo>
                <a:lnTo>
                  <a:pt x="2800" y="172"/>
                </a:lnTo>
                <a:lnTo>
                  <a:pt x="2843" y="181"/>
                </a:lnTo>
                <a:lnTo>
                  <a:pt x="2883" y="196"/>
                </a:lnTo>
                <a:lnTo>
                  <a:pt x="2920" y="217"/>
                </a:lnTo>
                <a:lnTo>
                  <a:pt x="2953" y="242"/>
                </a:lnTo>
                <a:lnTo>
                  <a:pt x="2983" y="272"/>
                </a:lnTo>
                <a:lnTo>
                  <a:pt x="3009" y="305"/>
                </a:lnTo>
                <a:lnTo>
                  <a:pt x="3029" y="342"/>
                </a:lnTo>
                <a:lnTo>
                  <a:pt x="3044" y="381"/>
                </a:lnTo>
                <a:lnTo>
                  <a:pt x="3054" y="423"/>
                </a:lnTo>
                <a:lnTo>
                  <a:pt x="3057" y="468"/>
                </a:lnTo>
                <a:lnTo>
                  <a:pt x="3054" y="512"/>
                </a:lnTo>
                <a:lnTo>
                  <a:pt x="3044" y="554"/>
                </a:lnTo>
                <a:lnTo>
                  <a:pt x="3029" y="594"/>
                </a:lnTo>
                <a:lnTo>
                  <a:pt x="3009" y="630"/>
                </a:lnTo>
                <a:lnTo>
                  <a:pt x="2983" y="664"/>
                </a:lnTo>
                <a:lnTo>
                  <a:pt x="2953" y="694"/>
                </a:lnTo>
                <a:lnTo>
                  <a:pt x="2920" y="719"/>
                </a:lnTo>
                <a:lnTo>
                  <a:pt x="2883" y="740"/>
                </a:lnTo>
                <a:lnTo>
                  <a:pt x="2843" y="754"/>
                </a:lnTo>
                <a:lnTo>
                  <a:pt x="2800" y="764"/>
                </a:lnTo>
                <a:lnTo>
                  <a:pt x="2756" y="767"/>
                </a:lnTo>
                <a:lnTo>
                  <a:pt x="2711" y="764"/>
                </a:lnTo>
                <a:lnTo>
                  <a:pt x="2669" y="754"/>
                </a:lnTo>
                <a:lnTo>
                  <a:pt x="2630" y="740"/>
                </a:lnTo>
                <a:lnTo>
                  <a:pt x="2592" y="719"/>
                </a:lnTo>
                <a:lnTo>
                  <a:pt x="2558" y="694"/>
                </a:lnTo>
                <a:lnTo>
                  <a:pt x="2529" y="664"/>
                </a:lnTo>
                <a:lnTo>
                  <a:pt x="2504" y="630"/>
                </a:lnTo>
                <a:lnTo>
                  <a:pt x="2483" y="594"/>
                </a:lnTo>
                <a:lnTo>
                  <a:pt x="2467" y="554"/>
                </a:lnTo>
                <a:lnTo>
                  <a:pt x="2458" y="512"/>
                </a:lnTo>
                <a:lnTo>
                  <a:pt x="2455" y="468"/>
                </a:lnTo>
                <a:lnTo>
                  <a:pt x="2458" y="423"/>
                </a:lnTo>
                <a:lnTo>
                  <a:pt x="2467" y="381"/>
                </a:lnTo>
                <a:lnTo>
                  <a:pt x="2483" y="342"/>
                </a:lnTo>
                <a:lnTo>
                  <a:pt x="2504" y="305"/>
                </a:lnTo>
                <a:lnTo>
                  <a:pt x="2529" y="272"/>
                </a:lnTo>
                <a:lnTo>
                  <a:pt x="2558" y="242"/>
                </a:lnTo>
                <a:lnTo>
                  <a:pt x="2592" y="217"/>
                </a:lnTo>
                <a:lnTo>
                  <a:pt x="2630" y="196"/>
                </a:lnTo>
                <a:lnTo>
                  <a:pt x="2669" y="181"/>
                </a:lnTo>
                <a:lnTo>
                  <a:pt x="2711" y="172"/>
                </a:lnTo>
                <a:lnTo>
                  <a:pt x="2756" y="169"/>
                </a:lnTo>
                <a:close/>
                <a:moveTo>
                  <a:pt x="2366" y="168"/>
                </a:moveTo>
                <a:lnTo>
                  <a:pt x="2372" y="171"/>
                </a:lnTo>
                <a:lnTo>
                  <a:pt x="2437" y="219"/>
                </a:lnTo>
                <a:lnTo>
                  <a:pt x="2442" y="224"/>
                </a:lnTo>
                <a:lnTo>
                  <a:pt x="2442" y="225"/>
                </a:lnTo>
                <a:lnTo>
                  <a:pt x="2442" y="225"/>
                </a:lnTo>
                <a:lnTo>
                  <a:pt x="2443" y="231"/>
                </a:lnTo>
                <a:lnTo>
                  <a:pt x="2440" y="239"/>
                </a:lnTo>
                <a:lnTo>
                  <a:pt x="2438" y="241"/>
                </a:lnTo>
                <a:lnTo>
                  <a:pt x="2435" y="243"/>
                </a:lnTo>
                <a:lnTo>
                  <a:pt x="2432" y="244"/>
                </a:lnTo>
                <a:lnTo>
                  <a:pt x="2429" y="244"/>
                </a:lnTo>
                <a:lnTo>
                  <a:pt x="2425" y="244"/>
                </a:lnTo>
                <a:lnTo>
                  <a:pt x="2425" y="244"/>
                </a:lnTo>
                <a:lnTo>
                  <a:pt x="2424" y="244"/>
                </a:lnTo>
                <a:lnTo>
                  <a:pt x="2423" y="243"/>
                </a:lnTo>
                <a:lnTo>
                  <a:pt x="2423" y="243"/>
                </a:lnTo>
                <a:lnTo>
                  <a:pt x="2422" y="242"/>
                </a:lnTo>
                <a:lnTo>
                  <a:pt x="2420" y="242"/>
                </a:lnTo>
                <a:lnTo>
                  <a:pt x="2355" y="193"/>
                </a:lnTo>
                <a:lnTo>
                  <a:pt x="2351" y="188"/>
                </a:lnTo>
                <a:lnTo>
                  <a:pt x="2350" y="180"/>
                </a:lnTo>
                <a:lnTo>
                  <a:pt x="2350" y="180"/>
                </a:lnTo>
                <a:lnTo>
                  <a:pt x="2350" y="180"/>
                </a:lnTo>
                <a:lnTo>
                  <a:pt x="2353" y="173"/>
                </a:lnTo>
                <a:lnTo>
                  <a:pt x="2358" y="169"/>
                </a:lnTo>
                <a:lnTo>
                  <a:pt x="2366" y="168"/>
                </a:lnTo>
                <a:close/>
                <a:moveTo>
                  <a:pt x="2893" y="3"/>
                </a:moveTo>
                <a:lnTo>
                  <a:pt x="2900" y="4"/>
                </a:lnTo>
                <a:lnTo>
                  <a:pt x="2905" y="8"/>
                </a:lnTo>
                <a:lnTo>
                  <a:pt x="2908" y="15"/>
                </a:lnTo>
                <a:lnTo>
                  <a:pt x="2908" y="22"/>
                </a:lnTo>
                <a:lnTo>
                  <a:pt x="2882" y="98"/>
                </a:lnTo>
                <a:lnTo>
                  <a:pt x="2880" y="101"/>
                </a:lnTo>
                <a:lnTo>
                  <a:pt x="2878" y="104"/>
                </a:lnTo>
                <a:lnTo>
                  <a:pt x="2876" y="106"/>
                </a:lnTo>
                <a:lnTo>
                  <a:pt x="2872" y="107"/>
                </a:lnTo>
                <a:lnTo>
                  <a:pt x="2868" y="107"/>
                </a:lnTo>
                <a:lnTo>
                  <a:pt x="2864" y="107"/>
                </a:lnTo>
                <a:lnTo>
                  <a:pt x="2858" y="103"/>
                </a:lnTo>
                <a:lnTo>
                  <a:pt x="2858" y="103"/>
                </a:lnTo>
                <a:lnTo>
                  <a:pt x="2858" y="103"/>
                </a:lnTo>
                <a:lnTo>
                  <a:pt x="2856" y="99"/>
                </a:lnTo>
                <a:lnTo>
                  <a:pt x="2855" y="97"/>
                </a:lnTo>
                <a:lnTo>
                  <a:pt x="2855" y="97"/>
                </a:lnTo>
                <a:lnTo>
                  <a:pt x="2855" y="97"/>
                </a:lnTo>
                <a:lnTo>
                  <a:pt x="2855" y="90"/>
                </a:lnTo>
                <a:lnTo>
                  <a:pt x="2881" y="13"/>
                </a:lnTo>
                <a:lnTo>
                  <a:pt x="2885" y="7"/>
                </a:lnTo>
                <a:lnTo>
                  <a:pt x="2885" y="6"/>
                </a:lnTo>
                <a:lnTo>
                  <a:pt x="2893" y="3"/>
                </a:lnTo>
                <a:close/>
                <a:moveTo>
                  <a:pt x="2606" y="0"/>
                </a:moveTo>
                <a:lnTo>
                  <a:pt x="2612" y="3"/>
                </a:lnTo>
                <a:lnTo>
                  <a:pt x="2616" y="9"/>
                </a:lnTo>
                <a:lnTo>
                  <a:pt x="2640" y="87"/>
                </a:lnTo>
                <a:lnTo>
                  <a:pt x="2640" y="94"/>
                </a:lnTo>
                <a:lnTo>
                  <a:pt x="2637" y="100"/>
                </a:lnTo>
                <a:lnTo>
                  <a:pt x="2631" y="104"/>
                </a:lnTo>
                <a:lnTo>
                  <a:pt x="2629" y="104"/>
                </a:lnTo>
                <a:lnTo>
                  <a:pt x="2627" y="105"/>
                </a:lnTo>
                <a:lnTo>
                  <a:pt x="2623" y="104"/>
                </a:lnTo>
                <a:lnTo>
                  <a:pt x="2619" y="103"/>
                </a:lnTo>
                <a:lnTo>
                  <a:pt x="2617" y="101"/>
                </a:lnTo>
                <a:lnTo>
                  <a:pt x="2614" y="98"/>
                </a:lnTo>
                <a:lnTo>
                  <a:pt x="2613" y="95"/>
                </a:lnTo>
                <a:lnTo>
                  <a:pt x="2589" y="18"/>
                </a:lnTo>
                <a:lnTo>
                  <a:pt x="2589" y="10"/>
                </a:lnTo>
                <a:lnTo>
                  <a:pt x="2592" y="4"/>
                </a:lnTo>
                <a:lnTo>
                  <a:pt x="2598" y="0"/>
                </a:lnTo>
                <a:lnTo>
                  <a:pt x="26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Freeform 224"/>
          <p:cNvSpPr>
            <a:spLocks noEditPoints="1"/>
          </p:cNvSpPr>
          <p:nvPr/>
        </p:nvSpPr>
        <p:spPr bwMode="auto">
          <a:xfrm>
            <a:off x="6262259" y="2673350"/>
            <a:ext cx="593725" cy="587375"/>
          </a:xfrm>
          <a:custGeom>
            <a:avLst/>
            <a:gdLst>
              <a:gd name="T0" fmla="*/ 1298 w 3364"/>
              <a:gd name="T1" fmla="*/ 3210 h 3333"/>
              <a:gd name="T2" fmla="*/ 1836 w 3364"/>
              <a:gd name="T3" fmla="*/ 2899 h 3333"/>
              <a:gd name="T4" fmla="*/ 1549 w 3364"/>
              <a:gd name="T5" fmla="*/ 2693 h 3333"/>
              <a:gd name="T6" fmla="*/ 1341 w 3364"/>
              <a:gd name="T7" fmla="*/ 2646 h 3333"/>
              <a:gd name="T8" fmla="*/ 1669 w 3364"/>
              <a:gd name="T9" fmla="*/ 3333 h 3333"/>
              <a:gd name="T10" fmla="*/ 2277 w 3364"/>
              <a:gd name="T11" fmla="*/ 2522 h 3333"/>
              <a:gd name="T12" fmla="*/ 2721 w 3364"/>
              <a:gd name="T13" fmla="*/ 2865 h 3333"/>
              <a:gd name="T14" fmla="*/ 624 w 3364"/>
              <a:gd name="T15" fmla="*/ 2835 h 3333"/>
              <a:gd name="T16" fmla="*/ 901 w 3364"/>
              <a:gd name="T17" fmla="*/ 3127 h 3333"/>
              <a:gd name="T18" fmla="*/ 2460 w 3364"/>
              <a:gd name="T19" fmla="*/ 2361 h 3333"/>
              <a:gd name="T20" fmla="*/ 3070 w 3364"/>
              <a:gd name="T21" fmla="*/ 2613 h 3333"/>
              <a:gd name="T22" fmla="*/ 279 w 3364"/>
              <a:gd name="T23" fmla="*/ 2576 h 3333"/>
              <a:gd name="T24" fmla="*/ 775 w 3364"/>
              <a:gd name="T25" fmla="*/ 2154 h 3333"/>
              <a:gd name="T26" fmla="*/ 2670 w 3364"/>
              <a:gd name="T27" fmla="*/ 2077 h 3333"/>
              <a:gd name="T28" fmla="*/ 685 w 3364"/>
              <a:gd name="T29" fmla="*/ 2055 h 3333"/>
              <a:gd name="T30" fmla="*/ 1429 w 3364"/>
              <a:gd name="T31" fmla="*/ 1937 h 3333"/>
              <a:gd name="T32" fmla="*/ 1863 w 3364"/>
              <a:gd name="T33" fmla="*/ 2079 h 3333"/>
              <a:gd name="T34" fmla="*/ 696 w 3364"/>
              <a:gd name="T35" fmla="*/ 1915 h 3333"/>
              <a:gd name="T36" fmla="*/ 1983 w 3364"/>
              <a:gd name="T37" fmla="*/ 2077 h 3333"/>
              <a:gd name="T38" fmla="*/ 1396 w 3364"/>
              <a:gd name="T39" fmla="*/ 1928 h 3333"/>
              <a:gd name="T40" fmla="*/ 3355 w 3364"/>
              <a:gd name="T41" fmla="*/ 1844 h 3333"/>
              <a:gd name="T42" fmla="*/ 761 w 3364"/>
              <a:gd name="T43" fmla="*/ 1746 h 3333"/>
              <a:gd name="T44" fmla="*/ 2054 w 3364"/>
              <a:gd name="T45" fmla="*/ 1862 h 3333"/>
              <a:gd name="T46" fmla="*/ 2946 w 3364"/>
              <a:gd name="T47" fmla="*/ 1648 h 3333"/>
              <a:gd name="T48" fmla="*/ 667 w 3364"/>
              <a:gd name="T49" fmla="*/ 1647 h 3333"/>
              <a:gd name="T50" fmla="*/ 2007 w 3364"/>
              <a:gd name="T51" fmla="*/ 1630 h 3333"/>
              <a:gd name="T52" fmla="*/ 2205 w 3364"/>
              <a:gd name="T53" fmla="*/ 1634 h 3333"/>
              <a:gd name="T54" fmla="*/ 3234 w 3364"/>
              <a:gd name="T55" fmla="*/ 1496 h 3333"/>
              <a:gd name="T56" fmla="*/ 627 w 3364"/>
              <a:gd name="T57" fmla="*/ 1541 h 3333"/>
              <a:gd name="T58" fmla="*/ 1293 w 3364"/>
              <a:gd name="T59" fmla="*/ 1581 h 3333"/>
              <a:gd name="T60" fmla="*/ 1419 w 3364"/>
              <a:gd name="T61" fmla="*/ 1426 h 3333"/>
              <a:gd name="T62" fmla="*/ 1388 w 3364"/>
              <a:gd name="T63" fmla="*/ 1605 h 3333"/>
              <a:gd name="T64" fmla="*/ 1794 w 3364"/>
              <a:gd name="T65" fmla="*/ 1395 h 3333"/>
              <a:gd name="T66" fmla="*/ 690 w 3364"/>
              <a:gd name="T67" fmla="*/ 1430 h 3333"/>
              <a:gd name="T68" fmla="*/ 1432 w 3364"/>
              <a:gd name="T69" fmla="*/ 1385 h 3333"/>
              <a:gd name="T70" fmla="*/ 1354 w 3364"/>
              <a:gd name="T71" fmla="*/ 1420 h 3333"/>
              <a:gd name="T72" fmla="*/ 1922 w 3364"/>
              <a:gd name="T73" fmla="*/ 1296 h 3333"/>
              <a:gd name="T74" fmla="*/ 1575 w 3364"/>
              <a:gd name="T75" fmla="*/ 1241 h 3333"/>
              <a:gd name="T76" fmla="*/ 2095 w 3364"/>
              <a:gd name="T77" fmla="*/ 1300 h 3333"/>
              <a:gd name="T78" fmla="*/ 2050 w 3364"/>
              <a:gd name="T79" fmla="*/ 2077 h 3333"/>
              <a:gd name="T80" fmla="*/ 1268 w 3364"/>
              <a:gd name="T81" fmla="*/ 2032 h 3333"/>
              <a:gd name="T82" fmla="*/ 1314 w 3364"/>
              <a:gd name="T83" fmla="*/ 1255 h 3333"/>
              <a:gd name="T84" fmla="*/ 2602 w 3364"/>
              <a:gd name="T85" fmla="*/ 1177 h 3333"/>
              <a:gd name="T86" fmla="*/ 3268 w 3364"/>
              <a:gd name="T87" fmla="*/ 1069 h 3333"/>
              <a:gd name="T88" fmla="*/ 114 w 3364"/>
              <a:gd name="T89" fmla="*/ 1046 h 3333"/>
              <a:gd name="T90" fmla="*/ 1036 w 3364"/>
              <a:gd name="T91" fmla="*/ 1921 h 3333"/>
              <a:gd name="T92" fmla="*/ 2349 w 3364"/>
              <a:gd name="T93" fmla="*/ 1860 h 3333"/>
              <a:gd name="T94" fmla="*/ 2046 w 3364"/>
              <a:gd name="T95" fmla="*/ 1044 h 3333"/>
              <a:gd name="T96" fmla="*/ 1873 w 3364"/>
              <a:gd name="T97" fmla="*/ 2361 h 3333"/>
              <a:gd name="T98" fmla="*/ 1057 w 3364"/>
              <a:gd name="T99" fmla="*/ 1303 h 3333"/>
              <a:gd name="T100" fmla="*/ 2472 w 3364"/>
              <a:gd name="T101" fmla="*/ 978 h 3333"/>
              <a:gd name="T102" fmla="*/ 2979 w 3364"/>
              <a:gd name="T103" fmla="*/ 823 h 3333"/>
              <a:gd name="T104" fmla="*/ 391 w 3364"/>
              <a:gd name="T105" fmla="*/ 789 h 3333"/>
              <a:gd name="T106" fmla="*/ 1129 w 3364"/>
              <a:gd name="T107" fmla="*/ 809 h 3333"/>
              <a:gd name="T108" fmla="*/ 2062 w 3364"/>
              <a:gd name="T109" fmla="*/ 692 h 3333"/>
              <a:gd name="T110" fmla="*/ 1570 w 3364"/>
              <a:gd name="T111" fmla="*/ 433 h 3333"/>
              <a:gd name="T112" fmla="*/ 1823 w 3364"/>
              <a:gd name="T113" fmla="*/ 642 h 3333"/>
              <a:gd name="T114" fmla="*/ 2303 w 3364"/>
              <a:gd name="T115" fmla="*/ 955 h 3333"/>
              <a:gd name="T116" fmla="*/ 2425 w 3364"/>
              <a:gd name="T117" fmla="*/ 305 h 3333"/>
              <a:gd name="T118" fmla="*/ 1181 w 3364"/>
              <a:gd name="T119" fmla="*/ 742 h 3333"/>
              <a:gd name="T120" fmla="*/ 1680 w 3364"/>
              <a:gd name="T121" fmla="*/ 120 h 3333"/>
              <a:gd name="T122" fmla="*/ 1478 w 3364"/>
              <a:gd name="T123" fmla="*/ 739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4" h="3333">
                <a:moveTo>
                  <a:pt x="1927" y="2717"/>
                </a:moveTo>
                <a:lnTo>
                  <a:pt x="1934" y="2717"/>
                </a:lnTo>
                <a:lnTo>
                  <a:pt x="1940" y="2722"/>
                </a:lnTo>
                <a:lnTo>
                  <a:pt x="1943" y="2728"/>
                </a:lnTo>
                <a:lnTo>
                  <a:pt x="2056" y="3200"/>
                </a:lnTo>
                <a:lnTo>
                  <a:pt x="2056" y="3207"/>
                </a:lnTo>
                <a:lnTo>
                  <a:pt x="2053" y="3213"/>
                </a:lnTo>
                <a:lnTo>
                  <a:pt x="2046" y="3216"/>
                </a:lnTo>
                <a:lnTo>
                  <a:pt x="2043" y="3216"/>
                </a:lnTo>
                <a:lnTo>
                  <a:pt x="2039" y="3216"/>
                </a:lnTo>
                <a:lnTo>
                  <a:pt x="2035" y="3214"/>
                </a:lnTo>
                <a:lnTo>
                  <a:pt x="2032" y="3212"/>
                </a:lnTo>
                <a:lnTo>
                  <a:pt x="2030" y="3209"/>
                </a:lnTo>
                <a:lnTo>
                  <a:pt x="2029" y="3206"/>
                </a:lnTo>
                <a:lnTo>
                  <a:pt x="1916" y="2734"/>
                </a:lnTo>
                <a:lnTo>
                  <a:pt x="1916" y="2727"/>
                </a:lnTo>
                <a:lnTo>
                  <a:pt x="1921" y="2722"/>
                </a:lnTo>
                <a:lnTo>
                  <a:pt x="1927" y="2717"/>
                </a:lnTo>
                <a:close/>
                <a:moveTo>
                  <a:pt x="1418" y="2713"/>
                </a:moveTo>
                <a:lnTo>
                  <a:pt x="1424" y="2717"/>
                </a:lnTo>
                <a:lnTo>
                  <a:pt x="1429" y="2724"/>
                </a:lnTo>
                <a:lnTo>
                  <a:pt x="1429" y="2731"/>
                </a:lnTo>
                <a:lnTo>
                  <a:pt x="1309" y="3200"/>
                </a:lnTo>
                <a:lnTo>
                  <a:pt x="1307" y="3204"/>
                </a:lnTo>
                <a:lnTo>
                  <a:pt x="1304" y="3207"/>
                </a:lnTo>
                <a:lnTo>
                  <a:pt x="1301" y="3209"/>
                </a:lnTo>
                <a:lnTo>
                  <a:pt x="1298" y="3210"/>
                </a:lnTo>
                <a:lnTo>
                  <a:pt x="1295" y="3211"/>
                </a:lnTo>
                <a:lnTo>
                  <a:pt x="1291" y="3210"/>
                </a:lnTo>
                <a:lnTo>
                  <a:pt x="1285" y="3207"/>
                </a:lnTo>
                <a:lnTo>
                  <a:pt x="1281" y="3201"/>
                </a:lnTo>
                <a:lnTo>
                  <a:pt x="1281" y="3194"/>
                </a:lnTo>
                <a:lnTo>
                  <a:pt x="1402" y="2724"/>
                </a:lnTo>
                <a:lnTo>
                  <a:pt x="1405" y="2717"/>
                </a:lnTo>
                <a:lnTo>
                  <a:pt x="1411" y="2713"/>
                </a:lnTo>
                <a:lnTo>
                  <a:pt x="1418" y="2713"/>
                </a:lnTo>
                <a:close/>
                <a:moveTo>
                  <a:pt x="1823" y="2686"/>
                </a:moveTo>
                <a:lnTo>
                  <a:pt x="1828" y="2686"/>
                </a:lnTo>
                <a:lnTo>
                  <a:pt x="1832" y="2688"/>
                </a:lnTo>
                <a:lnTo>
                  <a:pt x="1835" y="2690"/>
                </a:lnTo>
                <a:lnTo>
                  <a:pt x="1837" y="2694"/>
                </a:lnTo>
                <a:lnTo>
                  <a:pt x="1839" y="2698"/>
                </a:lnTo>
                <a:lnTo>
                  <a:pt x="1864" y="2896"/>
                </a:lnTo>
                <a:lnTo>
                  <a:pt x="1864" y="2901"/>
                </a:lnTo>
                <a:lnTo>
                  <a:pt x="1862" y="2904"/>
                </a:lnTo>
                <a:lnTo>
                  <a:pt x="1860" y="2908"/>
                </a:lnTo>
                <a:lnTo>
                  <a:pt x="1855" y="2910"/>
                </a:lnTo>
                <a:lnTo>
                  <a:pt x="1851" y="2911"/>
                </a:lnTo>
                <a:lnTo>
                  <a:pt x="1849" y="2911"/>
                </a:lnTo>
                <a:lnTo>
                  <a:pt x="1845" y="2911"/>
                </a:lnTo>
                <a:lnTo>
                  <a:pt x="1842" y="2909"/>
                </a:lnTo>
                <a:lnTo>
                  <a:pt x="1839" y="2907"/>
                </a:lnTo>
                <a:lnTo>
                  <a:pt x="1837" y="2903"/>
                </a:lnTo>
                <a:lnTo>
                  <a:pt x="1836" y="2899"/>
                </a:lnTo>
                <a:lnTo>
                  <a:pt x="1811" y="2701"/>
                </a:lnTo>
                <a:lnTo>
                  <a:pt x="1811" y="2698"/>
                </a:lnTo>
                <a:lnTo>
                  <a:pt x="1812" y="2694"/>
                </a:lnTo>
                <a:lnTo>
                  <a:pt x="1813" y="2691"/>
                </a:lnTo>
                <a:lnTo>
                  <a:pt x="1816" y="2689"/>
                </a:lnTo>
                <a:lnTo>
                  <a:pt x="1819" y="2687"/>
                </a:lnTo>
                <a:lnTo>
                  <a:pt x="1823" y="2686"/>
                </a:lnTo>
                <a:close/>
                <a:moveTo>
                  <a:pt x="1564" y="2686"/>
                </a:moveTo>
                <a:lnTo>
                  <a:pt x="1569" y="2687"/>
                </a:lnTo>
                <a:lnTo>
                  <a:pt x="1572" y="2689"/>
                </a:lnTo>
                <a:lnTo>
                  <a:pt x="1575" y="2693"/>
                </a:lnTo>
                <a:lnTo>
                  <a:pt x="1576" y="2697"/>
                </a:lnTo>
                <a:lnTo>
                  <a:pt x="1576" y="2701"/>
                </a:lnTo>
                <a:lnTo>
                  <a:pt x="1551" y="2899"/>
                </a:lnTo>
                <a:lnTo>
                  <a:pt x="1549" y="2903"/>
                </a:lnTo>
                <a:lnTo>
                  <a:pt x="1547" y="2906"/>
                </a:lnTo>
                <a:lnTo>
                  <a:pt x="1544" y="2908"/>
                </a:lnTo>
                <a:lnTo>
                  <a:pt x="1540" y="2910"/>
                </a:lnTo>
                <a:lnTo>
                  <a:pt x="1536" y="2911"/>
                </a:lnTo>
                <a:lnTo>
                  <a:pt x="1535" y="2911"/>
                </a:lnTo>
                <a:lnTo>
                  <a:pt x="1531" y="2909"/>
                </a:lnTo>
                <a:lnTo>
                  <a:pt x="1527" y="2907"/>
                </a:lnTo>
                <a:lnTo>
                  <a:pt x="1524" y="2904"/>
                </a:lnTo>
                <a:lnTo>
                  <a:pt x="1523" y="2900"/>
                </a:lnTo>
                <a:lnTo>
                  <a:pt x="1523" y="2895"/>
                </a:lnTo>
                <a:lnTo>
                  <a:pt x="1548" y="2697"/>
                </a:lnTo>
                <a:lnTo>
                  <a:pt x="1549" y="2693"/>
                </a:lnTo>
                <a:lnTo>
                  <a:pt x="1553" y="2690"/>
                </a:lnTo>
                <a:lnTo>
                  <a:pt x="1556" y="2687"/>
                </a:lnTo>
                <a:lnTo>
                  <a:pt x="1560" y="2686"/>
                </a:lnTo>
                <a:lnTo>
                  <a:pt x="1564" y="2686"/>
                </a:lnTo>
                <a:close/>
                <a:moveTo>
                  <a:pt x="2062" y="2630"/>
                </a:moveTo>
                <a:lnTo>
                  <a:pt x="2068" y="2633"/>
                </a:lnTo>
                <a:lnTo>
                  <a:pt x="2073" y="2639"/>
                </a:lnTo>
                <a:lnTo>
                  <a:pt x="2142" y="2826"/>
                </a:lnTo>
                <a:lnTo>
                  <a:pt x="2143" y="2833"/>
                </a:lnTo>
                <a:lnTo>
                  <a:pt x="2140" y="2840"/>
                </a:lnTo>
                <a:lnTo>
                  <a:pt x="2134" y="2844"/>
                </a:lnTo>
                <a:lnTo>
                  <a:pt x="2131" y="2845"/>
                </a:lnTo>
                <a:lnTo>
                  <a:pt x="2128" y="2845"/>
                </a:lnTo>
                <a:lnTo>
                  <a:pt x="2124" y="2844"/>
                </a:lnTo>
                <a:lnTo>
                  <a:pt x="2121" y="2842"/>
                </a:lnTo>
                <a:lnTo>
                  <a:pt x="2118" y="2840"/>
                </a:lnTo>
                <a:lnTo>
                  <a:pt x="2116" y="2836"/>
                </a:lnTo>
                <a:lnTo>
                  <a:pt x="2047" y="2648"/>
                </a:lnTo>
                <a:lnTo>
                  <a:pt x="2046" y="2641"/>
                </a:lnTo>
                <a:lnTo>
                  <a:pt x="2049" y="2635"/>
                </a:lnTo>
                <a:lnTo>
                  <a:pt x="2055" y="2631"/>
                </a:lnTo>
                <a:lnTo>
                  <a:pt x="2062" y="2630"/>
                </a:lnTo>
                <a:close/>
                <a:moveTo>
                  <a:pt x="1325" y="2628"/>
                </a:moveTo>
                <a:lnTo>
                  <a:pt x="1332" y="2629"/>
                </a:lnTo>
                <a:lnTo>
                  <a:pt x="1339" y="2633"/>
                </a:lnTo>
                <a:lnTo>
                  <a:pt x="1342" y="2639"/>
                </a:lnTo>
                <a:lnTo>
                  <a:pt x="1341" y="2646"/>
                </a:lnTo>
                <a:lnTo>
                  <a:pt x="1270" y="2833"/>
                </a:lnTo>
                <a:lnTo>
                  <a:pt x="1269" y="2836"/>
                </a:lnTo>
                <a:lnTo>
                  <a:pt x="1267" y="2839"/>
                </a:lnTo>
                <a:lnTo>
                  <a:pt x="1264" y="2841"/>
                </a:lnTo>
                <a:lnTo>
                  <a:pt x="1261" y="2842"/>
                </a:lnTo>
                <a:lnTo>
                  <a:pt x="1258" y="2842"/>
                </a:lnTo>
                <a:lnTo>
                  <a:pt x="1255" y="2842"/>
                </a:lnTo>
                <a:lnTo>
                  <a:pt x="1253" y="2841"/>
                </a:lnTo>
                <a:lnTo>
                  <a:pt x="1247" y="2837"/>
                </a:lnTo>
                <a:lnTo>
                  <a:pt x="1243" y="2831"/>
                </a:lnTo>
                <a:lnTo>
                  <a:pt x="1245" y="2824"/>
                </a:lnTo>
                <a:lnTo>
                  <a:pt x="1315" y="2636"/>
                </a:lnTo>
                <a:lnTo>
                  <a:pt x="1319" y="2631"/>
                </a:lnTo>
                <a:lnTo>
                  <a:pt x="1325" y="2628"/>
                </a:lnTo>
                <a:close/>
                <a:moveTo>
                  <a:pt x="1676" y="2569"/>
                </a:moveTo>
                <a:lnTo>
                  <a:pt x="1676" y="2569"/>
                </a:lnTo>
                <a:lnTo>
                  <a:pt x="1680" y="2570"/>
                </a:lnTo>
                <a:lnTo>
                  <a:pt x="1684" y="2572"/>
                </a:lnTo>
                <a:lnTo>
                  <a:pt x="1687" y="2575"/>
                </a:lnTo>
                <a:lnTo>
                  <a:pt x="1689" y="2579"/>
                </a:lnTo>
                <a:lnTo>
                  <a:pt x="1689" y="2583"/>
                </a:lnTo>
                <a:lnTo>
                  <a:pt x="1683" y="3319"/>
                </a:lnTo>
                <a:lnTo>
                  <a:pt x="1683" y="3324"/>
                </a:lnTo>
                <a:lnTo>
                  <a:pt x="1681" y="3327"/>
                </a:lnTo>
                <a:lnTo>
                  <a:pt x="1678" y="3330"/>
                </a:lnTo>
                <a:lnTo>
                  <a:pt x="1674" y="3332"/>
                </a:lnTo>
                <a:lnTo>
                  <a:pt x="1669" y="3333"/>
                </a:lnTo>
                <a:lnTo>
                  <a:pt x="1669" y="3333"/>
                </a:lnTo>
                <a:lnTo>
                  <a:pt x="1664" y="3332"/>
                </a:lnTo>
                <a:lnTo>
                  <a:pt x="1661" y="3330"/>
                </a:lnTo>
                <a:lnTo>
                  <a:pt x="1658" y="3327"/>
                </a:lnTo>
                <a:lnTo>
                  <a:pt x="1656" y="3324"/>
                </a:lnTo>
                <a:lnTo>
                  <a:pt x="1655" y="3319"/>
                </a:lnTo>
                <a:lnTo>
                  <a:pt x="1661" y="2583"/>
                </a:lnTo>
                <a:lnTo>
                  <a:pt x="1662" y="2579"/>
                </a:lnTo>
                <a:lnTo>
                  <a:pt x="1664" y="2575"/>
                </a:lnTo>
                <a:lnTo>
                  <a:pt x="1667" y="2572"/>
                </a:lnTo>
                <a:lnTo>
                  <a:pt x="1671" y="2570"/>
                </a:lnTo>
                <a:lnTo>
                  <a:pt x="1676" y="2569"/>
                </a:lnTo>
                <a:close/>
                <a:moveTo>
                  <a:pt x="2290" y="2507"/>
                </a:moveTo>
                <a:lnTo>
                  <a:pt x="2297" y="2508"/>
                </a:lnTo>
                <a:lnTo>
                  <a:pt x="2303" y="2512"/>
                </a:lnTo>
                <a:lnTo>
                  <a:pt x="2418" y="2676"/>
                </a:lnTo>
                <a:lnTo>
                  <a:pt x="2420" y="2683"/>
                </a:lnTo>
                <a:lnTo>
                  <a:pt x="2419" y="2691"/>
                </a:lnTo>
                <a:lnTo>
                  <a:pt x="2414" y="2696"/>
                </a:lnTo>
                <a:lnTo>
                  <a:pt x="2409" y="2698"/>
                </a:lnTo>
                <a:lnTo>
                  <a:pt x="2405" y="2699"/>
                </a:lnTo>
                <a:lnTo>
                  <a:pt x="2402" y="2698"/>
                </a:lnTo>
                <a:lnTo>
                  <a:pt x="2399" y="2697"/>
                </a:lnTo>
                <a:lnTo>
                  <a:pt x="2396" y="2695"/>
                </a:lnTo>
                <a:lnTo>
                  <a:pt x="2394" y="2693"/>
                </a:lnTo>
                <a:lnTo>
                  <a:pt x="2279" y="2529"/>
                </a:lnTo>
                <a:lnTo>
                  <a:pt x="2277" y="2522"/>
                </a:lnTo>
                <a:lnTo>
                  <a:pt x="2278" y="2514"/>
                </a:lnTo>
                <a:lnTo>
                  <a:pt x="2283" y="2509"/>
                </a:lnTo>
                <a:lnTo>
                  <a:pt x="2290" y="2507"/>
                </a:lnTo>
                <a:close/>
                <a:moveTo>
                  <a:pt x="1098" y="2503"/>
                </a:moveTo>
                <a:lnTo>
                  <a:pt x="1105" y="2506"/>
                </a:lnTo>
                <a:lnTo>
                  <a:pt x="1110" y="2511"/>
                </a:lnTo>
                <a:lnTo>
                  <a:pt x="1111" y="2519"/>
                </a:lnTo>
                <a:lnTo>
                  <a:pt x="1108" y="2526"/>
                </a:lnTo>
                <a:lnTo>
                  <a:pt x="993" y="2689"/>
                </a:lnTo>
                <a:lnTo>
                  <a:pt x="990" y="2692"/>
                </a:lnTo>
                <a:lnTo>
                  <a:pt x="988" y="2693"/>
                </a:lnTo>
                <a:lnTo>
                  <a:pt x="985" y="2694"/>
                </a:lnTo>
                <a:lnTo>
                  <a:pt x="982" y="2695"/>
                </a:lnTo>
                <a:lnTo>
                  <a:pt x="978" y="2694"/>
                </a:lnTo>
                <a:lnTo>
                  <a:pt x="974" y="2692"/>
                </a:lnTo>
                <a:lnTo>
                  <a:pt x="969" y="2687"/>
                </a:lnTo>
                <a:lnTo>
                  <a:pt x="968" y="2679"/>
                </a:lnTo>
                <a:lnTo>
                  <a:pt x="970" y="2672"/>
                </a:lnTo>
                <a:lnTo>
                  <a:pt x="1085" y="2509"/>
                </a:lnTo>
                <a:lnTo>
                  <a:pt x="1091" y="2505"/>
                </a:lnTo>
                <a:lnTo>
                  <a:pt x="1098" y="2503"/>
                </a:lnTo>
                <a:close/>
                <a:moveTo>
                  <a:pt x="2386" y="2482"/>
                </a:moveTo>
                <a:lnTo>
                  <a:pt x="2393" y="2482"/>
                </a:lnTo>
                <a:lnTo>
                  <a:pt x="2398" y="2487"/>
                </a:lnTo>
                <a:lnTo>
                  <a:pt x="2719" y="2852"/>
                </a:lnTo>
                <a:lnTo>
                  <a:pt x="2722" y="2859"/>
                </a:lnTo>
                <a:lnTo>
                  <a:pt x="2721" y="2865"/>
                </a:lnTo>
                <a:lnTo>
                  <a:pt x="2718" y="2871"/>
                </a:lnTo>
                <a:lnTo>
                  <a:pt x="2714" y="2873"/>
                </a:lnTo>
                <a:lnTo>
                  <a:pt x="2711" y="2874"/>
                </a:lnTo>
                <a:lnTo>
                  <a:pt x="2707" y="2875"/>
                </a:lnTo>
                <a:lnTo>
                  <a:pt x="2704" y="2874"/>
                </a:lnTo>
                <a:lnTo>
                  <a:pt x="2700" y="2873"/>
                </a:lnTo>
                <a:lnTo>
                  <a:pt x="2697" y="2870"/>
                </a:lnTo>
                <a:lnTo>
                  <a:pt x="2377" y="2505"/>
                </a:lnTo>
                <a:lnTo>
                  <a:pt x="2374" y="2499"/>
                </a:lnTo>
                <a:lnTo>
                  <a:pt x="2374" y="2492"/>
                </a:lnTo>
                <a:lnTo>
                  <a:pt x="2378" y="2486"/>
                </a:lnTo>
                <a:lnTo>
                  <a:pt x="2386" y="2482"/>
                </a:lnTo>
                <a:close/>
                <a:moveTo>
                  <a:pt x="963" y="2471"/>
                </a:moveTo>
                <a:lnTo>
                  <a:pt x="971" y="2474"/>
                </a:lnTo>
                <a:lnTo>
                  <a:pt x="974" y="2480"/>
                </a:lnTo>
                <a:lnTo>
                  <a:pt x="975" y="2488"/>
                </a:lnTo>
                <a:lnTo>
                  <a:pt x="972" y="2494"/>
                </a:lnTo>
                <a:lnTo>
                  <a:pt x="646" y="2854"/>
                </a:lnTo>
                <a:lnTo>
                  <a:pt x="643" y="2857"/>
                </a:lnTo>
                <a:lnTo>
                  <a:pt x="639" y="2858"/>
                </a:lnTo>
                <a:lnTo>
                  <a:pt x="636" y="2859"/>
                </a:lnTo>
                <a:lnTo>
                  <a:pt x="632" y="2858"/>
                </a:lnTo>
                <a:lnTo>
                  <a:pt x="628" y="2857"/>
                </a:lnTo>
                <a:lnTo>
                  <a:pt x="625" y="2855"/>
                </a:lnTo>
                <a:lnTo>
                  <a:pt x="622" y="2848"/>
                </a:lnTo>
                <a:lnTo>
                  <a:pt x="621" y="2841"/>
                </a:lnTo>
                <a:lnTo>
                  <a:pt x="624" y="2835"/>
                </a:lnTo>
                <a:lnTo>
                  <a:pt x="950" y="2475"/>
                </a:lnTo>
                <a:lnTo>
                  <a:pt x="956" y="2471"/>
                </a:lnTo>
                <a:lnTo>
                  <a:pt x="963" y="2471"/>
                </a:lnTo>
                <a:close/>
                <a:moveTo>
                  <a:pt x="2115" y="2465"/>
                </a:moveTo>
                <a:lnTo>
                  <a:pt x="2122" y="2468"/>
                </a:lnTo>
                <a:lnTo>
                  <a:pt x="2127" y="2473"/>
                </a:lnTo>
                <a:lnTo>
                  <a:pt x="2464" y="3127"/>
                </a:lnTo>
                <a:lnTo>
                  <a:pt x="2466" y="3134"/>
                </a:lnTo>
                <a:lnTo>
                  <a:pt x="2464" y="3140"/>
                </a:lnTo>
                <a:lnTo>
                  <a:pt x="2458" y="3145"/>
                </a:lnTo>
                <a:lnTo>
                  <a:pt x="2455" y="3146"/>
                </a:lnTo>
                <a:lnTo>
                  <a:pt x="2452" y="3147"/>
                </a:lnTo>
                <a:lnTo>
                  <a:pt x="2449" y="3146"/>
                </a:lnTo>
                <a:lnTo>
                  <a:pt x="2445" y="3145"/>
                </a:lnTo>
                <a:lnTo>
                  <a:pt x="2442" y="3143"/>
                </a:lnTo>
                <a:lnTo>
                  <a:pt x="2439" y="3139"/>
                </a:lnTo>
                <a:lnTo>
                  <a:pt x="2102" y="2486"/>
                </a:lnTo>
                <a:lnTo>
                  <a:pt x="2100" y="2478"/>
                </a:lnTo>
                <a:lnTo>
                  <a:pt x="2102" y="2472"/>
                </a:lnTo>
                <a:lnTo>
                  <a:pt x="2109" y="2467"/>
                </a:lnTo>
                <a:lnTo>
                  <a:pt x="2115" y="2465"/>
                </a:lnTo>
                <a:close/>
                <a:moveTo>
                  <a:pt x="1237" y="2458"/>
                </a:moveTo>
                <a:lnTo>
                  <a:pt x="1245" y="2460"/>
                </a:lnTo>
                <a:lnTo>
                  <a:pt x="1250" y="2465"/>
                </a:lnTo>
                <a:lnTo>
                  <a:pt x="1252" y="2471"/>
                </a:lnTo>
                <a:lnTo>
                  <a:pt x="1251" y="2478"/>
                </a:lnTo>
                <a:lnTo>
                  <a:pt x="901" y="3127"/>
                </a:lnTo>
                <a:lnTo>
                  <a:pt x="899" y="3130"/>
                </a:lnTo>
                <a:lnTo>
                  <a:pt x="896" y="3132"/>
                </a:lnTo>
                <a:lnTo>
                  <a:pt x="893" y="3134"/>
                </a:lnTo>
                <a:lnTo>
                  <a:pt x="889" y="3134"/>
                </a:lnTo>
                <a:lnTo>
                  <a:pt x="886" y="3134"/>
                </a:lnTo>
                <a:lnTo>
                  <a:pt x="883" y="3133"/>
                </a:lnTo>
                <a:lnTo>
                  <a:pt x="878" y="3128"/>
                </a:lnTo>
                <a:lnTo>
                  <a:pt x="876" y="3121"/>
                </a:lnTo>
                <a:lnTo>
                  <a:pt x="878" y="3113"/>
                </a:lnTo>
                <a:lnTo>
                  <a:pt x="1226" y="2465"/>
                </a:lnTo>
                <a:lnTo>
                  <a:pt x="1231" y="2460"/>
                </a:lnTo>
                <a:lnTo>
                  <a:pt x="1237" y="2458"/>
                </a:lnTo>
                <a:close/>
                <a:moveTo>
                  <a:pt x="2477" y="2350"/>
                </a:moveTo>
                <a:lnTo>
                  <a:pt x="2483" y="2354"/>
                </a:lnTo>
                <a:lnTo>
                  <a:pt x="2632" y="2488"/>
                </a:lnTo>
                <a:lnTo>
                  <a:pt x="2636" y="2494"/>
                </a:lnTo>
                <a:lnTo>
                  <a:pt x="2636" y="2501"/>
                </a:lnTo>
                <a:lnTo>
                  <a:pt x="2633" y="2507"/>
                </a:lnTo>
                <a:lnTo>
                  <a:pt x="2630" y="2510"/>
                </a:lnTo>
                <a:lnTo>
                  <a:pt x="2626" y="2511"/>
                </a:lnTo>
                <a:lnTo>
                  <a:pt x="2622" y="2512"/>
                </a:lnTo>
                <a:lnTo>
                  <a:pt x="2618" y="2511"/>
                </a:lnTo>
                <a:lnTo>
                  <a:pt x="2615" y="2510"/>
                </a:lnTo>
                <a:lnTo>
                  <a:pt x="2613" y="2508"/>
                </a:lnTo>
                <a:lnTo>
                  <a:pt x="2464" y="2374"/>
                </a:lnTo>
                <a:lnTo>
                  <a:pt x="2460" y="2368"/>
                </a:lnTo>
                <a:lnTo>
                  <a:pt x="2460" y="2361"/>
                </a:lnTo>
                <a:lnTo>
                  <a:pt x="2463" y="2355"/>
                </a:lnTo>
                <a:lnTo>
                  <a:pt x="2469" y="2350"/>
                </a:lnTo>
                <a:lnTo>
                  <a:pt x="2477" y="2350"/>
                </a:lnTo>
                <a:close/>
                <a:moveTo>
                  <a:pt x="913" y="2346"/>
                </a:moveTo>
                <a:lnTo>
                  <a:pt x="920" y="2346"/>
                </a:lnTo>
                <a:lnTo>
                  <a:pt x="926" y="2350"/>
                </a:lnTo>
                <a:lnTo>
                  <a:pt x="929" y="2357"/>
                </a:lnTo>
                <a:lnTo>
                  <a:pt x="929" y="2364"/>
                </a:lnTo>
                <a:lnTo>
                  <a:pt x="925" y="2370"/>
                </a:lnTo>
                <a:lnTo>
                  <a:pt x="775" y="2503"/>
                </a:lnTo>
                <a:lnTo>
                  <a:pt x="773" y="2505"/>
                </a:lnTo>
                <a:lnTo>
                  <a:pt x="769" y="2506"/>
                </a:lnTo>
                <a:lnTo>
                  <a:pt x="766" y="2506"/>
                </a:lnTo>
                <a:lnTo>
                  <a:pt x="763" y="2506"/>
                </a:lnTo>
                <a:lnTo>
                  <a:pt x="759" y="2504"/>
                </a:lnTo>
                <a:lnTo>
                  <a:pt x="756" y="2502"/>
                </a:lnTo>
                <a:lnTo>
                  <a:pt x="752" y="2495"/>
                </a:lnTo>
                <a:lnTo>
                  <a:pt x="752" y="2489"/>
                </a:lnTo>
                <a:lnTo>
                  <a:pt x="757" y="2482"/>
                </a:lnTo>
                <a:lnTo>
                  <a:pt x="907" y="2349"/>
                </a:lnTo>
                <a:lnTo>
                  <a:pt x="913" y="2346"/>
                </a:lnTo>
                <a:close/>
                <a:moveTo>
                  <a:pt x="2456" y="2169"/>
                </a:moveTo>
                <a:lnTo>
                  <a:pt x="2463" y="2172"/>
                </a:lnTo>
                <a:lnTo>
                  <a:pt x="3067" y="2594"/>
                </a:lnTo>
                <a:lnTo>
                  <a:pt x="3071" y="2600"/>
                </a:lnTo>
                <a:lnTo>
                  <a:pt x="3072" y="2606"/>
                </a:lnTo>
                <a:lnTo>
                  <a:pt x="3070" y="2613"/>
                </a:lnTo>
                <a:lnTo>
                  <a:pt x="3068" y="2616"/>
                </a:lnTo>
                <a:lnTo>
                  <a:pt x="3065" y="2619"/>
                </a:lnTo>
                <a:lnTo>
                  <a:pt x="3062" y="2620"/>
                </a:lnTo>
                <a:lnTo>
                  <a:pt x="3059" y="2620"/>
                </a:lnTo>
                <a:lnTo>
                  <a:pt x="3055" y="2619"/>
                </a:lnTo>
                <a:lnTo>
                  <a:pt x="3050" y="2616"/>
                </a:lnTo>
                <a:lnTo>
                  <a:pt x="2447" y="2195"/>
                </a:lnTo>
                <a:lnTo>
                  <a:pt x="2442" y="2190"/>
                </a:lnTo>
                <a:lnTo>
                  <a:pt x="2441" y="2182"/>
                </a:lnTo>
                <a:lnTo>
                  <a:pt x="2444" y="2175"/>
                </a:lnTo>
                <a:lnTo>
                  <a:pt x="2449" y="2170"/>
                </a:lnTo>
                <a:lnTo>
                  <a:pt x="2456" y="2169"/>
                </a:lnTo>
                <a:close/>
                <a:moveTo>
                  <a:pt x="902" y="2157"/>
                </a:moveTo>
                <a:lnTo>
                  <a:pt x="909" y="2158"/>
                </a:lnTo>
                <a:lnTo>
                  <a:pt x="915" y="2163"/>
                </a:lnTo>
                <a:lnTo>
                  <a:pt x="917" y="2169"/>
                </a:lnTo>
                <a:lnTo>
                  <a:pt x="916" y="2176"/>
                </a:lnTo>
                <a:lnTo>
                  <a:pt x="911" y="2182"/>
                </a:lnTo>
                <a:lnTo>
                  <a:pt x="300" y="2594"/>
                </a:lnTo>
                <a:lnTo>
                  <a:pt x="296" y="2596"/>
                </a:lnTo>
                <a:lnTo>
                  <a:pt x="293" y="2597"/>
                </a:lnTo>
                <a:lnTo>
                  <a:pt x="288" y="2596"/>
                </a:lnTo>
                <a:lnTo>
                  <a:pt x="285" y="2595"/>
                </a:lnTo>
                <a:lnTo>
                  <a:pt x="283" y="2593"/>
                </a:lnTo>
                <a:lnTo>
                  <a:pt x="280" y="2591"/>
                </a:lnTo>
                <a:lnTo>
                  <a:pt x="278" y="2583"/>
                </a:lnTo>
                <a:lnTo>
                  <a:pt x="279" y="2576"/>
                </a:lnTo>
                <a:lnTo>
                  <a:pt x="284" y="2571"/>
                </a:lnTo>
                <a:lnTo>
                  <a:pt x="895" y="2159"/>
                </a:lnTo>
                <a:lnTo>
                  <a:pt x="902" y="2157"/>
                </a:lnTo>
                <a:close/>
                <a:moveTo>
                  <a:pt x="2620" y="2132"/>
                </a:moveTo>
                <a:lnTo>
                  <a:pt x="2628" y="2134"/>
                </a:lnTo>
                <a:lnTo>
                  <a:pt x="2805" y="2226"/>
                </a:lnTo>
                <a:lnTo>
                  <a:pt x="2811" y="2230"/>
                </a:lnTo>
                <a:lnTo>
                  <a:pt x="2813" y="2237"/>
                </a:lnTo>
                <a:lnTo>
                  <a:pt x="2812" y="2244"/>
                </a:lnTo>
                <a:lnTo>
                  <a:pt x="2809" y="2247"/>
                </a:lnTo>
                <a:lnTo>
                  <a:pt x="2805" y="2249"/>
                </a:lnTo>
                <a:lnTo>
                  <a:pt x="2802" y="2252"/>
                </a:lnTo>
                <a:lnTo>
                  <a:pt x="2798" y="2252"/>
                </a:lnTo>
                <a:lnTo>
                  <a:pt x="2795" y="2252"/>
                </a:lnTo>
                <a:lnTo>
                  <a:pt x="2792" y="2250"/>
                </a:lnTo>
                <a:lnTo>
                  <a:pt x="2614" y="2159"/>
                </a:lnTo>
                <a:lnTo>
                  <a:pt x="2609" y="2154"/>
                </a:lnTo>
                <a:lnTo>
                  <a:pt x="2607" y="2146"/>
                </a:lnTo>
                <a:lnTo>
                  <a:pt x="2609" y="2139"/>
                </a:lnTo>
                <a:lnTo>
                  <a:pt x="2613" y="2134"/>
                </a:lnTo>
                <a:lnTo>
                  <a:pt x="2620" y="2132"/>
                </a:lnTo>
                <a:close/>
                <a:moveTo>
                  <a:pt x="770" y="2127"/>
                </a:moveTo>
                <a:lnTo>
                  <a:pt x="777" y="2129"/>
                </a:lnTo>
                <a:lnTo>
                  <a:pt x="781" y="2134"/>
                </a:lnTo>
                <a:lnTo>
                  <a:pt x="784" y="2141"/>
                </a:lnTo>
                <a:lnTo>
                  <a:pt x="781" y="2148"/>
                </a:lnTo>
                <a:lnTo>
                  <a:pt x="775" y="2154"/>
                </a:lnTo>
                <a:lnTo>
                  <a:pt x="597" y="2244"/>
                </a:lnTo>
                <a:lnTo>
                  <a:pt x="594" y="2245"/>
                </a:lnTo>
                <a:lnTo>
                  <a:pt x="591" y="2245"/>
                </a:lnTo>
                <a:lnTo>
                  <a:pt x="587" y="2245"/>
                </a:lnTo>
                <a:lnTo>
                  <a:pt x="584" y="2243"/>
                </a:lnTo>
                <a:lnTo>
                  <a:pt x="581" y="2241"/>
                </a:lnTo>
                <a:lnTo>
                  <a:pt x="579" y="2238"/>
                </a:lnTo>
                <a:lnTo>
                  <a:pt x="577" y="2231"/>
                </a:lnTo>
                <a:lnTo>
                  <a:pt x="579" y="2224"/>
                </a:lnTo>
                <a:lnTo>
                  <a:pt x="585" y="2220"/>
                </a:lnTo>
                <a:lnTo>
                  <a:pt x="763" y="2128"/>
                </a:lnTo>
                <a:lnTo>
                  <a:pt x="770" y="2127"/>
                </a:lnTo>
                <a:close/>
                <a:moveTo>
                  <a:pt x="2681" y="2061"/>
                </a:moveTo>
                <a:lnTo>
                  <a:pt x="2689" y="2062"/>
                </a:lnTo>
                <a:lnTo>
                  <a:pt x="3142" y="2237"/>
                </a:lnTo>
                <a:lnTo>
                  <a:pt x="3148" y="2241"/>
                </a:lnTo>
                <a:lnTo>
                  <a:pt x="3151" y="2247"/>
                </a:lnTo>
                <a:lnTo>
                  <a:pt x="3151" y="2255"/>
                </a:lnTo>
                <a:lnTo>
                  <a:pt x="3148" y="2259"/>
                </a:lnTo>
                <a:lnTo>
                  <a:pt x="3144" y="2262"/>
                </a:lnTo>
                <a:lnTo>
                  <a:pt x="3141" y="2263"/>
                </a:lnTo>
                <a:lnTo>
                  <a:pt x="3137" y="2264"/>
                </a:lnTo>
                <a:lnTo>
                  <a:pt x="3134" y="2264"/>
                </a:lnTo>
                <a:lnTo>
                  <a:pt x="3132" y="2263"/>
                </a:lnTo>
                <a:lnTo>
                  <a:pt x="2678" y="2088"/>
                </a:lnTo>
                <a:lnTo>
                  <a:pt x="2673" y="2083"/>
                </a:lnTo>
                <a:lnTo>
                  <a:pt x="2670" y="2077"/>
                </a:lnTo>
                <a:lnTo>
                  <a:pt x="2671" y="2070"/>
                </a:lnTo>
                <a:lnTo>
                  <a:pt x="2675" y="2064"/>
                </a:lnTo>
                <a:lnTo>
                  <a:pt x="2681" y="2061"/>
                </a:lnTo>
                <a:close/>
                <a:moveTo>
                  <a:pt x="1697" y="2053"/>
                </a:moveTo>
                <a:lnTo>
                  <a:pt x="1685" y="2059"/>
                </a:lnTo>
                <a:lnTo>
                  <a:pt x="1638" y="2080"/>
                </a:lnTo>
                <a:lnTo>
                  <a:pt x="1592" y="2097"/>
                </a:lnTo>
                <a:lnTo>
                  <a:pt x="1545" y="2109"/>
                </a:lnTo>
                <a:lnTo>
                  <a:pt x="1527" y="2112"/>
                </a:lnTo>
                <a:lnTo>
                  <a:pt x="1552" y="2138"/>
                </a:lnTo>
                <a:lnTo>
                  <a:pt x="1582" y="2161"/>
                </a:lnTo>
                <a:lnTo>
                  <a:pt x="1614" y="2177"/>
                </a:lnTo>
                <a:lnTo>
                  <a:pt x="1647" y="2188"/>
                </a:lnTo>
                <a:lnTo>
                  <a:pt x="1682" y="2191"/>
                </a:lnTo>
                <a:lnTo>
                  <a:pt x="1716" y="2188"/>
                </a:lnTo>
                <a:lnTo>
                  <a:pt x="1749" y="2177"/>
                </a:lnTo>
                <a:lnTo>
                  <a:pt x="1781" y="2161"/>
                </a:lnTo>
                <a:lnTo>
                  <a:pt x="1812" y="2138"/>
                </a:lnTo>
                <a:lnTo>
                  <a:pt x="1840" y="2109"/>
                </a:lnTo>
                <a:lnTo>
                  <a:pt x="1843" y="2105"/>
                </a:lnTo>
                <a:lnTo>
                  <a:pt x="1834" y="2103"/>
                </a:lnTo>
                <a:lnTo>
                  <a:pt x="1788" y="2091"/>
                </a:lnTo>
                <a:lnTo>
                  <a:pt x="1742" y="2073"/>
                </a:lnTo>
                <a:lnTo>
                  <a:pt x="1697" y="2053"/>
                </a:lnTo>
                <a:close/>
                <a:moveTo>
                  <a:pt x="674" y="2045"/>
                </a:moveTo>
                <a:lnTo>
                  <a:pt x="681" y="2048"/>
                </a:lnTo>
                <a:lnTo>
                  <a:pt x="685" y="2055"/>
                </a:lnTo>
                <a:lnTo>
                  <a:pt x="685" y="2062"/>
                </a:lnTo>
                <a:lnTo>
                  <a:pt x="683" y="2068"/>
                </a:lnTo>
                <a:lnTo>
                  <a:pt x="677" y="2072"/>
                </a:lnTo>
                <a:lnTo>
                  <a:pt x="221" y="2240"/>
                </a:lnTo>
                <a:lnTo>
                  <a:pt x="218" y="2240"/>
                </a:lnTo>
                <a:lnTo>
                  <a:pt x="216" y="2240"/>
                </a:lnTo>
                <a:lnTo>
                  <a:pt x="212" y="2240"/>
                </a:lnTo>
                <a:lnTo>
                  <a:pt x="208" y="2238"/>
                </a:lnTo>
                <a:lnTo>
                  <a:pt x="205" y="2235"/>
                </a:lnTo>
                <a:lnTo>
                  <a:pt x="203" y="2232"/>
                </a:lnTo>
                <a:lnTo>
                  <a:pt x="202" y="2224"/>
                </a:lnTo>
                <a:lnTo>
                  <a:pt x="205" y="2218"/>
                </a:lnTo>
                <a:lnTo>
                  <a:pt x="211" y="2213"/>
                </a:lnTo>
                <a:lnTo>
                  <a:pt x="667" y="2045"/>
                </a:lnTo>
                <a:lnTo>
                  <a:pt x="674" y="2045"/>
                </a:lnTo>
                <a:close/>
                <a:moveTo>
                  <a:pt x="1783" y="1966"/>
                </a:moveTo>
                <a:lnTo>
                  <a:pt x="1742" y="1969"/>
                </a:lnTo>
                <a:lnTo>
                  <a:pt x="1682" y="1971"/>
                </a:lnTo>
                <a:lnTo>
                  <a:pt x="1621" y="1969"/>
                </a:lnTo>
                <a:lnTo>
                  <a:pt x="1613" y="1969"/>
                </a:lnTo>
                <a:lnTo>
                  <a:pt x="1616" y="1971"/>
                </a:lnTo>
                <a:lnTo>
                  <a:pt x="1660" y="2000"/>
                </a:lnTo>
                <a:lnTo>
                  <a:pt x="1697" y="2021"/>
                </a:lnTo>
                <a:lnTo>
                  <a:pt x="1719" y="2008"/>
                </a:lnTo>
                <a:lnTo>
                  <a:pt x="1763" y="1980"/>
                </a:lnTo>
                <a:lnTo>
                  <a:pt x="1783" y="1966"/>
                </a:lnTo>
                <a:close/>
                <a:moveTo>
                  <a:pt x="1429" y="1937"/>
                </a:moveTo>
                <a:lnTo>
                  <a:pt x="1432" y="1947"/>
                </a:lnTo>
                <a:lnTo>
                  <a:pt x="1451" y="1994"/>
                </a:lnTo>
                <a:lnTo>
                  <a:pt x="1473" y="2037"/>
                </a:lnTo>
                <a:lnTo>
                  <a:pt x="1497" y="2075"/>
                </a:lnTo>
                <a:lnTo>
                  <a:pt x="1506" y="2088"/>
                </a:lnTo>
                <a:lnTo>
                  <a:pt x="1541" y="2081"/>
                </a:lnTo>
                <a:lnTo>
                  <a:pt x="1585" y="2070"/>
                </a:lnTo>
                <a:lnTo>
                  <a:pt x="1629" y="2054"/>
                </a:lnTo>
                <a:lnTo>
                  <a:pt x="1667" y="2036"/>
                </a:lnTo>
                <a:lnTo>
                  <a:pt x="1648" y="2025"/>
                </a:lnTo>
                <a:lnTo>
                  <a:pt x="1600" y="1995"/>
                </a:lnTo>
                <a:lnTo>
                  <a:pt x="1558" y="1964"/>
                </a:lnTo>
                <a:lnTo>
                  <a:pt x="1506" y="1956"/>
                </a:lnTo>
                <a:lnTo>
                  <a:pt x="1452" y="1944"/>
                </a:lnTo>
                <a:lnTo>
                  <a:pt x="1429" y="1937"/>
                </a:lnTo>
                <a:close/>
                <a:moveTo>
                  <a:pt x="1934" y="1937"/>
                </a:moveTo>
                <a:lnTo>
                  <a:pt x="1910" y="1944"/>
                </a:lnTo>
                <a:lnTo>
                  <a:pt x="1856" y="1956"/>
                </a:lnTo>
                <a:lnTo>
                  <a:pt x="1839" y="1959"/>
                </a:lnTo>
                <a:lnTo>
                  <a:pt x="1823" y="1971"/>
                </a:lnTo>
                <a:lnTo>
                  <a:pt x="1778" y="2004"/>
                </a:lnTo>
                <a:lnTo>
                  <a:pt x="1731" y="2034"/>
                </a:lnTo>
                <a:lnTo>
                  <a:pt x="1727" y="2036"/>
                </a:lnTo>
                <a:lnTo>
                  <a:pt x="1750" y="2046"/>
                </a:lnTo>
                <a:lnTo>
                  <a:pt x="1794" y="2063"/>
                </a:lnTo>
                <a:lnTo>
                  <a:pt x="1838" y="2075"/>
                </a:lnTo>
                <a:lnTo>
                  <a:pt x="1863" y="2079"/>
                </a:lnTo>
                <a:lnTo>
                  <a:pt x="1867" y="2075"/>
                </a:lnTo>
                <a:lnTo>
                  <a:pt x="1891" y="2037"/>
                </a:lnTo>
                <a:lnTo>
                  <a:pt x="1912" y="1994"/>
                </a:lnTo>
                <a:lnTo>
                  <a:pt x="1931" y="1947"/>
                </a:lnTo>
                <a:lnTo>
                  <a:pt x="1934" y="1937"/>
                </a:lnTo>
                <a:close/>
                <a:moveTo>
                  <a:pt x="2713" y="1911"/>
                </a:moveTo>
                <a:lnTo>
                  <a:pt x="2907" y="1961"/>
                </a:lnTo>
                <a:lnTo>
                  <a:pt x="2914" y="1964"/>
                </a:lnTo>
                <a:lnTo>
                  <a:pt x="2917" y="1970"/>
                </a:lnTo>
                <a:lnTo>
                  <a:pt x="2917" y="1977"/>
                </a:lnTo>
                <a:lnTo>
                  <a:pt x="2916" y="1981"/>
                </a:lnTo>
                <a:lnTo>
                  <a:pt x="2914" y="1983"/>
                </a:lnTo>
                <a:lnTo>
                  <a:pt x="2911" y="1987"/>
                </a:lnTo>
                <a:lnTo>
                  <a:pt x="2907" y="1988"/>
                </a:lnTo>
                <a:lnTo>
                  <a:pt x="2904" y="1988"/>
                </a:lnTo>
                <a:lnTo>
                  <a:pt x="2901" y="1988"/>
                </a:lnTo>
                <a:lnTo>
                  <a:pt x="2706" y="1938"/>
                </a:lnTo>
                <a:lnTo>
                  <a:pt x="2700" y="1935"/>
                </a:lnTo>
                <a:lnTo>
                  <a:pt x="2696" y="1929"/>
                </a:lnTo>
                <a:lnTo>
                  <a:pt x="2696" y="1922"/>
                </a:lnTo>
                <a:lnTo>
                  <a:pt x="2700" y="1914"/>
                </a:lnTo>
                <a:lnTo>
                  <a:pt x="2706" y="1911"/>
                </a:lnTo>
                <a:lnTo>
                  <a:pt x="2713" y="1911"/>
                </a:lnTo>
                <a:close/>
                <a:moveTo>
                  <a:pt x="678" y="1905"/>
                </a:moveTo>
                <a:lnTo>
                  <a:pt x="685" y="1905"/>
                </a:lnTo>
                <a:lnTo>
                  <a:pt x="692" y="1909"/>
                </a:lnTo>
                <a:lnTo>
                  <a:pt x="696" y="1915"/>
                </a:lnTo>
                <a:lnTo>
                  <a:pt x="696" y="1923"/>
                </a:lnTo>
                <a:lnTo>
                  <a:pt x="692" y="1929"/>
                </a:lnTo>
                <a:lnTo>
                  <a:pt x="685" y="1932"/>
                </a:lnTo>
                <a:lnTo>
                  <a:pt x="491" y="1980"/>
                </a:lnTo>
                <a:lnTo>
                  <a:pt x="488" y="1981"/>
                </a:lnTo>
                <a:lnTo>
                  <a:pt x="484" y="1980"/>
                </a:lnTo>
                <a:lnTo>
                  <a:pt x="481" y="1979"/>
                </a:lnTo>
                <a:lnTo>
                  <a:pt x="478" y="1977"/>
                </a:lnTo>
                <a:lnTo>
                  <a:pt x="475" y="1974"/>
                </a:lnTo>
                <a:lnTo>
                  <a:pt x="474" y="1970"/>
                </a:lnTo>
                <a:lnTo>
                  <a:pt x="474" y="1963"/>
                </a:lnTo>
                <a:lnTo>
                  <a:pt x="478" y="1957"/>
                </a:lnTo>
                <a:lnTo>
                  <a:pt x="485" y="1954"/>
                </a:lnTo>
                <a:lnTo>
                  <a:pt x="678" y="1905"/>
                </a:lnTo>
                <a:close/>
                <a:moveTo>
                  <a:pt x="2100" y="1866"/>
                </a:moveTo>
                <a:lnTo>
                  <a:pt x="2093" y="1870"/>
                </a:lnTo>
                <a:lnTo>
                  <a:pt x="2053" y="1893"/>
                </a:lnTo>
                <a:lnTo>
                  <a:pt x="2009" y="1912"/>
                </a:lnTo>
                <a:lnTo>
                  <a:pt x="1966" y="1928"/>
                </a:lnTo>
                <a:lnTo>
                  <a:pt x="1961" y="1945"/>
                </a:lnTo>
                <a:lnTo>
                  <a:pt x="1943" y="1993"/>
                </a:lnTo>
                <a:lnTo>
                  <a:pt x="1922" y="2036"/>
                </a:lnTo>
                <a:lnTo>
                  <a:pt x="1899" y="2076"/>
                </a:lnTo>
                <a:lnTo>
                  <a:pt x="1894" y="2083"/>
                </a:lnTo>
                <a:lnTo>
                  <a:pt x="1921" y="2086"/>
                </a:lnTo>
                <a:lnTo>
                  <a:pt x="1953" y="2083"/>
                </a:lnTo>
                <a:lnTo>
                  <a:pt x="1983" y="2077"/>
                </a:lnTo>
                <a:lnTo>
                  <a:pt x="2009" y="2068"/>
                </a:lnTo>
                <a:lnTo>
                  <a:pt x="2033" y="2055"/>
                </a:lnTo>
                <a:lnTo>
                  <a:pt x="2054" y="2037"/>
                </a:lnTo>
                <a:lnTo>
                  <a:pt x="2073" y="2015"/>
                </a:lnTo>
                <a:lnTo>
                  <a:pt x="2086" y="1991"/>
                </a:lnTo>
                <a:lnTo>
                  <a:pt x="2095" y="1962"/>
                </a:lnTo>
                <a:lnTo>
                  <a:pt x="2101" y="1932"/>
                </a:lnTo>
                <a:lnTo>
                  <a:pt x="2102" y="1899"/>
                </a:lnTo>
                <a:lnTo>
                  <a:pt x="2100" y="1866"/>
                </a:lnTo>
                <a:close/>
                <a:moveTo>
                  <a:pt x="1256" y="1861"/>
                </a:moveTo>
                <a:lnTo>
                  <a:pt x="1255" y="1893"/>
                </a:lnTo>
                <a:lnTo>
                  <a:pt x="1257" y="1927"/>
                </a:lnTo>
                <a:lnTo>
                  <a:pt x="1264" y="1959"/>
                </a:lnTo>
                <a:lnTo>
                  <a:pt x="1275" y="1988"/>
                </a:lnTo>
                <a:lnTo>
                  <a:pt x="1290" y="2014"/>
                </a:lnTo>
                <a:lnTo>
                  <a:pt x="1310" y="2037"/>
                </a:lnTo>
                <a:lnTo>
                  <a:pt x="1332" y="2057"/>
                </a:lnTo>
                <a:lnTo>
                  <a:pt x="1359" y="2072"/>
                </a:lnTo>
                <a:lnTo>
                  <a:pt x="1389" y="2082"/>
                </a:lnTo>
                <a:lnTo>
                  <a:pt x="1422" y="2090"/>
                </a:lnTo>
                <a:lnTo>
                  <a:pt x="1459" y="2092"/>
                </a:lnTo>
                <a:lnTo>
                  <a:pt x="1475" y="2091"/>
                </a:lnTo>
                <a:lnTo>
                  <a:pt x="1465" y="2076"/>
                </a:lnTo>
                <a:lnTo>
                  <a:pt x="1441" y="2036"/>
                </a:lnTo>
                <a:lnTo>
                  <a:pt x="1420" y="1993"/>
                </a:lnTo>
                <a:lnTo>
                  <a:pt x="1402" y="1945"/>
                </a:lnTo>
                <a:lnTo>
                  <a:pt x="1396" y="1928"/>
                </a:lnTo>
                <a:lnTo>
                  <a:pt x="1354" y="1912"/>
                </a:lnTo>
                <a:lnTo>
                  <a:pt x="1310" y="1893"/>
                </a:lnTo>
                <a:lnTo>
                  <a:pt x="1270" y="1870"/>
                </a:lnTo>
                <a:lnTo>
                  <a:pt x="1256" y="1861"/>
                </a:lnTo>
                <a:close/>
                <a:moveTo>
                  <a:pt x="1961" y="1840"/>
                </a:moveTo>
                <a:lnTo>
                  <a:pt x="1950" y="1854"/>
                </a:lnTo>
                <a:lnTo>
                  <a:pt x="1910" y="1895"/>
                </a:lnTo>
                <a:lnTo>
                  <a:pt x="1881" y="1922"/>
                </a:lnTo>
                <a:lnTo>
                  <a:pt x="1913" y="1915"/>
                </a:lnTo>
                <a:lnTo>
                  <a:pt x="1944" y="1906"/>
                </a:lnTo>
                <a:lnTo>
                  <a:pt x="1947" y="1897"/>
                </a:lnTo>
                <a:lnTo>
                  <a:pt x="1960" y="1843"/>
                </a:lnTo>
                <a:lnTo>
                  <a:pt x="1961" y="1840"/>
                </a:lnTo>
                <a:close/>
                <a:moveTo>
                  <a:pt x="1396" y="1806"/>
                </a:moveTo>
                <a:lnTo>
                  <a:pt x="1403" y="1843"/>
                </a:lnTo>
                <a:lnTo>
                  <a:pt x="1416" y="1897"/>
                </a:lnTo>
                <a:lnTo>
                  <a:pt x="1419" y="1906"/>
                </a:lnTo>
                <a:lnTo>
                  <a:pt x="1450" y="1915"/>
                </a:lnTo>
                <a:lnTo>
                  <a:pt x="1504" y="1927"/>
                </a:lnTo>
                <a:lnTo>
                  <a:pt x="1515" y="1929"/>
                </a:lnTo>
                <a:lnTo>
                  <a:pt x="1509" y="1923"/>
                </a:lnTo>
                <a:lnTo>
                  <a:pt x="1465" y="1882"/>
                </a:lnTo>
                <a:lnTo>
                  <a:pt x="1426" y="1841"/>
                </a:lnTo>
                <a:lnTo>
                  <a:pt x="1396" y="1806"/>
                </a:lnTo>
                <a:close/>
                <a:moveTo>
                  <a:pt x="2619" y="1749"/>
                </a:moveTo>
                <a:lnTo>
                  <a:pt x="3351" y="1843"/>
                </a:lnTo>
                <a:lnTo>
                  <a:pt x="3355" y="1844"/>
                </a:lnTo>
                <a:lnTo>
                  <a:pt x="3358" y="1847"/>
                </a:lnTo>
                <a:lnTo>
                  <a:pt x="3362" y="1851"/>
                </a:lnTo>
                <a:lnTo>
                  <a:pt x="3363" y="1855"/>
                </a:lnTo>
                <a:lnTo>
                  <a:pt x="3364" y="1859"/>
                </a:lnTo>
                <a:lnTo>
                  <a:pt x="3362" y="1863"/>
                </a:lnTo>
                <a:lnTo>
                  <a:pt x="3359" y="1866"/>
                </a:lnTo>
                <a:lnTo>
                  <a:pt x="3356" y="1869"/>
                </a:lnTo>
                <a:lnTo>
                  <a:pt x="3353" y="1870"/>
                </a:lnTo>
                <a:lnTo>
                  <a:pt x="3349" y="1871"/>
                </a:lnTo>
                <a:lnTo>
                  <a:pt x="3347" y="1871"/>
                </a:lnTo>
                <a:lnTo>
                  <a:pt x="2616" y="1777"/>
                </a:lnTo>
                <a:lnTo>
                  <a:pt x="2612" y="1776"/>
                </a:lnTo>
                <a:lnTo>
                  <a:pt x="2608" y="1774"/>
                </a:lnTo>
                <a:lnTo>
                  <a:pt x="2606" y="1770"/>
                </a:lnTo>
                <a:lnTo>
                  <a:pt x="2604" y="1766"/>
                </a:lnTo>
                <a:lnTo>
                  <a:pt x="2604" y="1762"/>
                </a:lnTo>
                <a:lnTo>
                  <a:pt x="2605" y="1758"/>
                </a:lnTo>
                <a:lnTo>
                  <a:pt x="2608" y="1754"/>
                </a:lnTo>
                <a:lnTo>
                  <a:pt x="2611" y="1752"/>
                </a:lnTo>
                <a:lnTo>
                  <a:pt x="2615" y="1749"/>
                </a:lnTo>
                <a:lnTo>
                  <a:pt x="2619" y="1749"/>
                </a:lnTo>
                <a:close/>
                <a:moveTo>
                  <a:pt x="745" y="1734"/>
                </a:moveTo>
                <a:lnTo>
                  <a:pt x="749" y="1734"/>
                </a:lnTo>
                <a:lnTo>
                  <a:pt x="754" y="1736"/>
                </a:lnTo>
                <a:lnTo>
                  <a:pt x="757" y="1738"/>
                </a:lnTo>
                <a:lnTo>
                  <a:pt x="760" y="1742"/>
                </a:lnTo>
                <a:lnTo>
                  <a:pt x="761" y="1746"/>
                </a:lnTo>
                <a:lnTo>
                  <a:pt x="761" y="1751"/>
                </a:lnTo>
                <a:lnTo>
                  <a:pt x="759" y="1755"/>
                </a:lnTo>
                <a:lnTo>
                  <a:pt x="757" y="1759"/>
                </a:lnTo>
                <a:lnTo>
                  <a:pt x="752" y="1761"/>
                </a:lnTo>
                <a:lnTo>
                  <a:pt x="748" y="1762"/>
                </a:lnTo>
                <a:lnTo>
                  <a:pt x="15" y="1843"/>
                </a:lnTo>
                <a:lnTo>
                  <a:pt x="14" y="1843"/>
                </a:lnTo>
                <a:lnTo>
                  <a:pt x="10" y="1842"/>
                </a:lnTo>
                <a:lnTo>
                  <a:pt x="6" y="1841"/>
                </a:lnTo>
                <a:lnTo>
                  <a:pt x="3" y="1838"/>
                </a:lnTo>
                <a:lnTo>
                  <a:pt x="1" y="1835"/>
                </a:lnTo>
                <a:lnTo>
                  <a:pt x="0" y="1831"/>
                </a:lnTo>
                <a:lnTo>
                  <a:pt x="0" y="1826"/>
                </a:lnTo>
                <a:lnTo>
                  <a:pt x="2" y="1823"/>
                </a:lnTo>
                <a:lnTo>
                  <a:pt x="4" y="1819"/>
                </a:lnTo>
                <a:lnTo>
                  <a:pt x="8" y="1816"/>
                </a:lnTo>
                <a:lnTo>
                  <a:pt x="12" y="1815"/>
                </a:lnTo>
                <a:lnTo>
                  <a:pt x="745" y="1734"/>
                </a:lnTo>
                <a:close/>
                <a:moveTo>
                  <a:pt x="2053" y="1711"/>
                </a:moveTo>
                <a:lnTo>
                  <a:pt x="2045" y="1725"/>
                </a:lnTo>
                <a:lnTo>
                  <a:pt x="2017" y="1768"/>
                </a:lnTo>
                <a:lnTo>
                  <a:pt x="1996" y="1796"/>
                </a:lnTo>
                <a:lnTo>
                  <a:pt x="1989" y="1840"/>
                </a:lnTo>
                <a:lnTo>
                  <a:pt x="1976" y="1894"/>
                </a:lnTo>
                <a:lnTo>
                  <a:pt x="1976" y="1895"/>
                </a:lnTo>
                <a:lnTo>
                  <a:pt x="2010" y="1882"/>
                </a:lnTo>
                <a:lnTo>
                  <a:pt x="2054" y="1862"/>
                </a:lnTo>
                <a:lnTo>
                  <a:pt x="2092" y="1839"/>
                </a:lnTo>
                <a:lnTo>
                  <a:pt x="2095" y="1837"/>
                </a:lnTo>
                <a:lnTo>
                  <a:pt x="2094" y="1828"/>
                </a:lnTo>
                <a:lnTo>
                  <a:pt x="2084" y="1790"/>
                </a:lnTo>
                <a:lnTo>
                  <a:pt x="2069" y="1751"/>
                </a:lnTo>
                <a:lnTo>
                  <a:pt x="2053" y="1711"/>
                </a:lnTo>
                <a:close/>
                <a:moveTo>
                  <a:pt x="1311" y="1679"/>
                </a:moveTo>
                <a:lnTo>
                  <a:pt x="1300" y="1701"/>
                </a:lnTo>
                <a:lnTo>
                  <a:pt x="1284" y="1741"/>
                </a:lnTo>
                <a:lnTo>
                  <a:pt x="1270" y="1781"/>
                </a:lnTo>
                <a:lnTo>
                  <a:pt x="1261" y="1820"/>
                </a:lnTo>
                <a:lnTo>
                  <a:pt x="1260" y="1831"/>
                </a:lnTo>
                <a:lnTo>
                  <a:pt x="1270" y="1839"/>
                </a:lnTo>
                <a:lnTo>
                  <a:pt x="1310" y="1862"/>
                </a:lnTo>
                <a:lnTo>
                  <a:pt x="1352" y="1882"/>
                </a:lnTo>
                <a:lnTo>
                  <a:pt x="1387" y="1895"/>
                </a:lnTo>
                <a:lnTo>
                  <a:pt x="1386" y="1894"/>
                </a:lnTo>
                <a:lnTo>
                  <a:pt x="1374" y="1840"/>
                </a:lnTo>
                <a:lnTo>
                  <a:pt x="1365" y="1785"/>
                </a:lnTo>
                <a:lnTo>
                  <a:pt x="1363" y="1762"/>
                </a:lnTo>
                <a:lnTo>
                  <a:pt x="1358" y="1756"/>
                </a:lnTo>
                <a:lnTo>
                  <a:pt x="1329" y="1712"/>
                </a:lnTo>
                <a:lnTo>
                  <a:pt x="1311" y="1679"/>
                </a:lnTo>
                <a:close/>
                <a:moveTo>
                  <a:pt x="2938" y="1646"/>
                </a:moveTo>
                <a:lnTo>
                  <a:pt x="2938" y="1646"/>
                </a:lnTo>
                <a:lnTo>
                  <a:pt x="2943" y="1646"/>
                </a:lnTo>
                <a:lnTo>
                  <a:pt x="2946" y="1648"/>
                </a:lnTo>
                <a:lnTo>
                  <a:pt x="2949" y="1652"/>
                </a:lnTo>
                <a:lnTo>
                  <a:pt x="2951" y="1656"/>
                </a:lnTo>
                <a:lnTo>
                  <a:pt x="2952" y="1660"/>
                </a:lnTo>
                <a:lnTo>
                  <a:pt x="2951" y="1664"/>
                </a:lnTo>
                <a:lnTo>
                  <a:pt x="2949" y="1668"/>
                </a:lnTo>
                <a:lnTo>
                  <a:pt x="2946" y="1671"/>
                </a:lnTo>
                <a:lnTo>
                  <a:pt x="2943" y="1673"/>
                </a:lnTo>
                <a:lnTo>
                  <a:pt x="2938" y="1674"/>
                </a:lnTo>
                <a:lnTo>
                  <a:pt x="2738" y="1675"/>
                </a:lnTo>
                <a:lnTo>
                  <a:pt x="2738" y="1675"/>
                </a:lnTo>
                <a:lnTo>
                  <a:pt x="2733" y="1674"/>
                </a:lnTo>
                <a:lnTo>
                  <a:pt x="2730" y="1672"/>
                </a:lnTo>
                <a:lnTo>
                  <a:pt x="2727" y="1669"/>
                </a:lnTo>
                <a:lnTo>
                  <a:pt x="2725" y="1666"/>
                </a:lnTo>
                <a:lnTo>
                  <a:pt x="2724" y="1661"/>
                </a:lnTo>
                <a:lnTo>
                  <a:pt x="2725" y="1657"/>
                </a:lnTo>
                <a:lnTo>
                  <a:pt x="2727" y="1653"/>
                </a:lnTo>
                <a:lnTo>
                  <a:pt x="2730" y="1649"/>
                </a:lnTo>
                <a:lnTo>
                  <a:pt x="2733" y="1647"/>
                </a:lnTo>
                <a:lnTo>
                  <a:pt x="2738" y="1647"/>
                </a:lnTo>
                <a:lnTo>
                  <a:pt x="2938" y="1646"/>
                </a:lnTo>
                <a:close/>
                <a:moveTo>
                  <a:pt x="455" y="1639"/>
                </a:moveTo>
                <a:lnTo>
                  <a:pt x="455" y="1639"/>
                </a:lnTo>
                <a:lnTo>
                  <a:pt x="655" y="1641"/>
                </a:lnTo>
                <a:lnTo>
                  <a:pt x="659" y="1642"/>
                </a:lnTo>
                <a:lnTo>
                  <a:pt x="664" y="1644"/>
                </a:lnTo>
                <a:lnTo>
                  <a:pt x="667" y="1647"/>
                </a:lnTo>
                <a:lnTo>
                  <a:pt x="669" y="1652"/>
                </a:lnTo>
                <a:lnTo>
                  <a:pt x="669" y="1656"/>
                </a:lnTo>
                <a:lnTo>
                  <a:pt x="669" y="1660"/>
                </a:lnTo>
                <a:lnTo>
                  <a:pt x="667" y="1664"/>
                </a:lnTo>
                <a:lnTo>
                  <a:pt x="664" y="1666"/>
                </a:lnTo>
                <a:lnTo>
                  <a:pt x="659" y="1669"/>
                </a:lnTo>
                <a:lnTo>
                  <a:pt x="655" y="1669"/>
                </a:lnTo>
                <a:lnTo>
                  <a:pt x="655" y="1669"/>
                </a:lnTo>
                <a:lnTo>
                  <a:pt x="455" y="1667"/>
                </a:lnTo>
                <a:lnTo>
                  <a:pt x="451" y="1666"/>
                </a:lnTo>
                <a:lnTo>
                  <a:pt x="447" y="1664"/>
                </a:lnTo>
                <a:lnTo>
                  <a:pt x="443" y="1661"/>
                </a:lnTo>
                <a:lnTo>
                  <a:pt x="441" y="1658"/>
                </a:lnTo>
                <a:lnTo>
                  <a:pt x="441" y="1653"/>
                </a:lnTo>
                <a:lnTo>
                  <a:pt x="441" y="1648"/>
                </a:lnTo>
                <a:lnTo>
                  <a:pt x="443" y="1644"/>
                </a:lnTo>
                <a:lnTo>
                  <a:pt x="447" y="1641"/>
                </a:lnTo>
                <a:lnTo>
                  <a:pt x="451" y="1640"/>
                </a:lnTo>
                <a:lnTo>
                  <a:pt x="455" y="1639"/>
                </a:lnTo>
                <a:close/>
                <a:moveTo>
                  <a:pt x="2004" y="1625"/>
                </a:moveTo>
                <a:lnTo>
                  <a:pt x="2005" y="1666"/>
                </a:lnTo>
                <a:lnTo>
                  <a:pt x="2003" y="1726"/>
                </a:lnTo>
                <a:lnTo>
                  <a:pt x="2002" y="1739"/>
                </a:lnTo>
                <a:lnTo>
                  <a:pt x="2019" y="1713"/>
                </a:lnTo>
                <a:lnTo>
                  <a:pt x="2037" y="1681"/>
                </a:lnTo>
                <a:lnTo>
                  <a:pt x="2032" y="1670"/>
                </a:lnTo>
                <a:lnTo>
                  <a:pt x="2007" y="1630"/>
                </a:lnTo>
                <a:lnTo>
                  <a:pt x="2004" y="1625"/>
                </a:lnTo>
                <a:close/>
                <a:moveTo>
                  <a:pt x="1360" y="1593"/>
                </a:moveTo>
                <a:lnTo>
                  <a:pt x="1344" y="1619"/>
                </a:lnTo>
                <a:lnTo>
                  <a:pt x="1326" y="1651"/>
                </a:lnTo>
                <a:lnTo>
                  <a:pt x="1331" y="1662"/>
                </a:lnTo>
                <a:lnTo>
                  <a:pt x="1356" y="1702"/>
                </a:lnTo>
                <a:lnTo>
                  <a:pt x="1359" y="1707"/>
                </a:lnTo>
                <a:lnTo>
                  <a:pt x="1357" y="1666"/>
                </a:lnTo>
                <a:lnTo>
                  <a:pt x="1359" y="1606"/>
                </a:lnTo>
                <a:lnTo>
                  <a:pt x="1360" y="1593"/>
                </a:lnTo>
                <a:close/>
                <a:moveTo>
                  <a:pt x="2127" y="1519"/>
                </a:moveTo>
                <a:lnTo>
                  <a:pt x="2121" y="1551"/>
                </a:lnTo>
                <a:lnTo>
                  <a:pt x="2108" y="1594"/>
                </a:lnTo>
                <a:lnTo>
                  <a:pt x="2090" y="1637"/>
                </a:lnTo>
                <a:lnTo>
                  <a:pt x="2069" y="1680"/>
                </a:lnTo>
                <a:lnTo>
                  <a:pt x="2068" y="1682"/>
                </a:lnTo>
                <a:lnTo>
                  <a:pt x="2080" y="1705"/>
                </a:lnTo>
                <a:lnTo>
                  <a:pt x="2098" y="1748"/>
                </a:lnTo>
                <a:lnTo>
                  <a:pt x="2112" y="1790"/>
                </a:lnTo>
                <a:lnTo>
                  <a:pt x="2119" y="1820"/>
                </a:lnTo>
                <a:lnTo>
                  <a:pt x="2126" y="1814"/>
                </a:lnTo>
                <a:lnTo>
                  <a:pt x="2154" y="1788"/>
                </a:lnTo>
                <a:lnTo>
                  <a:pt x="2177" y="1760"/>
                </a:lnTo>
                <a:lnTo>
                  <a:pt x="2194" y="1730"/>
                </a:lnTo>
                <a:lnTo>
                  <a:pt x="2205" y="1698"/>
                </a:lnTo>
                <a:lnTo>
                  <a:pt x="2208" y="1666"/>
                </a:lnTo>
                <a:lnTo>
                  <a:pt x="2205" y="1634"/>
                </a:lnTo>
                <a:lnTo>
                  <a:pt x="2194" y="1602"/>
                </a:lnTo>
                <a:lnTo>
                  <a:pt x="2177" y="1572"/>
                </a:lnTo>
                <a:lnTo>
                  <a:pt x="2154" y="1544"/>
                </a:lnTo>
                <a:lnTo>
                  <a:pt x="2127" y="1519"/>
                </a:lnTo>
                <a:close/>
                <a:moveTo>
                  <a:pt x="1245" y="1512"/>
                </a:moveTo>
                <a:lnTo>
                  <a:pt x="1237" y="1518"/>
                </a:lnTo>
                <a:lnTo>
                  <a:pt x="1208" y="1544"/>
                </a:lnTo>
                <a:lnTo>
                  <a:pt x="1186" y="1572"/>
                </a:lnTo>
                <a:lnTo>
                  <a:pt x="1169" y="1602"/>
                </a:lnTo>
                <a:lnTo>
                  <a:pt x="1159" y="1634"/>
                </a:lnTo>
                <a:lnTo>
                  <a:pt x="1155" y="1666"/>
                </a:lnTo>
                <a:lnTo>
                  <a:pt x="1159" y="1698"/>
                </a:lnTo>
                <a:lnTo>
                  <a:pt x="1169" y="1730"/>
                </a:lnTo>
                <a:lnTo>
                  <a:pt x="1186" y="1760"/>
                </a:lnTo>
                <a:lnTo>
                  <a:pt x="1208" y="1788"/>
                </a:lnTo>
                <a:lnTo>
                  <a:pt x="1235" y="1813"/>
                </a:lnTo>
                <a:lnTo>
                  <a:pt x="1242" y="1781"/>
                </a:lnTo>
                <a:lnTo>
                  <a:pt x="1256" y="1738"/>
                </a:lnTo>
                <a:lnTo>
                  <a:pt x="1272" y="1695"/>
                </a:lnTo>
                <a:lnTo>
                  <a:pt x="1293" y="1652"/>
                </a:lnTo>
                <a:lnTo>
                  <a:pt x="1294" y="1649"/>
                </a:lnTo>
                <a:lnTo>
                  <a:pt x="1283" y="1627"/>
                </a:lnTo>
                <a:lnTo>
                  <a:pt x="1265" y="1583"/>
                </a:lnTo>
                <a:lnTo>
                  <a:pt x="1252" y="1542"/>
                </a:lnTo>
                <a:lnTo>
                  <a:pt x="1245" y="1512"/>
                </a:lnTo>
                <a:close/>
                <a:moveTo>
                  <a:pt x="3230" y="1496"/>
                </a:moveTo>
                <a:lnTo>
                  <a:pt x="3234" y="1496"/>
                </a:lnTo>
                <a:lnTo>
                  <a:pt x="3239" y="1498"/>
                </a:lnTo>
                <a:lnTo>
                  <a:pt x="3243" y="1500"/>
                </a:lnTo>
                <a:lnTo>
                  <a:pt x="3245" y="1504"/>
                </a:lnTo>
                <a:lnTo>
                  <a:pt x="3246" y="1508"/>
                </a:lnTo>
                <a:lnTo>
                  <a:pt x="3246" y="1512"/>
                </a:lnTo>
                <a:lnTo>
                  <a:pt x="3244" y="1516"/>
                </a:lnTo>
                <a:lnTo>
                  <a:pt x="3242" y="1521"/>
                </a:lnTo>
                <a:lnTo>
                  <a:pt x="3237" y="1523"/>
                </a:lnTo>
                <a:lnTo>
                  <a:pt x="3233" y="1524"/>
                </a:lnTo>
                <a:lnTo>
                  <a:pt x="2751" y="1579"/>
                </a:lnTo>
                <a:lnTo>
                  <a:pt x="2749" y="1579"/>
                </a:lnTo>
                <a:lnTo>
                  <a:pt x="2745" y="1578"/>
                </a:lnTo>
                <a:lnTo>
                  <a:pt x="2741" y="1577"/>
                </a:lnTo>
                <a:lnTo>
                  <a:pt x="2738" y="1574"/>
                </a:lnTo>
                <a:lnTo>
                  <a:pt x="2736" y="1571"/>
                </a:lnTo>
                <a:lnTo>
                  <a:pt x="2735" y="1567"/>
                </a:lnTo>
                <a:lnTo>
                  <a:pt x="2735" y="1563"/>
                </a:lnTo>
                <a:lnTo>
                  <a:pt x="2737" y="1559"/>
                </a:lnTo>
                <a:lnTo>
                  <a:pt x="2739" y="1555"/>
                </a:lnTo>
                <a:lnTo>
                  <a:pt x="2743" y="1553"/>
                </a:lnTo>
                <a:lnTo>
                  <a:pt x="2748" y="1552"/>
                </a:lnTo>
                <a:lnTo>
                  <a:pt x="3230" y="1496"/>
                </a:lnTo>
                <a:close/>
                <a:moveTo>
                  <a:pt x="134" y="1471"/>
                </a:moveTo>
                <a:lnTo>
                  <a:pt x="616" y="1534"/>
                </a:lnTo>
                <a:lnTo>
                  <a:pt x="621" y="1536"/>
                </a:lnTo>
                <a:lnTo>
                  <a:pt x="624" y="1538"/>
                </a:lnTo>
                <a:lnTo>
                  <a:pt x="627" y="1541"/>
                </a:lnTo>
                <a:lnTo>
                  <a:pt x="628" y="1545"/>
                </a:lnTo>
                <a:lnTo>
                  <a:pt x="628" y="1551"/>
                </a:lnTo>
                <a:lnTo>
                  <a:pt x="627" y="1555"/>
                </a:lnTo>
                <a:lnTo>
                  <a:pt x="625" y="1558"/>
                </a:lnTo>
                <a:lnTo>
                  <a:pt x="622" y="1560"/>
                </a:lnTo>
                <a:lnTo>
                  <a:pt x="619" y="1562"/>
                </a:lnTo>
                <a:lnTo>
                  <a:pt x="615" y="1562"/>
                </a:lnTo>
                <a:lnTo>
                  <a:pt x="613" y="1562"/>
                </a:lnTo>
                <a:lnTo>
                  <a:pt x="131" y="1499"/>
                </a:lnTo>
                <a:lnTo>
                  <a:pt x="127" y="1498"/>
                </a:lnTo>
                <a:lnTo>
                  <a:pt x="123" y="1495"/>
                </a:lnTo>
                <a:lnTo>
                  <a:pt x="121" y="1492"/>
                </a:lnTo>
                <a:lnTo>
                  <a:pt x="119" y="1488"/>
                </a:lnTo>
                <a:lnTo>
                  <a:pt x="119" y="1483"/>
                </a:lnTo>
                <a:lnTo>
                  <a:pt x="120" y="1479"/>
                </a:lnTo>
                <a:lnTo>
                  <a:pt x="123" y="1475"/>
                </a:lnTo>
                <a:lnTo>
                  <a:pt x="126" y="1473"/>
                </a:lnTo>
                <a:lnTo>
                  <a:pt x="130" y="1471"/>
                </a:lnTo>
                <a:lnTo>
                  <a:pt x="134" y="1471"/>
                </a:lnTo>
                <a:close/>
                <a:moveTo>
                  <a:pt x="1387" y="1437"/>
                </a:moveTo>
                <a:lnTo>
                  <a:pt x="1352" y="1449"/>
                </a:lnTo>
                <a:lnTo>
                  <a:pt x="1310" y="1470"/>
                </a:lnTo>
                <a:lnTo>
                  <a:pt x="1270" y="1493"/>
                </a:lnTo>
                <a:lnTo>
                  <a:pt x="1268" y="1495"/>
                </a:lnTo>
                <a:lnTo>
                  <a:pt x="1269" y="1504"/>
                </a:lnTo>
                <a:lnTo>
                  <a:pt x="1280" y="1542"/>
                </a:lnTo>
                <a:lnTo>
                  <a:pt x="1293" y="1581"/>
                </a:lnTo>
                <a:lnTo>
                  <a:pt x="1311" y="1621"/>
                </a:lnTo>
                <a:lnTo>
                  <a:pt x="1318" y="1607"/>
                </a:lnTo>
                <a:lnTo>
                  <a:pt x="1347" y="1564"/>
                </a:lnTo>
                <a:lnTo>
                  <a:pt x="1367" y="1536"/>
                </a:lnTo>
                <a:lnTo>
                  <a:pt x="1374" y="1492"/>
                </a:lnTo>
                <a:lnTo>
                  <a:pt x="1386" y="1438"/>
                </a:lnTo>
                <a:lnTo>
                  <a:pt x="1387" y="1437"/>
                </a:lnTo>
                <a:close/>
                <a:moveTo>
                  <a:pt x="1976" y="1437"/>
                </a:moveTo>
                <a:lnTo>
                  <a:pt x="1976" y="1438"/>
                </a:lnTo>
                <a:lnTo>
                  <a:pt x="1989" y="1492"/>
                </a:lnTo>
                <a:lnTo>
                  <a:pt x="1998" y="1547"/>
                </a:lnTo>
                <a:lnTo>
                  <a:pt x="2000" y="1570"/>
                </a:lnTo>
                <a:lnTo>
                  <a:pt x="2004" y="1576"/>
                </a:lnTo>
                <a:lnTo>
                  <a:pt x="2033" y="1620"/>
                </a:lnTo>
                <a:lnTo>
                  <a:pt x="2053" y="1653"/>
                </a:lnTo>
                <a:lnTo>
                  <a:pt x="2063" y="1632"/>
                </a:lnTo>
                <a:lnTo>
                  <a:pt x="2080" y="1591"/>
                </a:lnTo>
                <a:lnTo>
                  <a:pt x="2092" y="1552"/>
                </a:lnTo>
                <a:lnTo>
                  <a:pt x="2101" y="1512"/>
                </a:lnTo>
                <a:lnTo>
                  <a:pt x="2104" y="1501"/>
                </a:lnTo>
                <a:lnTo>
                  <a:pt x="2092" y="1493"/>
                </a:lnTo>
                <a:lnTo>
                  <a:pt x="2054" y="1470"/>
                </a:lnTo>
                <a:lnTo>
                  <a:pt x="2010" y="1449"/>
                </a:lnTo>
                <a:lnTo>
                  <a:pt x="1976" y="1437"/>
                </a:lnTo>
                <a:close/>
                <a:moveTo>
                  <a:pt x="1482" y="1410"/>
                </a:moveTo>
                <a:lnTo>
                  <a:pt x="1450" y="1416"/>
                </a:lnTo>
                <a:lnTo>
                  <a:pt x="1419" y="1426"/>
                </a:lnTo>
                <a:lnTo>
                  <a:pt x="1416" y="1435"/>
                </a:lnTo>
                <a:lnTo>
                  <a:pt x="1403" y="1489"/>
                </a:lnTo>
                <a:lnTo>
                  <a:pt x="1403" y="1492"/>
                </a:lnTo>
                <a:lnTo>
                  <a:pt x="1414" y="1478"/>
                </a:lnTo>
                <a:lnTo>
                  <a:pt x="1452" y="1437"/>
                </a:lnTo>
                <a:lnTo>
                  <a:pt x="1482" y="1410"/>
                </a:lnTo>
                <a:close/>
                <a:moveTo>
                  <a:pt x="1847" y="1403"/>
                </a:moveTo>
                <a:lnTo>
                  <a:pt x="1854" y="1409"/>
                </a:lnTo>
                <a:lnTo>
                  <a:pt x="1898" y="1451"/>
                </a:lnTo>
                <a:lnTo>
                  <a:pt x="1937" y="1491"/>
                </a:lnTo>
                <a:lnTo>
                  <a:pt x="1966" y="1526"/>
                </a:lnTo>
                <a:lnTo>
                  <a:pt x="1960" y="1489"/>
                </a:lnTo>
                <a:lnTo>
                  <a:pt x="1947" y="1435"/>
                </a:lnTo>
                <a:lnTo>
                  <a:pt x="1944" y="1427"/>
                </a:lnTo>
                <a:lnTo>
                  <a:pt x="1913" y="1416"/>
                </a:lnTo>
                <a:lnTo>
                  <a:pt x="1859" y="1405"/>
                </a:lnTo>
                <a:lnTo>
                  <a:pt x="1847" y="1403"/>
                </a:lnTo>
                <a:close/>
                <a:moveTo>
                  <a:pt x="1682" y="1389"/>
                </a:moveTo>
                <a:lnTo>
                  <a:pt x="1620" y="1391"/>
                </a:lnTo>
                <a:lnTo>
                  <a:pt x="1561" y="1396"/>
                </a:lnTo>
                <a:lnTo>
                  <a:pt x="1536" y="1400"/>
                </a:lnTo>
                <a:lnTo>
                  <a:pt x="1513" y="1419"/>
                </a:lnTo>
                <a:lnTo>
                  <a:pt x="1472" y="1458"/>
                </a:lnTo>
                <a:lnTo>
                  <a:pt x="1436" y="1496"/>
                </a:lnTo>
                <a:lnTo>
                  <a:pt x="1402" y="1536"/>
                </a:lnTo>
                <a:lnTo>
                  <a:pt x="1393" y="1547"/>
                </a:lnTo>
                <a:lnTo>
                  <a:pt x="1388" y="1605"/>
                </a:lnTo>
                <a:lnTo>
                  <a:pt x="1386" y="1666"/>
                </a:lnTo>
                <a:lnTo>
                  <a:pt x="1388" y="1727"/>
                </a:lnTo>
                <a:lnTo>
                  <a:pt x="1390" y="1752"/>
                </a:lnTo>
                <a:lnTo>
                  <a:pt x="1414" y="1783"/>
                </a:lnTo>
                <a:lnTo>
                  <a:pt x="1448" y="1823"/>
                </a:lnTo>
                <a:lnTo>
                  <a:pt x="1485" y="1862"/>
                </a:lnTo>
                <a:lnTo>
                  <a:pt x="1528" y="1902"/>
                </a:lnTo>
                <a:lnTo>
                  <a:pt x="1569" y="1937"/>
                </a:lnTo>
                <a:lnTo>
                  <a:pt x="1620" y="1941"/>
                </a:lnTo>
                <a:lnTo>
                  <a:pt x="1682" y="1943"/>
                </a:lnTo>
                <a:lnTo>
                  <a:pt x="1743" y="1941"/>
                </a:lnTo>
                <a:lnTo>
                  <a:pt x="1802" y="1936"/>
                </a:lnTo>
                <a:lnTo>
                  <a:pt x="1828" y="1932"/>
                </a:lnTo>
                <a:lnTo>
                  <a:pt x="1849" y="1913"/>
                </a:lnTo>
                <a:lnTo>
                  <a:pt x="1891" y="1874"/>
                </a:lnTo>
                <a:lnTo>
                  <a:pt x="1928" y="1836"/>
                </a:lnTo>
                <a:lnTo>
                  <a:pt x="1962" y="1796"/>
                </a:lnTo>
                <a:lnTo>
                  <a:pt x="1970" y="1785"/>
                </a:lnTo>
                <a:lnTo>
                  <a:pt x="1975" y="1727"/>
                </a:lnTo>
                <a:lnTo>
                  <a:pt x="1977" y="1666"/>
                </a:lnTo>
                <a:lnTo>
                  <a:pt x="1975" y="1605"/>
                </a:lnTo>
                <a:lnTo>
                  <a:pt x="1973" y="1580"/>
                </a:lnTo>
                <a:lnTo>
                  <a:pt x="1950" y="1548"/>
                </a:lnTo>
                <a:lnTo>
                  <a:pt x="1915" y="1509"/>
                </a:lnTo>
                <a:lnTo>
                  <a:pt x="1878" y="1470"/>
                </a:lnTo>
                <a:lnTo>
                  <a:pt x="1836" y="1430"/>
                </a:lnTo>
                <a:lnTo>
                  <a:pt x="1794" y="1395"/>
                </a:lnTo>
                <a:lnTo>
                  <a:pt x="1743" y="1391"/>
                </a:lnTo>
                <a:lnTo>
                  <a:pt x="1682" y="1389"/>
                </a:lnTo>
                <a:close/>
                <a:moveTo>
                  <a:pt x="2905" y="1366"/>
                </a:moveTo>
                <a:lnTo>
                  <a:pt x="2912" y="1366"/>
                </a:lnTo>
                <a:lnTo>
                  <a:pt x="2918" y="1370"/>
                </a:lnTo>
                <a:lnTo>
                  <a:pt x="2922" y="1376"/>
                </a:lnTo>
                <a:lnTo>
                  <a:pt x="2922" y="1384"/>
                </a:lnTo>
                <a:lnTo>
                  <a:pt x="2918" y="1390"/>
                </a:lnTo>
                <a:lnTo>
                  <a:pt x="2912" y="1393"/>
                </a:lnTo>
                <a:lnTo>
                  <a:pt x="2717" y="1439"/>
                </a:lnTo>
                <a:lnTo>
                  <a:pt x="2713" y="1440"/>
                </a:lnTo>
                <a:lnTo>
                  <a:pt x="2709" y="1439"/>
                </a:lnTo>
                <a:lnTo>
                  <a:pt x="2706" y="1438"/>
                </a:lnTo>
                <a:lnTo>
                  <a:pt x="2703" y="1436"/>
                </a:lnTo>
                <a:lnTo>
                  <a:pt x="2701" y="1433"/>
                </a:lnTo>
                <a:lnTo>
                  <a:pt x="2700" y="1429"/>
                </a:lnTo>
                <a:lnTo>
                  <a:pt x="2700" y="1422"/>
                </a:lnTo>
                <a:lnTo>
                  <a:pt x="2704" y="1415"/>
                </a:lnTo>
                <a:lnTo>
                  <a:pt x="2710" y="1412"/>
                </a:lnTo>
                <a:lnTo>
                  <a:pt x="2905" y="1366"/>
                </a:lnTo>
                <a:close/>
                <a:moveTo>
                  <a:pt x="490" y="1359"/>
                </a:moveTo>
                <a:lnTo>
                  <a:pt x="684" y="1406"/>
                </a:lnTo>
                <a:lnTo>
                  <a:pt x="690" y="1410"/>
                </a:lnTo>
                <a:lnTo>
                  <a:pt x="695" y="1416"/>
                </a:lnTo>
                <a:lnTo>
                  <a:pt x="695" y="1424"/>
                </a:lnTo>
                <a:lnTo>
                  <a:pt x="693" y="1427"/>
                </a:lnTo>
                <a:lnTo>
                  <a:pt x="690" y="1430"/>
                </a:lnTo>
                <a:lnTo>
                  <a:pt x="687" y="1432"/>
                </a:lnTo>
                <a:lnTo>
                  <a:pt x="684" y="1434"/>
                </a:lnTo>
                <a:lnTo>
                  <a:pt x="681" y="1434"/>
                </a:lnTo>
                <a:lnTo>
                  <a:pt x="677" y="1434"/>
                </a:lnTo>
                <a:lnTo>
                  <a:pt x="483" y="1387"/>
                </a:lnTo>
                <a:lnTo>
                  <a:pt x="476" y="1382"/>
                </a:lnTo>
                <a:lnTo>
                  <a:pt x="473" y="1376"/>
                </a:lnTo>
                <a:lnTo>
                  <a:pt x="472" y="1369"/>
                </a:lnTo>
                <a:lnTo>
                  <a:pt x="476" y="1363"/>
                </a:lnTo>
                <a:lnTo>
                  <a:pt x="483" y="1360"/>
                </a:lnTo>
                <a:lnTo>
                  <a:pt x="490" y="1359"/>
                </a:lnTo>
                <a:close/>
                <a:moveTo>
                  <a:pt x="1666" y="1311"/>
                </a:moveTo>
                <a:lnTo>
                  <a:pt x="1645" y="1324"/>
                </a:lnTo>
                <a:lnTo>
                  <a:pt x="1600" y="1352"/>
                </a:lnTo>
                <a:lnTo>
                  <a:pt x="1579" y="1366"/>
                </a:lnTo>
                <a:lnTo>
                  <a:pt x="1621" y="1363"/>
                </a:lnTo>
                <a:lnTo>
                  <a:pt x="1682" y="1361"/>
                </a:lnTo>
                <a:lnTo>
                  <a:pt x="1742" y="1363"/>
                </a:lnTo>
                <a:lnTo>
                  <a:pt x="1751" y="1364"/>
                </a:lnTo>
                <a:lnTo>
                  <a:pt x="1748" y="1361"/>
                </a:lnTo>
                <a:lnTo>
                  <a:pt x="1702" y="1332"/>
                </a:lnTo>
                <a:lnTo>
                  <a:pt x="1666" y="1311"/>
                </a:lnTo>
                <a:close/>
                <a:moveTo>
                  <a:pt x="1500" y="1253"/>
                </a:moveTo>
                <a:lnTo>
                  <a:pt x="1497" y="1257"/>
                </a:lnTo>
                <a:lnTo>
                  <a:pt x="1473" y="1295"/>
                </a:lnTo>
                <a:lnTo>
                  <a:pt x="1451" y="1338"/>
                </a:lnTo>
                <a:lnTo>
                  <a:pt x="1432" y="1385"/>
                </a:lnTo>
                <a:lnTo>
                  <a:pt x="1429" y="1395"/>
                </a:lnTo>
                <a:lnTo>
                  <a:pt x="1452" y="1388"/>
                </a:lnTo>
                <a:lnTo>
                  <a:pt x="1506" y="1376"/>
                </a:lnTo>
                <a:lnTo>
                  <a:pt x="1524" y="1373"/>
                </a:lnTo>
                <a:lnTo>
                  <a:pt x="1539" y="1361"/>
                </a:lnTo>
                <a:lnTo>
                  <a:pt x="1586" y="1328"/>
                </a:lnTo>
                <a:lnTo>
                  <a:pt x="1632" y="1298"/>
                </a:lnTo>
                <a:lnTo>
                  <a:pt x="1635" y="1296"/>
                </a:lnTo>
                <a:lnTo>
                  <a:pt x="1613" y="1286"/>
                </a:lnTo>
                <a:lnTo>
                  <a:pt x="1568" y="1269"/>
                </a:lnTo>
                <a:lnTo>
                  <a:pt x="1525" y="1257"/>
                </a:lnTo>
                <a:lnTo>
                  <a:pt x="1500" y="1253"/>
                </a:lnTo>
                <a:close/>
                <a:moveTo>
                  <a:pt x="1443" y="1246"/>
                </a:moveTo>
                <a:lnTo>
                  <a:pt x="1410" y="1248"/>
                </a:lnTo>
                <a:lnTo>
                  <a:pt x="1381" y="1255"/>
                </a:lnTo>
                <a:lnTo>
                  <a:pt x="1354" y="1264"/>
                </a:lnTo>
                <a:lnTo>
                  <a:pt x="1330" y="1277"/>
                </a:lnTo>
                <a:lnTo>
                  <a:pt x="1310" y="1295"/>
                </a:lnTo>
                <a:lnTo>
                  <a:pt x="1291" y="1316"/>
                </a:lnTo>
                <a:lnTo>
                  <a:pt x="1278" y="1342"/>
                </a:lnTo>
                <a:lnTo>
                  <a:pt x="1267" y="1370"/>
                </a:lnTo>
                <a:lnTo>
                  <a:pt x="1262" y="1400"/>
                </a:lnTo>
                <a:lnTo>
                  <a:pt x="1261" y="1433"/>
                </a:lnTo>
                <a:lnTo>
                  <a:pt x="1263" y="1466"/>
                </a:lnTo>
                <a:lnTo>
                  <a:pt x="1270" y="1462"/>
                </a:lnTo>
                <a:lnTo>
                  <a:pt x="1310" y="1439"/>
                </a:lnTo>
                <a:lnTo>
                  <a:pt x="1354" y="1420"/>
                </a:lnTo>
                <a:lnTo>
                  <a:pt x="1396" y="1404"/>
                </a:lnTo>
                <a:lnTo>
                  <a:pt x="1402" y="1387"/>
                </a:lnTo>
                <a:lnTo>
                  <a:pt x="1420" y="1339"/>
                </a:lnTo>
                <a:lnTo>
                  <a:pt x="1441" y="1296"/>
                </a:lnTo>
                <a:lnTo>
                  <a:pt x="1465" y="1256"/>
                </a:lnTo>
                <a:lnTo>
                  <a:pt x="1470" y="1248"/>
                </a:lnTo>
                <a:lnTo>
                  <a:pt x="1443" y="1246"/>
                </a:lnTo>
                <a:close/>
                <a:moveTo>
                  <a:pt x="1856" y="1244"/>
                </a:moveTo>
                <a:lnTo>
                  <a:pt x="1821" y="1251"/>
                </a:lnTo>
                <a:lnTo>
                  <a:pt x="1778" y="1262"/>
                </a:lnTo>
                <a:lnTo>
                  <a:pt x="1733" y="1278"/>
                </a:lnTo>
                <a:lnTo>
                  <a:pt x="1695" y="1296"/>
                </a:lnTo>
                <a:lnTo>
                  <a:pt x="1716" y="1307"/>
                </a:lnTo>
                <a:lnTo>
                  <a:pt x="1762" y="1337"/>
                </a:lnTo>
                <a:lnTo>
                  <a:pt x="1806" y="1369"/>
                </a:lnTo>
                <a:lnTo>
                  <a:pt x="1856" y="1376"/>
                </a:lnTo>
                <a:lnTo>
                  <a:pt x="1910" y="1388"/>
                </a:lnTo>
                <a:lnTo>
                  <a:pt x="1934" y="1395"/>
                </a:lnTo>
                <a:lnTo>
                  <a:pt x="1931" y="1385"/>
                </a:lnTo>
                <a:lnTo>
                  <a:pt x="1912" y="1338"/>
                </a:lnTo>
                <a:lnTo>
                  <a:pt x="1891" y="1295"/>
                </a:lnTo>
                <a:lnTo>
                  <a:pt x="1867" y="1257"/>
                </a:lnTo>
                <a:lnTo>
                  <a:pt x="1856" y="1244"/>
                </a:lnTo>
                <a:close/>
                <a:moveTo>
                  <a:pt x="1905" y="1240"/>
                </a:moveTo>
                <a:lnTo>
                  <a:pt x="1889" y="1241"/>
                </a:lnTo>
                <a:lnTo>
                  <a:pt x="1899" y="1256"/>
                </a:lnTo>
                <a:lnTo>
                  <a:pt x="1922" y="1296"/>
                </a:lnTo>
                <a:lnTo>
                  <a:pt x="1943" y="1339"/>
                </a:lnTo>
                <a:lnTo>
                  <a:pt x="1961" y="1387"/>
                </a:lnTo>
                <a:lnTo>
                  <a:pt x="1966" y="1404"/>
                </a:lnTo>
                <a:lnTo>
                  <a:pt x="2009" y="1420"/>
                </a:lnTo>
                <a:lnTo>
                  <a:pt x="2053" y="1439"/>
                </a:lnTo>
                <a:lnTo>
                  <a:pt x="2093" y="1462"/>
                </a:lnTo>
                <a:lnTo>
                  <a:pt x="2108" y="1471"/>
                </a:lnTo>
                <a:lnTo>
                  <a:pt x="2109" y="1439"/>
                </a:lnTo>
                <a:lnTo>
                  <a:pt x="2106" y="1405"/>
                </a:lnTo>
                <a:lnTo>
                  <a:pt x="2099" y="1373"/>
                </a:lnTo>
                <a:lnTo>
                  <a:pt x="2088" y="1344"/>
                </a:lnTo>
                <a:lnTo>
                  <a:pt x="2074" y="1318"/>
                </a:lnTo>
                <a:lnTo>
                  <a:pt x="2054" y="1295"/>
                </a:lnTo>
                <a:lnTo>
                  <a:pt x="2031" y="1275"/>
                </a:lnTo>
                <a:lnTo>
                  <a:pt x="2004" y="1261"/>
                </a:lnTo>
                <a:lnTo>
                  <a:pt x="1973" y="1249"/>
                </a:lnTo>
                <a:lnTo>
                  <a:pt x="1940" y="1242"/>
                </a:lnTo>
                <a:lnTo>
                  <a:pt x="1905" y="1240"/>
                </a:lnTo>
                <a:close/>
                <a:moveTo>
                  <a:pt x="1682" y="1141"/>
                </a:moveTo>
                <a:lnTo>
                  <a:pt x="1647" y="1144"/>
                </a:lnTo>
                <a:lnTo>
                  <a:pt x="1614" y="1155"/>
                </a:lnTo>
                <a:lnTo>
                  <a:pt x="1582" y="1171"/>
                </a:lnTo>
                <a:lnTo>
                  <a:pt x="1552" y="1195"/>
                </a:lnTo>
                <a:lnTo>
                  <a:pt x="1523" y="1223"/>
                </a:lnTo>
                <a:lnTo>
                  <a:pt x="1519" y="1227"/>
                </a:lnTo>
                <a:lnTo>
                  <a:pt x="1530" y="1229"/>
                </a:lnTo>
                <a:lnTo>
                  <a:pt x="1575" y="1241"/>
                </a:lnTo>
                <a:lnTo>
                  <a:pt x="1622" y="1259"/>
                </a:lnTo>
                <a:lnTo>
                  <a:pt x="1666" y="1279"/>
                </a:lnTo>
                <a:lnTo>
                  <a:pt x="1679" y="1273"/>
                </a:lnTo>
                <a:lnTo>
                  <a:pt x="1725" y="1252"/>
                </a:lnTo>
                <a:lnTo>
                  <a:pt x="1772" y="1235"/>
                </a:lnTo>
                <a:lnTo>
                  <a:pt x="1817" y="1223"/>
                </a:lnTo>
                <a:lnTo>
                  <a:pt x="1837" y="1220"/>
                </a:lnTo>
                <a:lnTo>
                  <a:pt x="1812" y="1195"/>
                </a:lnTo>
                <a:lnTo>
                  <a:pt x="1781" y="1171"/>
                </a:lnTo>
                <a:lnTo>
                  <a:pt x="1749" y="1155"/>
                </a:lnTo>
                <a:lnTo>
                  <a:pt x="1716" y="1144"/>
                </a:lnTo>
                <a:lnTo>
                  <a:pt x="1682" y="1141"/>
                </a:lnTo>
                <a:close/>
                <a:moveTo>
                  <a:pt x="1682" y="1112"/>
                </a:moveTo>
                <a:lnTo>
                  <a:pt x="1717" y="1116"/>
                </a:lnTo>
                <a:lnTo>
                  <a:pt x="1751" y="1126"/>
                </a:lnTo>
                <a:lnTo>
                  <a:pt x="1784" y="1141"/>
                </a:lnTo>
                <a:lnTo>
                  <a:pt x="1815" y="1162"/>
                </a:lnTo>
                <a:lnTo>
                  <a:pt x="1845" y="1189"/>
                </a:lnTo>
                <a:lnTo>
                  <a:pt x="1868" y="1214"/>
                </a:lnTo>
                <a:lnTo>
                  <a:pt x="1905" y="1212"/>
                </a:lnTo>
                <a:lnTo>
                  <a:pt x="1938" y="1214"/>
                </a:lnTo>
                <a:lnTo>
                  <a:pt x="1970" y="1220"/>
                </a:lnTo>
                <a:lnTo>
                  <a:pt x="2000" y="1229"/>
                </a:lnTo>
                <a:lnTo>
                  <a:pt x="2027" y="1240"/>
                </a:lnTo>
                <a:lnTo>
                  <a:pt x="2052" y="1256"/>
                </a:lnTo>
                <a:lnTo>
                  <a:pt x="2074" y="1275"/>
                </a:lnTo>
                <a:lnTo>
                  <a:pt x="2095" y="1300"/>
                </a:lnTo>
                <a:lnTo>
                  <a:pt x="2112" y="1329"/>
                </a:lnTo>
                <a:lnTo>
                  <a:pt x="2124" y="1361"/>
                </a:lnTo>
                <a:lnTo>
                  <a:pt x="2132" y="1395"/>
                </a:lnTo>
                <a:lnTo>
                  <a:pt x="2136" y="1431"/>
                </a:lnTo>
                <a:lnTo>
                  <a:pt x="2135" y="1469"/>
                </a:lnTo>
                <a:lnTo>
                  <a:pt x="2132" y="1489"/>
                </a:lnTo>
                <a:lnTo>
                  <a:pt x="2160" y="1512"/>
                </a:lnTo>
                <a:lnTo>
                  <a:pt x="2187" y="1540"/>
                </a:lnTo>
                <a:lnTo>
                  <a:pt x="2208" y="1570"/>
                </a:lnTo>
                <a:lnTo>
                  <a:pt x="2223" y="1601"/>
                </a:lnTo>
                <a:lnTo>
                  <a:pt x="2233" y="1633"/>
                </a:lnTo>
                <a:lnTo>
                  <a:pt x="2236" y="1666"/>
                </a:lnTo>
                <a:lnTo>
                  <a:pt x="2233" y="1699"/>
                </a:lnTo>
                <a:lnTo>
                  <a:pt x="2223" y="1732"/>
                </a:lnTo>
                <a:lnTo>
                  <a:pt x="2208" y="1763"/>
                </a:lnTo>
                <a:lnTo>
                  <a:pt x="2187" y="1792"/>
                </a:lnTo>
                <a:lnTo>
                  <a:pt x="2160" y="1820"/>
                </a:lnTo>
                <a:lnTo>
                  <a:pt x="2129" y="1846"/>
                </a:lnTo>
                <a:lnTo>
                  <a:pt x="2124" y="1849"/>
                </a:lnTo>
                <a:lnTo>
                  <a:pt x="2127" y="1870"/>
                </a:lnTo>
                <a:lnTo>
                  <a:pt x="2129" y="1907"/>
                </a:lnTo>
                <a:lnTo>
                  <a:pt x="2127" y="1942"/>
                </a:lnTo>
                <a:lnTo>
                  <a:pt x="2120" y="1975"/>
                </a:lnTo>
                <a:lnTo>
                  <a:pt x="2110" y="2006"/>
                </a:lnTo>
                <a:lnTo>
                  <a:pt x="2094" y="2033"/>
                </a:lnTo>
                <a:lnTo>
                  <a:pt x="2074" y="2057"/>
                </a:lnTo>
                <a:lnTo>
                  <a:pt x="2050" y="2077"/>
                </a:lnTo>
                <a:lnTo>
                  <a:pt x="2022" y="2093"/>
                </a:lnTo>
                <a:lnTo>
                  <a:pt x="1991" y="2104"/>
                </a:lnTo>
                <a:lnTo>
                  <a:pt x="1957" y="2111"/>
                </a:lnTo>
                <a:lnTo>
                  <a:pt x="1921" y="2113"/>
                </a:lnTo>
                <a:lnTo>
                  <a:pt x="1878" y="2111"/>
                </a:lnTo>
                <a:lnTo>
                  <a:pt x="1874" y="2110"/>
                </a:lnTo>
                <a:lnTo>
                  <a:pt x="1873" y="2112"/>
                </a:lnTo>
                <a:lnTo>
                  <a:pt x="1845" y="2143"/>
                </a:lnTo>
                <a:lnTo>
                  <a:pt x="1815" y="2170"/>
                </a:lnTo>
                <a:lnTo>
                  <a:pt x="1784" y="2191"/>
                </a:lnTo>
                <a:lnTo>
                  <a:pt x="1751" y="2206"/>
                </a:lnTo>
                <a:lnTo>
                  <a:pt x="1717" y="2216"/>
                </a:lnTo>
                <a:lnTo>
                  <a:pt x="1682" y="2220"/>
                </a:lnTo>
                <a:lnTo>
                  <a:pt x="1647" y="2216"/>
                </a:lnTo>
                <a:lnTo>
                  <a:pt x="1613" y="2206"/>
                </a:lnTo>
                <a:lnTo>
                  <a:pt x="1579" y="2191"/>
                </a:lnTo>
                <a:lnTo>
                  <a:pt x="1547" y="2170"/>
                </a:lnTo>
                <a:lnTo>
                  <a:pt x="1518" y="2143"/>
                </a:lnTo>
                <a:lnTo>
                  <a:pt x="1495" y="2118"/>
                </a:lnTo>
                <a:lnTo>
                  <a:pt x="1459" y="2120"/>
                </a:lnTo>
                <a:lnTo>
                  <a:pt x="1424" y="2118"/>
                </a:lnTo>
                <a:lnTo>
                  <a:pt x="1392" y="2112"/>
                </a:lnTo>
                <a:lnTo>
                  <a:pt x="1363" y="2104"/>
                </a:lnTo>
                <a:lnTo>
                  <a:pt x="1335" y="2092"/>
                </a:lnTo>
                <a:lnTo>
                  <a:pt x="1312" y="2076"/>
                </a:lnTo>
                <a:lnTo>
                  <a:pt x="1289" y="2057"/>
                </a:lnTo>
                <a:lnTo>
                  <a:pt x="1268" y="2032"/>
                </a:lnTo>
                <a:lnTo>
                  <a:pt x="1251" y="2003"/>
                </a:lnTo>
                <a:lnTo>
                  <a:pt x="1239" y="1972"/>
                </a:lnTo>
                <a:lnTo>
                  <a:pt x="1231" y="1937"/>
                </a:lnTo>
                <a:lnTo>
                  <a:pt x="1228" y="1901"/>
                </a:lnTo>
                <a:lnTo>
                  <a:pt x="1228" y="1863"/>
                </a:lnTo>
                <a:lnTo>
                  <a:pt x="1231" y="1843"/>
                </a:lnTo>
                <a:lnTo>
                  <a:pt x="1203" y="1820"/>
                </a:lnTo>
                <a:lnTo>
                  <a:pt x="1176" y="1792"/>
                </a:lnTo>
                <a:lnTo>
                  <a:pt x="1156" y="1763"/>
                </a:lnTo>
                <a:lnTo>
                  <a:pt x="1140" y="1732"/>
                </a:lnTo>
                <a:lnTo>
                  <a:pt x="1130" y="1699"/>
                </a:lnTo>
                <a:lnTo>
                  <a:pt x="1127" y="1666"/>
                </a:lnTo>
                <a:lnTo>
                  <a:pt x="1130" y="1633"/>
                </a:lnTo>
                <a:lnTo>
                  <a:pt x="1140" y="1601"/>
                </a:lnTo>
                <a:lnTo>
                  <a:pt x="1156" y="1570"/>
                </a:lnTo>
                <a:lnTo>
                  <a:pt x="1176" y="1540"/>
                </a:lnTo>
                <a:lnTo>
                  <a:pt x="1203" y="1512"/>
                </a:lnTo>
                <a:lnTo>
                  <a:pt x="1234" y="1486"/>
                </a:lnTo>
                <a:lnTo>
                  <a:pt x="1238" y="1482"/>
                </a:lnTo>
                <a:lnTo>
                  <a:pt x="1235" y="1463"/>
                </a:lnTo>
                <a:lnTo>
                  <a:pt x="1233" y="1425"/>
                </a:lnTo>
                <a:lnTo>
                  <a:pt x="1236" y="1390"/>
                </a:lnTo>
                <a:lnTo>
                  <a:pt x="1242" y="1357"/>
                </a:lnTo>
                <a:lnTo>
                  <a:pt x="1254" y="1327"/>
                </a:lnTo>
                <a:lnTo>
                  <a:pt x="1269" y="1299"/>
                </a:lnTo>
                <a:lnTo>
                  <a:pt x="1289" y="1275"/>
                </a:lnTo>
                <a:lnTo>
                  <a:pt x="1314" y="1255"/>
                </a:lnTo>
                <a:lnTo>
                  <a:pt x="1341" y="1239"/>
                </a:lnTo>
                <a:lnTo>
                  <a:pt x="1372" y="1228"/>
                </a:lnTo>
                <a:lnTo>
                  <a:pt x="1406" y="1221"/>
                </a:lnTo>
                <a:lnTo>
                  <a:pt x="1443" y="1219"/>
                </a:lnTo>
                <a:lnTo>
                  <a:pt x="1485" y="1222"/>
                </a:lnTo>
                <a:lnTo>
                  <a:pt x="1488" y="1222"/>
                </a:lnTo>
                <a:lnTo>
                  <a:pt x="1491" y="1220"/>
                </a:lnTo>
                <a:lnTo>
                  <a:pt x="1518" y="1189"/>
                </a:lnTo>
                <a:lnTo>
                  <a:pt x="1547" y="1162"/>
                </a:lnTo>
                <a:lnTo>
                  <a:pt x="1579" y="1141"/>
                </a:lnTo>
                <a:lnTo>
                  <a:pt x="1613" y="1126"/>
                </a:lnTo>
                <a:lnTo>
                  <a:pt x="1647" y="1116"/>
                </a:lnTo>
                <a:lnTo>
                  <a:pt x="1682" y="1112"/>
                </a:lnTo>
                <a:close/>
                <a:moveTo>
                  <a:pt x="2793" y="1070"/>
                </a:moveTo>
                <a:lnTo>
                  <a:pt x="2799" y="1072"/>
                </a:lnTo>
                <a:lnTo>
                  <a:pt x="2804" y="1077"/>
                </a:lnTo>
                <a:lnTo>
                  <a:pt x="2806" y="1085"/>
                </a:lnTo>
                <a:lnTo>
                  <a:pt x="2804" y="1091"/>
                </a:lnTo>
                <a:lnTo>
                  <a:pt x="2798" y="1096"/>
                </a:lnTo>
                <a:lnTo>
                  <a:pt x="2622" y="1190"/>
                </a:lnTo>
                <a:lnTo>
                  <a:pt x="2618" y="1192"/>
                </a:lnTo>
                <a:lnTo>
                  <a:pt x="2615" y="1192"/>
                </a:lnTo>
                <a:lnTo>
                  <a:pt x="2612" y="1191"/>
                </a:lnTo>
                <a:lnTo>
                  <a:pt x="2608" y="1190"/>
                </a:lnTo>
                <a:lnTo>
                  <a:pt x="2605" y="1188"/>
                </a:lnTo>
                <a:lnTo>
                  <a:pt x="2603" y="1185"/>
                </a:lnTo>
                <a:lnTo>
                  <a:pt x="2602" y="1177"/>
                </a:lnTo>
                <a:lnTo>
                  <a:pt x="2604" y="1170"/>
                </a:lnTo>
                <a:lnTo>
                  <a:pt x="2609" y="1165"/>
                </a:lnTo>
                <a:lnTo>
                  <a:pt x="2786" y="1071"/>
                </a:lnTo>
                <a:lnTo>
                  <a:pt x="2793" y="1070"/>
                </a:lnTo>
                <a:close/>
                <a:moveTo>
                  <a:pt x="604" y="1064"/>
                </a:moveTo>
                <a:lnTo>
                  <a:pt x="611" y="1065"/>
                </a:lnTo>
                <a:lnTo>
                  <a:pt x="787" y="1160"/>
                </a:lnTo>
                <a:lnTo>
                  <a:pt x="793" y="1165"/>
                </a:lnTo>
                <a:lnTo>
                  <a:pt x="795" y="1172"/>
                </a:lnTo>
                <a:lnTo>
                  <a:pt x="793" y="1179"/>
                </a:lnTo>
                <a:lnTo>
                  <a:pt x="791" y="1182"/>
                </a:lnTo>
                <a:lnTo>
                  <a:pt x="788" y="1185"/>
                </a:lnTo>
                <a:lnTo>
                  <a:pt x="785" y="1186"/>
                </a:lnTo>
                <a:lnTo>
                  <a:pt x="780" y="1187"/>
                </a:lnTo>
                <a:lnTo>
                  <a:pt x="777" y="1187"/>
                </a:lnTo>
                <a:lnTo>
                  <a:pt x="773" y="1185"/>
                </a:lnTo>
                <a:lnTo>
                  <a:pt x="597" y="1090"/>
                </a:lnTo>
                <a:lnTo>
                  <a:pt x="592" y="1085"/>
                </a:lnTo>
                <a:lnTo>
                  <a:pt x="590" y="1078"/>
                </a:lnTo>
                <a:lnTo>
                  <a:pt x="592" y="1071"/>
                </a:lnTo>
                <a:lnTo>
                  <a:pt x="596" y="1066"/>
                </a:lnTo>
                <a:lnTo>
                  <a:pt x="604" y="1064"/>
                </a:lnTo>
                <a:close/>
                <a:moveTo>
                  <a:pt x="3259" y="1046"/>
                </a:moveTo>
                <a:lnTo>
                  <a:pt x="3266" y="1048"/>
                </a:lnTo>
                <a:lnTo>
                  <a:pt x="3271" y="1055"/>
                </a:lnTo>
                <a:lnTo>
                  <a:pt x="3272" y="1062"/>
                </a:lnTo>
                <a:lnTo>
                  <a:pt x="3268" y="1069"/>
                </a:lnTo>
                <a:lnTo>
                  <a:pt x="3262" y="1073"/>
                </a:lnTo>
                <a:lnTo>
                  <a:pt x="2571" y="1330"/>
                </a:lnTo>
                <a:lnTo>
                  <a:pt x="2569" y="1330"/>
                </a:lnTo>
                <a:lnTo>
                  <a:pt x="2567" y="1330"/>
                </a:lnTo>
                <a:lnTo>
                  <a:pt x="2562" y="1330"/>
                </a:lnTo>
                <a:lnTo>
                  <a:pt x="2559" y="1329"/>
                </a:lnTo>
                <a:lnTo>
                  <a:pt x="2557" y="1327"/>
                </a:lnTo>
                <a:lnTo>
                  <a:pt x="2555" y="1325"/>
                </a:lnTo>
                <a:lnTo>
                  <a:pt x="2553" y="1322"/>
                </a:lnTo>
                <a:lnTo>
                  <a:pt x="2552" y="1313"/>
                </a:lnTo>
                <a:lnTo>
                  <a:pt x="2555" y="1307"/>
                </a:lnTo>
                <a:lnTo>
                  <a:pt x="2561" y="1303"/>
                </a:lnTo>
                <a:lnTo>
                  <a:pt x="3252" y="1046"/>
                </a:lnTo>
                <a:lnTo>
                  <a:pt x="3259" y="1046"/>
                </a:lnTo>
                <a:close/>
                <a:moveTo>
                  <a:pt x="117" y="1020"/>
                </a:moveTo>
                <a:lnTo>
                  <a:pt x="124" y="1021"/>
                </a:lnTo>
                <a:lnTo>
                  <a:pt x="810" y="1289"/>
                </a:lnTo>
                <a:lnTo>
                  <a:pt x="817" y="1293"/>
                </a:lnTo>
                <a:lnTo>
                  <a:pt x="820" y="1299"/>
                </a:lnTo>
                <a:lnTo>
                  <a:pt x="819" y="1306"/>
                </a:lnTo>
                <a:lnTo>
                  <a:pt x="817" y="1310"/>
                </a:lnTo>
                <a:lnTo>
                  <a:pt x="813" y="1313"/>
                </a:lnTo>
                <a:lnTo>
                  <a:pt x="810" y="1315"/>
                </a:lnTo>
                <a:lnTo>
                  <a:pt x="806" y="1315"/>
                </a:lnTo>
                <a:lnTo>
                  <a:pt x="803" y="1315"/>
                </a:lnTo>
                <a:lnTo>
                  <a:pt x="801" y="1314"/>
                </a:lnTo>
                <a:lnTo>
                  <a:pt x="114" y="1046"/>
                </a:lnTo>
                <a:lnTo>
                  <a:pt x="109" y="1042"/>
                </a:lnTo>
                <a:lnTo>
                  <a:pt x="105" y="1036"/>
                </a:lnTo>
                <a:lnTo>
                  <a:pt x="106" y="1029"/>
                </a:lnTo>
                <a:lnTo>
                  <a:pt x="111" y="1023"/>
                </a:lnTo>
                <a:lnTo>
                  <a:pt x="117" y="1020"/>
                </a:lnTo>
                <a:close/>
                <a:moveTo>
                  <a:pt x="1682" y="973"/>
                </a:moveTo>
                <a:lnTo>
                  <a:pt x="1615" y="976"/>
                </a:lnTo>
                <a:lnTo>
                  <a:pt x="1549" y="986"/>
                </a:lnTo>
                <a:lnTo>
                  <a:pt x="1486" y="1001"/>
                </a:lnTo>
                <a:lnTo>
                  <a:pt x="1426" y="1022"/>
                </a:lnTo>
                <a:lnTo>
                  <a:pt x="1369" y="1048"/>
                </a:lnTo>
                <a:lnTo>
                  <a:pt x="1314" y="1079"/>
                </a:lnTo>
                <a:lnTo>
                  <a:pt x="1262" y="1114"/>
                </a:lnTo>
                <a:lnTo>
                  <a:pt x="1214" y="1155"/>
                </a:lnTo>
                <a:lnTo>
                  <a:pt x="1169" y="1199"/>
                </a:lnTo>
                <a:lnTo>
                  <a:pt x="1129" y="1247"/>
                </a:lnTo>
                <a:lnTo>
                  <a:pt x="1093" y="1299"/>
                </a:lnTo>
                <a:lnTo>
                  <a:pt x="1062" y="1354"/>
                </a:lnTo>
                <a:lnTo>
                  <a:pt x="1036" y="1411"/>
                </a:lnTo>
                <a:lnTo>
                  <a:pt x="1015" y="1472"/>
                </a:lnTo>
                <a:lnTo>
                  <a:pt x="1000" y="1535"/>
                </a:lnTo>
                <a:lnTo>
                  <a:pt x="990" y="1599"/>
                </a:lnTo>
                <a:lnTo>
                  <a:pt x="987" y="1666"/>
                </a:lnTo>
                <a:lnTo>
                  <a:pt x="990" y="1733"/>
                </a:lnTo>
                <a:lnTo>
                  <a:pt x="1000" y="1798"/>
                </a:lnTo>
                <a:lnTo>
                  <a:pt x="1015" y="1860"/>
                </a:lnTo>
                <a:lnTo>
                  <a:pt x="1036" y="1921"/>
                </a:lnTo>
                <a:lnTo>
                  <a:pt x="1062" y="1978"/>
                </a:lnTo>
                <a:lnTo>
                  <a:pt x="1093" y="2033"/>
                </a:lnTo>
                <a:lnTo>
                  <a:pt x="1129" y="2085"/>
                </a:lnTo>
                <a:lnTo>
                  <a:pt x="1169" y="2133"/>
                </a:lnTo>
                <a:lnTo>
                  <a:pt x="1214" y="2177"/>
                </a:lnTo>
                <a:lnTo>
                  <a:pt x="1262" y="2218"/>
                </a:lnTo>
                <a:lnTo>
                  <a:pt x="1314" y="2253"/>
                </a:lnTo>
                <a:lnTo>
                  <a:pt x="1369" y="2285"/>
                </a:lnTo>
                <a:lnTo>
                  <a:pt x="1426" y="2310"/>
                </a:lnTo>
                <a:lnTo>
                  <a:pt x="1486" y="2331"/>
                </a:lnTo>
                <a:lnTo>
                  <a:pt x="1549" y="2346"/>
                </a:lnTo>
                <a:lnTo>
                  <a:pt x="1615" y="2356"/>
                </a:lnTo>
                <a:lnTo>
                  <a:pt x="1682" y="2359"/>
                </a:lnTo>
                <a:lnTo>
                  <a:pt x="1748" y="2356"/>
                </a:lnTo>
                <a:lnTo>
                  <a:pt x="1813" y="2346"/>
                </a:lnTo>
                <a:lnTo>
                  <a:pt x="1876" y="2331"/>
                </a:lnTo>
                <a:lnTo>
                  <a:pt x="1937" y="2310"/>
                </a:lnTo>
                <a:lnTo>
                  <a:pt x="1995" y="2285"/>
                </a:lnTo>
                <a:lnTo>
                  <a:pt x="2050" y="2253"/>
                </a:lnTo>
                <a:lnTo>
                  <a:pt x="2101" y="2218"/>
                </a:lnTo>
                <a:lnTo>
                  <a:pt x="2150" y="2177"/>
                </a:lnTo>
                <a:lnTo>
                  <a:pt x="2194" y="2133"/>
                </a:lnTo>
                <a:lnTo>
                  <a:pt x="2234" y="2085"/>
                </a:lnTo>
                <a:lnTo>
                  <a:pt x="2270" y="2033"/>
                </a:lnTo>
                <a:lnTo>
                  <a:pt x="2301" y="1978"/>
                </a:lnTo>
                <a:lnTo>
                  <a:pt x="2327" y="1921"/>
                </a:lnTo>
                <a:lnTo>
                  <a:pt x="2349" y="1860"/>
                </a:lnTo>
                <a:lnTo>
                  <a:pt x="2363" y="1798"/>
                </a:lnTo>
                <a:lnTo>
                  <a:pt x="2372" y="1733"/>
                </a:lnTo>
                <a:lnTo>
                  <a:pt x="2376" y="1666"/>
                </a:lnTo>
                <a:lnTo>
                  <a:pt x="2372" y="1599"/>
                </a:lnTo>
                <a:lnTo>
                  <a:pt x="2363" y="1535"/>
                </a:lnTo>
                <a:lnTo>
                  <a:pt x="2349" y="1472"/>
                </a:lnTo>
                <a:lnTo>
                  <a:pt x="2327" y="1411"/>
                </a:lnTo>
                <a:lnTo>
                  <a:pt x="2301" y="1354"/>
                </a:lnTo>
                <a:lnTo>
                  <a:pt x="2270" y="1299"/>
                </a:lnTo>
                <a:lnTo>
                  <a:pt x="2234" y="1247"/>
                </a:lnTo>
                <a:lnTo>
                  <a:pt x="2194" y="1199"/>
                </a:lnTo>
                <a:lnTo>
                  <a:pt x="2150" y="1155"/>
                </a:lnTo>
                <a:lnTo>
                  <a:pt x="2101" y="1114"/>
                </a:lnTo>
                <a:lnTo>
                  <a:pt x="2050" y="1079"/>
                </a:lnTo>
                <a:lnTo>
                  <a:pt x="1995" y="1048"/>
                </a:lnTo>
                <a:lnTo>
                  <a:pt x="1937" y="1022"/>
                </a:lnTo>
                <a:lnTo>
                  <a:pt x="1876" y="1001"/>
                </a:lnTo>
                <a:lnTo>
                  <a:pt x="1813" y="986"/>
                </a:lnTo>
                <a:lnTo>
                  <a:pt x="1748" y="976"/>
                </a:lnTo>
                <a:lnTo>
                  <a:pt x="1682" y="973"/>
                </a:lnTo>
                <a:close/>
                <a:moveTo>
                  <a:pt x="1682" y="945"/>
                </a:moveTo>
                <a:lnTo>
                  <a:pt x="1747" y="948"/>
                </a:lnTo>
                <a:lnTo>
                  <a:pt x="1811" y="957"/>
                </a:lnTo>
                <a:lnTo>
                  <a:pt x="1873" y="971"/>
                </a:lnTo>
                <a:lnTo>
                  <a:pt x="1933" y="991"/>
                </a:lnTo>
                <a:lnTo>
                  <a:pt x="1991" y="1014"/>
                </a:lnTo>
                <a:lnTo>
                  <a:pt x="2046" y="1044"/>
                </a:lnTo>
                <a:lnTo>
                  <a:pt x="2098" y="1077"/>
                </a:lnTo>
                <a:lnTo>
                  <a:pt x="2147" y="1115"/>
                </a:lnTo>
                <a:lnTo>
                  <a:pt x="2192" y="1157"/>
                </a:lnTo>
                <a:lnTo>
                  <a:pt x="2234" y="1202"/>
                </a:lnTo>
                <a:lnTo>
                  <a:pt x="2272" y="1251"/>
                </a:lnTo>
                <a:lnTo>
                  <a:pt x="2305" y="1303"/>
                </a:lnTo>
                <a:lnTo>
                  <a:pt x="2334" y="1358"/>
                </a:lnTo>
                <a:lnTo>
                  <a:pt x="2359" y="1414"/>
                </a:lnTo>
                <a:lnTo>
                  <a:pt x="2378" y="1474"/>
                </a:lnTo>
                <a:lnTo>
                  <a:pt x="2392" y="1537"/>
                </a:lnTo>
                <a:lnTo>
                  <a:pt x="2401" y="1601"/>
                </a:lnTo>
                <a:lnTo>
                  <a:pt x="2404" y="1666"/>
                </a:lnTo>
                <a:lnTo>
                  <a:pt x="2401" y="1732"/>
                </a:lnTo>
                <a:lnTo>
                  <a:pt x="2392" y="1796"/>
                </a:lnTo>
                <a:lnTo>
                  <a:pt x="2378" y="1858"/>
                </a:lnTo>
                <a:lnTo>
                  <a:pt x="2359" y="1918"/>
                </a:lnTo>
                <a:lnTo>
                  <a:pt x="2334" y="1974"/>
                </a:lnTo>
                <a:lnTo>
                  <a:pt x="2305" y="2030"/>
                </a:lnTo>
                <a:lnTo>
                  <a:pt x="2272" y="2081"/>
                </a:lnTo>
                <a:lnTo>
                  <a:pt x="2234" y="2130"/>
                </a:lnTo>
                <a:lnTo>
                  <a:pt x="2192" y="2175"/>
                </a:lnTo>
                <a:lnTo>
                  <a:pt x="2147" y="2216"/>
                </a:lnTo>
                <a:lnTo>
                  <a:pt x="2098" y="2255"/>
                </a:lnTo>
                <a:lnTo>
                  <a:pt x="2046" y="2288"/>
                </a:lnTo>
                <a:lnTo>
                  <a:pt x="1991" y="2318"/>
                </a:lnTo>
                <a:lnTo>
                  <a:pt x="1933" y="2341"/>
                </a:lnTo>
                <a:lnTo>
                  <a:pt x="1873" y="2361"/>
                </a:lnTo>
                <a:lnTo>
                  <a:pt x="1811" y="2375"/>
                </a:lnTo>
                <a:lnTo>
                  <a:pt x="1747" y="2383"/>
                </a:lnTo>
                <a:lnTo>
                  <a:pt x="1682" y="2387"/>
                </a:lnTo>
                <a:lnTo>
                  <a:pt x="1616" y="2383"/>
                </a:lnTo>
                <a:lnTo>
                  <a:pt x="1552" y="2375"/>
                </a:lnTo>
                <a:lnTo>
                  <a:pt x="1490" y="2361"/>
                </a:lnTo>
                <a:lnTo>
                  <a:pt x="1430" y="2341"/>
                </a:lnTo>
                <a:lnTo>
                  <a:pt x="1372" y="2318"/>
                </a:lnTo>
                <a:lnTo>
                  <a:pt x="1317" y="2288"/>
                </a:lnTo>
                <a:lnTo>
                  <a:pt x="1265" y="2255"/>
                </a:lnTo>
                <a:lnTo>
                  <a:pt x="1217" y="2216"/>
                </a:lnTo>
                <a:lnTo>
                  <a:pt x="1171" y="2175"/>
                </a:lnTo>
                <a:lnTo>
                  <a:pt x="1129" y="2130"/>
                </a:lnTo>
                <a:lnTo>
                  <a:pt x="1092" y="2081"/>
                </a:lnTo>
                <a:lnTo>
                  <a:pt x="1057" y="2030"/>
                </a:lnTo>
                <a:lnTo>
                  <a:pt x="1028" y="1974"/>
                </a:lnTo>
                <a:lnTo>
                  <a:pt x="1005" y="1918"/>
                </a:lnTo>
                <a:lnTo>
                  <a:pt x="985" y="1858"/>
                </a:lnTo>
                <a:lnTo>
                  <a:pt x="971" y="1796"/>
                </a:lnTo>
                <a:lnTo>
                  <a:pt x="962" y="1732"/>
                </a:lnTo>
                <a:lnTo>
                  <a:pt x="959" y="1666"/>
                </a:lnTo>
                <a:lnTo>
                  <a:pt x="962" y="1601"/>
                </a:lnTo>
                <a:lnTo>
                  <a:pt x="971" y="1537"/>
                </a:lnTo>
                <a:lnTo>
                  <a:pt x="985" y="1474"/>
                </a:lnTo>
                <a:lnTo>
                  <a:pt x="1005" y="1414"/>
                </a:lnTo>
                <a:lnTo>
                  <a:pt x="1028" y="1358"/>
                </a:lnTo>
                <a:lnTo>
                  <a:pt x="1057" y="1303"/>
                </a:lnTo>
                <a:lnTo>
                  <a:pt x="1092" y="1251"/>
                </a:lnTo>
                <a:lnTo>
                  <a:pt x="1129" y="1202"/>
                </a:lnTo>
                <a:lnTo>
                  <a:pt x="1171" y="1157"/>
                </a:lnTo>
                <a:lnTo>
                  <a:pt x="1217" y="1115"/>
                </a:lnTo>
                <a:lnTo>
                  <a:pt x="1265" y="1077"/>
                </a:lnTo>
                <a:lnTo>
                  <a:pt x="1317" y="1044"/>
                </a:lnTo>
                <a:lnTo>
                  <a:pt x="1372" y="1014"/>
                </a:lnTo>
                <a:lnTo>
                  <a:pt x="1430" y="991"/>
                </a:lnTo>
                <a:lnTo>
                  <a:pt x="1490" y="971"/>
                </a:lnTo>
                <a:lnTo>
                  <a:pt x="1552" y="957"/>
                </a:lnTo>
                <a:lnTo>
                  <a:pt x="1616" y="948"/>
                </a:lnTo>
                <a:lnTo>
                  <a:pt x="1682" y="945"/>
                </a:lnTo>
                <a:close/>
                <a:moveTo>
                  <a:pt x="2633" y="837"/>
                </a:moveTo>
                <a:lnTo>
                  <a:pt x="2640" y="838"/>
                </a:lnTo>
                <a:lnTo>
                  <a:pt x="2646" y="842"/>
                </a:lnTo>
                <a:lnTo>
                  <a:pt x="2649" y="848"/>
                </a:lnTo>
                <a:lnTo>
                  <a:pt x="2648" y="856"/>
                </a:lnTo>
                <a:lnTo>
                  <a:pt x="2644" y="862"/>
                </a:lnTo>
                <a:lnTo>
                  <a:pt x="2493" y="993"/>
                </a:lnTo>
                <a:lnTo>
                  <a:pt x="2491" y="995"/>
                </a:lnTo>
                <a:lnTo>
                  <a:pt x="2488" y="996"/>
                </a:lnTo>
                <a:lnTo>
                  <a:pt x="2484" y="997"/>
                </a:lnTo>
                <a:lnTo>
                  <a:pt x="2481" y="996"/>
                </a:lnTo>
                <a:lnTo>
                  <a:pt x="2477" y="995"/>
                </a:lnTo>
                <a:lnTo>
                  <a:pt x="2474" y="992"/>
                </a:lnTo>
                <a:lnTo>
                  <a:pt x="2470" y="986"/>
                </a:lnTo>
                <a:lnTo>
                  <a:pt x="2472" y="978"/>
                </a:lnTo>
                <a:lnTo>
                  <a:pt x="2476" y="972"/>
                </a:lnTo>
                <a:lnTo>
                  <a:pt x="2626" y="841"/>
                </a:lnTo>
                <a:lnTo>
                  <a:pt x="2633" y="837"/>
                </a:lnTo>
                <a:close/>
                <a:moveTo>
                  <a:pt x="765" y="832"/>
                </a:moveTo>
                <a:lnTo>
                  <a:pt x="771" y="835"/>
                </a:lnTo>
                <a:lnTo>
                  <a:pt x="922" y="968"/>
                </a:lnTo>
                <a:lnTo>
                  <a:pt x="926" y="973"/>
                </a:lnTo>
                <a:lnTo>
                  <a:pt x="926" y="980"/>
                </a:lnTo>
                <a:lnTo>
                  <a:pt x="923" y="988"/>
                </a:lnTo>
                <a:lnTo>
                  <a:pt x="920" y="990"/>
                </a:lnTo>
                <a:lnTo>
                  <a:pt x="916" y="992"/>
                </a:lnTo>
                <a:lnTo>
                  <a:pt x="913" y="992"/>
                </a:lnTo>
                <a:lnTo>
                  <a:pt x="910" y="992"/>
                </a:lnTo>
                <a:lnTo>
                  <a:pt x="905" y="991"/>
                </a:lnTo>
                <a:lnTo>
                  <a:pt x="903" y="989"/>
                </a:lnTo>
                <a:lnTo>
                  <a:pt x="754" y="857"/>
                </a:lnTo>
                <a:lnTo>
                  <a:pt x="749" y="851"/>
                </a:lnTo>
                <a:lnTo>
                  <a:pt x="748" y="843"/>
                </a:lnTo>
                <a:lnTo>
                  <a:pt x="751" y="837"/>
                </a:lnTo>
                <a:lnTo>
                  <a:pt x="758" y="833"/>
                </a:lnTo>
                <a:lnTo>
                  <a:pt x="765" y="832"/>
                </a:lnTo>
                <a:close/>
                <a:moveTo>
                  <a:pt x="2970" y="797"/>
                </a:moveTo>
                <a:lnTo>
                  <a:pt x="2977" y="798"/>
                </a:lnTo>
                <a:lnTo>
                  <a:pt x="2982" y="803"/>
                </a:lnTo>
                <a:lnTo>
                  <a:pt x="2984" y="809"/>
                </a:lnTo>
                <a:lnTo>
                  <a:pt x="2983" y="817"/>
                </a:lnTo>
                <a:lnTo>
                  <a:pt x="2979" y="823"/>
                </a:lnTo>
                <a:lnTo>
                  <a:pt x="2577" y="1096"/>
                </a:lnTo>
                <a:lnTo>
                  <a:pt x="2573" y="1097"/>
                </a:lnTo>
                <a:lnTo>
                  <a:pt x="2570" y="1098"/>
                </a:lnTo>
                <a:lnTo>
                  <a:pt x="2566" y="1097"/>
                </a:lnTo>
                <a:lnTo>
                  <a:pt x="2562" y="1096"/>
                </a:lnTo>
                <a:lnTo>
                  <a:pt x="2559" y="1095"/>
                </a:lnTo>
                <a:lnTo>
                  <a:pt x="2557" y="1092"/>
                </a:lnTo>
                <a:lnTo>
                  <a:pt x="2555" y="1085"/>
                </a:lnTo>
                <a:lnTo>
                  <a:pt x="2556" y="1077"/>
                </a:lnTo>
                <a:lnTo>
                  <a:pt x="2561" y="1072"/>
                </a:lnTo>
                <a:lnTo>
                  <a:pt x="2963" y="799"/>
                </a:lnTo>
                <a:lnTo>
                  <a:pt x="2970" y="797"/>
                </a:lnTo>
                <a:close/>
                <a:moveTo>
                  <a:pt x="406" y="776"/>
                </a:moveTo>
                <a:lnTo>
                  <a:pt x="413" y="778"/>
                </a:lnTo>
                <a:lnTo>
                  <a:pt x="810" y="1059"/>
                </a:lnTo>
                <a:lnTo>
                  <a:pt x="816" y="1064"/>
                </a:lnTo>
                <a:lnTo>
                  <a:pt x="817" y="1071"/>
                </a:lnTo>
                <a:lnTo>
                  <a:pt x="813" y="1077"/>
                </a:lnTo>
                <a:lnTo>
                  <a:pt x="811" y="1080"/>
                </a:lnTo>
                <a:lnTo>
                  <a:pt x="808" y="1082"/>
                </a:lnTo>
                <a:lnTo>
                  <a:pt x="805" y="1084"/>
                </a:lnTo>
                <a:lnTo>
                  <a:pt x="802" y="1084"/>
                </a:lnTo>
                <a:lnTo>
                  <a:pt x="798" y="1084"/>
                </a:lnTo>
                <a:lnTo>
                  <a:pt x="794" y="1081"/>
                </a:lnTo>
                <a:lnTo>
                  <a:pt x="397" y="802"/>
                </a:lnTo>
                <a:lnTo>
                  <a:pt x="393" y="796"/>
                </a:lnTo>
                <a:lnTo>
                  <a:pt x="391" y="789"/>
                </a:lnTo>
                <a:lnTo>
                  <a:pt x="394" y="782"/>
                </a:lnTo>
                <a:lnTo>
                  <a:pt x="399" y="777"/>
                </a:lnTo>
                <a:lnTo>
                  <a:pt x="406" y="776"/>
                </a:lnTo>
                <a:close/>
                <a:moveTo>
                  <a:pt x="2395" y="628"/>
                </a:moveTo>
                <a:lnTo>
                  <a:pt x="2402" y="630"/>
                </a:lnTo>
                <a:lnTo>
                  <a:pt x="2406" y="635"/>
                </a:lnTo>
                <a:lnTo>
                  <a:pt x="2407" y="642"/>
                </a:lnTo>
                <a:lnTo>
                  <a:pt x="2405" y="649"/>
                </a:lnTo>
                <a:lnTo>
                  <a:pt x="2293" y="814"/>
                </a:lnTo>
                <a:lnTo>
                  <a:pt x="2291" y="818"/>
                </a:lnTo>
                <a:lnTo>
                  <a:pt x="2288" y="819"/>
                </a:lnTo>
                <a:lnTo>
                  <a:pt x="2284" y="821"/>
                </a:lnTo>
                <a:lnTo>
                  <a:pt x="2281" y="821"/>
                </a:lnTo>
                <a:lnTo>
                  <a:pt x="2277" y="820"/>
                </a:lnTo>
                <a:lnTo>
                  <a:pt x="2273" y="819"/>
                </a:lnTo>
                <a:lnTo>
                  <a:pt x="2269" y="812"/>
                </a:lnTo>
                <a:lnTo>
                  <a:pt x="2267" y="805"/>
                </a:lnTo>
                <a:lnTo>
                  <a:pt x="2270" y="799"/>
                </a:lnTo>
                <a:lnTo>
                  <a:pt x="2383" y="634"/>
                </a:lnTo>
                <a:lnTo>
                  <a:pt x="2388" y="629"/>
                </a:lnTo>
                <a:lnTo>
                  <a:pt x="2395" y="628"/>
                </a:lnTo>
                <a:close/>
                <a:moveTo>
                  <a:pt x="1004" y="624"/>
                </a:moveTo>
                <a:lnTo>
                  <a:pt x="1011" y="625"/>
                </a:lnTo>
                <a:lnTo>
                  <a:pt x="1016" y="630"/>
                </a:lnTo>
                <a:lnTo>
                  <a:pt x="1128" y="796"/>
                </a:lnTo>
                <a:lnTo>
                  <a:pt x="1131" y="802"/>
                </a:lnTo>
                <a:lnTo>
                  <a:pt x="1129" y="809"/>
                </a:lnTo>
                <a:lnTo>
                  <a:pt x="1125" y="815"/>
                </a:lnTo>
                <a:lnTo>
                  <a:pt x="1120" y="817"/>
                </a:lnTo>
                <a:lnTo>
                  <a:pt x="1116" y="818"/>
                </a:lnTo>
                <a:lnTo>
                  <a:pt x="1113" y="818"/>
                </a:lnTo>
                <a:lnTo>
                  <a:pt x="1110" y="815"/>
                </a:lnTo>
                <a:lnTo>
                  <a:pt x="1107" y="814"/>
                </a:lnTo>
                <a:lnTo>
                  <a:pt x="1105" y="811"/>
                </a:lnTo>
                <a:lnTo>
                  <a:pt x="993" y="645"/>
                </a:lnTo>
                <a:lnTo>
                  <a:pt x="991" y="639"/>
                </a:lnTo>
                <a:lnTo>
                  <a:pt x="992" y="632"/>
                </a:lnTo>
                <a:lnTo>
                  <a:pt x="996" y="626"/>
                </a:lnTo>
                <a:lnTo>
                  <a:pt x="1004" y="624"/>
                </a:lnTo>
                <a:close/>
                <a:moveTo>
                  <a:pt x="2145" y="497"/>
                </a:moveTo>
                <a:lnTo>
                  <a:pt x="2152" y="497"/>
                </a:lnTo>
                <a:lnTo>
                  <a:pt x="2158" y="502"/>
                </a:lnTo>
                <a:lnTo>
                  <a:pt x="2161" y="508"/>
                </a:lnTo>
                <a:lnTo>
                  <a:pt x="2160" y="515"/>
                </a:lnTo>
                <a:lnTo>
                  <a:pt x="2088" y="702"/>
                </a:lnTo>
                <a:lnTo>
                  <a:pt x="2086" y="705"/>
                </a:lnTo>
                <a:lnTo>
                  <a:pt x="2083" y="708"/>
                </a:lnTo>
                <a:lnTo>
                  <a:pt x="2079" y="710"/>
                </a:lnTo>
                <a:lnTo>
                  <a:pt x="2075" y="710"/>
                </a:lnTo>
                <a:lnTo>
                  <a:pt x="2073" y="710"/>
                </a:lnTo>
                <a:lnTo>
                  <a:pt x="2069" y="709"/>
                </a:lnTo>
                <a:lnTo>
                  <a:pt x="2064" y="705"/>
                </a:lnTo>
                <a:lnTo>
                  <a:pt x="2061" y="699"/>
                </a:lnTo>
                <a:lnTo>
                  <a:pt x="2062" y="692"/>
                </a:lnTo>
                <a:lnTo>
                  <a:pt x="2135" y="505"/>
                </a:lnTo>
                <a:lnTo>
                  <a:pt x="2139" y="500"/>
                </a:lnTo>
                <a:lnTo>
                  <a:pt x="2145" y="497"/>
                </a:lnTo>
                <a:close/>
                <a:moveTo>
                  <a:pt x="1255" y="494"/>
                </a:moveTo>
                <a:lnTo>
                  <a:pt x="1261" y="497"/>
                </a:lnTo>
                <a:lnTo>
                  <a:pt x="1265" y="503"/>
                </a:lnTo>
                <a:lnTo>
                  <a:pt x="1337" y="690"/>
                </a:lnTo>
                <a:lnTo>
                  <a:pt x="1338" y="697"/>
                </a:lnTo>
                <a:lnTo>
                  <a:pt x="1334" y="703"/>
                </a:lnTo>
                <a:lnTo>
                  <a:pt x="1328" y="707"/>
                </a:lnTo>
                <a:lnTo>
                  <a:pt x="1326" y="708"/>
                </a:lnTo>
                <a:lnTo>
                  <a:pt x="1323" y="708"/>
                </a:lnTo>
                <a:lnTo>
                  <a:pt x="1319" y="708"/>
                </a:lnTo>
                <a:lnTo>
                  <a:pt x="1316" y="706"/>
                </a:lnTo>
                <a:lnTo>
                  <a:pt x="1313" y="703"/>
                </a:lnTo>
                <a:lnTo>
                  <a:pt x="1311" y="699"/>
                </a:lnTo>
                <a:lnTo>
                  <a:pt x="1239" y="512"/>
                </a:lnTo>
                <a:lnTo>
                  <a:pt x="1238" y="505"/>
                </a:lnTo>
                <a:lnTo>
                  <a:pt x="1241" y="499"/>
                </a:lnTo>
                <a:lnTo>
                  <a:pt x="1248" y="495"/>
                </a:lnTo>
                <a:lnTo>
                  <a:pt x="1255" y="494"/>
                </a:lnTo>
                <a:close/>
                <a:moveTo>
                  <a:pt x="1555" y="421"/>
                </a:moveTo>
                <a:lnTo>
                  <a:pt x="1559" y="422"/>
                </a:lnTo>
                <a:lnTo>
                  <a:pt x="1563" y="423"/>
                </a:lnTo>
                <a:lnTo>
                  <a:pt x="1566" y="426"/>
                </a:lnTo>
                <a:lnTo>
                  <a:pt x="1569" y="429"/>
                </a:lnTo>
                <a:lnTo>
                  <a:pt x="1570" y="433"/>
                </a:lnTo>
                <a:lnTo>
                  <a:pt x="1593" y="632"/>
                </a:lnTo>
                <a:lnTo>
                  <a:pt x="1593" y="636"/>
                </a:lnTo>
                <a:lnTo>
                  <a:pt x="1591" y="640"/>
                </a:lnTo>
                <a:lnTo>
                  <a:pt x="1589" y="643"/>
                </a:lnTo>
                <a:lnTo>
                  <a:pt x="1585" y="646"/>
                </a:lnTo>
                <a:lnTo>
                  <a:pt x="1580" y="647"/>
                </a:lnTo>
                <a:lnTo>
                  <a:pt x="1579" y="647"/>
                </a:lnTo>
                <a:lnTo>
                  <a:pt x="1575" y="646"/>
                </a:lnTo>
                <a:lnTo>
                  <a:pt x="1571" y="645"/>
                </a:lnTo>
                <a:lnTo>
                  <a:pt x="1568" y="642"/>
                </a:lnTo>
                <a:lnTo>
                  <a:pt x="1566" y="639"/>
                </a:lnTo>
                <a:lnTo>
                  <a:pt x="1565" y="635"/>
                </a:lnTo>
                <a:lnTo>
                  <a:pt x="1542" y="437"/>
                </a:lnTo>
                <a:lnTo>
                  <a:pt x="1542" y="432"/>
                </a:lnTo>
                <a:lnTo>
                  <a:pt x="1544" y="428"/>
                </a:lnTo>
                <a:lnTo>
                  <a:pt x="1546" y="425"/>
                </a:lnTo>
                <a:lnTo>
                  <a:pt x="1551" y="423"/>
                </a:lnTo>
                <a:lnTo>
                  <a:pt x="1555" y="421"/>
                </a:lnTo>
                <a:close/>
                <a:moveTo>
                  <a:pt x="1837" y="421"/>
                </a:moveTo>
                <a:lnTo>
                  <a:pt x="1841" y="422"/>
                </a:lnTo>
                <a:lnTo>
                  <a:pt x="1845" y="425"/>
                </a:lnTo>
                <a:lnTo>
                  <a:pt x="1847" y="428"/>
                </a:lnTo>
                <a:lnTo>
                  <a:pt x="1849" y="432"/>
                </a:lnTo>
                <a:lnTo>
                  <a:pt x="1849" y="436"/>
                </a:lnTo>
                <a:lnTo>
                  <a:pt x="1826" y="635"/>
                </a:lnTo>
                <a:lnTo>
                  <a:pt x="1825" y="639"/>
                </a:lnTo>
                <a:lnTo>
                  <a:pt x="1823" y="642"/>
                </a:lnTo>
                <a:lnTo>
                  <a:pt x="1820" y="644"/>
                </a:lnTo>
                <a:lnTo>
                  <a:pt x="1817" y="646"/>
                </a:lnTo>
                <a:lnTo>
                  <a:pt x="1813" y="647"/>
                </a:lnTo>
                <a:lnTo>
                  <a:pt x="1811" y="647"/>
                </a:lnTo>
                <a:lnTo>
                  <a:pt x="1807" y="645"/>
                </a:lnTo>
                <a:lnTo>
                  <a:pt x="1803" y="643"/>
                </a:lnTo>
                <a:lnTo>
                  <a:pt x="1801" y="640"/>
                </a:lnTo>
                <a:lnTo>
                  <a:pt x="1799" y="636"/>
                </a:lnTo>
                <a:lnTo>
                  <a:pt x="1799" y="632"/>
                </a:lnTo>
                <a:lnTo>
                  <a:pt x="1821" y="433"/>
                </a:lnTo>
                <a:lnTo>
                  <a:pt x="1822" y="429"/>
                </a:lnTo>
                <a:lnTo>
                  <a:pt x="1824" y="425"/>
                </a:lnTo>
                <a:lnTo>
                  <a:pt x="1829" y="423"/>
                </a:lnTo>
                <a:lnTo>
                  <a:pt x="1833" y="421"/>
                </a:lnTo>
                <a:lnTo>
                  <a:pt x="1837" y="421"/>
                </a:lnTo>
                <a:close/>
                <a:moveTo>
                  <a:pt x="2806" y="382"/>
                </a:moveTo>
                <a:lnTo>
                  <a:pt x="2814" y="387"/>
                </a:lnTo>
                <a:lnTo>
                  <a:pt x="2818" y="393"/>
                </a:lnTo>
                <a:lnTo>
                  <a:pt x="2818" y="399"/>
                </a:lnTo>
                <a:lnTo>
                  <a:pt x="2815" y="406"/>
                </a:lnTo>
                <a:lnTo>
                  <a:pt x="2323" y="954"/>
                </a:lnTo>
                <a:lnTo>
                  <a:pt x="2320" y="956"/>
                </a:lnTo>
                <a:lnTo>
                  <a:pt x="2315" y="958"/>
                </a:lnTo>
                <a:lnTo>
                  <a:pt x="2312" y="958"/>
                </a:lnTo>
                <a:lnTo>
                  <a:pt x="2308" y="958"/>
                </a:lnTo>
                <a:lnTo>
                  <a:pt x="2305" y="957"/>
                </a:lnTo>
                <a:lnTo>
                  <a:pt x="2303" y="955"/>
                </a:lnTo>
                <a:lnTo>
                  <a:pt x="2299" y="948"/>
                </a:lnTo>
                <a:lnTo>
                  <a:pt x="2298" y="941"/>
                </a:lnTo>
                <a:lnTo>
                  <a:pt x="2301" y="935"/>
                </a:lnTo>
                <a:lnTo>
                  <a:pt x="2794" y="388"/>
                </a:lnTo>
                <a:lnTo>
                  <a:pt x="2800" y="384"/>
                </a:lnTo>
                <a:lnTo>
                  <a:pt x="2806" y="382"/>
                </a:lnTo>
                <a:close/>
                <a:moveTo>
                  <a:pt x="581" y="364"/>
                </a:moveTo>
                <a:lnTo>
                  <a:pt x="588" y="365"/>
                </a:lnTo>
                <a:lnTo>
                  <a:pt x="594" y="369"/>
                </a:lnTo>
                <a:lnTo>
                  <a:pt x="1077" y="925"/>
                </a:lnTo>
                <a:lnTo>
                  <a:pt x="1080" y="931"/>
                </a:lnTo>
                <a:lnTo>
                  <a:pt x="1079" y="938"/>
                </a:lnTo>
                <a:lnTo>
                  <a:pt x="1075" y="944"/>
                </a:lnTo>
                <a:lnTo>
                  <a:pt x="1073" y="946"/>
                </a:lnTo>
                <a:lnTo>
                  <a:pt x="1070" y="947"/>
                </a:lnTo>
                <a:lnTo>
                  <a:pt x="1067" y="947"/>
                </a:lnTo>
                <a:lnTo>
                  <a:pt x="1063" y="947"/>
                </a:lnTo>
                <a:lnTo>
                  <a:pt x="1058" y="945"/>
                </a:lnTo>
                <a:lnTo>
                  <a:pt x="1055" y="943"/>
                </a:lnTo>
                <a:lnTo>
                  <a:pt x="573" y="388"/>
                </a:lnTo>
                <a:lnTo>
                  <a:pt x="570" y="380"/>
                </a:lnTo>
                <a:lnTo>
                  <a:pt x="571" y="373"/>
                </a:lnTo>
                <a:lnTo>
                  <a:pt x="575" y="367"/>
                </a:lnTo>
                <a:lnTo>
                  <a:pt x="581" y="364"/>
                </a:lnTo>
                <a:close/>
                <a:moveTo>
                  <a:pt x="2413" y="299"/>
                </a:moveTo>
                <a:lnTo>
                  <a:pt x="2420" y="301"/>
                </a:lnTo>
                <a:lnTo>
                  <a:pt x="2425" y="305"/>
                </a:lnTo>
                <a:lnTo>
                  <a:pt x="2427" y="312"/>
                </a:lnTo>
                <a:lnTo>
                  <a:pt x="2426" y="320"/>
                </a:lnTo>
                <a:lnTo>
                  <a:pt x="2198" y="747"/>
                </a:lnTo>
                <a:lnTo>
                  <a:pt x="2196" y="751"/>
                </a:lnTo>
                <a:lnTo>
                  <a:pt x="2192" y="753"/>
                </a:lnTo>
                <a:lnTo>
                  <a:pt x="2189" y="755"/>
                </a:lnTo>
                <a:lnTo>
                  <a:pt x="2185" y="755"/>
                </a:lnTo>
                <a:lnTo>
                  <a:pt x="2182" y="755"/>
                </a:lnTo>
                <a:lnTo>
                  <a:pt x="2179" y="754"/>
                </a:lnTo>
                <a:lnTo>
                  <a:pt x="2174" y="748"/>
                </a:lnTo>
                <a:lnTo>
                  <a:pt x="2172" y="741"/>
                </a:lnTo>
                <a:lnTo>
                  <a:pt x="2173" y="734"/>
                </a:lnTo>
                <a:lnTo>
                  <a:pt x="2401" y="306"/>
                </a:lnTo>
                <a:lnTo>
                  <a:pt x="2406" y="301"/>
                </a:lnTo>
                <a:lnTo>
                  <a:pt x="2413" y="299"/>
                </a:lnTo>
                <a:close/>
                <a:moveTo>
                  <a:pt x="972" y="288"/>
                </a:moveTo>
                <a:lnTo>
                  <a:pt x="978" y="290"/>
                </a:lnTo>
                <a:lnTo>
                  <a:pt x="983" y="295"/>
                </a:lnTo>
                <a:lnTo>
                  <a:pt x="1204" y="727"/>
                </a:lnTo>
                <a:lnTo>
                  <a:pt x="1205" y="734"/>
                </a:lnTo>
                <a:lnTo>
                  <a:pt x="1203" y="740"/>
                </a:lnTo>
                <a:lnTo>
                  <a:pt x="1198" y="745"/>
                </a:lnTo>
                <a:lnTo>
                  <a:pt x="1195" y="746"/>
                </a:lnTo>
                <a:lnTo>
                  <a:pt x="1192" y="747"/>
                </a:lnTo>
                <a:lnTo>
                  <a:pt x="1188" y="746"/>
                </a:lnTo>
                <a:lnTo>
                  <a:pt x="1185" y="745"/>
                </a:lnTo>
                <a:lnTo>
                  <a:pt x="1181" y="742"/>
                </a:lnTo>
                <a:lnTo>
                  <a:pt x="1179" y="739"/>
                </a:lnTo>
                <a:lnTo>
                  <a:pt x="958" y="308"/>
                </a:lnTo>
                <a:lnTo>
                  <a:pt x="956" y="301"/>
                </a:lnTo>
                <a:lnTo>
                  <a:pt x="958" y="294"/>
                </a:lnTo>
                <a:lnTo>
                  <a:pt x="964" y="289"/>
                </a:lnTo>
                <a:lnTo>
                  <a:pt x="972" y="288"/>
                </a:lnTo>
                <a:close/>
                <a:moveTo>
                  <a:pt x="1687" y="117"/>
                </a:moveTo>
                <a:lnTo>
                  <a:pt x="1692" y="118"/>
                </a:lnTo>
                <a:lnTo>
                  <a:pt x="1696" y="120"/>
                </a:lnTo>
                <a:lnTo>
                  <a:pt x="1699" y="123"/>
                </a:lnTo>
                <a:lnTo>
                  <a:pt x="1701" y="127"/>
                </a:lnTo>
                <a:lnTo>
                  <a:pt x="1701" y="131"/>
                </a:lnTo>
                <a:lnTo>
                  <a:pt x="1699" y="615"/>
                </a:lnTo>
                <a:lnTo>
                  <a:pt x="1699" y="620"/>
                </a:lnTo>
                <a:lnTo>
                  <a:pt x="1697" y="624"/>
                </a:lnTo>
                <a:lnTo>
                  <a:pt x="1694" y="627"/>
                </a:lnTo>
                <a:lnTo>
                  <a:pt x="1690" y="629"/>
                </a:lnTo>
                <a:lnTo>
                  <a:pt x="1686" y="630"/>
                </a:lnTo>
                <a:lnTo>
                  <a:pt x="1681" y="629"/>
                </a:lnTo>
                <a:lnTo>
                  <a:pt x="1678" y="627"/>
                </a:lnTo>
                <a:lnTo>
                  <a:pt x="1675" y="624"/>
                </a:lnTo>
                <a:lnTo>
                  <a:pt x="1672" y="620"/>
                </a:lnTo>
                <a:lnTo>
                  <a:pt x="1671" y="615"/>
                </a:lnTo>
                <a:lnTo>
                  <a:pt x="1674" y="131"/>
                </a:lnTo>
                <a:lnTo>
                  <a:pt x="1675" y="127"/>
                </a:lnTo>
                <a:lnTo>
                  <a:pt x="1677" y="123"/>
                </a:lnTo>
                <a:lnTo>
                  <a:pt x="1680" y="120"/>
                </a:lnTo>
                <a:lnTo>
                  <a:pt x="1684" y="118"/>
                </a:lnTo>
                <a:lnTo>
                  <a:pt x="1687" y="117"/>
                </a:lnTo>
                <a:close/>
                <a:moveTo>
                  <a:pt x="2097" y="6"/>
                </a:moveTo>
                <a:lnTo>
                  <a:pt x="2104" y="9"/>
                </a:lnTo>
                <a:lnTo>
                  <a:pt x="2107" y="15"/>
                </a:lnTo>
                <a:lnTo>
                  <a:pt x="2108" y="23"/>
                </a:lnTo>
                <a:lnTo>
                  <a:pt x="1927" y="736"/>
                </a:lnTo>
                <a:lnTo>
                  <a:pt x="1926" y="740"/>
                </a:lnTo>
                <a:lnTo>
                  <a:pt x="1924" y="742"/>
                </a:lnTo>
                <a:lnTo>
                  <a:pt x="1921" y="744"/>
                </a:lnTo>
                <a:lnTo>
                  <a:pt x="1917" y="746"/>
                </a:lnTo>
                <a:lnTo>
                  <a:pt x="1913" y="746"/>
                </a:lnTo>
                <a:lnTo>
                  <a:pt x="1910" y="746"/>
                </a:lnTo>
                <a:lnTo>
                  <a:pt x="1904" y="742"/>
                </a:lnTo>
                <a:lnTo>
                  <a:pt x="1900" y="737"/>
                </a:lnTo>
                <a:lnTo>
                  <a:pt x="1900" y="729"/>
                </a:lnTo>
                <a:lnTo>
                  <a:pt x="2080" y="17"/>
                </a:lnTo>
                <a:lnTo>
                  <a:pt x="2084" y="10"/>
                </a:lnTo>
                <a:lnTo>
                  <a:pt x="2090" y="6"/>
                </a:lnTo>
                <a:lnTo>
                  <a:pt x="2097" y="6"/>
                </a:lnTo>
                <a:close/>
                <a:moveTo>
                  <a:pt x="1297" y="0"/>
                </a:moveTo>
                <a:lnTo>
                  <a:pt x="1304" y="0"/>
                </a:lnTo>
                <a:lnTo>
                  <a:pt x="1311" y="3"/>
                </a:lnTo>
                <a:lnTo>
                  <a:pt x="1314" y="10"/>
                </a:lnTo>
                <a:lnTo>
                  <a:pt x="1482" y="726"/>
                </a:lnTo>
                <a:lnTo>
                  <a:pt x="1482" y="733"/>
                </a:lnTo>
                <a:lnTo>
                  <a:pt x="1478" y="739"/>
                </a:lnTo>
                <a:lnTo>
                  <a:pt x="1472" y="742"/>
                </a:lnTo>
                <a:lnTo>
                  <a:pt x="1470" y="743"/>
                </a:lnTo>
                <a:lnTo>
                  <a:pt x="1469" y="743"/>
                </a:lnTo>
                <a:lnTo>
                  <a:pt x="1465" y="742"/>
                </a:lnTo>
                <a:lnTo>
                  <a:pt x="1462" y="741"/>
                </a:lnTo>
                <a:lnTo>
                  <a:pt x="1459" y="739"/>
                </a:lnTo>
                <a:lnTo>
                  <a:pt x="1456" y="736"/>
                </a:lnTo>
                <a:lnTo>
                  <a:pt x="1454" y="732"/>
                </a:lnTo>
                <a:lnTo>
                  <a:pt x="1287" y="17"/>
                </a:lnTo>
                <a:lnTo>
                  <a:pt x="1287" y="9"/>
                </a:lnTo>
                <a:lnTo>
                  <a:pt x="1291" y="3"/>
                </a:lnTo>
                <a:lnTo>
                  <a:pt x="1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229"/>
          <p:cNvSpPr>
            <a:spLocks noEditPoints="1"/>
          </p:cNvSpPr>
          <p:nvPr/>
        </p:nvSpPr>
        <p:spPr bwMode="auto">
          <a:xfrm>
            <a:off x="7232678" y="2689225"/>
            <a:ext cx="523875" cy="552450"/>
          </a:xfrm>
          <a:custGeom>
            <a:avLst/>
            <a:gdLst>
              <a:gd name="T0" fmla="*/ 1956 w 3305"/>
              <a:gd name="T1" fmla="*/ 2744 h 3478"/>
              <a:gd name="T2" fmla="*/ 1245 w 3305"/>
              <a:gd name="T3" fmla="*/ 2964 h 3478"/>
              <a:gd name="T4" fmla="*/ 2677 w 3305"/>
              <a:gd name="T5" fmla="*/ 2513 h 3478"/>
              <a:gd name="T6" fmla="*/ 807 w 3305"/>
              <a:gd name="T7" fmla="*/ 2364 h 3478"/>
              <a:gd name="T8" fmla="*/ 1660 w 3305"/>
              <a:gd name="T9" fmla="*/ 2335 h 3478"/>
              <a:gd name="T10" fmla="*/ 1640 w 3305"/>
              <a:gd name="T11" fmla="*/ 2349 h 3478"/>
              <a:gd name="T12" fmla="*/ 1464 w 3305"/>
              <a:gd name="T13" fmla="*/ 2375 h 3478"/>
              <a:gd name="T14" fmla="*/ 1830 w 3305"/>
              <a:gd name="T15" fmla="*/ 2235 h 3478"/>
              <a:gd name="T16" fmla="*/ 1815 w 3305"/>
              <a:gd name="T17" fmla="*/ 2231 h 3478"/>
              <a:gd name="T18" fmla="*/ 628 w 3305"/>
              <a:gd name="T19" fmla="*/ 3133 h 3478"/>
              <a:gd name="T20" fmla="*/ 2656 w 3305"/>
              <a:gd name="T21" fmla="*/ 3144 h 3478"/>
              <a:gd name="T22" fmla="*/ 1705 w 3305"/>
              <a:gd name="T23" fmla="*/ 2206 h 3478"/>
              <a:gd name="T24" fmla="*/ 1560 w 3305"/>
              <a:gd name="T25" fmla="*/ 2196 h 3478"/>
              <a:gd name="T26" fmla="*/ 1874 w 3305"/>
              <a:gd name="T27" fmla="*/ 2152 h 3478"/>
              <a:gd name="T28" fmla="*/ 1443 w 3305"/>
              <a:gd name="T29" fmla="*/ 2085 h 3478"/>
              <a:gd name="T30" fmla="*/ 1228 w 3305"/>
              <a:gd name="T31" fmla="*/ 2041 h 3478"/>
              <a:gd name="T32" fmla="*/ 1110 w 3305"/>
              <a:gd name="T33" fmla="*/ 2133 h 3478"/>
              <a:gd name="T34" fmla="*/ 2194 w 3305"/>
              <a:gd name="T35" fmla="*/ 2134 h 3478"/>
              <a:gd name="T36" fmla="*/ 2001 w 3305"/>
              <a:gd name="T37" fmla="*/ 2043 h 3478"/>
              <a:gd name="T38" fmla="*/ 1329 w 3305"/>
              <a:gd name="T39" fmla="*/ 1973 h 3478"/>
              <a:gd name="T40" fmla="*/ 1321 w 3305"/>
              <a:gd name="T41" fmla="*/ 1972 h 3478"/>
              <a:gd name="T42" fmla="*/ 5 w 3305"/>
              <a:gd name="T43" fmla="*/ 2264 h 3478"/>
              <a:gd name="T44" fmla="*/ 3284 w 3305"/>
              <a:gd name="T45" fmla="*/ 2284 h 3478"/>
              <a:gd name="T46" fmla="*/ 2075 w 3305"/>
              <a:gd name="T47" fmla="*/ 1930 h 3478"/>
              <a:gd name="T48" fmla="*/ 1224 w 3305"/>
              <a:gd name="T49" fmla="*/ 1888 h 3478"/>
              <a:gd name="T50" fmla="*/ 2116 w 3305"/>
              <a:gd name="T51" fmla="*/ 1748 h 3478"/>
              <a:gd name="T52" fmla="*/ 2051 w 3305"/>
              <a:gd name="T53" fmla="*/ 1752 h 3478"/>
              <a:gd name="T54" fmla="*/ 2927 w 3305"/>
              <a:gd name="T55" fmla="*/ 1765 h 3478"/>
              <a:gd name="T56" fmla="*/ 1129 w 3305"/>
              <a:gd name="T57" fmla="*/ 1729 h 3478"/>
              <a:gd name="T58" fmla="*/ 983 w 3305"/>
              <a:gd name="T59" fmla="*/ 1743 h 3478"/>
              <a:gd name="T60" fmla="*/ 2320 w 3305"/>
              <a:gd name="T61" fmla="*/ 1745 h 3478"/>
              <a:gd name="T62" fmla="*/ 379 w 3305"/>
              <a:gd name="T63" fmla="*/ 1714 h 3478"/>
              <a:gd name="T64" fmla="*/ 369 w 3305"/>
              <a:gd name="T65" fmla="*/ 1741 h 3478"/>
              <a:gd name="T66" fmla="*/ 1257 w 3305"/>
              <a:gd name="T67" fmla="*/ 1717 h 3478"/>
              <a:gd name="T68" fmla="*/ 1199 w 3305"/>
              <a:gd name="T69" fmla="*/ 1702 h 3478"/>
              <a:gd name="T70" fmla="*/ 2034 w 3305"/>
              <a:gd name="T71" fmla="*/ 1609 h 3478"/>
              <a:gd name="T72" fmla="*/ 1268 w 3305"/>
              <a:gd name="T73" fmla="*/ 1592 h 3478"/>
              <a:gd name="T74" fmla="*/ 1981 w 3305"/>
              <a:gd name="T75" fmla="*/ 1506 h 3478"/>
              <a:gd name="T76" fmla="*/ 1360 w 3305"/>
              <a:gd name="T77" fmla="*/ 1471 h 3478"/>
              <a:gd name="T78" fmla="*/ 1231 w 3305"/>
              <a:gd name="T79" fmla="*/ 1417 h 3478"/>
              <a:gd name="T80" fmla="*/ 1105 w 3305"/>
              <a:gd name="T81" fmla="*/ 1355 h 3478"/>
              <a:gd name="T82" fmla="*/ 1873 w 3305"/>
              <a:gd name="T83" fmla="*/ 1409 h 3478"/>
              <a:gd name="T84" fmla="*/ 2082 w 3305"/>
              <a:gd name="T85" fmla="*/ 1439 h 3478"/>
              <a:gd name="T86" fmla="*/ 1473 w 3305"/>
              <a:gd name="T87" fmla="*/ 1385 h 3478"/>
              <a:gd name="T88" fmla="*/ 1760 w 3305"/>
              <a:gd name="T89" fmla="*/ 1340 h 3478"/>
              <a:gd name="T90" fmla="*/ 1607 w 3305"/>
              <a:gd name="T91" fmla="*/ 1277 h 3478"/>
              <a:gd name="T92" fmla="*/ 1593 w 3305"/>
              <a:gd name="T93" fmla="*/ 1272 h 3478"/>
              <a:gd name="T94" fmla="*/ 0 w 3305"/>
              <a:gd name="T95" fmla="*/ 1213 h 3478"/>
              <a:gd name="T96" fmla="*/ 2216 w 3305"/>
              <a:gd name="T97" fmla="*/ 1553 h 3478"/>
              <a:gd name="T98" fmla="*/ 1495 w 3305"/>
              <a:gd name="T99" fmla="*/ 1243 h 3478"/>
              <a:gd name="T100" fmla="*/ 1446 w 3305"/>
              <a:gd name="T101" fmla="*/ 1102 h 3478"/>
              <a:gd name="T102" fmla="*/ 1814 w 3305"/>
              <a:gd name="T103" fmla="*/ 1246 h 3478"/>
              <a:gd name="T104" fmla="*/ 2701 w 3305"/>
              <a:gd name="T105" fmla="*/ 988 h 3478"/>
              <a:gd name="T106" fmla="*/ 2687 w 3305"/>
              <a:gd name="T107" fmla="*/ 981 h 3478"/>
              <a:gd name="T108" fmla="*/ 613 w 3305"/>
              <a:gd name="T109" fmla="*/ 987 h 3478"/>
              <a:gd name="T110" fmla="*/ 1999 w 3305"/>
              <a:gd name="T111" fmla="*/ 745 h 3478"/>
              <a:gd name="T112" fmla="*/ 2056 w 3305"/>
              <a:gd name="T113" fmla="*/ 513 h 3478"/>
              <a:gd name="T114" fmla="*/ 1253 w 3305"/>
              <a:gd name="T115" fmla="*/ 527 h 3478"/>
              <a:gd name="T116" fmla="*/ 1282 w 3305"/>
              <a:gd name="T117" fmla="*/ 1260 h 3478"/>
              <a:gd name="T118" fmla="*/ 2008 w 3305"/>
              <a:gd name="T119" fmla="*/ 1260 h 3478"/>
              <a:gd name="T120" fmla="*/ 1665 w 3305"/>
              <a:gd name="T121" fmla="*/ 1129 h 3478"/>
              <a:gd name="T122" fmla="*/ 1650 w 3305"/>
              <a:gd name="T123" fmla="*/ 0 h 3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5" h="3478">
                <a:moveTo>
                  <a:pt x="1975" y="2732"/>
                </a:moveTo>
                <a:lnTo>
                  <a:pt x="1981" y="2736"/>
                </a:lnTo>
                <a:lnTo>
                  <a:pt x="1986" y="2742"/>
                </a:lnTo>
                <a:lnTo>
                  <a:pt x="2051" y="2951"/>
                </a:lnTo>
                <a:lnTo>
                  <a:pt x="2051" y="2960"/>
                </a:lnTo>
                <a:lnTo>
                  <a:pt x="2048" y="2966"/>
                </a:lnTo>
                <a:lnTo>
                  <a:pt x="2042" y="2971"/>
                </a:lnTo>
                <a:lnTo>
                  <a:pt x="2038" y="2972"/>
                </a:lnTo>
                <a:lnTo>
                  <a:pt x="2036" y="2972"/>
                </a:lnTo>
                <a:lnTo>
                  <a:pt x="2033" y="2971"/>
                </a:lnTo>
                <a:lnTo>
                  <a:pt x="2029" y="2969"/>
                </a:lnTo>
                <a:lnTo>
                  <a:pt x="2026" y="2967"/>
                </a:lnTo>
                <a:lnTo>
                  <a:pt x="2023" y="2964"/>
                </a:lnTo>
                <a:lnTo>
                  <a:pt x="2021" y="2961"/>
                </a:lnTo>
                <a:lnTo>
                  <a:pt x="1956" y="2752"/>
                </a:lnTo>
                <a:lnTo>
                  <a:pt x="1956" y="2744"/>
                </a:lnTo>
                <a:lnTo>
                  <a:pt x="1960" y="2736"/>
                </a:lnTo>
                <a:lnTo>
                  <a:pt x="1966" y="2732"/>
                </a:lnTo>
                <a:lnTo>
                  <a:pt x="1975" y="2732"/>
                </a:lnTo>
                <a:close/>
                <a:moveTo>
                  <a:pt x="1316" y="2727"/>
                </a:moveTo>
                <a:lnTo>
                  <a:pt x="1323" y="2727"/>
                </a:lnTo>
                <a:lnTo>
                  <a:pt x="1331" y="2732"/>
                </a:lnTo>
                <a:lnTo>
                  <a:pt x="1334" y="2739"/>
                </a:lnTo>
                <a:lnTo>
                  <a:pt x="1334" y="2747"/>
                </a:lnTo>
                <a:lnTo>
                  <a:pt x="1264" y="2954"/>
                </a:lnTo>
                <a:lnTo>
                  <a:pt x="1262" y="2959"/>
                </a:lnTo>
                <a:lnTo>
                  <a:pt x="1260" y="2961"/>
                </a:lnTo>
                <a:lnTo>
                  <a:pt x="1257" y="2963"/>
                </a:lnTo>
                <a:lnTo>
                  <a:pt x="1253" y="2965"/>
                </a:lnTo>
                <a:lnTo>
                  <a:pt x="1249" y="2965"/>
                </a:lnTo>
                <a:lnTo>
                  <a:pt x="1247" y="2965"/>
                </a:lnTo>
                <a:lnTo>
                  <a:pt x="1245" y="2964"/>
                </a:lnTo>
                <a:lnTo>
                  <a:pt x="1237" y="2960"/>
                </a:lnTo>
                <a:lnTo>
                  <a:pt x="1234" y="2952"/>
                </a:lnTo>
                <a:lnTo>
                  <a:pt x="1234" y="2945"/>
                </a:lnTo>
                <a:lnTo>
                  <a:pt x="1304" y="2737"/>
                </a:lnTo>
                <a:lnTo>
                  <a:pt x="1308" y="2731"/>
                </a:lnTo>
                <a:lnTo>
                  <a:pt x="1316" y="2727"/>
                </a:lnTo>
                <a:close/>
                <a:moveTo>
                  <a:pt x="2503" y="2352"/>
                </a:moveTo>
                <a:lnTo>
                  <a:pt x="2511" y="2354"/>
                </a:lnTo>
                <a:lnTo>
                  <a:pt x="2686" y="2484"/>
                </a:lnTo>
                <a:lnTo>
                  <a:pt x="2691" y="2491"/>
                </a:lnTo>
                <a:lnTo>
                  <a:pt x="2692" y="2499"/>
                </a:lnTo>
                <a:lnTo>
                  <a:pt x="2689" y="2507"/>
                </a:lnTo>
                <a:lnTo>
                  <a:pt x="2687" y="2509"/>
                </a:lnTo>
                <a:lnTo>
                  <a:pt x="2684" y="2511"/>
                </a:lnTo>
                <a:lnTo>
                  <a:pt x="2681" y="2512"/>
                </a:lnTo>
                <a:lnTo>
                  <a:pt x="2677" y="2513"/>
                </a:lnTo>
                <a:lnTo>
                  <a:pt x="2672" y="2512"/>
                </a:lnTo>
                <a:lnTo>
                  <a:pt x="2668" y="2510"/>
                </a:lnTo>
                <a:lnTo>
                  <a:pt x="2493" y="2379"/>
                </a:lnTo>
                <a:lnTo>
                  <a:pt x="2487" y="2373"/>
                </a:lnTo>
                <a:lnTo>
                  <a:pt x="2486" y="2365"/>
                </a:lnTo>
                <a:lnTo>
                  <a:pt x="2489" y="2357"/>
                </a:lnTo>
                <a:lnTo>
                  <a:pt x="2496" y="2353"/>
                </a:lnTo>
                <a:lnTo>
                  <a:pt x="2503" y="2352"/>
                </a:lnTo>
                <a:close/>
                <a:moveTo>
                  <a:pt x="793" y="2339"/>
                </a:moveTo>
                <a:lnTo>
                  <a:pt x="800" y="2340"/>
                </a:lnTo>
                <a:lnTo>
                  <a:pt x="807" y="2346"/>
                </a:lnTo>
                <a:lnTo>
                  <a:pt x="809" y="2349"/>
                </a:lnTo>
                <a:lnTo>
                  <a:pt x="810" y="2353"/>
                </a:lnTo>
                <a:lnTo>
                  <a:pt x="810" y="2357"/>
                </a:lnTo>
                <a:lnTo>
                  <a:pt x="809" y="2361"/>
                </a:lnTo>
                <a:lnTo>
                  <a:pt x="807" y="2364"/>
                </a:lnTo>
                <a:lnTo>
                  <a:pt x="803" y="2367"/>
                </a:lnTo>
                <a:lnTo>
                  <a:pt x="625" y="2494"/>
                </a:lnTo>
                <a:lnTo>
                  <a:pt x="622" y="2495"/>
                </a:lnTo>
                <a:lnTo>
                  <a:pt x="619" y="2496"/>
                </a:lnTo>
                <a:lnTo>
                  <a:pt x="615" y="2496"/>
                </a:lnTo>
                <a:lnTo>
                  <a:pt x="612" y="2496"/>
                </a:lnTo>
                <a:lnTo>
                  <a:pt x="609" y="2495"/>
                </a:lnTo>
                <a:lnTo>
                  <a:pt x="606" y="2493"/>
                </a:lnTo>
                <a:lnTo>
                  <a:pt x="604" y="2490"/>
                </a:lnTo>
                <a:lnTo>
                  <a:pt x="600" y="2482"/>
                </a:lnTo>
                <a:lnTo>
                  <a:pt x="601" y="2475"/>
                </a:lnTo>
                <a:lnTo>
                  <a:pt x="607" y="2468"/>
                </a:lnTo>
                <a:lnTo>
                  <a:pt x="785" y="2341"/>
                </a:lnTo>
                <a:lnTo>
                  <a:pt x="793" y="2339"/>
                </a:lnTo>
                <a:close/>
                <a:moveTo>
                  <a:pt x="1655" y="2334"/>
                </a:moveTo>
                <a:lnTo>
                  <a:pt x="1660" y="2335"/>
                </a:lnTo>
                <a:lnTo>
                  <a:pt x="1665" y="2337"/>
                </a:lnTo>
                <a:lnTo>
                  <a:pt x="1668" y="2340"/>
                </a:lnTo>
                <a:lnTo>
                  <a:pt x="1670" y="2344"/>
                </a:lnTo>
                <a:lnTo>
                  <a:pt x="1671" y="2349"/>
                </a:lnTo>
                <a:lnTo>
                  <a:pt x="1671" y="3462"/>
                </a:lnTo>
                <a:lnTo>
                  <a:pt x="1670" y="3468"/>
                </a:lnTo>
                <a:lnTo>
                  <a:pt x="1668" y="3472"/>
                </a:lnTo>
                <a:lnTo>
                  <a:pt x="1665" y="3475"/>
                </a:lnTo>
                <a:lnTo>
                  <a:pt x="1660" y="3477"/>
                </a:lnTo>
                <a:lnTo>
                  <a:pt x="1655" y="3478"/>
                </a:lnTo>
                <a:lnTo>
                  <a:pt x="1651" y="3477"/>
                </a:lnTo>
                <a:lnTo>
                  <a:pt x="1646" y="3475"/>
                </a:lnTo>
                <a:lnTo>
                  <a:pt x="1643" y="3472"/>
                </a:lnTo>
                <a:lnTo>
                  <a:pt x="1641" y="3468"/>
                </a:lnTo>
                <a:lnTo>
                  <a:pt x="1640" y="3462"/>
                </a:lnTo>
                <a:lnTo>
                  <a:pt x="1640" y="2349"/>
                </a:lnTo>
                <a:lnTo>
                  <a:pt x="1641" y="2344"/>
                </a:lnTo>
                <a:lnTo>
                  <a:pt x="1643" y="2340"/>
                </a:lnTo>
                <a:lnTo>
                  <a:pt x="1646" y="2337"/>
                </a:lnTo>
                <a:lnTo>
                  <a:pt x="1651" y="2335"/>
                </a:lnTo>
                <a:lnTo>
                  <a:pt x="1655" y="2334"/>
                </a:lnTo>
                <a:close/>
                <a:moveTo>
                  <a:pt x="1487" y="2233"/>
                </a:moveTo>
                <a:lnTo>
                  <a:pt x="1495" y="2234"/>
                </a:lnTo>
                <a:lnTo>
                  <a:pt x="1499" y="2236"/>
                </a:lnTo>
                <a:lnTo>
                  <a:pt x="1502" y="2238"/>
                </a:lnTo>
                <a:lnTo>
                  <a:pt x="1505" y="2242"/>
                </a:lnTo>
                <a:lnTo>
                  <a:pt x="1506" y="2247"/>
                </a:lnTo>
                <a:lnTo>
                  <a:pt x="1506" y="2250"/>
                </a:lnTo>
                <a:lnTo>
                  <a:pt x="1506" y="2253"/>
                </a:lnTo>
                <a:lnTo>
                  <a:pt x="1468" y="2368"/>
                </a:lnTo>
                <a:lnTo>
                  <a:pt x="1466" y="2372"/>
                </a:lnTo>
                <a:lnTo>
                  <a:pt x="1464" y="2375"/>
                </a:lnTo>
                <a:lnTo>
                  <a:pt x="1461" y="2378"/>
                </a:lnTo>
                <a:lnTo>
                  <a:pt x="1457" y="2379"/>
                </a:lnTo>
                <a:lnTo>
                  <a:pt x="1453" y="2379"/>
                </a:lnTo>
                <a:lnTo>
                  <a:pt x="1451" y="2379"/>
                </a:lnTo>
                <a:lnTo>
                  <a:pt x="1449" y="2379"/>
                </a:lnTo>
                <a:lnTo>
                  <a:pt x="1445" y="2377"/>
                </a:lnTo>
                <a:lnTo>
                  <a:pt x="1441" y="2373"/>
                </a:lnTo>
                <a:lnTo>
                  <a:pt x="1439" y="2369"/>
                </a:lnTo>
                <a:lnTo>
                  <a:pt x="1438" y="2365"/>
                </a:lnTo>
                <a:lnTo>
                  <a:pt x="1438" y="2362"/>
                </a:lnTo>
                <a:lnTo>
                  <a:pt x="1438" y="2358"/>
                </a:lnTo>
                <a:lnTo>
                  <a:pt x="1476" y="2243"/>
                </a:lnTo>
                <a:lnTo>
                  <a:pt x="1480" y="2237"/>
                </a:lnTo>
                <a:lnTo>
                  <a:pt x="1487" y="2233"/>
                </a:lnTo>
                <a:close/>
                <a:moveTo>
                  <a:pt x="1824" y="2231"/>
                </a:moveTo>
                <a:lnTo>
                  <a:pt x="1830" y="2235"/>
                </a:lnTo>
                <a:lnTo>
                  <a:pt x="1834" y="2241"/>
                </a:lnTo>
                <a:lnTo>
                  <a:pt x="1873" y="2356"/>
                </a:lnTo>
                <a:lnTo>
                  <a:pt x="1873" y="2365"/>
                </a:lnTo>
                <a:lnTo>
                  <a:pt x="1870" y="2371"/>
                </a:lnTo>
                <a:lnTo>
                  <a:pt x="1862" y="2377"/>
                </a:lnTo>
                <a:lnTo>
                  <a:pt x="1860" y="2377"/>
                </a:lnTo>
                <a:lnTo>
                  <a:pt x="1858" y="2377"/>
                </a:lnTo>
                <a:lnTo>
                  <a:pt x="1854" y="2377"/>
                </a:lnTo>
                <a:lnTo>
                  <a:pt x="1850" y="2376"/>
                </a:lnTo>
                <a:lnTo>
                  <a:pt x="1847" y="2373"/>
                </a:lnTo>
                <a:lnTo>
                  <a:pt x="1845" y="2370"/>
                </a:lnTo>
                <a:lnTo>
                  <a:pt x="1843" y="2366"/>
                </a:lnTo>
                <a:lnTo>
                  <a:pt x="1805" y="2251"/>
                </a:lnTo>
                <a:lnTo>
                  <a:pt x="1804" y="2243"/>
                </a:lnTo>
                <a:lnTo>
                  <a:pt x="1809" y="2236"/>
                </a:lnTo>
                <a:lnTo>
                  <a:pt x="1815" y="2231"/>
                </a:lnTo>
                <a:lnTo>
                  <a:pt x="1824" y="2231"/>
                </a:lnTo>
                <a:close/>
                <a:moveTo>
                  <a:pt x="1298" y="2219"/>
                </a:moveTo>
                <a:lnTo>
                  <a:pt x="1306" y="2222"/>
                </a:lnTo>
                <a:lnTo>
                  <a:pt x="1311" y="2228"/>
                </a:lnTo>
                <a:lnTo>
                  <a:pt x="1312" y="2236"/>
                </a:lnTo>
                <a:lnTo>
                  <a:pt x="1309" y="2243"/>
                </a:lnTo>
                <a:lnTo>
                  <a:pt x="656" y="3144"/>
                </a:lnTo>
                <a:lnTo>
                  <a:pt x="654" y="3147"/>
                </a:lnTo>
                <a:lnTo>
                  <a:pt x="651" y="3149"/>
                </a:lnTo>
                <a:lnTo>
                  <a:pt x="648" y="3150"/>
                </a:lnTo>
                <a:lnTo>
                  <a:pt x="643" y="3150"/>
                </a:lnTo>
                <a:lnTo>
                  <a:pt x="640" y="3150"/>
                </a:lnTo>
                <a:lnTo>
                  <a:pt x="637" y="3149"/>
                </a:lnTo>
                <a:lnTo>
                  <a:pt x="635" y="3148"/>
                </a:lnTo>
                <a:lnTo>
                  <a:pt x="629" y="3142"/>
                </a:lnTo>
                <a:lnTo>
                  <a:pt x="628" y="3133"/>
                </a:lnTo>
                <a:lnTo>
                  <a:pt x="631" y="3125"/>
                </a:lnTo>
                <a:lnTo>
                  <a:pt x="1284" y="2225"/>
                </a:lnTo>
                <a:lnTo>
                  <a:pt x="1291" y="2220"/>
                </a:lnTo>
                <a:lnTo>
                  <a:pt x="1298" y="2219"/>
                </a:lnTo>
                <a:close/>
                <a:moveTo>
                  <a:pt x="2012" y="2215"/>
                </a:moveTo>
                <a:lnTo>
                  <a:pt x="2019" y="2216"/>
                </a:lnTo>
                <a:lnTo>
                  <a:pt x="2026" y="2222"/>
                </a:lnTo>
                <a:lnTo>
                  <a:pt x="2679" y="3122"/>
                </a:lnTo>
                <a:lnTo>
                  <a:pt x="2682" y="3130"/>
                </a:lnTo>
                <a:lnTo>
                  <a:pt x="2681" y="3137"/>
                </a:lnTo>
                <a:lnTo>
                  <a:pt x="2675" y="3144"/>
                </a:lnTo>
                <a:lnTo>
                  <a:pt x="2671" y="3146"/>
                </a:lnTo>
                <a:lnTo>
                  <a:pt x="2666" y="3147"/>
                </a:lnTo>
                <a:lnTo>
                  <a:pt x="2662" y="3147"/>
                </a:lnTo>
                <a:lnTo>
                  <a:pt x="2659" y="3146"/>
                </a:lnTo>
                <a:lnTo>
                  <a:pt x="2656" y="3144"/>
                </a:lnTo>
                <a:lnTo>
                  <a:pt x="2654" y="3140"/>
                </a:lnTo>
                <a:lnTo>
                  <a:pt x="2000" y="2240"/>
                </a:lnTo>
                <a:lnTo>
                  <a:pt x="1998" y="2233"/>
                </a:lnTo>
                <a:lnTo>
                  <a:pt x="1999" y="2225"/>
                </a:lnTo>
                <a:lnTo>
                  <a:pt x="2004" y="2219"/>
                </a:lnTo>
                <a:lnTo>
                  <a:pt x="2012" y="2215"/>
                </a:lnTo>
                <a:close/>
                <a:moveTo>
                  <a:pt x="1700" y="2134"/>
                </a:moveTo>
                <a:lnTo>
                  <a:pt x="1708" y="2134"/>
                </a:lnTo>
                <a:lnTo>
                  <a:pt x="1714" y="2139"/>
                </a:lnTo>
                <a:lnTo>
                  <a:pt x="1718" y="2146"/>
                </a:lnTo>
                <a:lnTo>
                  <a:pt x="1725" y="2188"/>
                </a:lnTo>
                <a:lnTo>
                  <a:pt x="1725" y="2196"/>
                </a:lnTo>
                <a:lnTo>
                  <a:pt x="1719" y="2202"/>
                </a:lnTo>
                <a:lnTo>
                  <a:pt x="1712" y="2206"/>
                </a:lnTo>
                <a:lnTo>
                  <a:pt x="1710" y="2207"/>
                </a:lnTo>
                <a:lnTo>
                  <a:pt x="1705" y="2206"/>
                </a:lnTo>
                <a:lnTo>
                  <a:pt x="1701" y="2204"/>
                </a:lnTo>
                <a:lnTo>
                  <a:pt x="1698" y="2201"/>
                </a:lnTo>
                <a:lnTo>
                  <a:pt x="1696" y="2197"/>
                </a:lnTo>
                <a:lnTo>
                  <a:pt x="1695" y="2193"/>
                </a:lnTo>
                <a:lnTo>
                  <a:pt x="1687" y="2151"/>
                </a:lnTo>
                <a:lnTo>
                  <a:pt x="1688" y="2143"/>
                </a:lnTo>
                <a:lnTo>
                  <a:pt x="1693" y="2137"/>
                </a:lnTo>
                <a:lnTo>
                  <a:pt x="1700" y="2134"/>
                </a:lnTo>
                <a:close/>
                <a:moveTo>
                  <a:pt x="1563" y="2126"/>
                </a:moveTo>
                <a:lnTo>
                  <a:pt x="1570" y="2129"/>
                </a:lnTo>
                <a:lnTo>
                  <a:pt x="1574" y="2136"/>
                </a:lnTo>
                <a:lnTo>
                  <a:pt x="1576" y="2144"/>
                </a:lnTo>
                <a:lnTo>
                  <a:pt x="1568" y="2186"/>
                </a:lnTo>
                <a:lnTo>
                  <a:pt x="1566" y="2190"/>
                </a:lnTo>
                <a:lnTo>
                  <a:pt x="1564" y="2194"/>
                </a:lnTo>
                <a:lnTo>
                  <a:pt x="1560" y="2196"/>
                </a:lnTo>
                <a:lnTo>
                  <a:pt x="1556" y="2198"/>
                </a:lnTo>
                <a:lnTo>
                  <a:pt x="1552" y="2198"/>
                </a:lnTo>
                <a:lnTo>
                  <a:pt x="1550" y="2198"/>
                </a:lnTo>
                <a:lnTo>
                  <a:pt x="1542" y="2195"/>
                </a:lnTo>
                <a:lnTo>
                  <a:pt x="1538" y="2188"/>
                </a:lnTo>
                <a:lnTo>
                  <a:pt x="1537" y="2180"/>
                </a:lnTo>
                <a:lnTo>
                  <a:pt x="1544" y="2138"/>
                </a:lnTo>
                <a:lnTo>
                  <a:pt x="1548" y="2131"/>
                </a:lnTo>
                <a:lnTo>
                  <a:pt x="1554" y="2126"/>
                </a:lnTo>
                <a:lnTo>
                  <a:pt x="1563" y="2126"/>
                </a:lnTo>
                <a:close/>
                <a:moveTo>
                  <a:pt x="1840" y="2092"/>
                </a:moveTo>
                <a:lnTo>
                  <a:pt x="1847" y="2093"/>
                </a:lnTo>
                <a:lnTo>
                  <a:pt x="1853" y="2099"/>
                </a:lnTo>
                <a:lnTo>
                  <a:pt x="1874" y="2136"/>
                </a:lnTo>
                <a:lnTo>
                  <a:pt x="1876" y="2144"/>
                </a:lnTo>
                <a:lnTo>
                  <a:pt x="1874" y="2152"/>
                </a:lnTo>
                <a:lnTo>
                  <a:pt x="1869" y="2157"/>
                </a:lnTo>
                <a:lnTo>
                  <a:pt x="1864" y="2158"/>
                </a:lnTo>
                <a:lnTo>
                  <a:pt x="1860" y="2159"/>
                </a:lnTo>
                <a:lnTo>
                  <a:pt x="1857" y="2158"/>
                </a:lnTo>
                <a:lnTo>
                  <a:pt x="1853" y="2157"/>
                </a:lnTo>
                <a:lnTo>
                  <a:pt x="1849" y="2155"/>
                </a:lnTo>
                <a:lnTo>
                  <a:pt x="1847" y="2152"/>
                </a:lnTo>
                <a:lnTo>
                  <a:pt x="1826" y="2114"/>
                </a:lnTo>
                <a:lnTo>
                  <a:pt x="1824" y="2107"/>
                </a:lnTo>
                <a:lnTo>
                  <a:pt x="1826" y="2099"/>
                </a:lnTo>
                <a:lnTo>
                  <a:pt x="1831" y="2093"/>
                </a:lnTo>
                <a:lnTo>
                  <a:pt x="1840" y="2092"/>
                </a:lnTo>
                <a:close/>
                <a:moveTo>
                  <a:pt x="1428" y="2070"/>
                </a:moveTo>
                <a:lnTo>
                  <a:pt x="1436" y="2071"/>
                </a:lnTo>
                <a:lnTo>
                  <a:pt x="1441" y="2078"/>
                </a:lnTo>
                <a:lnTo>
                  <a:pt x="1443" y="2085"/>
                </a:lnTo>
                <a:lnTo>
                  <a:pt x="1441" y="2093"/>
                </a:lnTo>
                <a:lnTo>
                  <a:pt x="1420" y="2129"/>
                </a:lnTo>
                <a:lnTo>
                  <a:pt x="1418" y="2134"/>
                </a:lnTo>
                <a:lnTo>
                  <a:pt x="1414" y="2136"/>
                </a:lnTo>
                <a:lnTo>
                  <a:pt x="1411" y="2137"/>
                </a:lnTo>
                <a:lnTo>
                  <a:pt x="1407" y="2138"/>
                </a:lnTo>
                <a:lnTo>
                  <a:pt x="1403" y="2137"/>
                </a:lnTo>
                <a:lnTo>
                  <a:pt x="1399" y="2136"/>
                </a:lnTo>
                <a:lnTo>
                  <a:pt x="1393" y="2129"/>
                </a:lnTo>
                <a:lnTo>
                  <a:pt x="1391" y="2122"/>
                </a:lnTo>
                <a:lnTo>
                  <a:pt x="1393" y="2114"/>
                </a:lnTo>
                <a:lnTo>
                  <a:pt x="1414" y="2078"/>
                </a:lnTo>
                <a:lnTo>
                  <a:pt x="1421" y="2071"/>
                </a:lnTo>
                <a:lnTo>
                  <a:pt x="1428" y="2070"/>
                </a:lnTo>
                <a:close/>
                <a:moveTo>
                  <a:pt x="1223" y="2040"/>
                </a:moveTo>
                <a:lnTo>
                  <a:pt x="1228" y="2041"/>
                </a:lnTo>
                <a:lnTo>
                  <a:pt x="1232" y="2043"/>
                </a:lnTo>
                <a:lnTo>
                  <a:pt x="1235" y="2046"/>
                </a:lnTo>
                <a:lnTo>
                  <a:pt x="1237" y="2050"/>
                </a:lnTo>
                <a:lnTo>
                  <a:pt x="1238" y="2054"/>
                </a:lnTo>
                <a:lnTo>
                  <a:pt x="1238" y="2058"/>
                </a:lnTo>
                <a:lnTo>
                  <a:pt x="1237" y="2062"/>
                </a:lnTo>
                <a:lnTo>
                  <a:pt x="1235" y="2066"/>
                </a:lnTo>
                <a:lnTo>
                  <a:pt x="1232" y="2068"/>
                </a:lnTo>
                <a:lnTo>
                  <a:pt x="1134" y="2140"/>
                </a:lnTo>
                <a:lnTo>
                  <a:pt x="1130" y="2142"/>
                </a:lnTo>
                <a:lnTo>
                  <a:pt x="1124" y="2143"/>
                </a:lnTo>
                <a:lnTo>
                  <a:pt x="1121" y="2142"/>
                </a:lnTo>
                <a:lnTo>
                  <a:pt x="1118" y="2141"/>
                </a:lnTo>
                <a:lnTo>
                  <a:pt x="1115" y="2139"/>
                </a:lnTo>
                <a:lnTo>
                  <a:pt x="1113" y="2137"/>
                </a:lnTo>
                <a:lnTo>
                  <a:pt x="1110" y="2133"/>
                </a:lnTo>
                <a:lnTo>
                  <a:pt x="1109" y="2129"/>
                </a:lnTo>
                <a:lnTo>
                  <a:pt x="1109" y="2125"/>
                </a:lnTo>
                <a:lnTo>
                  <a:pt x="1110" y="2121"/>
                </a:lnTo>
                <a:lnTo>
                  <a:pt x="1113" y="2117"/>
                </a:lnTo>
                <a:lnTo>
                  <a:pt x="1116" y="2114"/>
                </a:lnTo>
                <a:lnTo>
                  <a:pt x="1214" y="2043"/>
                </a:lnTo>
                <a:lnTo>
                  <a:pt x="1216" y="2041"/>
                </a:lnTo>
                <a:lnTo>
                  <a:pt x="1219" y="2040"/>
                </a:lnTo>
                <a:lnTo>
                  <a:pt x="1223" y="2040"/>
                </a:lnTo>
                <a:close/>
                <a:moveTo>
                  <a:pt x="2087" y="2035"/>
                </a:moveTo>
                <a:lnTo>
                  <a:pt x="2094" y="2038"/>
                </a:lnTo>
                <a:lnTo>
                  <a:pt x="2193" y="2109"/>
                </a:lnTo>
                <a:lnTo>
                  <a:pt x="2198" y="2115"/>
                </a:lnTo>
                <a:lnTo>
                  <a:pt x="2200" y="2123"/>
                </a:lnTo>
                <a:lnTo>
                  <a:pt x="2196" y="2130"/>
                </a:lnTo>
                <a:lnTo>
                  <a:pt x="2194" y="2134"/>
                </a:lnTo>
                <a:lnTo>
                  <a:pt x="2191" y="2136"/>
                </a:lnTo>
                <a:lnTo>
                  <a:pt x="2188" y="2137"/>
                </a:lnTo>
                <a:lnTo>
                  <a:pt x="2183" y="2138"/>
                </a:lnTo>
                <a:lnTo>
                  <a:pt x="2180" y="2137"/>
                </a:lnTo>
                <a:lnTo>
                  <a:pt x="2177" y="2136"/>
                </a:lnTo>
                <a:lnTo>
                  <a:pt x="2175" y="2135"/>
                </a:lnTo>
                <a:lnTo>
                  <a:pt x="2076" y="2064"/>
                </a:lnTo>
                <a:lnTo>
                  <a:pt x="2072" y="2057"/>
                </a:lnTo>
                <a:lnTo>
                  <a:pt x="2070" y="2050"/>
                </a:lnTo>
                <a:lnTo>
                  <a:pt x="2073" y="2042"/>
                </a:lnTo>
                <a:lnTo>
                  <a:pt x="2079" y="2037"/>
                </a:lnTo>
                <a:lnTo>
                  <a:pt x="2087" y="2035"/>
                </a:lnTo>
                <a:close/>
                <a:moveTo>
                  <a:pt x="1957" y="2006"/>
                </a:moveTo>
                <a:lnTo>
                  <a:pt x="1963" y="2009"/>
                </a:lnTo>
                <a:lnTo>
                  <a:pt x="1997" y="2036"/>
                </a:lnTo>
                <a:lnTo>
                  <a:pt x="2001" y="2043"/>
                </a:lnTo>
                <a:lnTo>
                  <a:pt x="2001" y="2051"/>
                </a:lnTo>
                <a:lnTo>
                  <a:pt x="1998" y="2058"/>
                </a:lnTo>
                <a:lnTo>
                  <a:pt x="1994" y="2062"/>
                </a:lnTo>
                <a:lnTo>
                  <a:pt x="1990" y="2063"/>
                </a:lnTo>
                <a:lnTo>
                  <a:pt x="1986" y="2064"/>
                </a:lnTo>
                <a:lnTo>
                  <a:pt x="1983" y="2064"/>
                </a:lnTo>
                <a:lnTo>
                  <a:pt x="1979" y="2062"/>
                </a:lnTo>
                <a:lnTo>
                  <a:pt x="1976" y="2060"/>
                </a:lnTo>
                <a:lnTo>
                  <a:pt x="1944" y="2032"/>
                </a:lnTo>
                <a:lnTo>
                  <a:pt x="1939" y="2026"/>
                </a:lnTo>
                <a:lnTo>
                  <a:pt x="1939" y="2017"/>
                </a:lnTo>
                <a:lnTo>
                  <a:pt x="1942" y="2011"/>
                </a:lnTo>
                <a:lnTo>
                  <a:pt x="1948" y="2006"/>
                </a:lnTo>
                <a:lnTo>
                  <a:pt x="1957" y="2006"/>
                </a:lnTo>
                <a:close/>
                <a:moveTo>
                  <a:pt x="1321" y="1972"/>
                </a:moveTo>
                <a:lnTo>
                  <a:pt x="1329" y="1973"/>
                </a:lnTo>
                <a:lnTo>
                  <a:pt x="1336" y="1978"/>
                </a:lnTo>
                <a:lnTo>
                  <a:pt x="1339" y="1985"/>
                </a:lnTo>
                <a:lnTo>
                  <a:pt x="1338" y="1993"/>
                </a:lnTo>
                <a:lnTo>
                  <a:pt x="1334" y="1999"/>
                </a:lnTo>
                <a:lnTo>
                  <a:pt x="1301" y="2027"/>
                </a:lnTo>
                <a:lnTo>
                  <a:pt x="1297" y="2029"/>
                </a:lnTo>
                <a:lnTo>
                  <a:pt x="1294" y="2030"/>
                </a:lnTo>
                <a:lnTo>
                  <a:pt x="1291" y="2030"/>
                </a:lnTo>
                <a:lnTo>
                  <a:pt x="1287" y="2029"/>
                </a:lnTo>
                <a:lnTo>
                  <a:pt x="1282" y="2028"/>
                </a:lnTo>
                <a:lnTo>
                  <a:pt x="1279" y="2025"/>
                </a:lnTo>
                <a:lnTo>
                  <a:pt x="1276" y="2017"/>
                </a:lnTo>
                <a:lnTo>
                  <a:pt x="1276" y="2010"/>
                </a:lnTo>
                <a:lnTo>
                  <a:pt x="1281" y="2002"/>
                </a:lnTo>
                <a:lnTo>
                  <a:pt x="1313" y="1975"/>
                </a:lnTo>
                <a:lnTo>
                  <a:pt x="1321" y="1972"/>
                </a:lnTo>
                <a:close/>
                <a:moveTo>
                  <a:pt x="1077" y="1915"/>
                </a:moveTo>
                <a:lnTo>
                  <a:pt x="1085" y="1918"/>
                </a:lnTo>
                <a:lnTo>
                  <a:pt x="1089" y="1926"/>
                </a:lnTo>
                <a:lnTo>
                  <a:pt x="1089" y="1933"/>
                </a:lnTo>
                <a:lnTo>
                  <a:pt x="1086" y="1941"/>
                </a:lnTo>
                <a:lnTo>
                  <a:pt x="1079" y="1945"/>
                </a:lnTo>
                <a:lnTo>
                  <a:pt x="21" y="2290"/>
                </a:lnTo>
                <a:lnTo>
                  <a:pt x="19" y="2290"/>
                </a:lnTo>
                <a:lnTo>
                  <a:pt x="17" y="2291"/>
                </a:lnTo>
                <a:lnTo>
                  <a:pt x="13" y="2290"/>
                </a:lnTo>
                <a:lnTo>
                  <a:pt x="10" y="2288"/>
                </a:lnTo>
                <a:lnTo>
                  <a:pt x="6" y="2286"/>
                </a:lnTo>
                <a:lnTo>
                  <a:pt x="4" y="2283"/>
                </a:lnTo>
                <a:lnTo>
                  <a:pt x="2" y="2280"/>
                </a:lnTo>
                <a:lnTo>
                  <a:pt x="2" y="2271"/>
                </a:lnTo>
                <a:lnTo>
                  <a:pt x="5" y="2264"/>
                </a:lnTo>
                <a:lnTo>
                  <a:pt x="13" y="2259"/>
                </a:lnTo>
                <a:lnTo>
                  <a:pt x="1070" y="1915"/>
                </a:lnTo>
                <a:lnTo>
                  <a:pt x="1077" y="1915"/>
                </a:lnTo>
                <a:close/>
                <a:moveTo>
                  <a:pt x="2230" y="1910"/>
                </a:moveTo>
                <a:lnTo>
                  <a:pt x="2237" y="1910"/>
                </a:lnTo>
                <a:lnTo>
                  <a:pt x="3294" y="2254"/>
                </a:lnTo>
                <a:lnTo>
                  <a:pt x="3301" y="2258"/>
                </a:lnTo>
                <a:lnTo>
                  <a:pt x="3305" y="2266"/>
                </a:lnTo>
                <a:lnTo>
                  <a:pt x="3305" y="2273"/>
                </a:lnTo>
                <a:lnTo>
                  <a:pt x="3302" y="2278"/>
                </a:lnTo>
                <a:lnTo>
                  <a:pt x="3300" y="2280"/>
                </a:lnTo>
                <a:lnTo>
                  <a:pt x="3297" y="2282"/>
                </a:lnTo>
                <a:lnTo>
                  <a:pt x="3293" y="2284"/>
                </a:lnTo>
                <a:lnTo>
                  <a:pt x="3290" y="2284"/>
                </a:lnTo>
                <a:lnTo>
                  <a:pt x="3287" y="2284"/>
                </a:lnTo>
                <a:lnTo>
                  <a:pt x="3284" y="2284"/>
                </a:lnTo>
                <a:lnTo>
                  <a:pt x="2227" y="1940"/>
                </a:lnTo>
                <a:lnTo>
                  <a:pt x="2221" y="1936"/>
                </a:lnTo>
                <a:lnTo>
                  <a:pt x="2217" y="1928"/>
                </a:lnTo>
                <a:lnTo>
                  <a:pt x="2218" y="1920"/>
                </a:lnTo>
                <a:lnTo>
                  <a:pt x="2222" y="1913"/>
                </a:lnTo>
                <a:lnTo>
                  <a:pt x="2230" y="1910"/>
                </a:lnTo>
                <a:close/>
                <a:moveTo>
                  <a:pt x="2029" y="1885"/>
                </a:moveTo>
                <a:lnTo>
                  <a:pt x="2037" y="1886"/>
                </a:lnTo>
                <a:lnTo>
                  <a:pt x="2077" y="1900"/>
                </a:lnTo>
                <a:lnTo>
                  <a:pt x="2084" y="1906"/>
                </a:lnTo>
                <a:lnTo>
                  <a:pt x="2087" y="1912"/>
                </a:lnTo>
                <a:lnTo>
                  <a:pt x="2086" y="1921"/>
                </a:lnTo>
                <a:lnTo>
                  <a:pt x="2085" y="1924"/>
                </a:lnTo>
                <a:lnTo>
                  <a:pt x="2081" y="1927"/>
                </a:lnTo>
                <a:lnTo>
                  <a:pt x="2078" y="1929"/>
                </a:lnTo>
                <a:lnTo>
                  <a:pt x="2075" y="1930"/>
                </a:lnTo>
                <a:lnTo>
                  <a:pt x="2072" y="1930"/>
                </a:lnTo>
                <a:lnTo>
                  <a:pt x="2068" y="1930"/>
                </a:lnTo>
                <a:lnTo>
                  <a:pt x="2066" y="1929"/>
                </a:lnTo>
                <a:lnTo>
                  <a:pt x="2026" y="1915"/>
                </a:lnTo>
                <a:lnTo>
                  <a:pt x="2019" y="1910"/>
                </a:lnTo>
                <a:lnTo>
                  <a:pt x="2016" y="1903"/>
                </a:lnTo>
                <a:lnTo>
                  <a:pt x="2017" y="1895"/>
                </a:lnTo>
                <a:lnTo>
                  <a:pt x="2021" y="1888"/>
                </a:lnTo>
                <a:lnTo>
                  <a:pt x="2029" y="1885"/>
                </a:lnTo>
                <a:close/>
                <a:moveTo>
                  <a:pt x="1261" y="1844"/>
                </a:moveTo>
                <a:lnTo>
                  <a:pt x="1268" y="1847"/>
                </a:lnTo>
                <a:lnTo>
                  <a:pt x="1274" y="1855"/>
                </a:lnTo>
                <a:lnTo>
                  <a:pt x="1274" y="1862"/>
                </a:lnTo>
                <a:lnTo>
                  <a:pt x="1271" y="1870"/>
                </a:lnTo>
                <a:lnTo>
                  <a:pt x="1264" y="1874"/>
                </a:lnTo>
                <a:lnTo>
                  <a:pt x="1224" y="1888"/>
                </a:lnTo>
                <a:lnTo>
                  <a:pt x="1221" y="1889"/>
                </a:lnTo>
                <a:lnTo>
                  <a:pt x="1219" y="1889"/>
                </a:lnTo>
                <a:lnTo>
                  <a:pt x="1215" y="1889"/>
                </a:lnTo>
                <a:lnTo>
                  <a:pt x="1211" y="1888"/>
                </a:lnTo>
                <a:lnTo>
                  <a:pt x="1208" y="1886"/>
                </a:lnTo>
                <a:lnTo>
                  <a:pt x="1206" y="1883"/>
                </a:lnTo>
                <a:lnTo>
                  <a:pt x="1204" y="1880"/>
                </a:lnTo>
                <a:lnTo>
                  <a:pt x="1203" y="1871"/>
                </a:lnTo>
                <a:lnTo>
                  <a:pt x="1207" y="1865"/>
                </a:lnTo>
                <a:lnTo>
                  <a:pt x="1214" y="1859"/>
                </a:lnTo>
                <a:lnTo>
                  <a:pt x="1253" y="1845"/>
                </a:lnTo>
                <a:lnTo>
                  <a:pt x="1261" y="1844"/>
                </a:lnTo>
                <a:close/>
                <a:moveTo>
                  <a:pt x="2063" y="1745"/>
                </a:moveTo>
                <a:lnTo>
                  <a:pt x="2106" y="1745"/>
                </a:lnTo>
                <a:lnTo>
                  <a:pt x="2111" y="1746"/>
                </a:lnTo>
                <a:lnTo>
                  <a:pt x="2116" y="1748"/>
                </a:lnTo>
                <a:lnTo>
                  <a:pt x="2119" y="1752"/>
                </a:lnTo>
                <a:lnTo>
                  <a:pt x="2121" y="1756"/>
                </a:lnTo>
                <a:lnTo>
                  <a:pt x="2122" y="1761"/>
                </a:lnTo>
                <a:lnTo>
                  <a:pt x="2121" y="1766"/>
                </a:lnTo>
                <a:lnTo>
                  <a:pt x="2119" y="1770"/>
                </a:lnTo>
                <a:lnTo>
                  <a:pt x="2116" y="1773"/>
                </a:lnTo>
                <a:lnTo>
                  <a:pt x="2111" y="1775"/>
                </a:lnTo>
                <a:lnTo>
                  <a:pt x="2106" y="1776"/>
                </a:lnTo>
                <a:lnTo>
                  <a:pt x="2063" y="1776"/>
                </a:lnTo>
                <a:lnTo>
                  <a:pt x="2059" y="1775"/>
                </a:lnTo>
                <a:lnTo>
                  <a:pt x="2055" y="1773"/>
                </a:lnTo>
                <a:lnTo>
                  <a:pt x="2051" y="1770"/>
                </a:lnTo>
                <a:lnTo>
                  <a:pt x="2049" y="1766"/>
                </a:lnTo>
                <a:lnTo>
                  <a:pt x="2048" y="1760"/>
                </a:lnTo>
                <a:lnTo>
                  <a:pt x="2049" y="1756"/>
                </a:lnTo>
                <a:lnTo>
                  <a:pt x="2051" y="1752"/>
                </a:lnTo>
                <a:lnTo>
                  <a:pt x="2055" y="1748"/>
                </a:lnTo>
                <a:lnTo>
                  <a:pt x="2059" y="1746"/>
                </a:lnTo>
                <a:lnTo>
                  <a:pt x="2063" y="1745"/>
                </a:lnTo>
                <a:close/>
                <a:moveTo>
                  <a:pt x="2707" y="1731"/>
                </a:moveTo>
                <a:lnTo>
                  <a:pt x="2709" y="1731"/>
                </a:lnTo>
                <a:lnTo>
                  <a:pt x="2927" y="1733"/>
                </a:lnTo>
                <a:lnTo>
                  <a:pt x="2931" y="1734"/>
                </a:lnTo>
                <a:lnTo>
                  <a:pt x="2935" y="1737"/>
                </a:lnTo>
                <a:lnTo>
                  <a:pt x="2938" y="1740"/>
                </a:lnTo>
                <a:lnTo>
                  <a:pt x="2941" y="1744"/>
                </a:lnTo>
                <a:lnTo>
                  <a:pt x="2942" y="1750"/>
                </a:lnTo>
                <a:lnTo>
                  <a:pt x="2941" y="1754"/>
                </a:lnTo>
                <a:lnTo>
                  <a:pt x="2938" y="1758"/>
                </a:lnTo>
                <a:lnTo>
                  <a:pt x="2935" y="1762"/>
                </a:lnTo>
                <a:lnTo>
                  <a:pt x="2931" y="1765"/>
                </a:lnTo>
                <a:lnTo>
                  <a:pt x="2927" y="1765"/>
                </a:lnTo>
                <a:lnTo>
                  <a:pt x="2926" y="1765"/>
                </a:lnTo>
                <a:lnTo>
                  <a:pt x="2707" y="1762"/>
                </a:lnTo>
                <a:lnTo>
                  <a:pt x="2703" y="1761"/>
                </a:lnTo>
                <a:lnTo>
                  <a:pt x="2699" y="1759"/>
                </a:lnTo>
                <a:lnTo>
                  <a:pt x="2696" y="1756"/>
                </a:lnTo>
                <a:lnTo>
                  <a:pt x="2692" y="1752"/>
                </a:lnTo>
                <a:lnTo>
                  <a:pt x="2692" y="1746"/>
                </a:lnTo>
                <a:lnTo>
                  <a:pt x="2694" y="1741"/>
                </a:lnTo>
                <a:lnTo>
                  <a:pt x="2696" y="1738"/>
                </a:lnTo>
                <a:lnTo>
                  <a:pt x="2699" y="1734"/>
                </a:lnTo>
                <a:lnTo>
                  <a:pt x="2703" y="1732"/>
                </a:lnTo>
                <a:lnTo>
                  <a:pt x="2707" y="1731"/>
                </a:lnTo>
                <a:close/>
                <a:moveTo>
                  <a:pt x="1119" y="1727"/>
                </a:moveTo>
                <a:lnTo>
                  <a:pt x="1119" y="1727"/>
                </a:lnTo>
                <a:lnTo>
                  <a:pt x="1124" y="1727"/>
                </a:lnTo>
                <a:lnTo>
                  <a:pt x="1129" y="1729"/>
                </a:lnTo>
                <a:lnTo>
                  <a:pt x="1132" y="1733"/>
                </a:lnTo>
                <a:lnTo>
                  <a:pt x="1134" y="1738"/>
                </a:lnTo>
                <a:lnTo>
                  <a:pt x="1135" y="1742"/>
                </a:lnTo>
                <a:lnTo>
                  <a:pt x="1134" y="1745"/>
                </a:lnTo>
                <a:lnTo>
                  <a:pt x="1133" y="1748"/>
                </a:lnTo>
                <a:lnTo>
                  <a:pt x="1131" y="1752"/>
                </a:lnTo>
                <a:lnTo>
                  <a:pt x="1129" y="1754"/>
                </a:lnTo>
                <a:lnTo>
                  <a:pt x="1126" y="1756"/>
                </a:lnTo>
                <a:lnTo>
                  <a:pt x="1122" y="1757"/>
                </a:lnTo>
                <a:lnTo>
                  <a:pt x="1119" y="1758"/>
                </a:lnTo>
                <a:lnTo>
                  <a:pt x="998" y="1758"/>
                </a:lnTo>
                <a:lnTo>
                  <a:pt x="993" y="1757"/>
                </a:lnTo>
                <a:lnTo>
                  <a:pt x="989" y="1755"/>
                </a:lnTo>
                <a:lnTo>
                  <a:pt x="986" y="1752"/>
                </a:lnTo>
                <a:lnTo>
                  <a:pt x="984" y="1747"/>
                </a:lnTo>
                <a:lnTo>
                  <a:pt x="983" y="1743"/>
                </a:lnTo>
                <a:lnTo>
                  <a:pt x="983" y="1740"/>
                </a:lnTo>
                <a:lnTo>
                  <a:pt x="984" y="1737"/>
                </a:lnTo>
                <a:lnTo>
                  <a:pt x="986" y="1732"/>
                </a:lnTo>
                <a:lnTo>
                  <a:pt x="989" y="1730"/>
                </a:lnTo>
                <a:lnTo>
                  <a:pt x="993" y="1728"/>
                </a:lnTo>
                <a:lnTo>
                  <a:pt x="998" y="1727"/>
                </a:lnTo>
                <a:lnTo>
                  <a:pt x="1119" y="1727"/>
                </a:lnTo>
                <a:close/>
                <a:moveTo>
                  <a:pt x="2307" y="1720"/>
                </a:moveTo>
                <a:lnTo>
                  <a:pt x="2307" y="1720"/>
                </a:lnTo>
                <a:lnTo>
                  <a:pt x="2311" y="1722"/>
                </a:lnTo>
                <a:lnTo>
                  <a:pt x="2315" y="1724"/>
                </a:lnTo>
                <a:lnTo>
                  <a:pt x="2320" y="1727"/>
                </a:lnTo>
                <a:lnTo>
                  <a:pt x="2322" y="1731"/>
                </a:lnTo>
                <a:lnTo>
                  <a:pt x="2322" y="1736"/>
                </a:lnTo>
                <a:lnTo>
                  <a:pt x="2322" y="1741"/>
                </a:lnTo>
                <a:lnTo>
                  <a:pt x="2320" y="1745"/>
                </a:lnTo>
                <a:lnTo>
                  <a:pt x="2315" y="1748"/>
                </a:lnTo>
                <a:lnTo>
                  <a:pt x="2311" y="1751"/>
                </a:lnTo>
                <a:lnTo>
                  <a:pt x="2307" y="1752"/>
                </a:lnTo>
                <a:lnTo>
                  <a:pt x="2186" y="1752"/>
                </a:lnTo>
                <a:lnTo>
                  <a:pt x="2181" y="1751"/>
                </a:lnTo>
                <a:lnTo>
                  <a:pt x="2177" y="1748"/>
                </a:lnTo>
                <a:lnTo>
                  <a:pt x="2173" y="1745"/>
                </a:lnTo>
                <a:lnTo>
                  <a:pt x="2171" y="1741"/>
                </a:lnTo>
                <a:lnTo>
                  <a:pt x="2171" y="1737"/>
                </a:lnTo>
                <a:lnTo>
                  <a:pt x="2171" y="1731"/>
                </a:lnTo>
                <a:lnTo>
                  <a:pt x="2173" y="1727"/>
                </a:lnTo>
                <a:lnTo>
                  <a:pt x="2176" y="1724"/>
                </a:lnTo>
                <a:lnTo>
                  <a:pt x="2180" y="1722"/>
                </a:lnTo>
                <a:lnTo>
                  <a:pt x="2186" y="1720"/>
                </a:lnTo>
                <a:lnTo>
                  <a:pt x="2307" y="1720"/>
                </a:lnTo>
                <a:close/>
                <a:moveTo>
                  <a:pt x="379" y="1714"/>
                </a:moveTo>
                <a:lnTo>
                  <a:pt x="597" y="1716"/>
                </a:lnTo>
                <a:lnTo>
                  <a:pt x="600" y="1716"/>
                </a:lnTo>
                <a:lnTo>
                  <a:pt x="604" y="1717"/>
                </a:lnTo>
                <a:lnTo>
                  <a:pt x="607" y="1719"/>
                </a:lnTo>
                <a:lnTo>
                  <a:pt x="610" y="1723"/>
                </a:lnTo>
                <a:lnTo>
                  <a:pt x="612" y="1727"/>
                </a:lnTo>
                <a:lnTo>
                  <a:pt x="612" y="1731"/>
                </a:lnTo>
                <a:lnTo>
                  <a:pt x="612" y="1737"/>
                </a:lnTo>
                <a:lnTo>
                  <a:pt x="610" y="1741"/>
                </a:lnTo>
                <a:lnTo>
                  <a:pt x="606" y="1744"/>
                </a:lnTo>
                <a:lnTo>
                  <a:pt x="601" y="1746"/>
                </a:lnTo>
                <a:lnTo>
                  <a:pt x="597" y="1747"/>
                </a:lnTo>
                <a:lnTo>
                  <a:pt x="597" y="1747"/>
                </a:lnTo>
                <a:lnTo>
                  <a:pt x="378" y="1745"/>
                </a:lnTo>
                <a:lnTo>
                  <a:pt x="374" y="1744"/>
                </a:lnTo>
                <a:lnTo>
                  <a:pt x="369" y="1741"/>
                </a:lnTo>
                <a:lnTo>
                  <a:pt x="366" y="1739"/>
                </a:lnTo>
                <a:lnTo>
                  <a:pt x="364" y="1734"/>
                </a:lnTo>
                <a:lnTo>
                  <a:pt x="363" y="1729"/>
                </a:lnTo>
                <a:lnTo>
                  <a:pt x="364" y="1725"/>
                </a:lnTo>
                <a:lnTo>
                  <a:pt x="365" y="1722"/>
                </a:lnTo>
                <a:lnTo>
                  <a:pt x="367" y="1718"/>
                </a:lnTo>
                <a:lnTo>
                  <a:pt x="371" y="1715"/>
                </a:lnTo>
                <a:lnTo>
                  <a:pt x="374" y="1714"/>
                </a:lnTo>
                <a:lnTo>
                  <a:pt x="379" y="1714"/>
                </a:lnTo>
                <a:close/>
                <a:moveTo>
                  <a:pt x="1199" y="1702"/>
                </a:moveTo>
                <a:lnTo>
                  <a:pt x="1242" y="1702"/>
                </a:lnTo>
                <a:lnTo>
                  <a:pt x="1246" y="1703"/>
                </a:lnTo>
                <a:lnTo>
                  <a:pt x="1250" y="1705"/>
                </a:lnTo>
                <a:lnTo>
                  <a:pt x="1253" y="1709"/>
                </a:lnTo>
                <a:lnTo>
                  <a:pt x="1255" y="1713"/>
                </a:lnTo>
                <a:lnTo>
                  <a:pt x="1257" y="1717"/>
                </a:lnTo>
                <a:lnTo>
                  <a:pt x="1255" y="1723"/>
                </a:lnTo>
                <a:lnTo>
                  <a:pt x="1253" y="1727"/>
                </a:lnTo>
                <a:lnTo>
                  <a:pt x="1250" y="1730"/>
                </a:lnTo>
                <a:lnTo>
                  <a:pt x="1246" y="1732"/>
                </a:lnTo>
                <a:lnTo>
                  <a:pt x="1242" y="1733"/>
                </a:lnTo>
                <a:lnTo>
                  <a:pt x="1199" y="1733"/>
                </a:lnTo>
                <a:lnTo>
                  <a:pt x="1193" y="1732"/>
                </a:lnTo>
                <a:lnTo>
                  <a:pt x="1190" y="1730"/>
                </a:lnTo>
                <a:lnTo>
                  <a:pt x="1186" y="1727"/>
                </a:lnTo>
                <a:lnTo>
                  <a:pt x="1184" y="1723"/>
                </a:lnTo>
                <a:lnTo>
                  <a:pt x="1184" y="1717"/>
                </a:lnTo>
                <a:lnTo>
                  <a:pt x="1184" y="1713"/>
                </a:lnTo>
                <a:lnTo>
                  <a:pt x="1186" y="1709"/>
                </a:lnTo>
                <a:lnTo>
                  <a:pt x="1190" y="1704"/>
                </a:lnTo>
                <a:lnTo>
                  <a:pt x="1194" y="1702"/>
                </a:lnTo>
                <a:lnTo>
                  <a:pt x="1199" y="1702"/>
                </a:lnTo>
                <a:close/>
                <a:moveTo>
                  <a:pt x="2089" y="1589"/>
                </a:moveTo>
                <a:lnTo>
                  <a:pt x="2096" y="1592"/>
                </a:lnTo>
                <a:lnTo>
                  <a:pt x="2101" y="1599"/>
                </a:lnTo>
                <a:lnTo>
                  <a:pt x="2102" y="1608"/>
                </a:lnTo>
                <a:lnTo>
                  <a:pt x="2099" y="1614"/>
                </a:lnTo>
                <a:lnTo>
                  <a:pt x="2091" y="1619"/>
                </a:lnTo>
                <a:lnTo>
                  <a:pt x="2051" y="1633"/>
                </a:lnTo>
                <a:lnTo>
                  <a:pt x="2049" y="1634"/>
                </a:lnTo>
                <a:lnTo>
                  <a:pt x="2046" y="1634"/>
                </a:lnTo>
                <a:lnTo>
                  <a:pt x="2043" y="1633"/>
                </a:lnTo>
                <a:lnTo>
                  <a:pt x="2038" y="1632"/>
                </a:lnTo>
                <a:lnTo>
                  <a:pt x="2036" y="1630"/>
                </a:lnTo>
                <a:lnTo>
                  <a:pt x="2033" y="1627"/>
                </a:lnTo>
                <a:lnTo>
                  <a:pt x="2032" y="1624"/>
                </a:lnTo>
                <a:lnTo>
                  <a:pt x="2031" y="1616"/>
                </a:lnTo>
                <a:lnTo>
                  <a:pt x="2034" y="1609"/>
                </a:lnTo>
                <a:lnTo>
                  <a:pt x="2041" y="1604"/>
                </a:lnTo>
                <a:lnTo>
                  <a:pt x="2081" y="1589"/>
                </a:lnTo>
                <a:lnTo>
                  <a:pt x="2089" y="1589"/>
                </a:lnTo>
                <a:close/>
                <a:moveTo>
                  <a:pt x="1231" y="1548"/>
                </a:moveTo>
                <a:lnTo>
                  <a:pt x="1239" y="1548"/>
                </a:lnTo>
                <a:lnTo>
                  <a:pt x="1279" y="1563"/>
                </a:lnTo>
                <a:lnTo>
                  <a:pt x="1286" y="1568"/>
                </a:lnTo>
                <a:lnTo>
                  <a:pt x="1289" y="1575"/>
                </a:lnTo>
                <a:lnTo>
                  <a:pt x="1288" y="1584"/>
                </a:lnTo>
                <a:lnTo>
                  <a:pt x="1287" y="1587"/>
                </a:lnTo>
                <a:lnTo>
                  <a:pt x="1283" y="1589"/>
                </a:lnTo>
                <a:lnTo>
                  <a:pt x="1280" y="1591"/>
                </a:lnTo>
                <a:lnTo>
                  <a:pt x="1277" y="1594"/>
                </a:lnTo>
                <a:lnTo>
                  <a:pt x="1274" y="1594"/>
                </a:lnTo>
                <a:lnTo>
                  <a:pt x="1271" y="1594"/>
                </a:lnTo>
                <a:lnTo>
                  <a:pt x="1268" y="1592"/>
                </a:lnTo>
                <a:lnTo>
                  <a:pt x="1229" y="1578"/>
                </a:lnTo>
                <a:lnTo>
                  <a:pt x="1221" y="1573"/>
                </a:lnTo>
                <a:lnTo>
                  <a:pt x="1218" y="1566"/>
                </a:lnTo>
                <a:lnTo>
                  <a:pt x="1219" y="1558"/>
                </a:lnTo>
                <a:lnTo>
                  <a:pt x="1223" y="1552"/>
                </a:lnTo>
                <a:lnTo>
                  <a:pt x="1231" y="1548"/>
                </a:lnTo>
                <a:close/>
                <a:moveTo>
                  <a:pt x="2012" y="1448"/>
                </a:moveTo>
                <a:lnTo>
                  <a:pt x="2019" y="1449"/>
                </a:lnTo>
                <a:lnTo>
                  <a:pt x="2026" y="1454"/>
                </a:lnTo>
                <a:lnTo>
                  <a:pt x="2029" y="1461"/>
                </a:lnTo>
                <a:lnTo>
                  <a:pt x="2029" y="1469"/>
                </a:lnTo>
                <a:lnTo>
                  <a:pt x="2024" y="1475"/>
                </a:lnTo>
                <a:lnTo>
                  <a:pt x="1991" y="1503"/>
                </a:lnTo>
                <a:lnTo>
                  <a:pt x="1988" y="1505"/>
                </a:lnTo>
                <a:lnTo>
                  <a:pt x="1985" y="1506"/>
                </a:lnTo>
                <a:lnTo>
                  <a:pt x="1981" y="1506"/>
                </a:lnTo>
                <a:lnTo>
                  <a:pt x="1978" y="1506"/>
                </a:lnTo>
                <a:lnTo>
                  <a:pt x="1975" y="1505"/>
                </a:lnTo>
                <a:lnTo>
                  <a:pt x="1972" y="1503"/>
                </a:lnTo>
                <a:lnTo>
                  <a:pt x="1970" y="1501"/>
                </a:lnTo>
                <a:lnTo>
                  <a:pt x="1965" y="1494"/>
                </a:lnTo>
                <a:lnTo>
                  <a:pt x="1966" y="1486"/>
                </a:lnTo>
                <a:lnTo>
                  <a:pt x="1971" y="1478"/>
                </a:lnTo>
                <a:lnTo>
                  <a:pt x="2004" y="1452"/>
                </a:lnTo>
                <a:lnTo>
                  <a:pt x="2012" y="1448"/>
                </a:lnTo>
                <a:close/>
                <a:moveTo>
                  <a:pt x="1322" y="1415"/>
                </a:moveTo>
                <a:lnTo>
                  <a:pt x="1329" y="1418"/>
                </a:lnTo>
                <a:lnTo>
                  <a:pt x="1361" y="1446"/>
                </a:lnTo>
                <a:lnTo>
                  <a:pt x="1366" y="1453"/>
                </a:lnTo>
                <a:lnTo>
                  <a:pt x="1366" y="1460"/>
                </a:lnTo>
                <a:lnTo>
                  <a:pt x="1363" y="1468"/>
                </a:lnTo>
                <a:lnTo>
                  <a:pt x="1360" y="1471"/>
                </a:lnTo>
                <a:lnTo>
                  <a:pt x="1355" y="1473"/>
                </a:lnTo>
                <a:lnTo>
                  <a:pt x="1351" y="1473"/>
                </a:lnTo>
                <a:lnTo>
                  <a:pt x="1348" y="1473"/>
                </a:lnTo>
                <a:lnTo>
                  <a:pt x="1345" y="1472"/>
                </a:lnTo>
                <a:lnTo>
                  <a:pt x="1341" y="1470"/>
                </a:lnTo>
                <a:lnTo>
                  <a:pt x="1309" y="1442"/>
                </a:lnTo>
                <a:lnTo>
                  <a:pt x="1304" y="1435"/>
                </a:lnTo>
                <a:lnTo>
                  <a:pt x="1304" y="1428"/>
                </a:lnTo>
                <a:lnTo>
                  <a:pt x="1307" y="1420"/>
                </a:lnTo>
                <a:lnTo>
                  <a:pt x="1313" y="1416"/>
                </a:lnTo>
                <a:lnTo>
                  <a:pt x="1322" y="1415"/>
                </a:lnTo>
                <a:close/>
                <a:moveTo>
                  <a:pt x="1122" y="1341"/>
                </a:moveTo>
                <a:lnTo>
                  <a:pt x="1127" y="1342"/>
                </a:lnTo>
                <a:lnTo>
                  <a:pt x="1130" y="1344"/>
                </a:lnTo>
                <a:lnTo>
                  <a:pt x="1229" y="1415"/>
                </a:lnTo>
                <a:lnTo>
                  <a:pt x="1231" y="1417"/>
                </a:lnTo>
                <a:lnTo>
                  <a:pt x="1233" y="1419"/>
                </a:lnTo>
                <a:lnTo>
                  <a:pt x="1234" y="1423"/>
                </a:lnTo>
                <a:lnTo>
                  <a:pt x="1235" y="1426"/>
                </a:lnTo>
                <a:lnTo>
                  <a:pt x="1235" y="1429"/>
                </a:lnTo>
                <a:lnTo>
                  <a:pt x="1234" y="1433"/>
                </a:lnTo>
                <a:lnTo>
                  <a:pt x="1232" y="1436"/>
                </a:lnTo>
                <a:lnTo>
                  <a:pt x="1230" y="1440"/>
                </a:lnTo>
                <a:lnTo>
                  <a:pt x="1226" y="1442"/>
                </a:lnTo>
                <a:lnTo>
                  <a:pt x="1223" y="1443"/>
                </a:lnTo>
                <a:lnTo>
                  <a:pt x="1219" y="1443"/>
                </a:lnTo>
                <a:lnTo>
                  <a:pt x="1216" y="1443"/>
                </a:lnTo>
                <a:lnTo>
                  <a:pt x="1213" y="1442"/>
                </a:lnTo>
                <a:lnTo>
                  <a:pt x="1210" y="1441"/>
                </a:lnTo>
                <a:lnTo>
                  <a:pt x="1112" y="1370"/>
                </a:lnTo>
                <a:lnTo>
                  <a:pt x="1107" y="1363"/>
                </a:lnTo>
                <a:lnTo>
                  <a:pt x="1105" y="1355"/>
                </a:lnTo>
                <a:lnTo>
                  <a:pt x="1108" y="1347"/>
                </a:lnTo>
                <a:lnTo>
                  <a:pt x="1112" y="1345"/>
                </a:lnTo>
                <a:lnTo>
                  <a:pt x="1115" y="1343"/>
                </a:lnTo>
                <a:lnTo>
                  <a:pt x="1119" y="1342"/>
                </a:lnTo>
                <a:lnTo>
                  <a:pt x="1122" y="1341"/>
                </a:lnTo>
                <a:close/>
                <a:moveTo>
                  <a:pt x="1898" y="1341"/>
                </a:moveTo>
                <a:lnTo>
                  <a:pt x="1906" y="1343"/>
                </a:lnTo>
                <a:lnTo>
                  <a:pt x="1912" y="1349"/>
                </a:lnTo>
                <a:lnTo>
                  <a:pt x="1914" y="1357"/>
                </a:lnTo>
                <a:lnTo>
                  <a:pt x="1912" y="1364"/>
                </a:lnTo>
                <a:lnTo>
                  <a:pt x="1890" y="1401"/>
                </a:lnTo>
                <a:lnTo>
                  <a:pt x="1888" y="1404"/>
                </a:lnTo>
                <a:lnTo>
                  <a:pt x="1884" y="1407"/>
                </a:lnTo>
                <a:lnTo>
                  <a:pt x="1881" y="1409"/>
                </a:lnTo>
                <a:lnTo>
                  <a:pt x="1876" y="1409"/>
                </a:lnTo>
                <a:lnTo>
                  <a:pt x="1873" y="1409"/>
                </a:lnTo>
                <a:lnTo>
                  <a:pt x="1869" y="1406"/>
                </a:lnTo>
                <a:lnTo>
                  <a:pt x="1863" y="1401"/>
                </a:lnTo>
                <a:lnTo>
                  <a:pt x="1861" y="1393"/>
                </a:lnTo>
                <a:lnTo>
                  <a:pt x="1863" y="1386"/>
                </a:lnTo>
                <a:lnTo>
                  <a:pt x="1885" y="1348"/>
                </a:lnTo>
                <a:lnTo>
                  <a:pt x="1890" y="1343"/>
                </a:lnTo>
                <a:lnTo>
                  <a:pt x="1898" y="1341"/>
                </a:lnTo>
                <a:close/>
                <a:moveTo>
                  <a:pt x="2178" y="1335"/>
                </a:moveTo>
                <a:lnTo>
                  <a:pt x="2186" y="1336"/>
                </a:lnTo>
                <a:lnTo>
                  <a:pt x="2192" y="1342"/>
                </a:lnTo>
                <a:lnTo>
                  <a:pt x="2195" y="1349"/>
                </a:lnTo>
                <a:lnTo>
                  <a:pt x="2194" y="1358"/>
                </a:lnTo>
                <a:lnTo>
                  <a:pt x="2189" y="1364"/>
                </a:lnTo>
                <a:lnTo>
                  <a:pt x="2091" y="1435"/>
                </a:lnTo>
                <a:lnTo>
                  <a:pt x="2087" y="1438"/>
                </a:lnTo>
                <a:lnTo>
                  <a:pt x="2082" y="1439"/>
                </a:lnTo>
                <a:lnTo>
                  <a:pt x="2078" y="1439"/>
                </a:lnTo>
                <a:lnTo>
                  <a:pt x="2075" y="1436"/>
                </a:lnTo>
                <a:lnTo>
                  <a:pt x="2072" y="1434"/>
                </a:lnTo>
                <a:lnTo>
                  <a:pt x="2070" y="1432"/>
                </a:lnTo>
                <a:lnTo>
                  <a:pt x="2066" y="1425"/>
                </a:lnTo>
                <a:lnTo>
                  <a:pt x="2067" y="1417"/>
                </a:lnTo>
                <a:lnTo>
                  <a:pt x="2073" y="1411"/>
                </a:lnTo>
                <a:lnTo>
                  <a:pt x="2171" y="1339"/>
                </a:lnTo>
                <a:lnTo>
                  <a:pt x="2178" y="1335"/>
                </a:lnTo>
                <a:close/>
                <a:moveTo>
                  <a:pt x="1445" y="1319"/>
                </a:moveTo>
                <a:lnTo>
                  <a:pt x="1452" y="1321"/>
                </a:lnTo>
                <a:lnTo>
                  <a:pt x="1457" y="1327"/>
                </a:lnTo>
                <a:lnTo>
                  <a:pt x="1479" y="1363"/>
                </a:lnTo>
                <a:lnTo>
                  <a:pt x="1481" y="1372"/>
                </a:lnTo>
                <a:lnTo>
                  <a:pt x="1479" y="1379"/>
                </a:lnTo>
                <a:lnTo>
                  <a:pt x="1473" y="1385"/>
                </a:lnTo>
                <a:lnTo>
                  <a:pt x="1469" y="1387"/>
                </a:lnTo>
                <a:lnTo>
                  <a:pt x="1466" y="1387"/>
                </a:lnTo>
                <a:lnTo>
                  <a:pt x="1462" y="1387"/>
                </a:lnTo>
                <a:lnTo>
                  <a:pt x="1457" y="1385"/>
                </a:lnTo>
                <a:lnTo>
                  <a:pt x="1454" y="1383"/>
                </a:lnTo>
                <a:lnTo>
                  <a:pt x="1452" y="1379"/>
                </a:lnTo>
                <a:lnTo>
                  <a:pt x="1431" y="1343"/>
                </a:lnTo>
                <a:lnTo>
                  <a:pt x="1428" y="1334"/>
                </a:lnTo>
                <a:lnTo>
                  <a:pt x="1431" y="1327"/>
                </a:lnTo>
                <a:lnTo>
                  <a:pt x="1437" y="1321"/>
                </a:lnTo>
                <a:lnTo>
                  <a:pt x="1445" y="1319"/>
                </a:lnTo>
                <a:close/>
                <a:moveTo>
                  <a:pt x="1755" y="1281"/>
                </a:moveTo>
                <a:lnTo>
                  <a:pt x="1762" y="1284"/>
                </a:lnTo>
                <a:lnTo>
                  <a:pt x="1767" y="1290"/>
                </a:lnTo>
                <a:lnTo>
                  <a:pt x="1768" y="1298"/>
                </a:lnTo>
                <a:lnTo>
                  <a:pt x="1760" y="1340"/>
                </a:lnTo>
                <a:lnTo>
                  <a:pt x="1759" y="1344"/>
                </a:lnTo>
                <a:lnTo>
                  <a:pt x="1757" y="1348"/>
                </a:lnTo>
                <a:lnTo>
                  <a:pt x="1753" y="1350"/>
                </a:lnTo>
                <a:lnTo>
                  <a:pt x="1750" y="1353"/>
                </a:lnTo>
                <a:lnTo>
                  <a:pt x="1745" y="1353"/>
                </a:lnTo>
                <a:lnTo>
                  <a:pt x="1742" y="1353"/>
                </a:lnTo>
                <a:lnTo>
                  <a:pt x="1734" y="1349"/>
                </a:lnTo>
                <a:lnTo>
                  <a:pt x="1730" y="1343"/>
                </a:lnTo>
                <a:lnTo>
                  <a:pt x="1730" y="1334"/>
                </a:lnTo>
                <a:lnTo>
                  <a:pt x="1738" y="1292"/>
                </a:lnTo>
                <a:lnTo>
                  <a:pt x="1741" y="1285"/>
                </a:lnTo>
                <a:lnTo>
                  <a:pt x="1747" y="1281"/>
                </a:lnTo>
                <a:lnTo>
                  <a:pt x="1755" y="1281"/>
                </a:lnTo>
                <a:close/>
                <a:moveTo>
                  <a:pt x="1593" y="1272"/>
                </a:moveTo>
                <a:lnTo>
                  <a:pt x="1600" y="1273"/>
                </a:lnTo>
                <a:lnTo>
                  <a:pt x="1607" y="1277"/>
                </a:lnTo>
                <a:lnTo>
                  <a:pt x="1610" y="1285"/>
                </a:lnTo>
                <a:lnTo>
                  <a:pt x="1617" y="1327"/>
                </a:lnTo>
                <a:lnTo>
                  <a:pt x="1616" y="1335"/>
                </a:lnTo>
                <a:lnTo>
                  <a:pt x="1612" y="1342"/>
                </a:lnTo>
                <a:lnTo>
                  <a:pt x="1605" y="1345"/>
                </a:lnTo>
                <a:lnTo>
                  <a:pt x="1603" y="1345"/>
                </a:lnTo>
                <a:lnTo>
                  <a:pt x="1602" y="1345"/>
                </a:lnTo>
                <a:lnTo>
                  <a:pt x="1598" y="1345"/>
                </a:lnTo>
                <a:lnTo>
                  <a:pt x="1594" y="1343"/>
                </a:lnTo>
                <a:lnTo>
                  <a:pt x="1591" y="1341"/>
                </a:lnTo>
                <a:lnTo>
                  <a:pt x="1588" y="1336"/>
                </a:lnTo>
                <a:lnTo>
                  <a:pt x="1587" y="1332"/>
                </a:lnTo>
                <a:lnTo>
                  <a:pt x="1580" y="1290"/>
                </a:lnTo>
                <a:lnTo>
                  <a:pt x="1580" y="1283"/>
                </a:lnTo>
                <a:lnTo>
                  <a:pt x="1585" y="1276"/>
                </a:lnTo>
                <a:lnTo>
                  <a:pt x="1593" y="1272"/>
                </a:lnTo>
                <a:close/>
                <a:moveTo>
                  <a:pt x="12" y="1194"/>
                </a:moveTo>
                <a:lnTo>
                  <a:pt x="20" y="1194"/>
                </a:lnTo>
                <a:lnTo>
                  <a:pt x="1077" y="1539"/>
                </a:lnTo>
                <a:lnTo>
                  <a:pt x="1084" y="1543"/>
                </a:lnTo>
                <a:lnTo>
                  <a:pt x="1088" y="1551"/>
                </a:lnTo>
                <a:lnTo>
                  <a:pt x="1087" y="1558"/>
                </a:lnTo>
                <a:lnTo>
                  <a:pt x="1086" y="1562"/>
                </a:lnTo>
                <a:lnTo>
                  <a:pt x="1083" y="1566"/>
                </a:lnTo>
                <a:lnTo>
                  <a:pt x="1079" y="1568"/>
                </a:lnTo>
                <a:lnTo>
                  <a:pt x="1076" y="1569"/>
                </a:lnTo>
                <a:lnTo>
                  <a:pt x="1072" y="1569"/>
                </a:lnTo>
                <a:lnTo>
                  <a:pt x="1070" y="1569"/>
                </a:lnTo>
                <a:lnTo>
                  <a:pt x="1068" y="1569"/>
                </a:lnTo>
                <a:lnTo>
                  <a:pt x="11" y="1225"/>
                </a:lnTo>
                <a:lnTo>
                  <a:pt x="3" y="1220"/>
                </a:lnTo>
                <a:lnTo>
                  <a:pt x="0" y="1213"/>
                </a:lnTo>
                <a:lnTo>
                  <a:pt x="1" y="1205"/>
                </a:lnTo>
                <a:lnTo>
                  <a:pt x="5" y="1198"/>
                </a:lnTo>
                <a:lnTo>
                  <a:pt x="12" y="1194"/>
                </a:lnTo>
                <a:close/>
                <a:moveTo>
                  <a:pt x="3291" y="1189"/>
                </a:moveTo>
                <a:lnTo>
                  <a:pt x="3298" y="1192"/>
                </a:lnTo>
                <a:lnTo>
                  <a:pt x="3302" y="1199"/>
                </a:lnTo>
                <a:lnTo>
                  <a:pt x="3302" y="1207"/>
                </a:lnTo>
                <a:lnTo>
                  <a:pt x="3299" y="1214"/>
                </a:lnTo>
                <a:lnTo>
                  <a:pt x="3293" y="1219"/>
                </a:lnTo>
                <a:lnTo>
                  <a:pt x="2235" y="1562"/>
                </a:lnTo>
                <a:lnTo>
                  <a:pt x="2231" y="1563"/>
                </a:lnTo>
                <a:lnTo>
                  <a:pt x="2226" y="1563"/>
                </a:lnTo>
                <a:lnTo>
                  <a:pt x="2223" y="1561"/>
                </a:lnTo>
                <a:lnTo>
                  <a:pt x="2220" y="1559"/>
                </a:lnTo>
                <a:lnTo>
                  <a:pt x="2218" y="1556"/>
                </a:lnTo>
                <a:lnTo>
                  <a:pt x="2216" y="1553"/>
                </a:lnTo>
                <a:lnTo>
                  <a:pt x="2216" y="1544"/>
                </a:lnTo>
                <a:lnTo>
                  <a:pt x="2219" y="1538"/>
                </a:lnTo>
                <a:lnTo>
                  <a:pt x="2225" y="1533"/>
                </a:lnTo>
                <a:lnTo>
                  <a:pt x="3283" y="1189"/>
                </a:lnTo>
                <a:lnTo>
                  <a:pt x="3291" y="1189"/>
                </a:lnTo>
                <a:close/>
                <a:moveTo>
                  <a:pt x="1448" y="1102"/>
                </a:moveTo>
                <a:lnTo>
                  <a:pt x="1452" y="1102"/>
                </a:lnTo>
                <a:lnTo>
                  <a:pt x="1455" y="1104"/>
                </a:lnTo>
                <a:lnTo>
                  <a:pt x="1458" y="1106"/>
                </a:lnTo>
                <a:lnTo>
                  <a:pt x="1461" y="1108"/>
                </a:lnTo>
                <a:lnTo>
                  <a:pt x="1462" y="1112"/>
                </a:lnTo>
                <a:lnTo>
                  <a:pt x="1499" y="1228"/>
                </a:lnTo>
                <a:lnTo>
                  <a:pt x="1500" y="1232"/>
                </a:lnTo>
                <a:lnTo>
                  <a:pt x="1499" y="1236"/>
                </a:lnTo>
                <a:lnTo>
                  <a:pt x="1497" y="1241"/>
                </a:lnTo>
                <a:lnTo>
                  <a:pt x="1495" y="1243"/>
                </a:lnTo>
                <a:lnTo>
                  <a:pt x="1493" y="1245"/>
                </a:lnTo>
                <a:lnTo>
                  <a:pt x="1490" y="1247"/>
                </a:lnTo>
                <a:lnTo>
                  <a:pt x="1487" y="1247"/>
                </a:lnTo>
                <a:lnTo>
                  <a:pt x="1484" y="1248"/>
                </a:lnTo>
                <a:lnTo>
                  <a:pt x="1482" y="1247"/>
                </a:lnTo>
                <a:lnTo>
                  <a:pt x="1479" y="1246"/>
                </a:lnTo>
                <a:lnTo>
                  <a:pt x="1476" y="1245"/>
                </a:lnTo>
                <a:lnTo>
                  <a:pt x="1473" y="1243"/>
                </a:lnTo>
                <a:lnTo>
                  <a:pt x="1471" y="1240"/>
                </a:lnTo>
                <a:lnTo>
                  <a:pt x="1470" y="1237"/>
                </a:lnTo>
                <a:lnTo>
                  <a:pt x="1456" y="1194"/>
                </a:lnTo>
                <a:lnTo>
                  <a:pt x="1433" y="1122"/>
                </a:lnTo>
                <a:lnTo>
                  <a:pt x="1432" y="1114"/>
                </a:lnTo>
                <a:lnTo>
                  <a:pt x="1435" y="1106"/>
                </a:lnTo>
                <a:lnTo>
                  <a:pt x="1442" y="1102"/>
                </a:lnTo>
                <a:lnTo>
                  <a:pt x="1446" y="1102"/>
                </a:lnTo>
                <a:lnTo>
                  <a:pt x="1448" y="1102"/>
                </a:lnTo>
                <a:close/>
                <a:moveTo>
                  <a:pt x="1848" y="1100"/>
                </a:moveTo>
                <a:lnTo>
                  <a:pt x="1856" y="1100"/>
                </a:lnTo>
                <a:lnTo>
                  <a:pt x="1859" y="1101"/>
                </a:lnTo>
                <a:lnTo>
                  <a:pt x="1861" y="1103"/>
                </a:lnTo>
                <a:lnTo>
                  <a:pt x="1864" y="1106"/>
                </a:lnTo>
                <a:lnTo>
                  <a:pt x="1867" y="1111"/>
                </a:lnTo>
                <a:lnTo>
                  <a:pt x="1867" y="1115"/>
                </a:lnTo>
                <a:lnTo>
                  <a:pt x="1867" y="1120"/>
                </a:lnTo>
                <a:lnTo>
                  <a:pt x="1829" y="1235"/>
                </a:lnTo>
                <a:lnTo>
                  <a:pt x="1828" y="1237"/>
                </a:lnTo>
                <a:lnTo>
                  <a:pt x="1826" y="1240"/>
                </a:lnTo>
                <a:lnTo>
                  <a:pt x="1824" y="1242"/>
                </a:lnTo>
                <a:lnTo>
                  <a:pt x="1821" y="1244"/>
                </a:lnTo>
                <a:lnTo>
                  <a:pt x="1818" y="1245"/>
                </a:lnTo>
                <a:lnTo>
                  <a:pt x="1814" y="1246"/>
                </a:lnTo>
                <a:lnTo>
                  <a:pt x="1812" y="1246"/>
                </a:lnTo>
                <a:lnTo>
                  <a:pt x="1810" y="1245"/>
                </a:lnTo>
                <a:lnTo>
                  <a:pt x="1806" y="1244"/>
                </a:lnTo>
                <a:lnTo>
                  <a:pt x="1804" y="1242"/>
                </a:lnTo>
                <a:lnTo>
                  <a:pt x="1801" y="1240"/>
                </a:lnTo>
                <a:lnTo>
                  <a:pt x="1800" y="1235"/>
                </a:lnTo>
                <a:lnTo>
                  <a:pt x="1799" y="1232"/>
                </a:lnTo>
                <a:lnTo>
                  <a:pt x="1799" y="1229"/>
                </a:lnTo>
                <a:lnTo>
                  <a:pt x="1800" y="1226"/>
                </a:lnTo>
                <a:lnTo>
                  <a:pt x="1804" y="1212"/>
                </a:lnTo>
                <a:lnTo>
                  <a:pt x="1837" y="1111"/>
                </a:lnTo>
                <a:lnTo>
                  <a:pt x="1841" y="1103"/>
                </a:lnTo>
                <a:lnTo>
                  <a:pt x="1848" y="1100"/>
                </a:lnTo>
                <a:close/>
                <a:moveTo>
                  <a:pt x="2687" y="981"/>
                </a:moveTo>
                <a:lnTo>
                  <a:pt x="2696" y="984"/>
                </a:lnTo>
                <a:lnTo>
                  <a:pt x="2701" y="988"/>
                </a:lnTo>
                <a:lnTo>
                  <a:pt x="2704" y="997"/>
                </a:lnTo>
                <a:lnTo>
                  <a:pt x="2703" y="1004"/>
                </a:lnTo>
                <a:lnTo>
                  <a:pt x="2698" y="1010"/>
                </a:lnTo>
                <a:lnTo>
                  <a:pt x="2520" y="1136"/>
                </a:lnTo>
                <a:lnTo>
                  <a:pt x="2517" y="1139"/>
                </a:lnTo>
                <a:lnTo>
                  <a:pt x="2514" y="1140"/>
                </a:lnTo>
                <a:lnTo>
                  <a:pt x="2511" y="1140"/>
                </a:lnTo>
                <a:lnTo>
                  <a:pt x="2508" y="1140"/>
                </a:lnTo>
                <a:lnTo>
                  <a:pt x="2503" y="1139"/>
                </a:lnTo>
                <a:lnTo>
                  <a:pt x="2500" y="1136"/>
                </a:lnTo>
                <a:lnTo>
                  <a:pt x="2498" y="1133"/>
                </a:lnTo>
                <a:lnTo>
                  <a:pt x="2495" y="1126"/>
                </a:lnTo>
                <a:lnTo>
                  <a:pt x="2497" y="1118"/>
                </a:lnTo>
                <a:lnTo>
                  <a:pt x="2501" y="1112"/>
                </a:lnTo>
                <a:lnTo>
                  <a:pt x="2680" y="985"/>
                </a:lnTo>
                <a:lnTo>
                  <a:pt x="2687" y="981"/>
                </a:lnTo>
                <a:close/>
                <a:moveTo>
                  <a:pt x="629" y="965"/>
                </a:moveTo>
                <a:lnTo>
                  <a:pt x="637" y="969"/>
                </a:lnTo>
                <a:lnTo>
                  <a:pt x="812" y="1099"/>
                </a:lnTo>
                <a:lnTo>
                  <a:pt x="813" y="1099"/>
                </a:lnTo>
                <a:lnTo>
                  <a:pt x="817" y="1105"/>
                </a:lnTo>
                <a:lnTo>
                  <a:pt x="818" y="1114"/>
                </a:lnTo>
                <a:lnTo>
                  <a:pt x="815" y="1121"/>
                </a:lnTo>
                <a:lnTo>
                  <a:pt x="813" y="1123"/>
                </a:lnTo>
                <a:lnTo>
                  <a:pt x="810" y="1126"/>
                </a:lnTo>
                <a:lnTo>
                  <a:pt x="807" y="1127"/>
                </a:lnTo>
                <a:lnTo>
                  <a:pt x="803" y="1127"/>
                </a:lnTo>
                <a:lnTo>
                  <a:pt x="800" y="1127"/>
                </a:lnTo>
                <a:lnTo>
                  <a:pt x="797" y="1126"/>
                </a:lnTo>
                <a:lnTo>
                  <a:pt x="794" y="1125"/>
                </a:lnTo>
                <a:lnTo>
                  <a:pt x="619" y="993"/>
                </a:lnTo>
                <a:lnTo>
                  <a:pt x="613" y="987"/>
                </a:lnTo>
                <a:lnTo>
                  <a:pt x="612" y="979"/>
                </a:lnTo>
                <a:lnTo>
                  <a:pt x="615" y="972"/>
                </a:lnTo>
                <a:lnTo>
                  <a:pt x="622" y="966"/>
                </a:lnTo>
                <a:lnTo>
                  <a:pt x="629" y="965"/>
                </a:lnTo>
                <a:close/>
                <a:moveTo>
                  <a:pt x="2056" y="513"/>
                </a:moveTo>
                <a:lnTo>
                  <a:pt x="2061" y="513"/>
                </a:lnTo>
                <a:lnTo>
                  <a:pt x="2063" y="516"/>
                </a:lnTo>
                <a:lnTo>
                  <a:pt x="2066" y="517"/>
                </a:lnTo>
                <a:lnTo>
                  <a:pt x="2068" y="520"/>
                </a:lnTo>
                <a:lnTo>
                  <a:pt x="2071" y="524"/>
                </a:lnTo>
                <a:lnTo>
                  <a:pt x="2071" y="527"/>
                </a:lnTo>
                <a:lnTo>
                  <a:pt x="2071" y="531"/>
                </a:lnTo>
                <a:lnTo>
                  <a:pt x="2071" y="534"/>
                </a:lnTo>
                <a:lnTo>
                  <a:pt x="2053" y="584"/>
                </a:lnTo>
                <a:lnTo>
                  <a:pt x="2001" y="742"/>
                </a:lnTo>
                <a:lnTo>
                  <a:pt x="1999" y="745"/>
                </a:lnTo>
                <a:lnTo>
                  <a:pt x="1997" y="748"/>
                </a:lnTo>
                <a:lnTo>
                  <a:pt x="1993" y="750"/>
                </a:lnTo>
                <a:lnTo>
                  <a:pt x="1990" y="751"/>
                </a:lnTo>
                <a:lnTo>
                  <a:pt x="1986" y="752"/>
                </a:lnTo>
                <a:lnTo>
                  <a:pt x="1984" y="751"/>
                </a:lnTo>
                <a:lnTo>
                  <a:pt x="1981" y="751"/>
                </a:lnTo>
                <a:lnTo>
                  <a:pt x="1974" y="747"/>
                </a:lnTo>
                <a:lnTo>
                  <a:pt x="1971" y="739"/>
                </a:lnTo>
                <a:lnTo>
                  <a:pt x="1971" y="731"/>
                </a:lnTo>
                <a:lnTo>
                  <a:pt x="1971" y="731"/>
                </a:lnTo>
                <a:lnTo>
                  <a:pt x="2041" y="524"/>
                </a:lnTo>
                <a:lnTo>
                  <a:pt x="2043" y="521"/>
                </a:lnTo>
                <a:lnTo>
                  <a:pt x="2044" y="519"/>
                </a:lnTo>
                <a:lnTo>
                  <a:pt x="2047" y="516"/>
                </a:lnTo>
                <a:lnTo>
                  <a:pt x="2051" y="513"/>
                </a:lnTo>
                <a:lnTo>
                  <a:pt x="2056" y="513"/>
                </a:lnTo>
                <a:close/>
                <a:moveTo>
                  <a:pt x="1272" y="507"/>
                </a:moveTo>
                <a:lnTo>
                  <a:pt x="1279" y="511"/>
                </a:lnTo>
                <a:lnTo>
                  <a:pt x="1283" y="518"/>
                </a:lnTo>
                <a:lnTo>
                  <a:pt x="1349" y="726"/>
                </a:lnTo>
                <a:lnTo>
                  <a:pt x="1349" y="726"/>
                </a:lnTo>
                <a:lnTo>
                  <a:pt x="1349" y="735"/>
                </a:lnTo>
                <a:lnTo>
                  <a:pt x="1346" y="742"/>
                </a:lnTo>
                <a:lnTo>
                  <a:pt x="1338" y="747"/>
                </a:lnTo>
                <a:lnTo>
                  <a:pt x="1336" y="747"/>
                </a:lnTo>
                <a:lnTo>
                  <a:pt x="1334" y="747"/>
                </a:lnTo>
                <a:lnTo>
                  <a:pt x="1330" y="747"/>
                </a:lnTo>
                <a:lnTo>
                  <a:pt x="1326" y="745"/>
                </a:lnTo>
                <a:lnTo>
                  <a:pt x="1323" y="743"/>
                </a:lnTo>
                <a:lnTo>
                  <a:pt x="1321" y="739"/>
                </a:lnTo>
                <a:lnTo>
                  <a:pt x="1319" y="736"/>
                </a:lnTo>
                <a:lnTo>
                  <a:pt x="1253" y="527"/>
                </a:lnTo>
                <a:lnTo>
                  <a:pt x="1253" y="519"/>
                </a:lnTo>
                <a:lnTo>
                  <a:pt x="1257" y="512"/>
                </a:lnTo>
                <a:lnTo>
                  <a:pt x="1264" y="508"/>
                </a:lnTo>
                <a:lnTo>
                  <a:pt x="1272" y="507"/>
                </a:lnTo>
                <a:close/>
                <a:moveTo>
                  <a:pt x="637" y="332"/>
                </a:moveTo>
                <a:lnTo>
                  <a:pt x="645" y="333"/>
                </a:lnTo>
                <a:lnTo>
                  <a:pt x="651" y="338"/>
                </a:lnTo>
                <a:lnTo>
                  <a:pt x="1305" y="1239"/>
                </a:lnTo>
                <a:lnTo>
                  <a:pt x="1307" y="1246"/>
                </a:lnTo>
                <a:lnTo>
                  <a:pt x="1306" y="1254"/>
                </a:lnTo>
                <a:lnTo>
                  <a:pt x="1302" y="1260"/>
                </a:lnTo>
                <a:lnTo>
                  <a:pt x="1296" y="1262"/>
                </a:lnTo>
                <a:lnTo>
                  <a:pt x="1292" y="1263"/>
                </a:lnTo>
                <a:lnTo>
                  <a:pt x="1289" y="1262"/>
                </a:lnTo>
                <a:lnTo>
                  <a:pt x="1286" y="1261"/>
                </a:lnTo>
                <a:lnTo>
                  <a:pt x="1282" y="1260"/>
                </a:lnTo>
                <a:lnTo>
                  <a:pt x="1279" y="1257"/>
                </a:lnTo>
                <a:lnTo>
                  <a:pt x="626" y="356"/>
                </a:lnTo>
                <a:lnTo>
                  <a:pt x="623" y="349"/>
                </a:lnTo>
                <a:lnTo>
                  <a:pt x="624" y="340"/>
                </a:lnTo>
                <a:lnTo>
                  <a:pt x="629" y="334"/>
                </a:lnTo>
                <a:lnTo>
                  <a:pt x="637" y="332"/>
                </a:lnTo>
                <a:close/>
                <a:moveTo>
                  <a:pt x="2662" y="327"/>
                </a:moveTo>
                <a:lnTo>
                  <a:pt x="2670" y="331"/>
                </a:lnTo>
                <a:lnTo>
                  <a:pt x="2675" y="337"/>
                </a:lnTo>
                <a:lnTo>
                  <a:pt x="2676" y="345"/>
                </a:lnTo>
                <a:lnTo>
                  <a:pt x="2674" y="352"/>
                </a:lnTo>
                <a:lnTo>
                  <a:pt x="2020" y="1254"/>
                </a:lnTo>
                <a:lnTo>
                  <a:pt x="2018" y="1256"/>
                </a:lnTo>
                <a:lnTo>
                  <a:pt x="2015" y="1258"/>
                </a:lnTo>
                <a:lnTo>
                  <a:pt x="2012" y="1259"/>
                </a:lnTo>
                <a:lnTo>
                  <a:pt x="2008" y="1260"/>
                </a:lnTo>
                <a:lnTo>
                  <a:pt x="2005" y="1259"/>
                </a:lnTo>
                <a:lnTo>
                  <a:pt x="2002" y="1258"/>
                </a:lnTo>
                <a:lnTo>
                  <a:pt x="1999" y="1257"/>
                </a:lnTo>
                <a:lnTo>
                  <a:pt x="1993" y="1250"/>
                </a:lnTo>
                <a:lnTo>
                  <a:pt x="1992" y="1243"/>
                </a:lnTo>
                <a:lnTo>
                  <a:pt x="1995" y="1234"/>
                </a:lnTo>
                <a:lnTo>
                  <a:pt x="2648" y="334"/>
                </a:lnTo>
                <a:lnTo>
                  <a:pt x="2655" y="330"/>
                </a:lnTo>
                <a:lnTo>
                  <a:pt x="2662" y="327"/>
                </a:lnTo>
                <a:close/>
                <a:moveTo>
                  <a:pt x="1650" y="0"/>
                </a:moveTo>
                <a:lnTo>
                  <a:pt x="1654" y="1"/>
                </a:lnTo>
                <a:lnTo>
                  <a:pt x="1658" y="4"/>
                </a:lnTo>
                <a:lnTo>
                  <a:pt x="1663" y="7"/>
                </a:lnTo>
                <a:lnTo>
                  <a:pt x="1665" y="11"/>
                </a:lnTo>
                <a:lnTo>
                  <a:pt x="1665" y="16"/>
                </a:lnTo>
                <a:lnTo>
                  <a:pt x="1665" y="1129"/>
                </a:lnTo>
                <a:lnTo>
                  <a:pt x="1665" y="1134"/>
                </a:lnTo>
                <a:lnTo>
                  <a:pt x="1663" y="1139"/>
                </a:lnTo>
                <a:lnTo>
                  <a:pt x="1658" y="1142"/>
                </a:lnTo>
                <a:lnTo>
                  <a:pt x="1654" y="1144"/>
                </a:lnTo>
                <a:lnTo>
                  <a:pt x="1650" y="1145"/>
                </a:lnTo>
                <a:lnTo>
                  <a:pt x="1644" y="1144"/>
                </a:lnTo>
                <a:lnTo>
                  <a:pt x="1640" y="1142"/>
                </a:lnTo>
                <a:lnTo>
                  <a:pt x="1637" y="1139"/>
                </a:lnTo>
                <a:lnTo>
                  <a:pt x="1635" y="1134"/>
                </a:lnTo>
                <a:lnTo>
                  <a:pt x="1634" y="1129"/>
                </a:lnTo>
                <a:lnTo>
                  <a:pt x="1634" y="16"/>
                </a:lnTo>
                <a:lnTo>
                  <a:pt x="1635" y="11"/>
                </a:lnTo>
                <a:lnTo>
                  <a:pt x="1637" y="7"/>
                </a:lnTo>
                <a:lnTo>
                  <a:pt x="1640" y="4"/>
                </a:lnTo>
                <a:lnTo>
                  <a:pt x="1644" y="1"/>
                </a:lnTo>
                <a:lnTo>
                  <a:pt x="16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234"/>
          <p:cNvSpPr>
            <a:spLocks noEditPoints="1"/>
          </p:cNvSpPr>
          <p:nvPr/>
        </p:nvSpPr>
        <p:spPr bwMode="auto">
          <a:xfrm>
            <a:off x="8153884" y="2697163"/>
            <a:ext cx="552450" cy="531812"/>
          </a:xfrm>
          <a:custGeom>
            <a:avLst/>
            <a:gdLst>
              <a:gd name="T0" fmla="*/ 1447 w 3477"/>
              <a:gd name="T1" fmla="*/ 3136 h 3351"/>
              <a:gd name="T2" fmla="*/ 2745 w 3477"/>
              <a:gd name="T3" fmla="*/ 3042 h 3351"/>
              <a:gd name="T4" fmla="*/ 884 w 3477"/>
              <a:gd name="T5" fmla="*/ 2905 h 3351"/>
              <a:gd name="T6" fmla="*/ 1764 w 3477"/>
              <a:gd name="T7" fmla="*/ 2547 h 3351"/>
              <a:gd name="T8" fmla="*/ 1699 w 3477"/>
              <a:gd name="T9" fmla="*/ 2723 h 3351"/>
              <a:gd name="T10" fmla="*/ 3020 w 3477"/>
              <a:gd name="T11" fmla="*/ 2444 h 3351"/>
              <a:gd name="T12" fmla="*/ 283 w 3477"/>
              <a:gd name="T13" fmla="*/ 2520 h 3351"/>
              <a:gd name="T14" fmla="*/ 2457 w 3477"/>
              <a:gd name="T15" fmla="*/ 2725 h 3351"/>
              <a:gd name="T16" fmla="*/ 1257 w 3477"/>
              <a:gd name="T17" fmla="*/ 2399 h 3351"/>
              <a:gd name="T18" fmla="*/ 977 w 3477"/>
              <a:gd name="T19" fmla="*/ 2699 h 3351"/>
              <a:gd name="T20" fmla="*/ 1213 w 3477"/>
              <a:gd name="T21" fmla="*/ 3346 h 3351"/>
              <a:gd name="T22" fmla="*/ 2266 w 3477"/>
              <a:gd name="T23" fmla="*/ 3343 h 3351"/>
              <a:gd name="T24" fmla="*/ 1735 w 3477"/>
              <a:gd name="T25" fmla="*/ 2267 h 3351"/>
              <a:gd name="T26" fmla="*/ 1263 w 3477"/>
              <a:gd name="T27" fmla="*/ 2053 h 3351"/>
              <a:gd name="T28" fmla="*/ 3149 w 3477"/>
              <a:gd name="T29" fmla="*/ 2705 h 3351"/>
              <a:gd name="T30" fmla="*/ 1501 w 3477"/>
              <a:gd name="T31" fmla="*/ 2063 h 3351"/>
              <a:gd name="T32" fmla="*/ 2035 w 3477"/>
              <a:gd name="T33" fmla="*/ 2035 h 3351"/>
              <a:gd name="T34" fmla="*/ 2725 w 3477"/>
              <a:gd name="T35" fmla="*/ 1990 h 3351"/>
              <a:gd name="T36" fmla="*/ 2538 w 3477"/>
              <a:gd name="T37" fmla="*/ 1993 h 3351"/>
              <a:gd name="T38" fmla="*/ 747 w 3477"/>
              <a:gd name="T39" fmla="*/ 2034 h 3351"/>
              <a:gd name="T40" fmla="*/ 916 w 3477"/>
              <a:gd name="T41" fmla="*/ 1921 h 3351"/>
              <a:gd name="T42" fmla="*/ 3212 w 3477"/>
              <a:gd name="T43" fmla="*/ 1841 h 3351"/>
              <a:gd name="T44" fmla="*/ 265 w 3477"/>
              <a:gd name="T45" fmla="*/ 1834 h 3351"/>
              <a:gd name="T46" fmla="*/ 1327 w 3477"/>
              <a:gd name="T47" fmla="*/ 1806 h 3351"/>
              <a:gd name="T48" fmla="*/ 1306 w 3477"/>
              <a:gd name="T49" fmla="*/ 1795 h 3351"/>
              <a:gd name="T50" fmla="*/ 2162 w 3477"/>
              <a:gd name="T51" fmla="*/ 1796 h 3351"/>
              <a:gd name="T52" fmla="*/ 1 w 3477"/>
              <a:gd name="T53" fmla="*/ 1701 h 3351"/>
              <a:gd name="T54" fmla="*/ 2343 w 3477"/>
              <a:gd name="T55" fmla="*/ 1706 h 3351"/>
              <a:gd name="T56" fmla="*/ 1950 w 3477"/>
              <a:gd name="T57" fmla="*/ 1684 h 3351"/>
              <a:gd name="T58" fmla="*/ 1738 w 3477"/>
              <a:gd name="T59" fmla="*/ 1594 h 3351"/>
              <a:gd name="T60" fmla="*/ 1849 w 3477"/>
              <a:gd name="T61" fmla="*/ 1639 h 3351"/>
              <a:gd name="T62" fmla="*/ 1756 w 3477"/>
              <a:gd name="T63" fmla="*/ 1491 h 3351"/>
              <a:gd name="T64" fmla="*/ 1181 w 3477"/>
              <a:gd name="T65" fmla="*/ 1515 h 3351"/>
              <a:gd name="T66" fmla="*/ 2144 w 3477"/>
              <a:gd name="T67" fmla="*/ 1538 h 3351"/>
              <a:gd name="T68" fmla="*/ 1985 w 3477"/>
              <a:gd name="T69" fmla="*/ 1704 h 3351"/>
              <a:gd name="T70" fmla="*/ 1621 w 3477"/>
              <a:gd name="T71" fmla="*/ 1853 h 3351"/>
              <a:gd name="T72" fmla="*/ 1692 w 3477"/>
              <a:gd name="T73" fmla="*/ 1469 h 3351"/>
              <a:gd name="T74" fmla="*/ 1483 w 3477"/>
              <a:gd name="T75" fmla="*/ 1889 h 3351"/>
              <a:gd name="T76" fmla="*/ 2055 w 3477"/>
              <a:gd name="T77" fmla="*/ 1650 h 3351"/>
              <a:gd name="T78" fmla="*/ 2041 w 3477"/>
              <a:gd name="T79" fmla="*/ 1516 h 3351"/>
              <a:gd name="T80" fmla="*/ 1559 w 3477"/>
              <a:gd name="T81" fmla="*/ 1998 h 3351"/>
              <a:gd name="T82" fmla="*/ 1737 w 3477"/>
              <a:gd name="T83" fmla="*/ 1342 h 3351"/>
              <a:gd name="T84" fmla="*/ 2531 w 3477"/>
              <a:gd name="T85" fmla="*/ 1412 h 3351"/>
              <a:gd name="T86" fmla="*/ 941 w 3477"/>
              <a:gd name="T87" fmla="*/ 1453 h 3351"/>
              <a:gd name="T88" fmla="*/ 1438 w 3477"/>
              <a:gd name="T89" fmla="*/ 1218 h 3351"/>
              <a:gd name="T90" fmla="*/ 2059 w 3477"/>
              <a:gd name="T91" fmla="*/ 1204 h 3351"/>
              <a:gd name="T92" fmla="*/ 3346 w 3477"/>
              <a:gd name="T93" fmla="*/ 1160 h 3351"/>
              <a:gd name="T94" fmla="*/ 153 w 3477"/>
              <a:gd name="T95" fmla="*/ 1160 h 3351"/>
              <a:gd name="T96" fmla="*/ 1760 w 3477"/>
              <a:gd name="T97" fmla="*/ 1107 h 3351"/>
              <a:gd name="T98" fmla="*/ 1257 w 3477"/>
              <a:gd name="T99" fmla="*/ 1332 h 3351"/>
              <a:gd name="T100" fmla="*/ 2378 w 3477"/>
              <a:gd name="T101" fmla="*/ 853 h 3351"/>
              <a:gd name="T102" fmla="*/ 2486 w 3477"/>
              <a:gd name="T103" fmla="*/ 667 h 3351"/>
              <a:gd name="T104" fmla="*/ 1005 w 3477"/>
              <a:gd name="T105" fmla="*/ 657 h 3351"/>
              <a:gd name="T106" fmla="*/ 1110 w 3477"/>
              <a:gd name="T107" fmla="*/ 846 h 3351"/>
              <a:gd name="T108" fmla="*/ 482 w 3477"/>
              <a:gd name="T109" fmla="*/ 567 h 3351"/>
              <a:gd name="T110" fmla="*/ 2984 w 3477"/>
              <a:gd name="T111" fmla="*/ 560 h 3351"/>
              <a:gd name="T112" fmla="*/ 1716 w 3477"/>
              <a:gd name="T113" fmla="*/ 853 h 3351"/>
              <a:gd name="T114" fmla="*/ 2359 w 3477"/>
              <a:gd name="T115" fmla="*/ 350 h 3351"/>
              <a:gd name="T116" fmla="*/ 1136 w 3477"/>
              <a:gd name="T117" fmla="*/ 352 h 3351"/>
              <a:gd name="T118" fmla="*/ 1536 w 3477"/>
              <a:gd name="T119" fmla="*/ 1128 h 3351"/>
              <a:gd name="T120" fmla="*/ 1919 w 3477"/>
              <a:gd name="T121" fmla="*/ 1129 h 3351"/>
              <a:gd name="T122" fmla="*/ 1740 w 3477"/>
              <a:gd name="T123" fmla="*/ 223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77" h="3351">
                <a:moveTo>
                  <a:pt x="2052" y="3132"/>
                </a:moveTo>
                <a:lnTo>
                  <a:pt x="2059" y="3133"/>
                </a:lnTo>
                <a:lnTo>
                  <a:pt x="2067" y="3137"/>
                </a:lnTo>
                <a:lnTo>
                  <a:pt x="2070" y="3145"/>
                </a:lnTo>
                <a:lnTo>
                  <a:pt x="2110" y="3333"/>
                </a:lnTo>
                <a:lnTo>
                  <a:pt x="2109" y="3340"/>
                </a:lnTo>
                <a:lnTo>
                  <a:pt x="2105" y="3347"/>
                </a:lnTo>
                <a:lnTo>
                  <a:pt x="2097" y="3351"/>
                </a:lnTo>
                <a:lnTo>
                  <a:pt x="2094" y="3351"/>
                </a:lnTo>
                <a:lnTo>
                  <a:pt x="2090" y="3351"/>
                </a:lnTo>
                <a:lnTo>
                  <a:pt x="2087" y="3349"/>
                </a:lnTo>
                <a:lnTo>
                  <a:pt x="2084" y="3346"/>
                </a:lnTo>
                <a:lnTo>
                  <a:pt x="2080" y="3343"/>
                </a:lnTo>
                <a:lnTo>
                  <a:pt x="2079" y="3339"/>
                </a:lnTo>
                <a:lnTo>
                  <a:pt x="2039" y="3151"/>
                </a:lnTo>
                <a:lnTo>
                  <a:pt x="2040" y="3142"/>
                </a:lnTo>
                <a:lnTo>
                  <a:pt x="2044" y="3136"/>
                </a:lnTo>
                <a:lnTo>
                  <a:pt x="2052" y="3132"/>
                </a:lnTo>
                <a:close/>
                <a:moveTo>
                  <a:pt x="1439" y="3132"/>
                </a:moveTo>
                <a:lnTo>
                  <a:pt x="1447" y="3136"/>
                </a:lnTo>
                <a:lnTo>
                  <a:pt x="1451" y="3142"/>
                </a:lnTo>
                <a:lnTo>
                  <a:pt x="1452" y="3151"/>
                </a:lnTo>
                <a:lnTo>
                  <a:pt x="1411" y="3339"/>
                </a:lnTo>
                <a:lnTo>
                  <a:pt x="1410" y="3343"/>
                </a:lnTo>
                <a:lnTo>
                  <a:pt x="1407" y="3346"/>
                </a:lnTo>
                <a:lnTo>
                  <a:pt x="1404" y="3349"/>
                </a:lnTo>
                <a:lnTo>
                  <a:pt x="1401" y="3351"/>
                </a:lnTo>
                <a:lnTo>
                  <a:pt x="1397" y="3351"/>
                </a:lnTo>
                <a:lnTo>
                  <a:pt x="1393" y="3351"/>
                </a:lnTo>
                <a:lnTo>
                  <a:pt x="1386" y="3347"/>
                </a:lnTo>
                <a:lnTo>
                  <a:pt x="1382" y="3340"/>
                </a:lnTo>
                <a:lnTo>
                  <a:pt x="1381" y="3333"/>
                </a:lnTo>
                <a:lnTo>
                  <a:pt x="1421" y="3145"/>
                </a:lnTo>
                <a:lnTo>
                  <a:pt x="1425" y="3137"/>
                </a:lnTo>
                <a:lnTo>
                  <a:pt x="1432" y="3133"/>
                </a:lnTo>
                <a:lnTo>
                  <a:pt x="1439" y="3132"/>
                </a:lnTo>
                <a:close/>
                <a:moveTo>
                  <a:pt x="2618" y="2881"/>
                </a:moveTo>
                <a:lnTo>
                  <a:pt x="2626" y="2882"/>
                </a:lnTo>
                <a:lnTo>
                  <a:pt x="2633" y="2887"/>
                </a:lnTo>
                <a:lnTo>
                  <a:pt x="2745" y="3042"/>
                </a:lnTo>
                <a:lnTo>
                  <a:pt x="2748" y="3050"/>
                </a:lnTo>
                <a:lnTo>
                  <a:pt x="2747" y="3057"/>
                </a:lnTo>
                <a:lnTo>
                  <a:pt x="2742" y="3065"/>
                </a:lnTo>
                <a:lnTo>
                  <a:pt x="2739" y="3066"/>
                </a:lnTo>
                <a:lnTo>
                  <a:pt x="2736" y="3067"/>
                </a:lnTo>
                <a:lnTo>
                  <a:pt x="2732" y="3067"/>
                </a:lnTo>
                <a:lnTo>
                  <a:pt x="2729" y="3067"/>
                </a:lnTo>
                <a:lnTo>
                  <a:pt x="2726" y="3066"/>
                </a:lnTo>
                <a:lnTo>
                  <a:pt x="2723" y="3064"/>
                </a:lnTo>
                <a:lnTo>
                  <a:pt x="2720" y="3061"/>
                </a:lnTo>
                <a:lnTo>
                  <a:pt x="2607" y="2905"/>
                </a:lnTo>
                <a:lnTo>
                  <a:pt x="2604" y="2898"/>
                </a:lnTo>
                <a:lnTo>
                  <a:pt x="2606" y="2889"/>
                </a:lnTo>
                <a:lnTo>
                  <a:pt x="2610" y="2883"/>
                </a:lnTo>
                <a:lnTo>
                  <a:pt x="2618" y="2881"/>
                </a:lnTo>
                <a:close/>
                <a:moveTo>
                  <a:pt x="873" y="2881"/>
                </a:moveTo>
                <a:lnTo>
                  <a:pt x="881" y="2883"/>
                </a:lnTo>
                <a:lnTo>
                  <a:pt x="886" y="2889"/>
                </a:lnTo>
                <a:lnTo>
                  <a:pt x="887" y="2898"/>
                </a:lnTo>
                <a:lnTo>
                  <a:pt x="884" y="2905"/>
                </a:lnTo>
                <a:lnTo>
                  <a:pt x="771" y="3061"/>
                </a:lnTo>
                <a:lnTo>
                  <a:pt x="768" y="3064"/>
                </a:lnTo>
                <a:lnTo>
                  <a:pt x="765" y="3066"/>
                </a:lnTo>
                <a:lnTo>
                  <a:pt x="762" y="3067"/>
                </a:lnTo>
                <a:lnTo>
                  <a:pt x="758" y="3067"/>
                </a:lnTo>
                <a:lnTo>
                  <a:pt x="755" y="3067"/>
                </a:lnTo>
                <a:lnTo>
                  <a:pt x="752" y="3066"/>
                </a:lnTo>
                <a:lnTo>
                  <a:pt x="749" y="3065"/>
                </a:lnTo>
                <a:lnTo>
                  <a:pt x="743" y="3057"/>
                </a:lnTo>
                <a:lnTo>
                  <a:pt x="742" y="3050"/>
                </a:lnTo>
                <a:lnTo>
                  <a:pt x="746" y="3042"/>
                </a:lnTo>
                <a:lnTo>
                  <a:pt x="858" y="2887"/>
                </a:lnTo>
                <a:lnTo>
                  <a:pt x="865" y="2882"/>
                </a:lnTo>
                <a:lnTo>
                  <a:pt x="873" y="2881"/>
                </a:lnTo>
                <a:close/>
                <a:moveTo>
                  <a:pt x="1732" y="2515"/>
                </a:moveTo>
                <a:lnTo>
                  <a:pt x="1733" y="2515"/>
                </a:lnTo>
                <a:lnTo>
                  <a:pt x="1744" y="2518"/>
                </a:lnTo>
                <a:lnTo>
                  <a:pt x="1754" y="2525"/>
                </a:lnTo>
                <a:lnTo>
                  <a:pt x="1760" y="2535"/>
                </a:lnTo>
                <a:lnTo>
                  <a:pt x="1764" y="2547"/>
                </a:lnTo>
                <a:lnTo>
                  <a:pt x="1761" y="2724"/>
                </a:lnTo>
                <a:lnTo>
                  <a:pt x="1759" y="2733"/>
                </a:lnTo>
                <a:lnTo>
                  <a:pt x="1754" y="2742"/>
                </a:lnTo>
                <a:lnTo>
                  <a:pt x="1746" y="2748"/>
                </a:lnTo>
                <a:lnTo>
                  <a:pt x="1745" y="2950"/>
                </a:lnTo>
                <a:lnTo>
                  <a:pt x="1744" y="2955"/>
                </a:lnTo>
                <a:lnTo>
                  <a:pt x="1742" y="2960"/>
                </a:lnTo>
                <a:lnTo>
                  <a:pt x="1738" y="2963"/>
                </a:lnTo>
                <a:lnTo>
                  <a:pt x="1735" y="2965"/>
                </a:lnTo>
                <a:lnTo>
                  <a:pt x="1729" y="2966"/>
                </a:lnTo>
                <a:lnTo>
                  <a:pt x="1729" y="2966"/>
                </a:lnTo>
                <a:lnTo>
                  <a:pt x="1724" y="2965"/>
                </a:lnTo>
                <a:lnTo>
                  <a:pt x="1720" y="2963"/>
                </a:lnTo>
                <a:lnTo>
                  <a:pt x="1717" y="2960"/>
                </a:lnTo>
                <a:lnTo>
                  <a:pt x="1715" y="2955"/>
                </a:lnTo>
                <a:lnTo>
                  <a:pt x="1714" y="2950"/>
                </a:lnTo>
                <a:lnTo>
                  <a:pt x="1716" y="2750"/>
                </a:lnTo>
                <a:lnTo>
                  <a:pt x="1707" y="2743"/>
                </a:lnTo>
                <a:lnTo>
                  <a:pt x="1701" y="2734"/>
                </a:lnTo>
                <a:lnTo>
                  <a:pt x="1699" y="2723"/>
                </a:lnTo>
                <a:lnTo>
                  <a:pt x="1701" y="2546"/>
                </a:lnTo>
                <a:lnTo>
                  <a:pt x="1702" y="2540"/>
                </a:lnTo>
                <a:lnTo>
                  <a:pt x="1703" y="2535"/>
                </a:lnTo>
                <a:lnTo>
                  <a:pt x="1710" y="2524"/>
                </a:lnTo>
                <a:lnTo>
                  <a:pt x="1720" y="2518"/>
                </a:lnTo>
                <a:lnTo>
                  <a:pt x="1732" y="2515"/>
                </a:lnTo>
                <a:close/>
                <a:moveTo>
                  <a:pt x="3033" y="2422"/>
                </a:moveTo>
                <a:lnTo>
                  <a:pt x="3041" y="2424"/>
                </a:lnTo>
                <a:lnTo>
                  <a:pt x="3208" y="2520"/>
                </a:lnTo>
                <a:lnTo>
                  <a:pt x="3213" y="2525"/>
                </a:lnTo>
                <a:lnTo>
                  <a:pt x="3215" y="2533"/>
                </a:lnTo>
                <a:lnTo>
                  <a:pt x="3213" y="2541"/>
                </a:lnTo>
                <a:lnTo>
                  <a:pt x="3211" y="2544"/>
                </a:lnTo>
                <a:lnTo>
                  <a:pt x="3208" y="2546"/>
                </a:lnTo>
                <a:lnTo>
                  <a:pt x="3204" y="2548"/>
                </a:lnTo>
                <a:lnTo>
                  <a:pt x="3200" y="2548"/>
                </a:lnTo>
                <a:lnTo>
                  <a:pt x="3196" y="2548"/>
                </a:lnTo>
                <a:lnTo>
                  <a:pt x="3192" y="2546"/>
                </a:lnTo>
                <a:lnTo>
                  <a:pt x="3026" y="2451"/>
                </a:lnTo>
                <a:lnTo>
                  <a:pt x="3020" y="2444"/>
                </a:lnTo>
                <a:lnTo>
                  <a:pt x="3018" y="2437"/>
                </a:lnTo>
                <a:lnTo>
                  <a:pt x="3020" y="2429"/>
                </a:lnTo>
                <a:lnTo>
                  <a:pt x="3026" y="2423"/>
                </a:lnTo>
                <a:lnTo>
                  <a:pt x="3033" y="2422"/>
                </a:lnTo>
                <a:close/>
                <a:moveTo>
                  <a:pt x="457" y="2421"/>
                </a:moveTo>
                <a:lnTo>
                  <a:pt x="465" y="2423"/>
                </a:lnTo>
                <a:lnTo>
                  <a:pt x="471" y="2429"/>
                </a:lnTo>
                <a:lnTo>
                  <a:pt x="473" y="2437"/>
                </a:lnTo>
                <a:lnTo>
                  <a:pt x="471" y="2444"/>
                </a:lnTo>
                <a:lnTo>
                  <a:pt x="466" y="2451"/>
                </a:lnTo>
                <a:lnTo>
                  <a:pt x="299" y="2546"/>
                </a:lnTo>
                <a:lnTo>
                  <a:pt x="295" y="2548"/>
                </a:lnTo>
                <a:lnTo>
                  <a:pt x="291" y="2548"/>
                </a:lnTo>
                <a:lnTo>
                  <a:pt x="287" y="2548"/>
                </a:lnTo>
                <a:lnTo>
                  <a:pt x="283" y="2546"/>
                </a:lnTo>
                <a:lnTo>
                  <a:pt x="280" y="2544"/>
                </a:lnTo>
                <a:lnTo>
                  <a:pt x="278" y="2541"/>
                </a:lnTo>
                <a:lnTo>
                  <a:pt x="275" y="2533"/>
                </a:lnTo>
                <a:lnTo>
                  <a:pt x="278" y="2525"/>
                </a:lnTo>
                <a:lnTo>
                  <a:pt x="283" y="2520"/>
                </a:lnTo>
                <a:lnTo>
                  <a:pt x="450" y="2424"/>
                </a:lnTo>
                <a:lnTo>
                  <a:pt x="457" y="2421"/>
                </a:lnTo>
                <a:close/>
                <a:moveTo>
                  <a:pt x="2240" y="2357"/>
                </a:moveTo>
                <a:lnTo>
                  <a:pt x="2251" y="2361"/>
                </a:lnTo>
                <a:lnTo>
                  <a:pt x="2260" y="2370"/>
                </a:lnTo>
                <a:lnTo>
                  <a:pt x="2362" y="2513"/>
                </a:lnTo>
                <a:lnTo>
                  <a:pt x="2368" y="2525"/>
                </a:lnTo>
                <a:lnTo>
                  <a:pt x="2368" y="2537"/>
                </a:lnTo>
                <a:lnTo>
                  <a:pt x="2367" y="2539"/>
                </a:lnTo>
                <a:lnTo>
                  <a:pt x="2366" y="2542"/>
                </a:lnTo>
                <a:lnTo>
                  <a:pt x="2483" y="2707"/>
                </a:lnTo>
                <a:lnTo>
                  <a:pt x="2486" y="2714"/>
                </a:lnTo>
                <a:lnTo>
                  <a:pt x="2485" y="2722"/>
                </a:lnTo>
                <a:lnTo>
                  <a:pt x="2479" y="2728"/>
                </a:lnTo>
                <a:lnTo>
                  <a:pt x="2475" y="2730"/>
                </a:lnTo>
                <a:lnTo>
                  <a:pt x="2470" y="2731"/>
                </a:lnTo>
                <a:lnTo>
                  <a:pt x="2467" y="2731"/>
                </a:lnTo>
                <a:lnTo>
                  <a:pt x="2463" y="2729"/>
                </a:lnTo>
                <a:lnTo>
                  <a:pt x="2460" y="2727"/>
                </a:lnTo>
                <a:lnTo>
                  <a:pt x="2457" y="2725"/>
                </a:lnTo>
                <a:lnTo>
                  <a:pt x="2341" y="2562"/>
                </a:lnTo>
                <a:lnTo>
                  <a:pt x="2339" y="2562"/>
                </a:lnTo>
                <a:lnTo>
                  <a:pt x="2337" y="2562"/>
                </a:lnTo>
                <a:lnTo>
                  <a:pt x="2327" y="2561"/>
                </a:lnTo>
                <a:lnTo>
                  <a:pt x="2319" y="2557"/>
                </a:lnTo>
                <a:lnTo>
                  <a:pt x="2311" y="2549"/>
                </a:lnTo>
                <a:lnTo>
                  <a:pt x="2209" y="2406"/>
                </a:lnTo>
                <a:lnTo>
                  <a:pt x="2204" y="2394"/>
                </a:lnTo>
                <a:lnTo>
                  <a:pt x="2204" y="2383"/>
                </a:lnTo>
                <a:lnTo>
                  <a:pt x="2208" y="2371"/>
                </a:lnTo>
                <a:lnTo>
                  <a:pt x="2217" y="2362"/>
                </a:lnTo>
                <a:lnTo>
                  <a:pt x="2228" y="2357"/>
                </a:lnTo>
                <a:lnTo>
                  <a:pt x="2240" y="2357"/>
                </a:lnTo>
                <a:close/>
                <a:moveTo>
                  <a:pt x="1227" y="2350"/>
                </a:moveTo>
                <a:lnTo>
                  <a:pt x="1239" y="2350"/>
                </a:lnTo>
                <a:lnTo>
                  <a:pt x="1250" y="2355"/>
                </a:lnTo>
                <a:lnTo>
                  <a:pt x="1258" y="2364"/>
                </a:lnTo>
                <a:lnTo>
                  <a:pt x="1263" y="2375"/>
                </a:lnTo>
                <a:lnTo>
                  <a:pt x="1261" y="2387"/>
                </a:lnTo>
                <a:lnTo>
                  <a:pt x="1257" y="2399"/>
                </a:lnTo>
                <a:lnTo>
                  <a:pt x="1152" y="2540"/>
                </a:lnTo>
                <a:lnTo>
                  <a:pt x="1144" y="2547"/>
                </a:lnTo>
                <a:lnTo>
                  <a:pt x="1136" y="2552"/>
                </a:lnTo>
                <a:lnTo>
                  <a:pt x="1126" y="2553"/>
                </a:lnTo>
                <a:lnTo>
                  <a:pt x="1125" y="2553"/>
                </a:lnTo>
                <a:lnTo>
                  <a:pt x="1124" y="2553"/>
                </a:lnTo>
                <a:lnTo>
                  <a:pt x="1005" y="2714"/>
                </a:lnTo>
                <a:lnTo>
                  <a:pt x="1002" y="2717"/>
                </a:lnTo>
                <a:lnTo>
                  <a:pt x="999" y="2719"/>
                </a:lnTo>
                <a:lnTo>
                  <a:pt x="996" y="2721"/>
                </a:lnTo>
                <a:lnTo>
                  <a:pt x="992" y="2721"/>
                </a:lnTo>
                <a:lnTo>
                  <a:pt x="989" y="2721"/>
                </a:lnTo>
                <a:lnTo>
                  <a:pt x="986" y="2719"/>
                </a:lnTo>
                <a:lnTo>
                  <a:pt x="983" y="2717"/>
                </a:lnTo>
                <a:lnTo>
                  <a:pt x="981" y="2715"/>
                </a:lnTo>
                <a:lnTo>
                  <a:pt x="979" y="2713"/>
                </a:lnTo>
                <a:lnTo>
                  <a:pt x="977" y="2710"/>
                </a:lnTo>
                <a:lnTo>
                  <a:pt x="976" y="2708"/>
                </a:lnTo>
                <a:lnTo>
                  <a:pt x="976" y="2703"/>
                </a:lnTo>
                <a:lnTo>
                  <a:pt x="977" y="2699"/>
                </a:lnTo>
                <a:lnTo>
                  <a:pt x="980" y="2696"/>
                </a:lnTo>
                <a:lnTo>
                  <a:pt x="1001" y="2667"/>
                </a:lnTo>
                <a:lnTo>
                  <a:pt x="1099" y="2536"/>
                </a:lnTo>
                <a:lnTo>
                  <a:pt x="1097" y="2530"/>
                </a:lnTo>
                <a:lnTo>
                  <a:pt x="1096" y="2526"/>
                </a:lnTo>
                <a:lnTo>
                  <a:pt x="1097" y="2514"/>
                </a:lnTo>
                <a:lnTo>
                  <a:pt x="1101" y="2503"/>
                </a:lnTo>
                <a:lnTo>
                  <a:pt x="1206" y="2361"/>
                </a:lnTo>
                <a:lnTo>
                  <a:pt x="1216" y="2353"/>
                </a:lnTo>
                <a:lnTo>
                  <a:pt x="1227" y="2350"/>
                </a:lnTo>
                <a:close/>
                <a:moveTo>
                  <a:pt x="1550" y="2259"/>
                </a:moveTo>
                <a:lnTo>
                  <a:pt x="1557" y="2259"/>
                </a:lnTo>
                <a:lnTo>
                  <a:pt x="1565" y="2264"/>
                </a:lnTo>
                <a:lnTo>
                  <a:pt x="1568" y="2271"/>
                </a:lnTo>
                <a:lnTo>
                  <a:pt x="1568" y="2279"/>
                </a:lnTo>
                <a:lnTo>
                  <a:pt x="1223" y="3337"/>
                </a:lnTo>
                <a:lnTo>
                  <a:pt x="1222" y="3340"/>
                </a:lnTo>
                <a:lnTo>
                  <a:pt x="1219" y="3343"/>
                </a:lnTo>
                <a:lnTo>
                  <a:pt x="1216" y="3345"/>
                </a:lnTo>
                <a:lnTo>
                  <a:pt x="1213" y="3346"/>
                </a:lnTo>
                <a:lnTo>
                  <a:pt x="1209" y="3347"/>
                </a:lnTo>
                <a:lnTo>
                  <a:pt x="1206" y="3347"/>
                </a:lnTo>
                <a:lnTo>
                  <a:pt x="1204" y="3346"/>
                </a:lnTo>
                <a:lnTo>
                  <a:pt x="1198" y="3342"/>
                </a:lnTo>
                <a:lnTo>
                  <a:pt x="1193" y="3335"/>
                </a:lnTo>
                <a:lnTo>
                  <a:pt x="1193" y="3327"/>
                </a:lnTo>
                <a:lnTo>
                  <a:pt x="1538" y="2270"/>
                </a:lnTo>
                <a:lnTo>
                  <a:pt x="1542" y="2262"/>
                </a:lnTo>
                <a:lnTo>
                  <a:pt x="1550" y="2259"/>
                </a:lnTo>
                <a:close/>
                <a:moveTo>
                  <a:pt x="1933" y="2257"/>
                </a:moveTo>
                <a:lnTo>
                  <a:pt x="1940" y="2260"/>
                </a:lnTo>
                <a:lnTo>
                  <a:pt x="1944" y="2268"/>
                </a:lnTo>
                <a:lnTo>
                  <a:pt x="2288" y="3325"/>
                </a:lnTo>
                <a:lnTo>
                  <a:pt x="2289" y="3334"/>
                </a:lnTo>
                <a:lnTo>
                  <a:pt x="2285" y="3340"/>
                </a:lnTo>
                <a:lnTo>
                  <a:pt x="2278" y="3344"/>
                </a:lnTo>
                <a:lnTo>
                  <a:pt x="2276" y="3345"/>
                </a:lnTo>
                <a:lnTo>
                  <a:pt x="2273" y="3345"/>
                </a:lnTo>
                <a:lnTo>
                  <a:pt x="2270" y="3345"/>
                </a:lnTo>
                <a:lnTo>
                  <a:pt x="2266" y="3343"/>
                </a:lnTo>
                <a:lnTo>
                  <a:pt x="2263" y="3341"/>
                </a:lnTo>
                <a:lnTo>
                  <a:pt x="2260" y="3338"/>
                </a:lnTo>
                <a:lnTo>
                  <a:pt x="2259" y="3335"/>
                </a:lnTo>
                <a:lnTo>
                  <a:pt x="1915" y="2277"/>
                </a:lnTo>
                <a:lnTo>
                  <a:pt x="1915" y="2269"/>
                </a:lnTo>
                <a:lnTo>
                  <a:pt x="1918" y="2262"/>
                </a:lnTo>
                <a:lnTo>
                  <a:pt x="1925" y="2257"/>
                </a:lnTo>
                <a:lnTo>
                  <a:pt x="1933" y="2257"/>
                </a:lnTo>
                <a:close/>
                <a:moveTo>
                  <a:pt x="1740" y="2111"/>
                </a:moveTo>
                <a:lnTo>
                  <a:pt x="1746" y="2111"/>
                </a:lnTo>
                <a:lnTo>
                  <a:pt x="1753" y="2113"/>
                </a:lnTo>
                <a:lnTo>
                  <a:pt x="1762" y="2119"/>
                </a:lnTo>
                <a:lnTo>
                  <a:pt x="1769" y="2130"/>
                </a:lnTo>
                <a:lnTo>
                  <a:pt x="1772" y="2141"/>
                </a:lnTo>
                <a:lnTo>
                  <a:pt x="1772" y="2236"/>
                </a:lnTo>
                <a:lnTo>
                  <a:pt x="1769" y="2249"/>
                </a:lnTo>
                <a:lnTo>
                  <a:pt x="1762" y="2258"/>
                </a:lnTo>
                <a:lnTo>
                  <a:pt x="1753" y="2265"/>
                </a:lnTo>
                <a:lnTo>
                  <a:pt x="1740" y="2267"/>
                </a:lnTo>
                <a:lnTo>
                  <a:pt x="1735" y="2267"/>
                </a:lnTo>
                <a:lnTo>
                  <a:pt x="1728" y="2265"/>
                </a:lnTo>
                <a:lnTo>
                  <a:pt x="1724" y="2262"/>
                </a:lnTo>
                <a:lnTo>
                  <a:pt x="1721" y="2259"/>
                </a:lnTo>
                <a:lnTo>
                  <a:pt x="1718" y="2256"/>
                </a:lnTo>
                <a:lnTo>
                  <a:pt x="1715" y="2253"/>
                </a:lnTo>
                <a:lnTo>
                  <a:pt x="1714" y="2251"/>
                </a:lnTo>
                <a:lnTo>
                  <a:pt x="1711" y="2249"/>
                </a:lnTo>
                <a:lnTo>
                  <a:pt x="1711" y="2247"/>
                </a:lnTo>
                <a:lnTo>
                  <a:pt x="1711" y="2244"/>
                </a:lnTo>
                <a:lnTo>
                  <a:pt x="1710" y="2240"/>
                </a:lnTo>
                <a:lnTo>
                  <a:pt x="1709" y="2236"/>
                </a:lnTo>
                <a:lnTo>
                  <a:pt x="1709" y="2141"/>
                </a:lnTo>
                <a:lnTo>
                  <a:pt x="1711" y="2129"/>
                </a:lnTo>
                <a:lnTo>
                  <a:pt x="1719" y="2119"/>
                </a:lnTo>
                <a:lnTo>
                  <a:pt x="1728" y="2113"/>
                </a:lnTo>
                <a:lnTo>
                  <a:pt x="1740" y="2111"/>
                </a:lnTo>
                <a:close/>
                <a:moveTo>
                  <a:pt x="1246" y="2039"/>
                </a:moveTo>
                <a:lnTo>
                  <a:pt x="1253" y="2040"/>
                </a:lnTo>
                <a:lnTo>
                  <a:pt x="1259" y="2046"/>
                </a:lnTo>
                <a:lnTo>
                  <a:pt x="1263" y="2053"/>
                </a:lnTo>
                <a:lnTo>
                  <a:pt x="1261" y="2061"/>
                </a:lnTo>
                <a:lnTo>
                  <a:pt x="1256" y="2067"/>
                </a:lnTo>
                <a:lnTo>
                  <a:pt x="355" y="2721"/>
                </a:lnTo>
                <a:lnTo>
                  <a:pt x="353" y="2723"/>
                </a:lnTo>
                <a:lnTo>
                  <a:pt x="350" y="2724"/>
                </a:lnTo>
                <a:lnTo>
                  <a:pt x="347" y="2724"/>
                </a:lnTo>
                <a:lnTo>
                  <a:pt x="342" y="2724"/>
                </a:lnTo>
                <a:lnTo>
                  <a:pt x="339" y="2722"/>
                </a:lnTo>
                <a:lnTo>
                  <a:pt x="336" y="2721"/>
                </a:lnTo>
                <a:lnTo>
                  <a:pt x="334" y="2717"/>
                </a:lnTo>
                <a:lnTo>
                  <a:pt x="331" y="2710"/>
                </a:lnTo>
                <a:lnTo>
                  <a:pt x="332" y="2701"/>
                </a:lnTo>
                <a:lnTo>
                  <a:pt x="337" y="2695"/>
                </a:lnTo>
                <a:lnTo>
                  <a:pt x="1238" y="2041"/>
                </a:lnTo>
                <a:lnTo>
                  <a:pt x="1246" y="2039"/>
                </a:lnTo>
                <a:close/>
                <a:moveTo>
                  <a:pt x="2235" y="2034"/>
                </a:moveTo>
                <a:lnTo>
                  <a:pt x="2242" y="2037"/>
                </a:lnTo>
                <a:lnTo>
                  <a:pt x="3143" y="2691"/>
                </a:lnTo>
                <a:lnTo>
                  <a:pt x="3148" y="2697"/>
                </a:lnTo>
                <a:lnTo>
                  <a:pt x="3149" y="2705"/>
                </a:lnTo>
                <a:lnTo>
                  <a:pt x="3146" y="2712"/>
                </a:lnTo>
                <a:lnTo>
                  <a:pt x="3144" y="2715"/>
                </a:lnTo>
                <a:lnTo>
                  <a:pt x="3141" y="2717"/>
                </a:lnTo>
                <a:lnTo>
                  <a:pt x="3138" y="2718"/>
                </a:lnTo>
                <a:lnTo>
                  <a:pt x="3133" y="2719"/>
                </a:lnTo>
                <a:lnTo>
                  <a:pt x="3129" y="2718"/>
                </a:lnTo>
                <a:lnTo>
                  <a:pt x="3124" y="2716"/>
                </a:lnTo>
                <a:lnTo>
                  <a:pt x="2224" y="2062"/>
                </a:lnTo>
                <a:lnTo>
                  <a:pt x="2219" y="2056"/>
                </a:lnTo>
                <a:lnTo>
                  <a:pt x="2218" y="2048"/>
                </a:lnTo>
                <a:lnTo>
                  <a:pt x="2221" y="2040"/>
                </a:lnTo>
                <a:lnTo>
                  <a:pt x="2227" y="2035"/>
                </a:lnTo>
                <a:lnTo>
                  <a:pt x="2235" y="2034"/>
                </a:lnTo>
                <a:close/>
                <a:moveTo>
                  <a:pt x="1466" y="2023"/>
                </a:moveTo>
                <a:lnTo>
                  <a:pt x="1477" y="2024"/>
                </a:lnTo>
                <a:lnTo>
                  <a:pt x="1489" y="2030"/>
                </a:lnTo>
                <a:lnTo>
                  <a:pt x="1498" y="2038"/>
                </a:lnTo>
                <a:lnTo>
                  <a:pt x="1502" y="2050"/>
                </a:lnTo>
                <a:lnTo>
                  <a:pt x="1501" y="2062"/>
                </a:lnTo>
                <a:lnTo>
                  <a:pt x="1501" y="2063"/>
                </a:lnTo>
                <a:lnTo>
                  <a:pt x="1500" y="2064"/>
                </a:lnTo>
                <a:lnTo>
                  <a:pt x="1499" y="2067"/>
                </a:lnTo>
                <a:lnTo>
                  <a:pt x="1498" y="2070"/>
                </a:lnTo>
                <a:lnTo>
                  <a:pt x="1495" y="2073"/>
                </a:lnTo>
                <a:lnTo>
                  <a:pt x="1440" y="2150"/>
                </a:lnTo>
                <a:lnTo>
                  <a:pt x="1433" y="2156"/>
                </a:lnTo>
                <a:lnTo>
                  <a:pt x="1424" y="2160"/>
                </a:lnTo>
                <a:lnTo>
                  <a:pt x="1415" y="2163"/>
                </a:lnTo>
                <a:lnTo>
                  <a:pt x="1405" y="2160"/>
                </a:lnTo>
                <a:lnTo>
                  <a:pt x="1397" y="2156"/>
                </a:lnTo>
                <a:lnTo>
                  <a:pt x="1388" y="2148"/>
                </a:lnTo>
                <a:lnTo>
                  <a:pt x="1384" y="2136"/>
                </a:lnTo>
                <a:lnTo>
                  <a:pt x="1385" y="2124"/>
                </a:lnTo>
                <a:lnTo>
                  <a:pt x="1389" y="2113"/>
                </a:lnTo>
                <a:lnTo>
                  <a:pt x="1445" y="2036"/>
                </a:lnTo>
                <a:lnTo>
                  <a:pt x="1454" y="2028"/>
                </a:lnTo>
                <a:lnTo>
                  <a:pt x="1466" y="2023"/>
                </a:lnTo>
                <a:close/>
                <a:moveTo>
                  <a:pt x="2015" y="2022"/>
                </a:moveTo>
                <a:lnTo>
                  <a:pt x="2026" y="2027"/>
                </a:lnTo>
                <a:lnTo>
                  <a:pt x="2035" y="2035"/>
                </a:lnTo>
                <a:lnTo>
                  <a:pt x="2091" y="2112"/>
                </a:lnTo>
                <a:lnTo>
                  <a:pt x="2096" y="2122"/>
                </a:lnTo>
                <a:lnTo>
                  <a:pt x="2096" y="2135"/>
                </a:lnTo>
                <a:lnTo>
                  <a:pt x="2092" y="2146"/>
                </a:lnTo>
                <a:lnTo>
                  <a:pt x="2085" y="2155"/>
                </a:lnTo>
                <a:lnTo>
                  <a:pt x="2075" y="2159"/>
                </a:lnTo>
                <a:lnTo>
                  <a:pt x="2066" y="2160"/>
                </a:lnTo>
                <a:lnTo>
                  <a:pt x="2056" y="2159"/>
                </a:lnTo>
                <a:lnTo>
                  <a:pt x="2048" y="2155"/>
                </a:lnTo>
                <a:lnTo>
                  <a:pt x="2041" y="2148"/>
                </a:lnTo>
                <a:lnTo>
                  <a:pt x="1985" y="2071"/>
                </a:lnTo>
                <a:lnTo>
                  <a:pt x="1979" y="2060"/>
                </a:lnTo>
                <a:lnTo>
                  <a:pt x="1979" y="2048"/>
                </a:lnTo>
                <a:lnTo>
                  <a:pt x="1984" y="2037"/>
                </a:lnTo>
                <a:lnTo>
                  <a:pt x="1991" y="2028"/>
                </a:lnTo>
                <a:lnTo>
                  <a:pt x="2003" y="2022"/>
                </a:lnTo>
                <a:lnTo>
                  <a:pt x="2015" y="2022"/>
                </a:lnTo>
                <a:close/>
                <a:moveTo>
                  <a:pt x="2545" y="1932"/>
                </a:moveTo>
                <a:lnTo>
                  <a:pt x="2558" y="1934"/>
                </a:lnTo>
                <a:lnTo>
                  <a:pt x="2725" y="1990"/>
                </a:lnTo>
                <a:lnTo>
                  <a:pt x="2734" y="1995"/>
                </a:lnTo>
                <a:lnTo>
                  <a:pt x="2741" y="2002"/>
                </a:lnTo>
                <a:lnTo>
                  <a:pt x="2744" y="2012"/>
                </a:lnTo>
                <a:lnTo>
                  <a:pt x="2937" y="2075"/>
                </a:lnTo>
                <a:lnTo>
                  <a:pt x="2943" y="2081"/>
                </a:lnTo>
                <a:lnTo>
                  <a:pt x="2946" y="2087"/>
                </a:lnTo>
                <a:lnTo>
                  <a:pt x="2946" y="2096"/>
                </a:lnTo>
                <a:lnTo>
                  <a:pt x="2944" y="2099"/>
                </a:lnTo>
                <a:lnTo>
                  <a:pt x="2942" y="2102"/>
                </a:lnTo>
                <a:lnTo>
                  <a:pt x="2939" y="2104"/>
                </a:lnTo>
                <a:lnTo>
                  <a:pt x="2935" y="2105"/>
                </a:lnTo>
                <a:lnTo>
                  <a:pt x="2931" y="2106"/>
                </a:lnTo>
                <a:lnTo>
                  <a:pt x="2929" y="2106"/>
                </a:lnTo>
                <a:lnTo>
                  <a:pt x="2926" y="2105"/>
                </a:lnTo>
                <a:lnTo>
                  <a:pt x="2737" y="2041"/>
                </a:lnTo>
                <a:lnTo>
                  <a:pt x="2727" y="2049"/>
                </a:lnTo>
                <a:lnTo>
                  <a:pt x="2715" y="2051"/>
                </a:lnTo>
                <a:lnTo>
                  <a:pt x="2710" y="2051"/>
                </a:lnTo>
                <a:lnTo>
                  <a:pt x="2705" y="2049"/>
                </a:lnTo>
                <a:lnTo>
                  <a:pt x="2538" y="1993"/>
                </a:lnTo>
                <a:lnTo>
                  <a:pt x="2527" y="1987"/>
                </a:lnTo>
                <a:lnTo>
                  <a:pt x="2520" y="1978"/>
                </a:lnTo>
                <a:lnTo>
                  <a:pt x="2517" y="1966"/>
                </a:lnTo>
                <a:lnTo>
                  <a:pt x="2518" y="1953"/>
                </a:lnTo>
                <a:lnTo>
                  <a:pt x="2524" y="1943"/>
                </a:lnTo>
                <a:lnTo>
                  <a:pt x="2534" y="1935"/>
                </a:lnTo>
                <a:lnTo>
                  <a:pt x="2545" y="1932"/>
                </a:lnTo>
                <a:close/>
                <a:moveTo>
                  <a:pt x="927" y="1920"/>
                </a:moveTo>
                <a:lnTo>
                  <a:pt x="939" y="1923"/>
                </a:lnTo>
                <a:lnTo>
                  <a:pt x="949" y="1931"/>
                </a:lnTo>
                <a:lnTo>
                  <a:pt x="954" y="1943"/>
                </a:lnTo>
                <a:lnTo>
                  <a:pt x="956" y="1954"/>
                </a:lnTo>
                <a:lnTo>
                  <a:pt x="953" y="1966"/>
                </a:lnTo>
                <a:lnTo>
                  <a:pt x="945" y="1976"/>
                </a:lnTo>
                <a:lnTo>
                  <a:pt x="934" y="1981"/>
                </a:lnTo>
                <a:lnTo>
                  <a:pt x="766" y="2034"/>
                </a:lnTo>
                <a:lnTo>
                  <a:pt x="762" y="2035"/>
                </a:lnTo>
                <a:lnTo>
                  <a:pt x="756" y="2035"/>
                </a:lnTo>
                <a:lnTo>
                  <a:pt x="752" y="2035"/>
                </a:lnTo>
                <a:lnTo>
                  <a:pt x="747" y="2034"/>
                </a:lnTo>
                <a:lnTo>
                  <a:pt x="741" y="2032"/>
                </a:lnTo>
                <a:lnTo>
                  <a:pt x="737" y="2029"/>
                </a:lnTo>
                <a:lnTo>
                  <a:pt x="545" y="2088"/>
                </a:lnTo>
                <a:lnTo>
                  <a:pt x="542" y="2089"/>
                </a:lnTo>
                <a:lnTo>
                  <a:pt x="539" y="2089"/>
                </a:lnTo>
                <a:lnTo>
                  <a:pt x="536" y="2089"/>
                </a:lnTo>
                <a:lnTo>
                  <a:pt x="532" y="2087"/>
                </a:lnTo>
                <a:lnTo>
                  <a:pt x="529" y="2085"/>
                </a:lnTo>
                <a:lnTo>
                  <a:pt x="527" y="2082"/>
                </a:lnTo>
                <a:lnTo>
                  <a:pt x="525" y="2079"/>
                </a:lnTo>
                <a:lnTo>
                  <a:pt x="524" y="2070"/>
                </a:lnTo>
                <a:lnTo>
                  <a:pt x="529" y="2064"/>
                </a:lnTo>
                <a:lnTo>
                  <a:pt x="535" y="2058"/>
                </a:lnTo>
                <a:lnTo>
                  <a:pt x="725" y="1999"/>
                </a:lnTo>
                <a:lnTo>
                  <a:pt x="730" y="1988"/>
                </a:lnTo>
                <a:lnTo>
                  <a:pt x="736" y="1981"/>
                </a:lnTo>
                <a:lnTo>
                  <a:pt x="741" y="1977"/>
                </a:lnTo>
                <a:lnTo>
                  <a:pt x="747" y="1974"/>
                </a:lnTo>
                <a:lnTo>
                  <a:pt x="916" y="1921"/>
                </a:lnTo>
                <a:lnTo>
                  <a:pt x="916" y="1921"/>
                </a:lnTo>
                <a:lnTo>
                  <a:pt x="918" y="1921"/>
                </a:lnTo>
                <a:lnTo>
                  <a:pt x="921" y="1921"/>
                </a:lnTo>
                <a:lnTo>
                  <a:pt x="924" y="1920"/>
                </a:lnTo>
                <a:lnTo>
                  <a:pt x="927" y="1920"/>
                </a:lnTo>
                <a:close/>
                <a:moveTo>
                  <a:pt x="3226" y="1834"/>
                </a:moveTo>
                <a:lnTo>
                  <a:pt x="3417" y="1854"/>
                </a:lnTo>
                <a:lnTo>
                  <a:pt x="3425" y="1857"/>
                </a:lnTo>
                <a:lnTo>
                  <a:pt x="3430" y="1863"/>
                </a:lnTo>
                <a:lnTo>
                  <a:pt x="3431" y="1871"/>
                </a:lnTo>
                <a:lnTo>
                  <a:pt x="3430" y="1876"/>
                </a:lnTo>
                <a:lnTo>
                  <a:pt x="3428" y="1879"/>
                </a:lnTo>
                <a:lnTo>
                  <a:pt x="3425" y="1882"/>
                </a:lnTo>
                <a:lnTo>
                  <a:pt x="3421" y="1884"/>
                </a:lnTo>
                <a:lnTo>
                  <a:pt x="3415" y="1885"/>
                </a:lnTo>
                <a:lnTo>
                  <a:pt x="3414" y="1885"/>
                </a:lnTo>
                <a:lnTo>
                  <a:pt x="3223" y="1865"/>
                </a:lnTo>
                <a:lnTo>
                  <a:pt x="3215" y="1862"/>
                </a:lnTo>
                <a:lnTo>
                  <a:pt x="3210" y="1855"/>
                </a:lnTo>
                <a:lnTo>
                  <a:pt x="3209" y="1848"/>
                </a:lnTo>
                <a:lnTo>
                  <a:pt x="3212" y="1841"/>
                </a:lnTo>
                <a:lnTo>
                  <a:pt x="3219" y="1835"/>
                </a:lnTo>
                <a:lnTo>
                  <a:pt x="3226" y="1834"/>
                </a:lnTo>
                <a:close/>
                <a:moveTo>
                  <a:pt x="265" y="1834"/>
                </a:moveTo>
                <a:lnTo>
                  <a:pt x="273" y="1835"/>
                </a:lnTo>
                <a:lnTo>
                  <a:pt x="279" y="1841"/>
                </a:lnTo>
                <a:lnTo>
                  <a:pt x="282" y="1848"/>
                </a:lnTo>
                <a:lnTo>
                  <a:pt x="281" y="1855"/>
                </a:lnTo>
                <a:lnTo>
                  <a:pt x="275" y="1862"/>
                </a:lnTo>
                <a:lnTo>
                  <a:pt x="268" y="1865"/>
                </a:lnTo>
                <a:lnTo>
                  <a:pt x="77" y="1885"/>
                </a:lnTo>
                <a:lnTo>
                  <a:pt x="76" y="1885"/>
                </a:lnTo>
                <a:lnTo>
                  <a:pt x="70" y="1884"/>
                </a:lnTo>
                <a:lnTo>
                  <a:pt x="66" y="1882"/>
                </a:lnTo>
                <a:lnTo>
                  <a:pt x="63" y="1879"/>
                </a:lnTo>
                <a:lnTo>
                  <a:pt x="61" y="1876"/>
                </a:lnTo>
                <a:lnTo>
                  <a:pt x="60" y="1871"/>
                </a:lnTo>
                <a:lnTo>
                  <a:pt x="61" y="1863"/>
                </a:lnTo>
                <a:lnTo>
                  <a:pt x="66" y="1857"/>
                </a:lnTo>
                <a:lnTo>
                  <a:pt x="73" y="1854"/>
                </a:lnTo>
                <a:lnTo>
                  <a:pt x="265" y="1834"/>
                </a:lnTo>
                <a:close/>
                <a:moveTo>
                  <a:pt x="1647" y="1833"/>
                </a:moveTo>
                <a:lnTo>
                  <a:pt x="1658" y="1858"/>
                </a:lnTo>
                <a:lnTo>
                  <a:pt x="1672" y="1878"/>
                </a:lnTo>
                <a:lnTo>
                  <a:pt x="1687" y="1895"/>
                </a:lnTo>
                <a:lnTo>
                  <a:pt x="1703" y="1908"/>
                </a:lnTo>
                <a:lnTo>
                  <a:pt x="1720" y="1915"/>
                </a:lnTo>
                <a:lnTo>
                  <a:pt x="1738" y="1918"/>
                </a:lnTo>
                <a:lnTo>
                  <a:pt x="1756" y="1915"/>
                </a:lnTo>
                <a:lnTo>
                  <a:pt x="1774" y="1908"/>
                </a:lnTo>
                <a:lnTo>
                  <a:pt x="1790" y="1895"/>
                </a:lnTo>
                <a:lnTo>
                  <a:pt x="1805" y="1878"/>
                </a:lnTo>
                <a:lnTo>
                  <a:pt x="1819" y="1858"/>
                </a:lnTo>
                <a:lnTo>
                  <a:pt x="1831" y="1833"/>
                </a:lnTo>
                <a:lnTo>
                  <a:pt x="1786" y="1841"/>
                </a:lnTo>
                <a:lnTo>
                  <a:pt x="1738" y="1843"/>
                </a:lnTo>
                <a:lnTo>
                  <a:pt x="1691" y="1841"/>
                </a:lnTo>
                <a:lnTo>
                  <a:pt x="1647" y="1833"/>
                </a:lnTo>
                <a:close/>
                <a:moveTo>
                  <a:pt x="1306" y="1795"/>
                </a:moveTo>
                <a:lnTo>
                  <a:pt x="1318" y="1798"/>
                </a:lnTo>
                <a:lnTo>
                  <a:pt x="1327" y="1806"/>
                </a:lnTo>
                <a:lnTo>
                  <a:pt x="1333" y="1816"/>
                </a:lnTo>
                <a:lnTo>
                  <a:pt x="1335" y="1829"/>
                </a:lnTo>
                <a:lnTo>
                  <a:pt x="1331" y="1840"/>
                </a:lnTo>
                <a:lnTo>
                  <a:pt x="1324" y="1849"/>
                </a:lnTo>
                <a:lnTo>
                  <a:pt x="1313" y="1855"/>
                </a:lnTo>
                <a:lnTo>
                  <a:pt x="1223" y="1884"/>
                </a:lnTo>
                <a:lnTo>
                  <a:pt x="1218" y="1886"/>
                </a:lnTo>
                <a:lnTo>
                  <a:pt x="1213" y="1886"/>
                </a:lnTo>
                <a:lnTo>
                  <a:pt x="1203" y="1884"/>
                </a:lnTo>
                <a:lnTo>
                  <a:pt x="1194" y="1880"/>
                </a:lnTo>
                <a:lnTo>
                  <a:pt x="1188" y="1874"/>
                </a:lnTo>
                <a:lnTo>
                  <a:pt x="1184" y="1865"/>
                </a:lnTo>
                <a:lnTo>
                  <a:pt x="1182" y="1859"/>
                </a:lnTo>
                <a:lnTo>
                  <a:pt x="1182" y="1852"/>
                </a:lnTo>
                <a:lnTo>
                  <a:pt x="1185" y="1841"/>
                </a:lnTo>
                <a:lnTo>
                  <a:pt x="1192" y="1831"/>
                </a:lnTo>
                <a:lnTo>
                  <a:pt x="1203" y="1826"/>
                </a:lnTo>
                <a:lnTo>
                  <a:pt x="1256" y="1809"/>
                </a:lnTo>
                <a:lnTo>
                  <a:pt x="1293" y="1796"/>
                </a:lnTo>
                <a:lnTo>
                  <a:pt x="1306" y="1795"/>
                </a:lnTo>
                <a:close/>
                <a:moveTo>
                  <a:pt x="2173" y="1792"/>
                </a:moveTo>
                <a:lnTo>
                  <a:pt x="2186" y="1794"/>
                </a:lnTo>
                <a:lnTo>
                  <a:pt x="2276" y="1823"/>
                </a:lnTo>
                <a:lnTo>
                  <a:pt x="2287" y="1829"/>
                </a:lnTo>
                <a:lnTo>
                  <a:pt x="2294" y="1838"/>
                </a:lnTo>
                <a:lnTo>
                  <a:pt x="2297" y="1850"/>
                </a:lnTo>
                <a:lnTo>
                  <a:pt x="2296" y="1862"/>
                </a:lnTo>
                <a:lnTo>
                  <a:pt x="2291" y="1871"/>
                </a:lnTo>
                <a:lnTo>
                  <a:pt x="2285" y="1878"/>
                </a:lnTo>
                <a:lnTo>
                  <a:pt x="2276" y="1882"/>
                </a:lnTo>
                <a:lnTo>
                  <a:pt x="2267" y="1884"/>
                </a:lnTo>
                <a:lnTo>
                  <a:pt x="2261" y="1883"/>
                </a:lnTo>
                <a:lnTo>
                  <a:pt x="2257" y="1882"/>
                </a:lnTo>
                <a:lnTo>
                  <a:pt x="2167" y="1853"/>
                </a:lnTo>
                <a:lnTo>
                  <a:pt x="2156" y="1847"/>
                </a:lnTo>
                <a:lnTo>
                  <a:pt x="2149" y="1837"/>
                </a:lnTo>
                <a:lnTo>
                  <a:pt x="2145" y="1826"/>
                </a:lnTo>
                <a:lnTo>
                  <a:pt x="2146" y="1814"/>
                </a:lnTo>
                <a:lnTo>
                  <a:pt x="2153" y="1802"/>
                </a:lnTo>
                <a:lnTo>
                  <a:pt x="2162" y="1796"/>
                </a:lnTo>
                <a:lnTo>
                  <a:pt x="2173" y="1792"/>
                </a:lnTo>
                <a:close/>
                <a:moveTo>
                  <a:pt x="16" y="1681"/>
                </a:moveTo>
                <a:lnTo>
                  <a:pt x="1129" y="1681"/>
                </a:lnTo>
                <a:lnTo>
                  <a:pt x="1134" y="1682"/>
                </a:lnTo>
                <a:lnTo>
                  <a:pt x="1138" y="1684"/>
                </a:lnTo>
                <a:lnTo>
                  <a:pt x="1141" y="1688"/>
                </a:lnTo>
                <a:lnTo>
                  <a:pt x="1143" y="1692"/>
                </a:lnTo>
                <a:lnTo>
                  <a:pt x="1144" y="1697"/>
                </a:lnTo>
                <a:lnTo>
                  <a:pt x="1143" y="1701"/>
                </a:lnTo>
                <a:lnTo>
                  <a:pt x="1142" y="1705"/>
                </a:lnTo>
                <a:lnTo>
                  <a:pt x="1139" y="1708"/>
                </a:lnTo>
                <a:lnTo>
                  <a:pt x="1136" y="1710"/>
                </a:lnTo>
                <a:lnTo>
                  <a:pt x="1133" y="1712"/>
                </a:lnTo>
                <a:lnTo>
                  <a:pt x="1129" y="1712"/>
                </a:lnTo>
                <a:lnTo>
                  <a:pt x="16" y="1712"/>
                </a:lnTo>
                <a:lnTo>
                  <a:pt x="12" y="1712"/>
                </a:lnTo>
                <a:lnTo>
                  <a:pt x="7" y="1710"/>
                </a:lnTo>
                <a:lnTo>
                  <a:pt x="4" y="1708"/>
                </a:lnTo>
                <a:lnTo>
                  <a:pt x="2" y="1705"/>
                </a:lnTo>
                <a:lnTo>
                  <a:pt x="1" y="1701"/>
                </a:lnTo>
                <a:lnTo>
                  <a:pt x="0" y="1697"/>
                </a:lnTo>
                <a:lnTo>
                  <a:pt x="1" y="1692"/>
                </a:lnTo>
                <a:lnTo>
                  <a:pt x="3" y="1688"/>
                </a:lnTo>
                <a:lnTo>
                  <a:pt x="6" y="1684"/>
                </a:lnTo>
                <a:lnTo>
                  <a:pt x="11" y="1682"/>
                </a:lnTo>
                <a:lnTo>
                  <a:pt x="16" y="1681"/>
                </a:lnTo>
                <a:close/>
                <a:moveTo>
                  <a:pt x="2347" y="1676"/>
                </a:moveTo>
                <a:lnTo>
                  <a:pt x="3461" y="1676"/>
                </a:lnTo>
                <a:lnTo>
                  <a:pt x="3466" y="1676"/>
                </a:lnTo>
                <a:lnTo>
                  <a:pt x="3471" y="1678"/>
                </a:lnTo>
                <a:lnTo>
                  <a:pt x="3474" y="1682"/>
                </a:lnTo>
                <a:lnTo>
                  <a:pt x="3476" y="1686"/>
                </a:lnTo>
                <a:lnTo>
                  <a:pt x="3477" y="1691"/>
                </a:lnTo>
                <a:lnTo>
                  <a:pt x="3476" y="1696"/>
                </a:lnTo>
                <a:lnTo>
                  <a:pt x="3474" y="1700"/>
                </a:lnTo>
                <a:lnTo>
                  <a:pt x="3471" y="1704"/>
                </a:lnTo>
                <a:lnTo>
                  <a:pt x="3466" y="1706"/>
                </a:lnTo>
                <a:lnTo>
                  <a:pt x="3461" y="1707"/>
                </a:lnTo>
                <a:lnTo>
                  <a:pt x="2347" y="1707"/>
                </a:lnTo>
                <a:lnTo>
                  <a:pt x="2343" y="1706"/>
                </a:lnTo>
                <a:lnTo>
                  <a:pt x="2339" y="1704"/>
                </a:lnTo>
                <a:lnTo>
                  <a:pt x="2336" y="1700"/>
                </a:lnTo>
                <a:lnTo>
                  <a:pt x="2334" y="1696"/>
                </a:lnTo>
                <a:lnTo>
                  <a:pt x="2333" y="1691"/>
                </a:lnTo>
                <a:lnTo>
                  <a:pt x="2334" y="1686"/>
                </a:lnTo>
                <a:lnTo>
                  <a:pt x="2336" y="1682"/>
                </a:lnTo>
                <a:lnTo>
                  <a:pt x="2339" y="1678"/>
                </a:lnTo>
                <a:lnTo>
                  <a:pt x="2343" y="1676"/>
                </a:lnTo>
                <a:lnTo>
                  <a:pt x="2347" y="1676"/>
                </a:lnTo>
                <a:close/>
                <a:moveTo>
                  <a:pt x="1877" y="1622"/>
                </a:moveTo>
                <a:lnTo>
                  <a:pt x="1884" y="1661"/>
                </a:lnTo>
                <a:lnTo>
                  <a:pt x="1886" y="1704"/>
                </a:lnTo>
                <a:lnTo>
                  <a:pt x="1884" y="1745"/>
                </a:lnTo>
                <a:lnTo>
                  <a:pt x="1877" y="1785"/>
                </a:lnTo>
                <a:lnTo>
                  <a:pt x="1903" y="1772"/>
                </a:lnTo>
                <a:lnTo>
                  <a:pt x="1924" y="1757"/>
                </a:lnTo>
                <a:lnTo>
                  <a:pt x="1940" y="1741"/>
                </a:lnTo>
                <a:lnTo>
                  <a:pt x="1950" y="1723"/>
                </a:lnTo>
                <a:lnTo>
                  <a:pt x="1953" y="1704"/>
                </a:lnTo>
                <a:lnTo>
                  <a:pt x="1950" y="1684"/>
                </a:lnTo>
                <a:lnTo>
                  <a:pt x="1940" y="1666"/>
                </a:lnTo>
                <a:lnTo>
                  <a:pt x="1924" y="1649"/>
                </a:lnTo>
                <a:lnTo>
                  <a:pt x="1903" y="1634"/>
                </a:lnTo>
                <a:lnTo>
                  <a:pt x="1877" y="1622"/>
                </a:lnTo>
                <a:close/>
                <a:moveTo>
                  <a:pt x="1599" y="1622"/>
                </a:moveTo>
                <a:lnTo>
                  <a:pt x="1573" y="1634"/>
                </a:lnTo>
                <a:lnTo>
                  <a:pt x="1553" y="1649"/>
                </a:lnTo>
                <a:lnTo>
                  <a:pt x="1537" y="1666"/>
                </a:lnTo>
                <a:lnTo>
                  <a:pt x="1527" y="1684"/>
                </a:lnTo>
                <a:lnTo>
                  <a:pt x="1523" y="1704"/>
                </a:lnTo>
                <a:lnTo>
                  <a:pt x="1527" y="1723"/>
                </a:lnTo>
                <a:lnTo>
                  <a:pt x="1537" y="1741"/>
                </a:lnTo>
                <a:lnTo>
                  <a:pt x="1553" y="1757"/>
                </a:lnTo>
                <a:lnTo>
                  <a:pt x="1573" y="1772"/>
                </a:lnTo>
                <a:lnTo>
                  <a:pt x="1599" y="1785"/>
                </a:lnTo>
                <a:lnTo>
                  <a:pt x="1592" y="1745"/>
                </a:lnTo>
                <a:lnTo>
                  <a:pt x="1590" y="1704"/>
                </a:lnTo>
                <a:lnTo>
                  <a:pt x="1592" y="1661"/>
                </a:lnTo>
                <a:lnTo>
                  <a:pt x="1599" y="1622"/>
                </a:lnTo>
                <a:close/>
                <a:moveTo>
                  <a:pt x="1738" y="1594"/>
                </a:moveTo>
                <a:lnTo>
                  <a:pt x="1702" y="1596"/>
                </a:lnTo>
                <a:lnTo>
                  <a:pt x="1667" y="1600"/>
                </a:lnTo>
                <a:lnTo>
                  <a:pt x="1635" y="1609"/>
                </a:lnTo>
                <a:lnTo>
                  <a:pt x="1627" y="1639"/>
                </a:lnTo>
                <a:lnTo>
                  <a:pt x="1623" y="1671"/>
                </a:lnTo>
                <a:lnTo>
                  <a:pt x="1622" y="1704"/>
                </a:lnTo>
                <a:lnTo>
                  <a:pt x="1623" y="1736"/>
                </a:lnTo>
                <a:lnTo>
                  <a:pt x="1627" y="1768"/>
                </a:lnTo>
                <a:lnTo>
                  <a:pt x="1635" y="1798"/>
                </a:lnTo>
                <a:lnTo>
                  <a:pt x="1667" y="1806"/>
                </a:lnTo>
                <a:lnTo>
                  <a:pt x="1702" y="1811"/>
                </a:lnTo>
                <a:lnTo>
                  <a:pt x="1738" y="1812"/>
                </a:lnTo>
                <a:lnTo>
                  <a:pt x="1775" y="1811"/>
                </a:lnTo>
                <a:lnTo>
                  <a:pt x="1810" y="1806"/>
                </a:lnTo>
                <a:lnTo>
                  <a:pt x="1842" y="1798"/>
                </a:lnTo>
                <a:lnTo>
                  <a:pt x="1849" y="1768"/>
                </a:lnTo>
                <a:lnTo>
                  <a:pt x="1853" y="1736"/>
                </a:lnTo>
                <a:lnTo>
                  <a:pt x="1855" y="1704"/>
                </a:lnTo>
                <a:lnTo>
                  <a:pt x="1853" y="1671"/>
                </a:lnTo>
                <a:lnTo>
                  <a:pt x="1849" y="1639"/>
                </a:lnTo>
                <a:lnTo>
                  <a:pt x="1842" y="1609"/>
                </a:lnTo>
                <a:lnTo>
                  <a:pt x="1810" y="1600"/>
                </a:lnTo>
                <a:lnTo>
                  <a:pt x="1775" y="1596"/>
                </a:lnTo>
                <a:lnTo>
                  <a:pt x="1738" y="1594"/>
                </a:lnTo>
                <a:close/>
                <a:moveTo>
                  <a:pt x="1738" y="1489"/>
                </a:moveTo>
                <a:lnTo>
                  <a:pt x="1720" y="1491"/>
                </a:lnTo>
                <a:lnTo>
                  <a:pt x="1703" y="1499"/>
                </a:lnTo>
                <a:lnTo>
                  <a:pt x="1687" y="1511"/>
                </a:lnTo>
                <a:lnTo>
                  <a:pt x="1672" y="1528"/>
                </a:lnTo>
                <a:lnTo>
                  <a:pt x="1658" y="1549"/>
                </a:lnTo>
                <a:lnTo>
                  <a:pt x="1647" y="1573"/>
                </a:lnTo>
                <a:lnTo>
                  <a:pt x="1691" y="1565"/>
                </a:lnTo>
                <a:lnTo>
                  <a:pt x="1738" y="1563"/>
                </a:lnTo>
                <a:lnTo>
                  <a:pt x="1786" y="1565"/>
                </a:lnTo>
                <a:lnTo>
                  <a:pt x="1829" y="1573"/>
                </a:lnTo>
                <a:lnTo>
                  <a:pt x="1818" y="1549"/>
                </a:lnTo>
                <a:lnTo>
                  <a:pt x="1805" y="1528"/>
                </a:lnTo>
                <a:lnTo>
                  <a:pt x="1790" y="1511"/>
                </a:lnTo>
                <a:lnTo>
                  <a:pt x="1774" y="1499"/>
                </a:lnTo>
                <a:lnTo>
                  <a:pt x="1756" y="1491"/>
                </a:lnTo>
                <a:lnTo>
                  <a:pt x="1738" y="1489"/>
                </a:lnTo>
                <a:close/>
                <a:moveTo>
                  <a:pt x="1209" y="1482"/>
                </a:moveTo>
                <a:lnTo>
                  <a:pt x="1222" y="1484"/>
                </a:lnTo>
                <a:lnTo>
                  <a:pt x="1313" y="1512"/>
                </a:lnTo>
                <a:lnTo>
                  <a:pt x="1323" y="1519"/>
                </a:lnTo>
                <a:lnTo>
                  <a:pt x="1331" y="1528"/>
                </a:lnTo>
                <a:lnTo>
                  <a:pt x="1334" y="1540"/>
                </a:lnTo>
                <a:lnTo>
                  <a:pt x="1334" y="1546"/>
                </a:lnTo>
                <a:lnTo>
                  <a:pt x="1333" y="1553"/>
                </a:lnTo>
                <a:lnTo>
                  <a:pt x="1327" y="1561"/>
                </a:lnTo>
                <a:lnTo>
                  <a:pt x="1321" y="1567"/>
                </a:lnTo>
                <a:lnTo>
                  <a:pt x="1313" y="1572"/>
                </a:lnTo>
                <a:lnTo>
                  <a:pt x="1307" y="1573"/>
                </a:lnTo>
                <a:lnTo>
                  <a:pt x="1303" y="1574"/>
                </a:lnTo>
                <a:lnTo>
                  <a:pt x="1298" y="1573"/>
                </a:lnTo>
                <a:lnTo>
                  <a:pt x="1293" y="1572"/>
                </a:lnTo>
                <a:lnTo>
                  <a:pt x="1203" y="1543"/>
                </a:lnTo>
                <a:lnTo>
                  <a:pt x="1191" y="1537"/>
                </a:lnTo>
                <a:lnTo>
                  <a:pt x="1185" y="1527"/>
                </a:lnTo>
                <a:lnTo>
                  <a:pt x="1181" y="1515"/>
                </a:lnTo>
                <a:lnTo>
                  <a:pt x="1182" y="1510"/>
                </a:lnTo>
                <a:lnTo>
                  <a:pt x="1183" y="1504"/>
                </a:lnTo>
                <a:lnTo>
                  <a:pt x="1189" y="1493"/>
                </a:lnTo>
                <a:lnTo>
                  <a:pt x="1198" y="1486"/>
                </a:lnTo>
                <a:lnTo>
                  <a:pt x="1209" y="1482"/>
                </a:lnTo>
                <a:close/>
                <a:moveTo>
                  <a:pt x="2268" y="1479"/>
                </a:moveTo>
                <a:lnTo>
                  <a:pt x="2279" y="1482"/>
                </a:lnTo>
                <a:lnTo>
                  <a:pt x="2289" y="1490"/>
                </a:lnTo>
                <a:lnTo>
                  <a:pt x="2295" y="1501"/>
                </a:lnTo>
                <a:lnTo>
                  <a:pt x="2296" y="1513"/>
                </a:lnTo>
                <a:lnTo>
                  <a:pt x="2293" y="1525"/>
                </a:lnTo>
                <a:lnTo>
                  <a:pt x="2286" y="1535"/>
                </a:lnTo>
                <a:lnTo>
                  <a:pt x="2275" y="1540"/>
                </a:lnTo>
                <a:lnTo>
                  <a:pt x="2185" y="1570"/>
                </a:lnTo>
                <a:lnTo>
                  <a:pt x="2180" y="1571"/>
                </a:lnTo>
                <a:lnTo>
                  <a:pt x="2175" y="1571"/>
                </a:lnTo>
                <a:lnTo>
                  <a:pt x="2162" y="1569"/>
                </a:lnTo>
                <a:lnTo>
                  <a:pt x="2152" y="1561"/>
                </a:lnTo>
                <a:lnTo>
                  <a:pt x="2145" y="1549"/>
                </a:lnTo>
                <a:lnTo>
                  <a:pt x="2144" y="1538"/>
                </a:lnTo>
                <a:lnTo>
                  <a:pt x="2147" y="1526"/>
                </a:lnTo>
                <a:lnTo>
                  <a:pt x="2155" y="1516"/>
                </a:lnTo>
                <a:lnTo>
                  <a:pt x="2166" y="1510"/>
                </a:lnTo>
                <a:lnTo>
                  <a:pt x="2256" y="1481"/>
                </a:lnTo>
                <a:lnTo>
                  <a:pt x="2268" y="1479"/>
                </a:lnTo>
                <a:close/>
                <a:moveTo>
                  <a:pt x="1738" y="1457"/>
                </a:moveTo>
                <a:lnTo>
                  <a:pt x="1762" y="1460"/>
                </a:lnTo>
                <a:lnTo>
                  <a:pt x="1785" y="1469"/>
                </a:lnTo>
                <a:lnTo>
                  <a:pt x="1805" y="1484"/>
                </a:lnTo>
                <a:lnTo>
                  <a:pt x="1824" y="1502"/>
                </a:lnTo>
                <a:lnTo>
                  <a:pt x="1841" y="1525"/>
                </a:lnTo>
                <a:lnTo>
                  <a:pt x="1856" y="1553"/>
                </a:lnTo>
                <a:lnTo>
                  <a:pt x="1868" y="1583"/>
                </a:lnTo>
                <a:lnTo>
                  <a:pt x="1896" y="1595"/>
                </a:lnTo>
                <a:lnTo>
                  <a:pt x="1922" y="1609"/>
                </a:lnTo>
                <a:lnTo>
                  <a:pt x="1943" y="1625"/>
                </a:lnTo>
                <a:lnTo>
                  <a:pt x="1960" y="1642"/>
                </a:lnTo>
                <a:lnTo>
                  <a:pt x="1973" y="1661"/>
                </a:lnTo>
                <a:lnTo>
                  <a:pt x="1982" y="1682"/>
                </a:lnTo>
                <a:lnTo>
                  <a:pt x="1985" y="1704"/>
                </a:lnTo>
                <a:lnTo>
                  <a:pt x="1982" y="1725"/>
                </a:lnTo>
                <a:lnTo>
                  <a:pt x="1973" y="1745"/>
                </a:lnTo>
                <a:lnTo>
                  <a:pt x="1960" y="1764"/>
                </a:lnTo>
                <a:lnTo>
                  <a:pt x="1943" y="1781"/>
                </a:lnTo>
                <a:lnTo>
                  <a:pt x="1922" y="1797"/>
                </a:lnTo>
                <a:lnTo>
                  <a:pt x="1896" y="1811"/>
                </a:lnTo>
                <a:lnTo>
                  <a:pt x="1868" y="1823"/>
                </a:lnTo>
                <a:lnTo>
                  <a:pt x="1856" y="1853"/>
                </a:lnTo>
                <a:lnTo>
                  <a:pt x="1841" y="1881"/>
                </a:lnTo>
                <a:lnTo>
                  <a:pt x="1824" y="1904"/>
                </a:lnTo>
                <a:lnTo>
                  <a:pt x="1805" y="1923"/>
                </a:lnTo>
                <a:lnTo>
                  <a:pt x="1785" y="1937"/>
                </a:lnTo>
                <a:lnTo>
                  <a:pt x="1762" y="1946"/>
                </a:lnTo>
                <a:lnTo>
                  <a:pt x="1738" y="1949"/>
                </a:lnTo>
                <a:lnTo>
                  <a:pt x="1715" y="1946"/>
                </a:lnTo>
                <a:lnTo>
                  <a:pt x="1692" y="1937"/>
                </a:lnTo>
                <a:lnTo>
                  <a:pt x="1671" y="1923"/>
                </a:lnTo>
                <a:lnTo>
                  <a:pt x="1652" y="1904"/>
                </a:lnTo>
                <a:lnTo>
                  <a:pt x="1635" y="1881"/>
                </a:lnTo>
                <a:lnTo>
                  <a:pt x="1621" y="1853"/>
                </a:lnTo>
                <a:lnTo>
                  <a:pt x="1608" y="1823"/>
                </a:lnTo>
                <a:lnTo>
                  <a:pt x="1580" y="1811"/>
                </a:lnTo>
                <a:lnTo>
                  <a:pt x="1555" y="1797"/>
                </a:lnTo>
                <a:lnTo>
                  <a:pt x="1534" y="1781"/>
                </a:lnTo>
                <a:lnTo>
                  <a:pt x="1516" y="1764"/>
                </a:lnTo>
                <a:lnTo>
                  <a:pt x="1503" y="1745"/>
                </a:lnTo>
                <a:lnTo>
                  <a:pt x="1495" y="1725"/>
                </a:lnTo>
                <a:lnTo>
                  <a:pt x="1492" y="1704"/>
                </a:lnTo>
                <a:lnTo>
                  <a:pt x="1495" y="1682"/>
                </a:lnTo>
                <a:lnTo>
                  <a:pt x="1503" y="1661"/>
                </a:lnTo>
                <a:lnTo>
                  <a:pt x="1516" y="1642"/>
                </a:lnTo>
                <a:lnTo>
                  <a:pt x="1534" y="1625"/>
                </a:lnTo>
                <a:lnTo>
                  <a:pt x="1555" y="1609"/>
                </a:lnTo>
                <a:lnTo>
                  <a:pt x="1580" y="1595"/>
                </a:lnTo>
                <a:lnTo>
                  <a:pt x="1608" y="1583"/>
                </a:lnTo>
                <a:lnTo>
                  <a:pt x="1621" y="1553"/>
                </a:lnTo>
                <a:lnTo>
                  <a:pt x="1635" y="1525"/>
                </a:lnTo>
                <a:lnTo>
                  <a:pt x="1652" y="1502"/>
                </a:lnTo>
                <a:lnTo>
                  <a:pt x="1671" y="1484"/>
                </a:lnTo>
                <a:lnTo>
                  <a:pt x="1692" y="1469"/>
                </a:lnTo>
                <a:lnTo>
                  <a:pt x="1715" y="1460"/>
                </a:lnTo>
                <a:lnTo>
                  <a:pt x="1738" y="1457"/>
                </a:lnTo>
                <a:close/>
                <a:moveTo>
                  <a:pt x="1737" y="1373"/>
                </a:moveTo>
                <a:lnTo>
                  <a:pt x="1693" y="1376"/>
                </a:lnTo>
                <a:lnTo>
                  <a:pt x="1652" y="1385"/>
                </a:lnTo>
                <a:lnTo>
                  <a:pt x="1612" y="1399"/>
                </a:lnTo>
                <a:lnTo>
                  <a:pt x="1575" y="1418"/>
                </a:lnTo>
                <a:lnTo>
                  <a:pt x="1541" y="1440"/>
                </a:lnTo>
                <a:lnTo>
                  <a:pt x="1510" y="1468"/>
                </a:lnTo>
                <a:lnTo>
                  <a:pt x="1483" y="1498"/>
                </a:lnTo>
                <a:lnTo>
                  <a:pt x="1459" y="1532"/>
                </a:lnTo>
                <a:lnTo>
                  <a:pt x="1441" y="1570"/>
                </a:lnTo>
                <a:lnTo>
                  <a:pt x="1427" y="1609"/>
                </a:lnTo>
                <a:lnTo>
                  <a:pt x="1419" y="1650"/>
                </a:lnTo>
                <a:lnTo>
                  <a:pt x="1416" y="1694"/>
                </a:lnTo>
                <a:lnTo>
                  <a:pt x="1419" y="1738"/>
                </a:lnTo>
                <a:lnTo>
                  <a:pt x="1427" y="1779"/>
                </a:lnTo>
                <a:lnTo>
                  <a:pt x="1441" y="1818"/>
                </a:lnTo>
                <a:lnTo>
                  <a:pt x="1459" y="1855"/>
                </a:lnTo>
                <a:lnTo>
                  <a:pt x="1483" y="1889"/>
                </a:lnTo>
                <a:lnTo>
                  <a:pt x="1510" y="1920"/>
                </a:lnTo>
                <a:lnTo>
                  <a:pt x="1541" y="1948"/>
                </a:lnTo>
                <a:lnTo>
                  <a:pt x="1575" y="1970"/>
                </a:lnTo>
                <a:lnTo>
                  <a:pt x="1612" y="1989"/>
                </a:lnTo>
                <a:lnTo>
                  <a:pt x="1652" y="2003"/>
                </a:lnTo>
                <a:lnTo>
                  <a:pt x="1693" y="2012"/>
                </a:lnTo>
                <a:lnTo>
                  <a:pt x="1737" y="2015"/>
                </a:lnTo>
                <a:lnTo>
                  <a:pt x="1781" y="2012"/>
                </a:lnTo>
                <a:lnTo>
                  <a:pt x="1822" y="2003"/>
                </a:lnTo>
                <a:lnTo>
                  <a:pt x="1861" y="1989"/>
                </a:lnTo>
                <a:lnTo>
                  <a:pt x="1899" y="1970"/>
                </a:lnTo>
                <a:lnTo>
                  <a:pt x="1933" y="1948"/>
                </a:lnTo>
                <a:lnTo>
                  <a:pt x="1963" y="1920"/>
                </a:lnTo>
                <a:lnTo>
                  <a:pt x="1991" y="1889"/>
                </a:lnTo>
                <a:lnTo>
                  <a:pt x="2013" y="1855"/>
                </a:lnTo>
                <a:lnTo>
                  <a:pt x="2033" y="1818"/>
                </a:lnTo>
                <a:lnTo>
                  <a:pt x="2046" y="1779"/>
                </a:lnTo>
                <a:lnTo>
                  <a:pt x="2055" y="1738"/>
                </a:lnTo>
                <a:lnTo>
                  <a:pt x="2057" y="1694"/>
                </a:lnTo>
                <a:lnTo>
                  <a:pt x="2055" y="1650"/>
                </a:lnTo>
                <a:lnTo>
                  <a:pt x="2046" y="1609"/>
                </a:lnTo>
                <a:lnTo>
                  <a:pt x="2033" y="1570"/>
                </a:lnTo>
                <a:lnTo>
                  <a:pt x="2013" y="1532"/>
                </a:lnTo>
                <a:lnTo>
                  <a:pt x="1991" y="1498"/>
                </a:lnTo>
                <a:lnTo>
                  <a:pt x="1963" y="1468"/>
                </a:lnTo>
                <a:lnTo>
                  <a:pt x="1933" y="1440"/>
                </a:lnTo>
                <a:lnTo>
                  <a:pt x="1899" y="1418"/>
                </a:lnTo>
                <a:lnTo>
                  <a:pt x="1861" y="1399"/>
                </a:lnTo>
                <a:lnTo>
                  <a:pt x="1822" y="1385"/>
                </a:lnTo>
                <a:lnTo>
                  <a:pt x="1781" y="1376"/>
                </a:lnTo>
                <a:lnTo>
                  <a:pt x="1737" y="1373"/>
                </a:lnTo>
                <a:close/>
                <a:moveTo>
                  <a:pt x="1737" y="1342"/>
                </a:moveTo>
                <a:lnTo>
                  <a:pt x="1785" y="1345"/>
                </a:lnTo>
                <a:lnTo>
                  <a:pt x="1831" y="1355"/>
                </a:lnTo>
                <a:lnTo>
                  <a:pt x="1874" y="1370"/>
                </a:lnTo>
                <a:lnTo>
                  <a:pt x="1915" y="1390"/>
                </a:lnTo>
                <a:lnTo>
                  <a:pt x="1952" y="1416"/>
                </a:lnTo>
                <a:lnTo>
                  <a:pt x="1986" y="1445"/>
                </a:lnTo>
                <a:lnTo>
                  <a:pt x="2016" y="1479"/>
                </a:lnTo>
                <a:lnTo>
                  <a:pt x="2041" y="1516"/>
                </a:lnTo>
                <a:lnTo>
                  <a:pt x="2061" y="1557"/>
                </a:lnTo>
                <a:lnTo>
                  <a:pt x="2076" y="1600"/>
                </a:lnTo>
                <a:lnTo>
                  <a:pt x="2086" y="1646"/>
                </a:lnTo>
                <a:lnTo>
                  <a:pt x="2089" y="1694"/>
                </a:lnTo>
                <a:lnTo>
                  <a:pt x="2086" y="1742"/>
                </a:lnTo>
                <a:lnTo>
                  <a:pt x="2076" y="1787"/>
                </a:lnTo>
                <a:lnTo>
                  <a:pt x="2061" y="1831"/>
                </a:lnTo>
                <a:lnTo>
                  <a:pt x="2041" y="1871"/>
                </a:lnTo>
                <a:lnTo>
                  <a:pt x="2016" y="1909"/>
                </a:lnTo>
                <a:lnTo>
                  <a:pt x="1986" y="1943"/>
                </a:lnTo>
                <a:lnTo>
                  <a:pt x="1952" y="1972"/>
                </a:lnTo>
                <a:lnTo>
                  <a:pt x="1915" y="1998"/>
                </a:lnTo>
                <a:lnTo>
                  <a:pt x="1874" y="2018"/>
                </a:lnTo>
                <a:lnTo>
                  <a:pt x="1831" y="2033"/>
                </a:lnTo>
                <a:lnTo>
                  <a:pt x="1785" y="2043"/>
                </a:lnTo>
                <a:lnTo>
                  <a:pt x="1737" y="2046"/>
                </a:lnTo>
                <a:lnTo>
                  <a:pt x="1689" y="2043"/>
                </a:lnTo>
                <a:lnTo>
                  <a:pt x="1643" y="2033"/>
                </a:lnTo>
                <a:lnTo>
                  <a:pt x="1600" y="2018"/>
                </a:lnTo>
                <a:lnTo>
                  <a:pt x="1559" y="1998"/>
                </a:lnTo>
                <a:lnTo>
                  <a:pt x="1522" y="1972"/>
                </a:lnTo>
                <a:lnTo>
                  <a:pt x="1488" y="1943"/>
                </a:lnTo>
                <a:lnTo>
                  <a:pt x="1458" y="1909"/>
                </a:lnTo>
                <a:lnTo>
                  <a:pt x="1433" y="1871"/>
                </a:lnTo>
                <a:lnTo>
                  <a:pt x="1413" y="1831"/>
                </a:lnTo>
                <a:lnTo>
                  <a:pt x="1398" y="1787"/>
                </a:lnTo>
                <a:lnTo>
                  <a:pt x="1388" y="1742"/>
                </a:lnTo>
                <a:lnTo>
                  <a:pt x="1385" y="1694"/>
                </a:lnTo>
                <a:lnTo>
                  <a:pt x="1388" y="1646"/>
                </a:lnTo>
                <a:lnTo>
                  <a:pt x="1398" y="1600"/>
                </a:lnTo>
                <a:lnTo>
                  <a:pt x="1413" y="1557"/>
                </a:lnTo>
                <a:lnTo>
                  <a:pt x="1433" y="1516"/>
                </a:lnTo>
                <a:lnTo>
                  <a:pt x="1458" y="1479"/>
                </a:lnTo>
                <a:lnTo>
                  <a:pt x="1488" y="1445"/>
                </a:lnTo>
                <a:lnTo>
                  <a:pt x="1522" y="1416"/>
                </a:lnTo>
                <a:lnTo>
                  <a:pt x="1559" y="1390"/>
                </a:lnTo>
                <a:lnTo>
                  <a:pt x="1600" y="1370"/>
                </a:lnTo>
                <a:lnTo>
                  <a:pt x="1643" y="1355"/>
                </a:lnTo>
                <a:lnTo>
                  <a:pt x="1689" y="1345"/>
                </a:lnTo>
                <a:lnTo>
                  <a:pt x="1737" y="1342"/>
                </a:lnTo>
                <a:close/>
                <a:moveTo>
                  <a:pt x="2940" y="1299"/>
                </a:moveTo>
                <a:lnTo>
                  <a:pt x="2947" y="1303"/>
                </a:lnTo>
                <a:lnTo>
                  <a:pt x="2952" y="1309"/>
                </a:lnTo>
                <a:lnTo>
                  <a:pt x="2952" y="1318"/>
                </a:lnTo>
                <a:lnTo>
                  <a:pt x="2948" y="1325"/>
                </a:lnTo>
                <a:lnTo>
                  <a:pt x="2941" y="1329"/>
                </a:lnTo>
                <a:lnTo>
                  <a:pt x="2751" y="1389"/>
                </a:lnTo>
                <a:lnTo>
                  <a:pt x="2746" y="1400"/>
                </a:lnTo>
                <a:lnTo>
                  <a:pt x="2740" y="1408"/>
                </a:lnTo>
                <a:lnTo>
                  <a:pt x="2729" y="1413"/>
                </a:lnTo>
                <a:lnTo>
                  <a:pt x="2561" y="1467"/>
                </a:lnTo>
                <a:lnTo>
                  <a:pt x="2556" y="1468"/>
                </a:lnTo>
                <a:lnTo>
                  <a:pt x="2552" y="1468"/>
                </a:lnTo>
                <a:lnTo>
                  <a:pt x="2542" y="1467"/>
                </a:lnTo>
                <a:lnTo>
                  <a:pt x="2534" y="1462"/>
                </a:lnTo>
                <a:lnTo>
                  <a:pt x="2526" y="1455"/>
                </a:lnTo>
                <a:lnTo>
                  <a:pt x="2522" y="1446"/>
                </a:lnTo>
                <a:lnTo>
                  <a:pt x="2521" y="1434"/>
                </a:lnTo>
                <a:lnTo>
                  <a:pt x="2524" y="1422"/>
                </a:lnTo>
                <a:lnTo>
                  <a:pt x="2531" y="1412"/>
                </a:lnTo>
                <a:lnTo>
                  <a:pt x="2542" y="1407"/>
                </a:lnTo>
                <a:lnTo>
                  <a:pt x="2711" y="1354"/>
                </a:lnTo>
                <a:lnTo>
                  <a:pt x="2721" y="1353"/>
                </a:lnTo>
                <a:lnTo>
                  <a:pt x="2730" y="1355"/>
                </a:lnTo>
                <a:lnTo>
                  <a:pt x="2739" y="1360"/>
                </a:lnTo>
                <a:lnTo>
                  <a:pt x="2932" y="1300"/>
                </a:lnTo>
                <a:lnTo>
                  <a:pt x="2940" y="1299"/>
                </a:lnTo>
                <a:close/>
                <a:moveTo>
                  <a:pt x="542" y="1282"/>
                </a:moveTo>
                <a:lnTo>
                  <a:pt x="550" y="1283"/>
                </a:lnTo>
                <a:lnTo>
                  <a:pt x="740" y="1346"/>
                </a:lnTo>
                <a:lnTo>
                  <a:pt x="749" y="1340"/>
                </a:lnTo>
                <a:lnTo>
                  <a:pt x="759" y="1337"/>
                </a:lnTo>
                <a:lnTo>
                  <a:pt x="771" y="1339"/>
                </a:lnTo>
                <a:lnTo>
                  <a:pt x="939" y="1395"/>
                </a:lnTo>
                <a:lnTo>
                  <a:pt x="950" y="1402"/>
                </a:lnTo>
                <a:lnTo>
                  <a:pt x="956" y="1410"/>
                </a:lnTo>
                <a:lnTo>
                  <a:pt x="959" y="1422"/>
                </a:lnTo>
                <a:lnTo>
                  <a:pt x="958" y="1435"/>
                </a:lnTo>
                <a:lnTo>
                  <a:pt x="952" y="1445"/>
                </a:lnTo>
                <a:lnTo>
                  <a:pt x="941" y="1453"/>
                </a:lnTo>
                <a:lnTo>
                  <a:pt x="929" y="1456"/>
                </a:lnTo>
                <a:lnTo>
                  <a:pt x="924" y="1456"/>
                </a:lnTo>
                <a:lnTo>
                  <a:pt x="919" y="1454"/>
                </a:lnTo>
                <a:lnTo>
                  <a:pt x="919" y="1454"/>
                </a:lnTo>
                <a:lnTo>
                  <a:pt x="752" y="1397"/>
                </a:lnTo>
                <a:lnTo>
                  <a:pt x="742" y="1393"/>
                </a:lnTo>
                <a:lnTo>
                  <a:pt x="736" y="1386"/>
                </a:lnTo>
                <a:lnTo>
                  <a:pt x="732" y="1376"/>
                </a:lnTo>
                <a:lnTo>
                  <a:pt x="540" y="1312"/>
                </a:lnTo>
                <a:lnTo>
                  <a:pt x="536" y="1310"/>
                </a:lnTo>
                <a:lnTo>
                  <a:pt x="533" y="1307"/>
                </a:lnTo>
                <a:lnTo>
                  <a:pt x="531" y="1303"/>
                </a:lnTo>
                <a:lnTo>
                  <a:pt x="530" y="1299"/>
                </a:lnTo>
                <a:lnTo>
                  <a:pt x="530" y="1295"/>
                </a:lnTo>
                <a:lnTo>
                  <a:pt x="531" y="1292"/>
                </a:lnTo>
                <a:lnTo>
                  <a:pt x="535" y="1286"/>
                </a:lnTo>
                <a:lnTo>
                  <a:pt x="542" y="1282"/>
                </a:lnTo>
                <a:close/>
                <a:moveTo>
                  <a:pt x="1418" y="1205"/>
                </a:moveTo>
                <a:lnTo>
                  <a:pt x="1428" y="1209"/>
                </a:lnTo>
                <a:lnTo>
                  <a:pt x="1438" y="1218"/>
                </a:lnTo>
                <a:lnTo>
                  <a:pt x="1493" y="1294"/>
                </a:lnTo>
                <a:lnTo>
                  <a:pt x="1499" y="1306"/>
                </a:lnTo>
                <a:lnTo>
                  <a:pt x="1500" y="1318"/>
                </a:lnTo>
                <a:lnTo>
                  <a:pt x="1495" y="1328"/>
                </a:lnTo>
                <a:lnTo>
                  <a:pt x="1487" y="1338"/>
                </a:lnTo>
                <a:lnTo>
                  <a:pt x="1478" y="1342"/>
                </a:lnTo>
                <a:lnTo>
                  <a:pt x="1469" y="1344"/>
                </a:lnTo>
                <a:lnTo>
                  <a:pt x="1461" y="1343"/>
                </a:lnTo>
                <a:lnTo>
                  <a:pt x="1455" y="1341"/>
                </a:lnTo>
                <a:lnTo>
                  <a:pt x="1451" y="1338"/>
                </a:lnTo>
                <a:lnTo>
                  <a:pt x="1447" y="1335"/>
                </a:lnTo>
                <a:lnTo>
                  <a:pt x="1443" y="1332"/>
                </a:lnTo>
                <a:lnTo>
                  <a:pt x="1388" y="1254"/>
                </a:lnTo>
                <a:lnTo>
                  <a:pt x="1383" y="1243"/>
                </a:lnTo>
                <a:lnTo>
                  <a:pt x="1382" y="1231"/>
                </a:lnTo>
                <a:lnTo>
                  <a:pt x="1386" y="1220"/>
                </a:lnTo>
                <a:lnTo>
                  <a:pt x="1394" y="1210"/>
                </a:lnTo>
                <a:lnTo>
                  <a:pt x="1406" y="1206"/>
                </a:lnTo>
                <a:lnTo>
                  <a:pt x="1418" y="1205"/>
                </a:lnTo>
                <a:close/>
                <a:moveTo>
                  <a:pt x="2059" y="1204"/>
                </a:moveTo>
                <a:lnTo>
                  <a:pt x="2071" y="1204"/>
                </a:lnTo>
                <a:lnTo>
                  <a:pt x="2083" y="1209"/>
                </a:lnTo>
                <a:lnTo>
                  <a:pt x="2090" y="1218"/>
                </a:lnTo>
                <a:lnTo>
                  <a:pt x="2094" y="1230"/>
                </a:lnTo>
                <a:lnTo>
                  <a:pt x="2094" y="1241"/>
                </a:lnTo>
                <a:lnTo>
                  <a:pt x="2089" y="1253"/>
                </a:lnTo>
                <a:lnTo>
                  <a:pt x="2034" y="1329"/>
                </a:lnTo>
                <a:lnTo>
                  <a:pt x="2026" y="1337"/>
                </a:lnTo>
                <a:lnTo>
                  <a:pt x="2018" y="1341"/>
                </a:lnTo>
                <a:lnTo>
                  <a:pt x="2008" y="1342"/>
                </a:lnTo>
                <a:lnTo>
                  <a:pt x="1999" y="1341"/>
                </a:lnTo>
                <a:lnTo>
                  <a:pt x="1989" y="1337"/>
                </a:lnTo>
                <a:lnTo>
                  <a:pt x="1982" y="1327"/>
                </a:lnTo>
                <a:lnTo>
                  <a:pt x="1977" y="1316"/>
                </a:lnTo>
                <a:lnTo>
                  <a:pt x="1977" y="1304"/>
                </a:lnTo>
                <a:lnTo>
                  <a:pt x="1983" y="1293"/>
                </a:lnTo>
                <a:lnTo>
                  <a:pt x="2039" y="1216"/>
                </a:lnTo>
                <a:lnTo>
                  <a:pt x="2048" y="1207"/>
                </a:lnTo>
                <a:lnTo>
                  <a:pt x="2059" y="1204"/>
                </a:lnTo>
                <a:close/>
                <a:moveTo>
                  <a:pt x="3346" y="1160"/>
                </a:moveTo>
                <a:lnTo>
                  <a:pt x="3354" y="1164"/>
                </a:lnTo>
                <a:lnTo>
                  <a:pt x="3358" y="1171"/>
                </a:lnTo>
                <a:lnTo>
                  <a:pt x="3358" y="1179"/>
                </a:lnTo>
                <a:lnTo>
                  <a:pt x="3355" y="1186"/>
                </a:lnTo>
                <a:lnTo>
                  <a:pt x="3347" y="1190"/>
                </a:lnTo>
                <a:lnTo>
                  <a:pt x="3164" y="1250"/>
                </a:lnTo>
                <a:lnTo>
                  <a:pt x="3162" y="1250"/>
                </a:lnTo>
                <a:lnTo>
                  <a:pt x="3160" y="1251"/>
                </a:lnTo>
                <a:lnTo>
                  <a:pt x="3156" y="1250"/>
                </a:lnTo>
                <a:lnTo>
                  <a:pt x="3153" y="1249"/>
                </a:lnTo>
                <a:lnTo>
                  <a:pt x="3149" y="1247"/>
                </a:lnTo>
                <a:lnTo>
                  <a:pt x="3147" y="1243"/>
                </a:lnTo>
                <a:lnTo>
                  <a:pt x="3145" y="1239"/>
                </a:lnTo>
                <a:lnTo>
                  <a:pt x="3145" y="1232"/>
                </a:lnTo>
                <a:lnTo>
                  <a:pt x="3148" y="1224"/>
                </a:lnTo>
                <a:lnTo>
                  <a:pt x="3155" y="1220"/>
                </a:lnTo>
                <a:lnTo>
                  <a:pt x="3338" y="1160"/>
                </a:lnTo>
                <a:lnTo>
                  <a:pt x="3346" y="1160"/>
                </a:lnTo>
                <a:close/>
                <a:moveTo>
                  <a:pt x="145" y="1160"/>
                </a:moveTo>
                <a:lnTo>
                  <a:pt x="153" y="1160"/>
                </a:lnTo>
                <a:lnTo>
                  <a:pt x="336" y="1220"/>
                </a:lnTo>
                <a:lnTo>
                  <a:pt x="342" y="1224"/>
                </a:lnTo>
                <a:lnTo>
                  <a:pt x="347" y="1232"/>
                </a:lnTo>
                <a:lnTo>
                  <a:pt x="346" y="1239"/>
                </a:lnTo>
                <a:lnTo>
                  <a:pt x="345" y="1243"/>
                </a:lnTo>
                <a:lnTo>
                  <a:pt x="341" y="1247"/>
                </a:lnTo>
                <a:lnTo>
                  <a:pt x="338" y="1249"/>
                </a:lnTo>
                <a:lnTo>
                  <a:pt x="335" y="1250"/>
                </a:lnTo>
                <a:lnTo>
                  <a:pt x="331" y="1251"/>
                </a:lnTo>
                <a:lnTo>
                  <a:pt x="329" y="1250"/>
                </a:lnTo>
                <a:lnTo>
                  <a:pt x="327" y="1250"/>
                </a:lnTo>
                <a:lnTo>
                  <a:pt x="144" y="1190"/>
                </a:lnTo>
                <a:lnTo>
                  <a:pt x="136" y="1186"/>
                </a:lnTo>
                <a:lnTo>
                  <a:pt x="133" y="1179"/>
                </a:lnTo>
                <a:lnTo>
                  <a:pt x="133" y="1171"/>
                </a:lnTo>
                <a:lnTo>
                  <a:pt x="137" y="1164"/>
                </a:lnTo>
                <a:lnTo>
                  <a:pt x="145" y="1160"/>
                </a:lnTo>
                <a:close/>
                <a:moveTo>
                  <a:pt x="1738" y="1099"/>
                </a:moveTo>
                <a:lnTo>
                  <a:pt x="1750" y="1101"/>
                </a:lnTo>
                <a:lnTo>
                  <a:pt x="1760" y="1107"/>
                </a:lnTo>
                <a:lnTo>
                  <a:pt x="1767" y="1117"/>
                </a:lnTo>
                <a:lnTo>
                  <a:pt x="1769" y="1130"/>
                </a:lnTo>
                <a:lnTo>
                  <a:pt x="1769" y="1224"/>
                </a:lnTo>
                <a:lnTo>
                  <a:pt x="1767" y="1237"/>
                </a:lnTo>
                <a:lnTo>
                  <a:pt x="1760" y="1247"/>
                </a:lnTo>
                <a:lnTo>
                  <a:pt x="1750" y="1253"/>
                </a:lnTo>
                <a:lnTo>
                  <a:pt x="1738" y="1256"/>
                </a:lnTo>
                <a:lnTo>
                  <a:pt x="1726" y="1253"/>
                </a:lnTo>
                <a:lnTo>
                  <a:pt x="1716" y="1247"/>
                </a:lnTo>
                <a:lnTo>
                  <a:pt x="1709" y="1237"/>
                </a:lnTo>
                <a:lnTo>
                  <a:pt x="1707" y="1224"/>
                </a:lnTo>
                <a:lnTo>
                  <a:pt x="1707" y="1130"/>
                </a:lnTo>
                <a:lnTo>
                  <a:pt x="1709" y="1117"/>
                </a:lnTo>
                <a:lnTo>
                  <a:pt x="1716" y="1107"/>
                </a:lnTo>
                <a:lnTo>
                  <a:pt x="1726" y="1101"/>
                </a:lnTo>
                <a:lnTo>
                  <a:pt x="1738" y="1099"/>
                </a:lnTo>
                <a:close/>
                <a:moveTo>
                  <a:pt x="345" y="669"/>
                </a:moveTo>
                <a:lnTo>
                  <a:pt x="352" y="672"/>
                </a:lnTo>
                <a:lnTo>
                  <a:pt x="1252" y="1326"/>
                </a:lnTo>
                <a:lnTo>
                  <a:pt x="1257" y="1332"/>
                </a:lnTo>
                <a:lnTo>
                  <a:pt x="1258" y="1340"/>
                </a:lnTo>
                <a:lnTo>
                  <a:pt x="1256" y="1347"/>
                </a:lnTo>
                <a:lnTo>
                  <a:pt x="1253" y="1351"/>
                </a:lnTo>
                <a:lnTo>
                  <a:pt x="1250" y="1353"/>
                </a:lnTo>
                <a:lnTo>
                  <a:pt x="1247" y="1354"/>
                </a:lnTo>
                <a:lnTo>
                  <a:pt x="1243" y="1354"/>
                </a:lnTo>
                <a:lnTo>
                  <a:pt x="1238" y="1353"/>
                </a:lnTo>
                <a:lnTo>
                  <a:pt x="1234" y="1351"/>
                </a:lnTo>
                <a:lnTo>
                  <a:pt x="334" y="697"/>
                </a:lnTo>
                <a:lnTo>
                  <a:pt x="329" y="691"/>
                </a:lnTo>
                <a:lnTo>
                  <a:pt x="328" y="683"/>
                </a:lnTo>
                <a:lnTo>
                  <a:pt x="331" y="676"/>
                </a:lnTo>
                <a:lnTo>
                  <a:pt x="336" y="671"/>
                </a:lnTo>
                <a:lnTo>
                  <a:pt x="345" y="669"/>
                </a:lnTo>
                <a:close/>
                <a:moveTo>
                  <a:pt x="2486" y="667"/>
                </a:moveTo>
                <a:lnTo>
                  <a:pt x="2494" y="671"/>
                </a:lnTo>
                <a:lnTo>
                  <a:pt x="2498" y="677"/>
                </a:lnTo>
                <a:lnTo>
                  <a:pt x="2500" y="684"/>
                </a:lnTo>
                <a:lnTo>
                  <a:pt x="2497" y="692"/>
                </a:lnTo>
                <a:lnTo>
                  <a:pt x="2378" y="853"/>
                </a:lnTo>
                <a:lnTo>
                  <a:pt x="2380" y="864"/>
                </a:lnTo>
                <a:lnTo>
                  <a:pt x="2380" y="875"/>
                </a:lnTo>
                <a:lnTo>
                  <a:pt x="2375" y="885"/>
                </a:lnTo>
                <a:lnTo>
                  <a:pt x="2270" y="1027"/>
                </a:lnTo>
                <a:lnTo>
                  <a:pt x="2262" y="1034"/>
                </a:lnTo>
                <a:lnTo>
                  <a:pt x="2254" y="1038"/>
                </a:lnTo>
                <a:lnTo>
                  <a:pt x="2244" y="1039"/>
                </a:lnTo>
                <a:lnTo>
                  <a:pt x="2235" y="1037"/>
                </a:lnTo>
                <a:lnTo>
                  <a:pt x="2226" y="1033"/>
                </a:lnTo>
                <a:lnTo>
                  <a:pt x="2218" y="1023"/>
                </a:lnTo>
                <a:lnTo>
                  <a:pt x="2214" y="1013"/>
                </a:lnTo>
                <a:lnTo>
                  <a:pt x="2214" y="1001"/>
                </a:lnTo>
                <a:lnTo>
                  <a:pt x="2220" y="989"/>
                </a:lnTo>
                <a:lnTo>
                  <a:pt x="2325" y="848"/>
                </a:lnTo>
                <a:lnTo>
                  <a:pt x="2333" y="841"/>
                </a:lnTo>
                <a:lnTo>
                  <a:pt x="2342" y="837"/>
                </a:lnTo>
                <a:lnTo>
                  <a:pt x="2352" y="835"/>
                </a:lnTo>
                <a:lnTo>
                  <a:pt x="2472" y="674"/>
                </a:lnTo>
                <a:lnTo>
                  <a:pt x="2478" y="668"/>
                </a:lnTo>
                <a:lnTo>
                  <a:pt x="2486" y="667"/>
                </a:lnTo>
                <a:close/>
                <a:moveTo>
                  <a:pt x="3128" y="664"/>
                </a:moveTo>
                <a:lnTo>
                  <a:pt x="3137" y="665"/>
                </a:lnTo>
                <a:lnTo>
                  <a:pt x="3143" y="671"/>
                </a:lnTo>
                <a:lnTo>
                  <a:pt x="3145" y="678"/>
                </a:lnTo>
                <a:lnTo>
                  <a:pt x="3144" y="687"/>
                </a:lnTo>
                <a:lnTo>
                  <a:pt x="3140" y="693"/>
                </a:lnTo>
                <a:lnTo>
                  <a:pt x="2239" y="1346"/>
                </a:lnTo>
                <a:lnTo>
                  <a:pt x="2236" y="1347"/>
                </a:lnTo>
                <a:lnTo>
                  <a:pt x="2233" y="1349"/>
                </a:lnTo>
                <a:lnTo>
                  <a:pt x="2229" y="1349"/>
                </a:lnTo>
                <a:lnTo>
                  <a:pt x="2226" y="1349"/>
                </a:lnTo>
                <a:lnTo>
                  <a:pt x="2223" y="1347"/>
                </a:lnTo>
                <a:lnTo>
                  <a:pt x="2220" y="1345"/>
                </a:lnTo>
                <a:lnTo>
                  <a:pt x="2217" y="1342"/>
                </a:lnTo>
                <a:lnTo>
                  <a:pt x="2214" y="1335"/>
                </a:lnTo>
                <a:lnTo>
                  <a:pt x="2216" y="1327"/>
                </a:lnTo>
                <a:lnTo>
                  <a:pt x="2221" y="1321"/>
                </a:lnTo>
                <a:lnTo>
                  <a:pt x="3121" y="667"/>
                </a:lnTo>
                <a:lnTo>
                  <a:pt x="3128" y="664"/>
                </a:lnTo>
                <a:close/>
                <a:moveTo>
                  <a:pt x="1005" y="657"/>
                </a:moveTo>
                <a:lnTo>
                  <a:pt x="1013" y="659"/>
                </a:lnTo>
                <a:lnTo>
                  <a:pt x="1019" y="663"/>
                </a:lnTo>
                <a:lnTo>
                  <a:pt x="1135" y="827"/>
                </a:lnTo>
                <a:lnTo>
                  <a:pt x="1147" y="827"/>
                </a:lnTo>
                <a:lnTo>
                  <a:pt x="1156" y="831"/>
                </a:lnTo>
                <a:lnTo>
                  <a:pt x="1165" y="838"/>
                </a:lnTo>
                <a:lnTo>
                  <a:pt x="1267" y="983"/>
                </a:lnTo>
                <a:lnTo>
                  <a:pt x="1272" y="994"/>
                </a:lnTo>
                <a:lnTo>
                  <a:pt x="1272" y="1005"/>
                </a:lnTo>
                <a:lnTo>
                  <a:pt x="1268" y="1017"/>
                </a:lnTo>
                <a:lnTo>
                  <a:pt x="1260" y="1027"/>
                </a:lnTo>
                <a:lnTo>
                  <a:pt x="1251" y="1031"/>
                </a:lnTo>
                <a:lnTo>
                  <a:pt x="1241" y="1032"/>
                </a:lnTo>
                <a:lnTo>
                  <a:pt x="1233" y="1030"/>
                </a:lnTo>
                <a:lnTo>
                  <a:pt x="1223" y="1026"/>
                </a:lnTo>
                <a:lnTo>
                  <a:pt x="1217" y="1019"/>
                </a:lnTo>
                <a:lnTo>
                  <a:pt x="1114" y="875"/>
                </a:lnTo>
                <a:lnTo>
                  <a:pt x="1109" y="866"/>
                </a:lnTo>
                <a:lnTo>
                  <a:pt x="1108" y="855"/>
                </a:lnTo>
                <a:lnTo>
                  <a:pt x="1110" y="846"/>
                </a:lnTo>
                <a:lnTo>
                  <a:pt x="993" y="681"/>
                </a:lnTo>
                <a:lnTo>
                  <a:pt x="991" y="674"/>
                </a:lnTo>
                <a:lnTo>
                  <a:pt x="992" y="666"/>
                </a:lnTo>
                <a:lnTo>
                  <a:pt x="998" y="660"/>
                </a:lnTo>
                <a:lnTo>
                  <a:pt x="1005" y="657"/>
                </a:lnTo>
                <a:close/>
                <a:moveTo>
                  <a:pt x="501" y="556"/>
                </a:moveTo>
                <a:lnTo>
                  <a:pt x="507" y="560"/>
                </a:lnTo>
                <a:lnTo>
                  <a:pt x="651" y="689"/>
                </a:lnTo>
                <a:lnTo>
                  <a:pt x="655" y="695"/>
                </a:lnTo>
                <a:lnTo>
                  <a:pt x="655" y="702"/>
                </a:lnTo>
                <a:lnTo>
                  <a:pt x="652" y="710"/>
                </a:lnTo>
                <a:lnTo>
                  <a:pt x="649" y="713"/>
                </a:lnTo>
                <a:lnTo>
                  <a:pt x="645" y="715"/>
                </a:lnTo>
                <a:lnTo>
                  <a:pt x="640" y="715"/>
                </a:lnTo>
                <a:lnTo>
                  <a:pt x="637" y="715"/>
                </a:lnTo>
                <a:lnTo>
                  <a:pt x="633" y="713"/>
                </a:lnTo>
                <a:lnTo>
                  <a:pt x="630" y="711"/>
                </a:lnTo>
                <a:lnTo>
                  <a:pt x="487" y="582"/>
                </a:lnTo>
                <a:lnTo>
                  <a:pt x="483" y="576"/>
                </a:lnTo>
                <a:lnTo>
                  <a:pt x="482" y="567"/>
                </a:lnTo>
                <a:lnTo>
                  <a:pt x="486" y="561"/>
                </a:lnTo>
                <a:lnTo>
                  <a:pt x="492" y="556"/>
                </a:lnTo>
                <a:lnTo>
                  <a:pt x="501" y="556"/>
                </a:lnTo>
                <a:close/>
                <a:moveTo>
                  <a:pt x="2991" y="556"/>
                </a:moveTo>
                <a:lnTo>
                  <a:pt x="2998" y="556"/>
                </a:lnTo>
                <a:lnTo>
                  <a:pt x="3005" y="561"/>
                </a:lnTo>
                <a:lnTo>
                  <a:pt x="3009" y="569"/>
                </a:lnTo>
                <a:lnTo>
                  <a:pt x="3009" y="576"/>
                </a:lnTo>
                <a:lnTo>
                  <a:pt x="3004" y="582"/>
                </a:lnTo>
                <a:lnTo>
                  <a:pt x="2861" y="711"/>
                </a:lnTo>
                <a:lnTo>
                  <a:pt x="2858" y="713"/>
                </a:lnTo>
                <a:lnTo>
                  <a:pt x="2855" y="715"/>
                </a:lnTo>
                <a:lnTo>
                  <a:pt x="2851" y="715"/>
                </a:lnTo>
                <a:lnTo>
                  <a:pt x="2846" y="715"/>
                </a:lnTo>
                <a:lnTo>
                  <a:pt x="2842" y="713"/>
                </a:lnTo>
                <a:lnTo>
                  <a:pt x="2839" y="710"/>
                </a:lnTo>
                <a:lnTo>
                  <a:pt x="2836" y="702"/>
                </a:lnTo>
                <a:lnTo>
                  <a:pt x="2836" y="695"/>
                </a:lnTo>
                <a:lnTo>
                  <a:pt x="2840" y="689"/>
                </a:lnTo>
                <a:lnTo>
                  <a:pt x="2984" y="560"/>
                </a:lnTo>
                <a:lnTo>
                  <a:pt x="2991" y="556"/>
                </a:lnTo>
                <a:close/>
                <a:moveTo>
                  <a:pt x="1748" y="422"/>
                </a:moveTo>
                <a:lnTo>
                  <a:pt x="1752" y="423"/>
                </a:lnTo>
                <a:lnTo>
                  <a:pt x="1756" y="425"/>
                </a:lnTo>
                <a:lnTo>
                  <a:pt x="1760" y="428"/>
                </a:lnTo>
                <a:lnTo>
                  <a:pt x="1762" y="433"/>
                </a:lnTo>
                <a:lnTo>
                  <a:pt x="1762" y="438"/>
                </a:lnTo>
                <a:lnTo>
                  <a:pt x="1760" y="638"/>
                </a:lnTo>
                <a:lnTo>
                  <a:pt x="1770" y="645"/>
                </a:lnTo>
                <a:lnTo>
                  <a:pt x="1775" y="655"/>
                </a:lnTo>
                <a:lnTo>
                  <a:pt x="1777" y="665"/>
                </a:lnTo>
                <a:lnTo>
                  <a:pt x="1775" y="842"/>
                </a:lnTo>
                <a:lnTo>
                  <a:pt x="1773" y="854"/>
                </a:lnTo>
                <a:lnTo>
                  <a:pt x="1767" y="864"/>
                </a:lnTo>
                <a:lnTo>
                  <a:pt x="1757" y="870"/>
                </a:lnTo>
                <a:lnTo>
                  <a:pt x="1744" y="872"/>
                </a:lnTo>
                <a:lnTo>
                  <a:pt x="1744" y="872"/>
                </a:lnTo>
                <a:lnTo>
                  <a:pt x="1732" y="870"/>
                </a:lnTo>
                <a:lnTo>
                  <a:pt x="1722" y="863"/>
                </a:lnTo>
                <a:lnTo>
                  <a:pt x="1716" y="853"/>
                </a:lnTo>
                <a:lnTo>
                  <a:pt x="1714" y="841"/>
                </a:lnTo>
                <a:lnTo>
                  <a:pt x="1716" y="665"/>
                </a:lnTo>
                <a:lnTo>
                  <a:pt x="1717" y="655"/>
                </a:lnTo>
                <a:lnTo>
                  <a:pt x="1722" y="646"/>
                </a:lnTo>
                <a:lnTo>
                  <a:pt x="1729" y="640"/>
                </a:lnTo>
                <a:lnTo>
                  <a:pt x="1732" y="438"/>
                </a:lnTo>
                <a:lnTo>
                  <a:pt x="1732" y="434"/>
                </a:lnTo>
                <a:lnTo>
                  <a:pt x="1734" y="429"/>
                </a:lnTo>
                <a:lnTo>
                  <a:pt x="1736" y="426"/>
                </a:lnTo>
                <a:lnTo>
                  <a:pt x="1739" y="424"/>
                </a:lnTo>
                <a:lnTo>
                  <a:pt x="1743" y="422"/>
                </a:lnTo>
                <a:lnTo>
                  <a:pt x="1748" y="422"/>
                </a:lnTo>
                <a:close/>
                <a:moveTo>
                  <a:pt x="2427" y="146"/>
                </a:moveTo>
                <a:lnTo>
                  <a:pt x="2435" y="147"/>
                </a:lnTo>
                <a:lnTo>
                  <a:pt x="2441" y="152"/>
                </a:lnTo>
                <a:lnTo>
                  <a:pt x="2444" y="159"/>
                </a:lnTo>
                <a:lnTo>
                  <a:pt x="2443" y="168"/>
                </a:lnTo>
                <a:lnTo>
                  <a:pt x="2364" y="343"/>
                </a:lnTo>
                <a:lnTo>
                  <a:pt x="2362" y="346"/>
                </a:lnTo>
                <a:lnTo>
                  <a:pt x="2359" y="350"/>
                </a:lnTo>
                <a:lnTo>
                  <a:pt x="2355" y="352"/>
                </a:lnTo>
                <a:lnTo>
                  <a:pt x="2351" y="352"/>
                </a:lnTo>
                <a:lnTo>
                  <a:pt x="2347" y="352"/>
                </a:lnTo>
                <a:lnTo>
                  <a:pt x="2344" y="351"/>
                </a:lnTo>
                <a:lnTo>
                  <a:pt x="2338" y="345"/>
                </a:lnTo>
                <a:lnTo>
                  <a:pt x="2335" y="338"/>
                </a:lnTo>
                <a:lnTo>
                  <a:pt x="2336" y="330"/>
                </a:lnTo>
                <a:lnTo>
                  <a:pt x="2414" y="155"/>
                </a:lnTo>
                <a:lnTo>
                  <a:pt x="2420" y="149"/>
                </a:lnTo>
                <a:lnTo>
                  <a:pt x="2427" y="146"/>
                </a:lnTo>
                <a:close/>
                <a:moveTo>
                  <a:pt x="1064" y="146"/>
                </a:moveTo>
                <a:lnTo>
                  <a:pt x="1071" y="149"/>
                </a:lnTo>
                <a:lnTo>
                  <a:pt x="1076" y="155"/>
                </a:lnTo>
                <a:lnTo>
                  <a:pt x="1155" y="330"/>
                </a:lnTo>
                <a:lnTo>
                  <a:pt x="1156" y="338"/>
                </a:lnTo>
                <a:lnTo>
                  <a:pt x="1153" y="345"/>
                </a:lnTo>
                <a:lnTo>
                  <a:pt x="1147" y="351"/>
                </a:lnTo>
                <a:lnTo>
                  <a:pt x="1143" y="352"/>
                </a:lnTo>
                <a:lnTo>
                  <a:pt x="1140" y="352"/>
                </a:lnTo>
                <a:lnTo>
                  <a:pt x="1136" y="352"/>
                </a:lnTo>
                <a:lnTo>
                  <a:pt x="1132" y="350"/>
                </a:lnTo>
                <a:lnTo>
                  <a:pt x="1129" y="346"/>
                </a:lnTo>
                <a:lnTo>
                  <a:pt x="1126" y="343"/>
                </a:lnTo>
                <a:lnTo>
                  <a:pt x="1048" y="167"/>
                </a:lnTo>
                <a:lnTo>
                  <a:pt x="1047" y="159"/>
                </a:lnTo>
                <a:lnTo>
                  <a:pt x="1050" y="152"/>
                </a:lnTo>
                <a:lnTo>
                  <a:pt x="1056" y="147"/>
                </a:lnTo>
                <a:lnTo>
                  <a:pt x="1064" y="146"/>
                </a:lnTo>
                <a:close/>
                <a:moveTo>
                  <a:pt x="1206" y="43"/>
                </a:moveTo>
                <a:lnTo>
                  <a:pt x="1214" y="47"/>
                </a:lnTo>
                <a:lnTo>
                  <a:pt x="1218" y="53"/>
                </a:lnTo>
                <a:lnTo>
                  <a:pt x="1561" y="1111"/>
                </a:lnTo>
                <a:lnTo>
                  <a:pt x="1562" y="1119"/>
                </a:lnTo>
                <a:lnTo>
                  <a:pt x="1558" y="1126"/>
                </a:lnTo>
                <a:lnTo>
                  <a:pt x="1552" y="1131"/>
                </a:lnTo>
                <a:lnTo>
                  <a:pt x="1550" y="1131"/>
                </a:lnTo>
                <a:lnTo>
                  <a:pt x="1547" y="1131"/>
                </a:lnTo>
                <a:lnTo>
                  <a:pt x="1543" y="1131"/>
                </a:lnTo>
                <a:lnTo>
                  <a:pt x="1539" y="1130"/>
                </a:lnTo>
                <a:lnTo>
                  <a:pt x="1536" y="1128"/>
                </a:lnTo>
                <a:lnTo>
                  <a:pt x="1534" y="1124"/>
                </a:lnTo>
                <a:lnTo>
                  <a:pt x="1532" y="1120"/>
                </a:lnTo>
                <a:lnTo>
                  <a:pt x="1188" y="63"/>
                </a:lnTo>
                <a:lnTo>
                  <a:pt x="1188" y="54"/>
                </a:lnTo>
                <a:lnTo>
                  <a:pt x="1191" y="48"/>
                </a:lnTo>
                <a:lnTo>
                  <a:pt x="1199" y="44"/>
                </a:lnTo>
                <a:lnTo>
                  <a:pt x="1206" y="43"/>
                </a:lnTo>
                <a:close/>
                <a:moveTo>
                  <a:pt x="2264" y="40"/>
                </a:moveTo>
                <a:lnTo>
                  <a:pt x="2273" y="41"/>
                </a:lnTo>
                <a:lnTo>
                  <a:pt x="2279" y="46"/>
                </a:lnTo>
                <a:lnTo>
                  <a:pt x="2283" y="53"/>
                </a:lnTo>
                <a:lnTo>
                  <a:pt x="2283" y="61"/>
                </a:lnTo>
                <a:lnTo>
                  <a:pt x="1939" y="1118"/>
                </a:lnTo>
                <a:lnTo>
                  <a:pt x="1937" y="1122"/>
                </a:lnTo>
                <a:lnTo>
                  <a:pt x="1935" y="1125"/>
                </a:lnTo>
                <a:lnTo>
                  <a:pt x="1932" y="1128"/>
                </a:lnTo>
                <a:lnTo>
                  <a:pt x="1927" y="1129"/>
                </a:lnTo>
                <a:lnTo>
                  <a:pt x="1924" y="1130"/>
                </a:lnTo>
                <a:lnTo>
                  <a:pt x="1921" y="1129"/>
                </a:lnTo>
                <a:lnTo>
                  <a:pt x="1919" y="1129"/>
                </a:lnTo>
                <a:lnTo>
                  <a:pt x="1912" y="1124"/>
                </a:lnTo>
                <a:lnTo>
                  <a:pt x="1908" y="1117"/>
                </a:lnTo>
                <a:lnTo>
                  <a:pt x="1909" y="1108"/>
                </a:lnTo>
                <a:lnTo>
                  <a:pt x="2253" y="51"/>
                </a:lnTo>
                <a:lnTo>
                  <a:pt x="2257" y="45"/>
                </a:lnTo>
                <a:lnTo>
                  <a:pt x="2264" y="40"/>
                </a:lnTo>
                <a:close/>
                <a:moveTo>
                  <a:pt x="1745" y="0"/>
                </a:moveTo>
                <a:lnTo>
                  <a:pt x="1745" y="0"/>
                </a:lnTo>
                <a:lnTo>
                  <a:pt x="1751" y="1"/>
                </a:lnTo>
                <a:lnTo>
                  <a:pt x="1754" y="3"/>
                </a:lnTo>
                <a:lnTo>
                  <a:pt x="1758" y="6"/>
                </a:lnTo>
                <a:lnTo>
                  <a:pt x="1760" y="11"/>
                </a:lnTo>
                <a:lnTo>
                  <a:pt x="1761" y="16"/>
                </a:lnTo>
                <a:lnTo>
                  <a:pt x="1761" y="208"/>
                </a:lnTo>
                <a:lnTo>
                  <a:pt x="1760" y="213"/>
                </a:lnTo>
                <a:lnTo>
                  <a:pt x="1758" y="218"/>
                </a:lnTo>
                <a:lnTo>
                  <a:pt x="1754" y="221"/>
                </a:lnTo>
                <a:lnTo>
                  <a:pt x="1751" y="223"/>
                </a:lnTo>
                <a:lnTo>
                  <a:pt x="1745" y="224"/>
                </a:lnTo>
                <a:lnTo>
                  <a:pt x="1740" y="223"/>
                </a:lnTo>
                <a:lnTo>
                  <a:pt x="1736" y="221"/>
                </a:lnTo>
                <a:lnTo>
                  <a:pt x="1733" y="218"/>
                </a:lnTo>
                <a:lnTo>
                  <a:pt x="1731" y="213"/>
                </a:lnTo>
                <a:lnTo>
                  <a:pt x="1729" y="208"/>
                </a:lnTo>
                <a:lnTo>
                  <a:pt x="1729" y="16"/>
                </a:lnTo>
                <a:lnTo>
                  <a:pt x="1731" y="11"/>
                </a:lnTo>
                <a:lnTo>
                  <a:pt x="1733" y="6"/>
                </a:lnTo>
                <a:lnTo>
                  <a:pt x="1736" y="3"/>
                </a:lnTo>
                <a:lnTo>
                  <a:pt x="1740" y="1"/>
                </a:lnTo>
                <a:lnTo>
                  <a:pt x="17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239"/>
          <p:cNvSpPr>
            <a:spLocks noEditPoints="1"/>
          </p:cNvSpPr>
          <p:nvPr/>
        </p:nvSpPr>
        <p:spPr bwMode="auto">
          <a:xfrm>
            <a:off x="9079853" y="2679700"/>
            <a:ext cx="571500" cy="568325"/>
          </a:xfrm>
          <a:custGeom>
            <a:avLst/>
            <a:gdLst>
              <a:gd name="T0" fmla="*/ 1357 w 3598"/>
              <a:gd name="T1" fmla="*/ 3570 h 3576"/>
              <a:gd name="T2" fmla="*/ 1980 w 3598"/>
              <a:gd name="T3" fmla="*/ 3220 h 3576"/>
              <a:gd name="T4" fmla="*/ 1616 w 3598"/>
              <a:gd name="T5" fmla="*/ 3210 h 3576"/>
              <a:gd name="T6" fmla="*/ 1389 w 3598"/>
              <a:gd name="T7" fmla="*/ 2898 h 3576"/>
              <a:gd name="T8" fmla="*/ 2632 w 3598"/>
              <a:gd name="T9" fmla="*/ 2979 h 3576"/>
              <a:gd name="T10" fmla="*/ 1119 w 3598"/>
              <a:gd name="T11" fmla="*/ 2756 h 3576"/>
              <a:gd name="T12" fmla="*/ 598 w 3598"/>
              <a:gd name="T13" fmla="*/ 3163 h 3576"/>
              <a:gd name="T14" fmla="*/ 2705 w 3598"/>
              <a:gd name="T15" fmla="*/ 2579 h 3576"/>
              <a:gd name="T16" fmla="*/ 3092 w 3598"/>
              <a:gd name="T17" fmla="*/ 2461 h 3576"/>
              <a:gd name="T18" fmla="*/ 741 w 3598"/>
              <a:gd name="T19" fmla="*/ 2321 h 3576"/>
              <a:gd name="T20" fmla="*/ 1627 w 3598"/>
              <a:gd name="T21" fmla="*/ 2313 h 3576"/>
              <a:gd name="T22" fmla="*/ 101 w 3598"/>
              <a:gd name="T23" fmla="*/ 2447 h 3576"/>
              <a:gd name="T24" fmla="*/ 1879 w 3598"/>
              <a:gd name="T25" fmla="*/ 2228 h 3576"/>
              <a:gd name="T26" fmla="*/ 3221 w 3598"/>
              <a:gd name="T27" fmla="*/ 2146 h 3576"/>
              <a:gd name="T28" fmla="*/ 409 w 3598"/>
              <a:gd name="T29" fmla="*/ 2139 h 3576"/>
              <a:gd name="T30" fmla="*/ 2281 w 3598"/>
              <a:gd name="T31" fmla="*/ 2019 h 3576"/>
              <a:gd name="T32" fmla="*/ 2063 w 3598"/>
              <a:gd name="T33" fmla="*/ 2052 h 3576"/>
              <a:gd name="T34" fmla="*/ 2276 w 3598"/>
              <a:gd name="T35" fmla="*/ 1986 h 3576"/>
              <a:gd name="T36" fmla="*/ 3260 w 3598"/>
              <a:gd name="T37" fmla="*/ 1777 h 3576"/>
              <a:gd name="T38" fmla="*/ 633 w 3598"/>
              <a:gd name="T39" fmla="*/ 1776 h 3576"/>
              <a:gd name="T40" fmla="*/ 1431 w 3598"/>
              <a:gd name="T41" fmla="*/ 1702 h 3576"/>
              <a:gd name="T42" fmla="*/ 2375 w 3598"/>
              <a:gd name="T43" fmla="*/ 1688 h 3576"/>
              <a:gd name="T44" fmla="*/ 3586 w 3598"/>
              <a:gd name="T45" fmla="*/ 1592 h 3576"/>
              <a:gd name="T46" fmla="*/ 580 w 3598"/>
              <a:gd name="T47" fmla="*/ 1639 h 3576"/>
              <a:gd name="T48" fmla="*/ 2166 w 3598"/>
              <a:gd name="T49" fmla="*/ 1678 h 3576"/>
              <a:gd name="T50" fmla="*/ 1461 w 3598"/>
              <a:gd name="T51" fmla="*/ 1523 h 3576"/>
              <a:gd name="T52" fmla="*/ 1482 w 3598"/>
              <a:gd name="T53" fmla="*/ 1633 h 3576"/>
              <a:gd name="T54" fmla="*/ 2118 w 3598"/>
              <a:gd name="T55" fmla="*/ 1665 h 3576"/>
              <a:gd name="T56" fmla="*/ 657 w 3598"/>
              <a:gd name="T57" fmla="*/ 1493 h 3576"/>
              <a:gd name="T58" fmla="*/ 1591 w 3598"/>
              <a:gd name="T59" fmla="*/ 1310 h 3576"/>
              <a:gd name="T60" fmla="*/ 1317 w 3598"/>
              <a:gd name="T61" fmla="*/ 1554 h 3576"/>
              <a:gd name="T62" fmla="*/ 2056 w 3598"/>
              <a:gd name="T63" fmla="*/ 1297 h 3576"/>
              <a:gd name="T64" fmla="*/ 1692 w 3598"/>
              <a:gd name="T65" fmla="*/ 1213 h 3576"/>
              <a:gd name="T66" fmla="*/ 2096 w 3598"/>
              <a:gd name="T67" fmla="*/ 1268 h 3576"/>
              <a:gd name="T68" fmla="*/ 2316 w 3598"/>
              <a:gd name="T69" fmla="*/ 2053 h 3576"/>
              <a:gd name="T70" fmla="*/ 1585 w 3598"/>
              <a:gd name="T71" fmla="*/ 2309 h 3576"/>
              <a:gd name="T72" fmla="*/ 1289 w 3598"/>
              <a:gd name="T73" fmla="*/ 1578 h 3576"/>
              <a:gd name="T74" fmla="*/ 3092 w 3598"/>
              <a:gd name="T75" fmla="*/ 1116 h 3576"/>
              <a:gd name="T76" fmla="*/ 551 w 3598"/>
              <a:gd name="T77" fmla="*/ 1122 h 3576"/>
              <a:gd name="T78" fmla="*/ 1283 w 3598"/>
              <a:gd name="T79" fmla="*/ 1196 h 3576"/>
              <a:gd name="T80" fmla="*/ 1016 w 3598"/>
              <a:gd name="T81" fmla="*/ 1866 h 3576"/>
              <a:gd name="T82" fmla="*/ 1422 w 3598"/>
              <a:gd name="T83" fmla="*/ 2474 h 3576"/>
              <a:gd name="T84" fmla="*/ 2143 w 3598"/>
              <a:gd name="T85" fmla="*/ 2505 h 3576"/>
              <a:gd name="T86" fmla="*/ 2584 w 3598"/>
              <a:gd name="T87" fmla="*/ 1908 h 3576"/>
              <a:gd name="T88" fmla="*/ 2529 w 3598"/>
              <a:gd name="T89" fmla="*/ 1510 h 3576"/>
              <a:gd name="T90" fmla="*/ 2004 w 3598"/>
              <a:gd name="T91" fmla="*/ 1026 h 3576"/>
              <a:gd name="T92" fmla="*/ 2886 w 3598"/>
              <a:gd name="T93" fmla="*/ 835 h 3576"/>
              <a:gd name="T94" fmla="*/ 2825 w 3598"/>
              <a:gd name="T95" fmla="*/ 1130 h 3576"/>
              <a:gd name="T96" fmla="*/ 322 w 3598"/>
              <a:gd name="T97" fmla="*/ 763 h 3576"/>
              <a:gd name="T98" fmla="*/ 1156 w 3598"/>
              <a:gd name="T99" fmla="*/ 804 h 3576"/>
              <a:gd name="T100" fmla="*/ 2237 w 3598"/>
              <a:gd name="T101" fmla="*/ 664 h 3576"/>
              <a:gd name="T102" fmla="*/ 1626 w 3598"/>
              <a:gd name="T103" fmla="*/ 982 h 3576"/>
              <a:gd name="T104" fmla="*/ 2764 w 3598"/>
              <a:gd name="T105" fmla="*/ 736 h 3576"/>
              <a:gd name="T106" fmla="*/ 3219 w 3598"/>
              <a:gd name="T107" fmla="*/ 1968 h 3576"/>
              <a:gd name="T108" fmla="*/ 2431 w 3598"/>
              <a:gd name="T109" fmla="*/ 2320 h 3576"/>
              <a:gd name="T110" fmla="*/ 1781 w 3598"/>
              <a:gd name="T111" fmla="*/ 3223 h 3576"/>
              <a:gd name="T112" fmla="*/ 1323 w 3598"/>
              <a:gd name="T113" fmla="*/ 2463 h 3576"/>
              <a:gd name="T114" fmla="*/ 370 w 3598"/>
              <a:gd name="T115" fmla="*/ 1947 h 3576"/>
              <a:gd name="T116" fmla="*/ 1167 w 3598"/>
              <a:gd name="T117" fmla="*/ 1257 h 3576"/>
              <a:gd name="T118" fmla="*/ 1696 w 3598"/>
              <a:gd name="T119" fmla="*/ 594 h 3576"/>
              <a:gd name="T120" fmla="*/ 1961 w 3598"/>
              <a:gd name="T121" fmla="*/ 605 h 3576"/>
              <a:gd name="T122" fmla="*/ 2375 w 3598"/>
              <a:gd name="T123" fmla="*/ 735 h 3576"/>
              <a:gd name="T124" fmla="*/ 1811 w 3598"/>
              <a:gd name="T125" fmla="*/ 1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8" h="3576">
                <a:moveTo>
                  <a:pt x="2081" y="3002"/>
                </a:moveTo>
                <a:lnTo>
                  <a:pt x="2089" y="3002"/>
                </a:lnTo>
                <a:lnTo>
                  <a:pt x="2096" y="3007"/>
                </a:lnTo>
                <a:lnTo>
                  <a:pt x="2100" y="3013"/>
                </a:lnTo>
                <a:lnTo>
                  <a:pt x="2230" y="3558"/>
                </a:lnTo>
                <a:lnTo>
                  <a:pt x="2230" y="3567"/>
                </a:lnTo>
                <a:lnTo>
                  <a:pt x="2225" y="3573"/>
                </a:lnTo>
                <a:lnTo>
                  <a:pt x="2218" y="3576"/>
                </a:lnTo>
                <a:lnTo>
                  <a:pt x="2214" y="3576"/>
                </a:lnTo>
                <a:lnTo>
                  <a:pt x="2210" y="3576"/>
                </a:lnTo>
                <a:lnTo>
                  <a:pt x="2207" y="3575"/>
                </a:lnTo>
                <a:lnTo>
                  <a:pt x="2203" y="3572"/>
                </a:lnTo>
                <a:lnTo>
                  <a:pt x="2201" y="3569"/>
                </a:lnTo>
                <a:lnTo>
                  <a:pt x="2199" y="3565"/>
                </a:lnTo>
                <a:lnTo>
                  <a:pt x="2069" y="3021"/>
                </a:lnTo>
                <a:lnTo>
                  <a:pt x="2069" y="3012"/>
                </a:lnTo>
                <a:lnTo>
                  <a:pt x="2074" y="3006"/>
                </a:lnTo>
                <a:lnTo>
                  <a:pt x="2081" y="3002"/>
                </a:lnTo>
                <a:close/>
                <a:moveTo>
                  <a:pt x="1495" y="2998"/>
                </a:moveTo>
                <a:lnTo>
                  <a:pt x="1503" y="3001"/>
                </a:lnTo>
                <a:lnTo>
                  <a:pt x="1506" y="3008"/>
                </a:lnTo>
                <a:lnTo>
                  <a:pt x="1507" y="3017"/>
                </a:lnTo>
                <a:lnTo>
                  <a:pt x="1368" y="3559"/>
                </a:lnTo>
                <a:lnTo>
                  <a:pt x="1366" y="3562"/>
                </a:lnTo>
                <a:lnTo>
                  <a:pt x="1364" y="3565"/>
                </a:lnTo>
                <a:lnTo>
                  <a:pt x="1361" y="3568"/>
                </a:lnTo>
                <a:lnTo>
                  <a:pt x="1357" y="3570"/>
                </a:lnTo>
                <a:lnTo>
                  <a:pt x="1353" y="3570"/>
                </a:lnTo>
                <a:lnTo>
                  <a:pt x="1350" y="3570"/>
                </a:lnTo>
                <a:lnTo>
                  <a:pt x="1342" y="3565"/>
                </a:lnTo>
                <a:lnTo>
                  <a:pt x="1338" y="3559"/>
                </a:lnTo>
                <a:lnTo>
                  <a:pt x="1338" y="3551"/>
                </a:lnTo>
                <a:lnTo>
                  <a:pt x="1476" y="3009"/>
                </a:lnTo>
                <a:lnTo>
                  <a:pt x="1481" y="3001"/>
                </a:lnTo>
                <a:lnTo>
                  <a:pt x="1487" y="2998"/>
                </a:lnTo>
                <a:lnTo>
                  <a:pt x="1495" y="2998"/>
                </a:lnTo>
                <a:close/>
                <a:moveTo>
                  <a:pt x="1961" y="2965"/>
                </a:moveTo>
                <a:lnTo>
                  <a:pt x="1966" y="2965"/>
                </a:lnTo>
                <a:lnTo>
                  <a:pt x="1969" y="2966"/>
                </a:lnTo>
                <a:lnTo>
                  <a:pt x="1972" y="2968"/>
                </a:lnTo>
                <a:lnTo>
                  <a:pt x="1976" y="2971"/>
                </a:lnTo>
                <a:lnTo>
                  <a:pt x="1978" y="2975"/>
                </a:lnTo>
                <a:lnTo>
                  <a:pt x="1979" y="2979"/>
                </a:lnTo>
                <a:lnTo>
                  <a:pt x="2008" y="3208"/>
                </a:lnTo>
                <a:lnTo>
                  <a:pt x="2008" y="3211"/>
                </a:lnTo>
                <a:lnTo>
                  <a:pt x="2006" y="3216"/>
                </a:lnTo>
                <a:lnTo>
                  <a:pt x="2004" y="3219"/>
                </a:lnTo>
                <a:lnTo>
                  <a:pt x="2001" y="3222"/>
                </a:lnTo>
                <a:lnTo>
                  <a:pt x="1998" y="3223"/>
                </a:lnTo>
                <a:lnTo>
                  <a:pt x="1993" y="3224"/>
                </a:lnTo>
                <a:lnTo>
                  <a:pt x="1992" y="3226"/>
                </a:lnTo>
                <a:lnTo>
                  <a:pt x="1988" y="3224"/>
                </a:lnTo>
                <a:lnTo>
                  <a:pt x="1983" y="3222"/>
                </a:lnTo>
                <a:lnTo>
                  <a:pt x="1980" y="3220"/>
                </a:lnTo>
                <a:lnTo>
                  <a:pt x="1978" y="3216"/>
                </a:lnTo>
                <a:lnTo>
                  <a:pt x="1977" y="3211"/>
                </a:lnTo>
                <a:lnTo>
                  <a:pt x="1948" y="2982"/>
                </a:lnTo>
                <a:lnTo>
                  <a:pt x="1948" y="2978"/>
                </a:lnTo>
                <a:lnTo>
                  <a:pt x="1949" y="2975"/>
                </a:lnTo>
                <a:lnTo>
                  <a:pt x="1950" y="2971"/>
                </a:lnTo>
                <a:lnTo>
                  <a:pt x="1954" y="2968"/>
                </a:lnTo>
                <a:lnTo>
                  <a:pt x="1957" y="2966"/>
                </a:lnTo>
                <a:lnTo>
                  <a:pt x="1961" y="2965"/>
                </a:lnTo>
                <a:close/>
                <a:moveTo>
                  <a:pt x="1663" y="2965"/>
                </a:moveTo>
                <a:lnTo>
                  <a:pt x="1669" y="2966"/>
                </a:lnTo>
                <a:lnTo>
                  <a:pt x="1672" y="2969"/>
                </a:lnTo>
                <a:lnTo>
                  <a:pt x="1675" y="2973"/>
                </a:lnTo>
                <a:lnTo>
                  <a:pt x="1676" y="2977"/>
                </a:lnTo>
                <a:lnTo>
                  <a:pt x="1676" y="2982"/>
                </a:lnTo>
                <a:lnTo>
                  <a:pt x="1647" y="3210"/>
                </a:lnTo>
                <a:lnTo>
                  <a:pt x="1646" y="3215"/>
                </a:lnTo>
                <a:lnTo>
                  <a:pt x="1643" y="3219"/>
                </a:lnTo>
                <a:lnTo>
                  <a:pt x="1640" y="3221"/>
                </a:lnTo>
                <a:lnTo>
                  <a:pt x="1636" y="3223"/>
                </a:lnTo>
                <a:lnTo>
                  <a:pt x="1631" y="3224"/>
                </a:lnTo>
                <a:lnTo>
                  <a:pt x="1629" y="3224"/>
                </a:lnTo>
                <a:lnTo>
                  <a:pt x="1626" y="3223"/>
                </a:lnTo>
                <a:lnTo>
                  <a:pt x="1621" y="3221"/>
                </a:lnTo>
                <a:lnTo>
                  <a:pt x="1619" y="3218"/>
                </a:lnTo>
                <a:lnTo>
                  <a:pt x="1617" y="3215"/>
                </a:lnTo>
                <a:lnTo>
                  <a:pt x="1616" y="3210"/>
                </a:lnTo>
                <a:lnTo>
                  <a:pt x="1616" y="3207"/>
                </a:lnTo>
                <a:lnTo>
                  <a:pt x="1646" y="2978"/>
                </a:lnTo>
                <a:lnTo>
                  <a:pt x="1648" y="2974"/>
                </a:lnTo>
                <a:lnTo>
                  <a:pt x="1650" y="2969"/>
                </a:lnTo>
                <a:lnTo>
                  <a:pt x="1654" y="2966"/>
                </a:lnTo>
                <a:lnTo>
                  <a:pt x="1659" y="2965"/>
                </a:lnTo>
                <a:lnTo>
                  <a:pt x="1663" y="2965"/>
                </a:lnTo>
                <a:close/>
                <a:moveTo>
                  <a:pt x="2236" y="2901"/>
                </a:moveTo>
                <a:lnTo>
                  <a:pt x="2243" y="2904"/>
                </a:lnTo>
                <a:lnTo>
                  <a:pt x="2248" y="2911"/>
                </a:lnTo>
                <a:lnTo>
                  <a:pt x="2328" y="3127"/>
                </a:lnTo>
                <a:lnTo>
                  <a:pt x="2329" y="3135"/>
                </a:lnTo>
                <a:lnTo>
                  <a:pt x="2325" y="3142"/>
                </a:lnTo>
                <a:lnTo>
                  <a:pt x="2319" y="3147"/>
                </a:lnTo>
                <a:lnTo>
                  <a:pt x="2316" y="3147"/>
                </a:lnTo>
                <a:lnTo>
                  <a:pt x="2313" y="3147"/>
                </a:lnTo>
                <a:lnTo>
                  <a:pt x="2309" y="3147"/>
                </a:lnTo>
                <a:lnTo>
                  <a:pt x="2306" y="3146"/>
                </a:lnTo>
                <a:lnTo>
                  <a:pt x="2302" y="3144"/>
                </a:lnTo>
                <a:lnTo>
                  <a:pt x="2300" y="3141"/>
                </a:lnTo>
                <a:lnTo>
                  <a:pt x="2299" y="3138"/>
                </a:lnTo>
                <a:lnTo>
                  <a:pt x="2219" y="2922"/>
                </a:lnTo>
                <a:lnTo>
                  <a:pt x="2218" y="2913"/>
                </a:lnTo>
                <a:lnTo>
                  <a:pt x="2221" y="2907"/>
                </a:lnTo>
                <a:lnTo>
                  <a:pt x="2228" y="2901"/>
                </a:lnTo>
                <a:lnTo>
                  <a:pt x="2236" y="2901"/>
                </a:lnTo>
                <a:close/>
                <a:moveTo>
                  <a:pt x="1389" y="2898"/>
                </a:moveTo>
                <a:lnTo>
                  <a:pt x="1397" y="2899"/>
                </a:lnTo>
                <a:lnTo>
                  <a:pt x="1404" y="2903"/>
                </a:lnTo>
                <a:lnTo>
                  <a:pt x="1407" y="2911"/>
                </a:lnTo>
                <a:lnTo>
                  <a:pt x="1406" y="2919"/>
                </a:lnTo>
                <a:lnTo>
                  <a:pt x="1326" y="3135"/>
                </a:lnTo>
                <a:lnTo>
                  <a:pt x="1323" y="3139"/>
                </a:lnTo>
                <a:lnTo>
                  <a:pt x="1321" y="3141"/>
                </a:lnTo>
                <a:lnTo>
                  <a:pt x="1318" y="3143"/>
                </a:lnTo>
                <a:lnTo>
                  <a:pt x="1315" y="3144"/>
                </a:lnTo>
                <a:lnTo>
                  <a:pt x="1310" y="3145"/>
                </a:lnTo>
                <a:lnTo>
                  <a:pt x="1308" y="3145"/>
                </a:lnTo>
                <a:lnTo>
                  <a:pt x="1305" y="3144"/>
                </a:lnTo>
                <a:lnTo>
                  <a:pt x="1298" y="3139"/>
                </a:lnTo>
                <a:lnTo>
                  <a:pt x="1295" y="3132"/>
                </a:lnTo>
                <a:lnTo>
                  <a:pt x="1296" y="3124"/>
                </a:lnTo>
                <a:lnTo>
                  <a:pt x="1377" y="2908"/>
                </a:lnTo>
                <a:lnTo>
                  <a:pt x="1382" y="2901"/>
                </a:lnTo>
                <a:lnTo>
                  <a:pt x="1389" y="2898"/>
                </a:lnTo>
                <a:close/>
                <a:moveTo>
                  <a:pt x="2499" y="2759"/>
                </a:moveTo>
                <a:lnTo>
                  <a:pt x="2507" y="2760"/>
                </a:lnTo>
                <a:lnTo>
                  <a:pt x="2514" y="2766"/>
                </a:lnTo>
                <a:lnTo>
                  <a:pt x="2644" y="2955"/>
                </a:lnTo>
                <a:lnTo>
                  <a:pt x="2648" y="2962"/>
                </a:lnTo>
                <a:lnTo>
                  <a:pt x="2647" y="2970"/>
                </a:lnTo>
                <a:lnTo>
                  <a:pt x="2641" y="2976"/>
                </a:lnTo>
                <a:lnTo>
                  <a:pt x="2637" y="2978"/>
                </a:lnTo>
                <a:lnTo>
                  <a:pt x="2632" y="2979"/>
                </a:lnTo>
                <a:lnTo>
                  <a:pt x="2629" y="2978"/>
                </a:lnTo>
                <a:lnTo>
                  <a:pt x="2625" y="2977"/>
                </a:lnTo>
                <a:lnTo>
                  <a:pt x="2622" y="2975"/>
                </a:lnTo>
                <a:lnTo>
                  <a:pt x="2619" y="2973"/>
                </a:lnTo>
                <a:lnTo>
                  <a:pt x="2487" y="2783"/>
                </a:lnTo>
                <a:lnTo>
                  <a:pt x="2485" y="2776"/>
                </a:lnTo>
                <a:lnTo>
                  <a:pt x="2486" y="2768"/>
                </a:lnTo>
                <a:lnTo>
                  <a:pt x="2492" y="2761"/>
                </a:lnTo>
                <a:lnTo>
                  <a:pt x="2499" y="2759"/>
                </a:lnTo>
                <a:close/>
                <a:moveTo>
                  <a:pt x="1126" y="2755"/>
                </a:moveTo>
                <a:lnTo>
                  <a:pt x="1134" y="2758"/>
                </a:lnTo>
                <a:lnTo>
                  <a:pt x="1140" y="2765"/>
                </a:lnTo>
                <a:lnTo>
                  <a:pt x="1141" y="2772"/>
                </a:lnTo>
                <a:lnTo>
                  <a:pt x="1139" y="2780"/>
                </a:lnTo>
                <a:lnTo>
                  <a:pt x="1005" y="2968"/>
                </a:lnTo>
                <a:lnTo>
                  <a:pt x="1003" y="2970"/>
                </a:lnTo>
                <a:lnTo>
                  <a:pt x="1000" y="2973"/>
                </a:lnTo>
                <a:lnTo>
                  <a:pt x="997" y="2974"/>
                </a:lnTo>
                <a:lnTo>
                  <a:pt x="992" y="2975"/>
                </a:lnTo>
                <a:lnTo>
                  <a:pt x="990" y="2974"/>
                </a:lnTo>
                <a:lnTo>
                  <a:pt x="987" y="2974"/>
                </a:lnTo>
                <a:lnTo>
                  <a:pt x="983" y="2971"/>
                </a:lnTo>
                <a:lnTo>
                  <a:pt x="978" y="2965"/>
                </a:lnTo>
                <a:lnTo>
                  <a:pt x="977" y="2957"/>
                </a:lnTo>
                <a:lnTo>
                  <a:pt x="980" y="2949"/>
                </a:lnTo>
                <a:lnTo>
                  <a:pt x="1112" y="2761"/>
                </a:lnTo>
                <a:lnTo>
                  <a:pt x="1119" y="2756"/>
                </a:lnTo>
                <a:lnTo>
                  <a:pt x="1126" y="2755"/>
                </a:lnTo>
                <a:close/>
                <a:moveTo>
                  <a:pt x="2609" y="2731"/>
                </a:moveTo>
                <a:lnTo>
                  <a:pt x="2617" y="2731"/>
                </a:lnTo>
                <a:lnTo>
                  <a:pt x="2624" y="2735"/>
                </a:lnTo>
                <a:lnTo>
                  <a:pt x="2992" y="3156"/>
                </a:lnTo>
                <a:lnTo>
                  <a:pt x="2995" y="3164"/>
                </a:lnTo>
                <a:lnTo>
                  <a:pt x="2994" y="3172"/>
                </a:lnTo>
                <a:lnTo>
                  <a:pt x="2990" y="3178"/>
                </a:lnTo>
                <a:lnTo>
                  <a:pt x="2987" y="3180"/>
                </a:lnTo>
                <a:lnTo>
                  <a:pt x="2983" y="3183"/>
                </a:lnTo>
                <a:lnTo>
                  <a:pt x="2980" y="3183"/>
                </a:lnTo>
                <a:lnTo>
                  <a:pt x="2976" y="3182"/>
                </a:lnTo>
                <a:lnTo>
                  <a:pt x="2971" y="3180"/>
                </a:lnTo>
                <a:lnTo>
                  <a:pt x="2968" y="3177"/>
                </a:lnTo>
                <a:lnTo>
                  <a:pt x="2600" y="2756"/>
                </a:lnTo>
                <a:lnTo>
                  <a:pt x="2596" y="2748"/>
                </a:lnTo>
                <a:lnTo>
                  <a:pt x="2597" y="2740"/>
                </a:lnTo>
                <a:lnTo>
                  <a:pt x="2602" y="2734"/>
                </a:lnTo>
                <a:lnTo>
                  <a:pt x="2609" y="2731"/>
                </a:lnTo>
                <a:close/>
                <a:moveTo>
                  <a:pt x="972" y="2717"/>
                </a:moveTo>
                <a:lnTo>
                  <a:pt x="979" y="2721"/>
                </a:lnTo>
                <a:lnTo>
                  <a:pt x="983" y="2727"/>
                </a:lnTo>
                <a:lnTo>
                  <a:pt x="985" y="2736"/>
                </a:lnTo>
                <a:lnTo>
                  <a:pt x="980" y="2743"/>
                </a:lnTo>
                <a:lnTo>
                  <a:pt x="606" y="3158"/>
                </a:lnTo>
                <a:lnTo>
                  <a:pt x="602" y="3161"/>
                </a:lnTo>
                <a:lnTo>
                  <a:pt x="598" y="3163"/>
                </a:lnTo>
                <a:lnTo>
                  <a:pt x="594" y="3164"/>
                </a:lnTo>
                <a:lnTo>
                  <a:pt x="591" y="3163"/>
                </a:lnTo>
                <a:lnTo>
                  <a:pt x="586" y="3162"/>
                </a:lnTo>
                <a:lnTo>
                  <a:pt x="584" y="3160"/>
                </a:lnTo>
                <a:lnTo>
                  <a:pt x="580" y="3153"/>
                </a:lnTo>
                <a:lnTo>
                  <a:pt x="579" y="3144"/>
                </a:lnTo>
                <a:lnTo>
                  <a:pt x="582" y="3138"/>
                </a:lnTo>
                <a:lnTo>
                  <a:pt x="957" y="2722"/>
                </a:lnTo>
                <a:lnTo>
                  <a:pt x="964" y="2717"/>
                </a:lnTo>
                <a:lnTo>
                  <a:pt x="972" y="2717"/>
                </a:lnTo>
                <a:close/>
                <a:moveTo>
                  <a:pt x="2714" y="2578"/>
                </a:moveTo>
                <a:lnTo>
                  <a:pt x="2720" y="2582"/>
                </a:lnTo>
                <a:lnTo>
                  <a:pt x="2892" y="2736"/>
                </a:lnTo>
                <a:lnTo>
                  <a:pt x="2896" y="2743"/>
                </a:lnTo>
                <a:lnTo>
                  <a:pt x="2896" y="2751"/>
                </a:lnTo>
                <a:lnTo>
                  <a:pt x="2893" y="2758"/>
                </a:lnTo>
                <a:lnTo>
                  <a:pt x="2890" y="2761"/>
                </a:lnTo>
                <a:lnTo>
                  <a:pt x="2885" y="2762"/>
                </a:lnTo>
                <a:lnTo>
                  <a:pt x="2881" y="2764"/>
                </a:lnTo>
                <a:lnTo>
                  <a:pt x="2878" y="2762"/>
                </a:lnTo>
                <a:lnTo>
                  <a:pt x="2874" y="2761"/>
                </a:lnTo>
                <a:lnTo>
                  <a:pt x="2871" y="2759"/>
                </a:lnTo>
                <a:lnTo>
                  <a:pt x="2699" y="2605"/>
                </a:lnTo>
                <a:lnTo>
                  <a:pt x="2695" y="2599"/>
                </a:lnTo>
                <a:lnTo>
                  <a:pt x="2695" y="2591"/>
                </a:lnTo>
                <a:lnTo>
                  <a:pt x="2698" y="2583"/>
                </a:lnTo>
                <a:lnTo>
                  <a:pt x="2705" y="2579"/>
                </a:lnTo>
                <a:lnTo>
                  <a:pt x="2714" y="2578"/>
                </a:lnTo>
                <a:close/>
                <a:moveTo>
                  <a:pt x="914" y="2573"/>
                </a:moveTo>
                <a:lnTo>
                  <a:pt x="922" y="2573"/>
                </a:lnTo>
                <a:lnTo>
                  <a:pt x="928" y="2578"/>
                </a:lnTo>
                <a:lnTo>
                  <a:pt x="932" y="2585"/>
                </a:lnTo>
                <a:lnTo>
                  <a:pt x="932" y="2593"/>
                </a:lnTo>
                <a:lnTo>
                  <a:pt x="927" y="2600"/>
                </a:lnTo>
                <a:lnTo>
                  <a:pt x="756" y="2754"/>
                </a:lnTo>
                <a:lnTo>
                  <a:pt x="752" y="2756"/>
                </a:lnTo>
                <a:lnTo>
                  <a:pt x="748" y="2757"/>
                </a:lnTo>
                <a:lnTo>
                  <a:pt x="745" y="2757"/>
                </a:lnTo>
                <a:lnTo>
                  <a:pt x="740" y="2757"/>
                </a:lnTo>
                <a:lnTo>
                  <a:pt x="737" y="2755"/>
                </a:lnTo>
                <a:lnTo>
                  <a:pt x="733" y="2751"/>
                </a:lnTo>
                <a:lnTo>
                  <a:pt x="729" y="2745"/>
                </a:lnTo>
                <a:lnTo>
                  <a:pt x="729" y="2737"/>
                </a:lnTo>
                <a:lnTo>
                  <a:pt x="735" y="2731"/>
                </a:lnTo>
                <a:lnTo>
                  <a:pt x="906" y="2577"/>
                </a:lnTo>
                <a:lnTo>
                  <a:pt x="914" y="2573"/>
                </a:lnTo>
                <a:close/>
                <a:moveTo>
                  <a:pt x="2879" y="2326"/>
                </a:moveTo>
                <a:lnTo>
                  <a:pt x="2888" y="2328"/>
                </a:lnTo>
                <a:lnTo>
                  <a:pt x="3092" y="2434"/>
                </a:lnTo>
                <a:lnTo>
                  <a:pt x="3098" y="2439"/>
                </a:lnTo>
                <a:lnTo>
                  <a:pt x="3100" y="2447"/>
                </a:lnTo>
                <a:lnTo>
                  <a:pt x="3099" y="2454"/>
                </a:lnTo>
                <a:lnTo>
                  <a:pt x="3095" y="2459"/>
                </a:lnTo>
                <a:lnTo>
                  <a:pt x="3092" y="2461"/>
                </a:lnTo>
                <a:lnTo>
                  <a:pt x="3089" y="2462"/>
                </a:lnTo>
                <a:lnTo>
                  <a:pt x="3084" y="2463"/>
                </a:lnTo>
                <a:lnTo>
                  <a:pt x="3081" y="2463"/>
                </a:lnTo>
                <a:lnTo>
                  <a:pt x="3078" y="2461"/>
                </a:lnTo>
                <a:lnTo>
                  <a:pt x="2873" y="2355"/>
                </a:lnTo>
                <a:lnTo>
                  <a:pt x="2867" y="2350"/>
                </a:lnTo>
                <a:lnTo>
                  <a:pt x="2864" y="2342"/>
                </a:lnTo>
                <a:lnTo>
                  <a:pt x="2866" y="2335"/>
                </a:lnTo>
                <a:lnTo>
                  <a:pt x="2871" y="2328"/>
                </a:lnTo>
                <a:lnTo>
                  <a:pt x="2879" y="2326"/>
                </a:lnTo>
                <a:close/>
                <a:moveTo>
                  <a:pt x="749" y="2320"/>
                </a:moveTo>
                <a:lnTo>
                  <a:pt x="757" y="2322"/>
                </a:lnTo>
                <a:lnTo>
                  <a:pt x="762" y="2329"/>
                </a:lnTo>
                <a:lnTo>
                  <a:pt x="763" y="2337"/>
                </a:lnTo>
                <a:lnTo>
                  <a:pt x="761" y="2344"/>
                </a:lnTo>
                <a:lnTo>
                  <a:pt x="756" y="2350"/>
                </a:lnTo>
                <a:lnTo>
                  <a:pt x="550" y="2454"/>
                </a:lnTo>
                <a:lnTo>
                  <a:pt x="547" y="2456"/>
                </a:lnTo>
                <a:lnTo>
                  <a:pt x="543" y="2457"/>
                </a:lnTo>
                <a:lnTo>
                  <a:pt x="539" y="2456"/>
                </a:lnTo>
                <a:lnTo>
                  <a:pt x="535" y="2453"/>
                </a:lnTo>
                <a:lnTo>
                  <a:pt x="531" y="2451"/>
                </a:lnTo>
                <a:lnTo>
                  <a:pt x="529" y="2448"/>
                </a:lnTo>
                <a:lnTo>
                  <a:pt x="528" y="2440"/>
                </a:lnTo>
                <a:lnTo>
                  <a:pt x="530" y="2432"/>
                </a:lnTo>
                <a:lnTo>
                  <a:pt x="536" y="2427"/>
                </a:lnTo>
                <a:lnTo>
                  <a:pt x="741" y="2321"/>
                </a:lnTo>
                <a:lnTo>
                  <a:pt x="749" y="2320"/>
                </a:lnTo>
                <a:close/>
                <a:moveTo>
                  <a:pt x="2949" y="2244"/>
                </a:moveTo>
                <a:lnTo>
                  <a:pt x="2958" y="2245"/>
                </a:lnTo>
                <a:lnTo>
                  <a:pt x="3479" y="2447"/>
                </a:lnTo>
                <a:lnTo>
                  <a:pt x="3486" y="2452"/>
                </a:lnTo>
                <a:lnTo>
                  <a:pt x="3489" y="2459"/>
                </a:lnTo>
                <a:lnTo>
                  <a:pt x="3488" y="2468"/>
                </a:lnTo>
                <a:lnTo>
                  <a:pt x="3487" y="2471"/>
                </a:lnTo>
                <a:lnTo>
                  <a:pt x="3484" y="2473"/>
                </a:lnTo>
                <a:lnTo>
                  <a:pt x="3482" y="2475"/>
                </a:lnTo>
                <a:lnTo>
                  <a:pt x="3477" y="2476"/>
                </a:lnTo>
                <a:lnTo>
                  <a:pt x="3474" y="2478"/>
                </a:lnTo>
                <a:lnTo>
                  <a:pt x="3471" y="2476"/>
                </a:lnTo>
                <a:lnTo>
                  <a:pt x="3468" y="2476"/>
                </a:lnTo>
                <a:lnTo>
                  <a:pt x="2947" y="2274"/>
                </a:lnTo>
                <a:lnTo>
                  <a:pt x="2940" y="2270"/>
                </a:lnTo>
                <a:lnTo>
                  <a:pt x="2937" y="2262"/>
                </a:lnTo>
                <a:lnTo>
                  <a:pt x="2938" y="2254"/>
                </a:lnTo>
                <a:lnTo>
                  <a:pt x="2943" y="2248"/>
                </a:lnTo>
                <a:lnTo>
                  <a:pt x="2949" y="2244"/>
                </a:lnTo>
                <a:close/>
                <a:moveTo>
                  <a:pt x="1817" y="2233"/>
                </a:moveTo>
                <a:lnTo>
                  <a:pt x="1803" y="2242"/>
                </a:lnTo>
                <a:lnTo>
                  <a:pt x="1749" y="2266"/>
                </a:lnTo>
                <a:lnTo>
                  <a:pt x="1695" y="2286"/>
                </a:lnTo>
                <a:lnTo>
                  <a:pt x="1643" y="2299"/>
                </a:lnTo>
                <a:lnTo>
                  <a:pt x="1620" y="2304"/>
                </a:lnTo>
                <a:lnTo>
                  <a:pt x="1627" y="2313"/>
                </a:lnTo>
                <a:lnTo>
                  <a:pt x="1659" y="2341"/>
                </a:lnTo>
                <a:lnTo>
                  <a:pt x="1692" y="2364"/>
                </a:lnTo>
                <a:lnTo>
                  <a:pt x="1726" y="2382"/>
                </a:lnTo>
                <a:lnTo>
                  <a:pt x="1762" y="2392"/>
                </a:lnTo>
                <a:lnTo>
                  <a:pt x="1800" y="2395"/>
                </a:lnTo>
                <a:lnTo>
                  <a:pt x="1836" y="2392"/>
                </a:lnTo>
                <a:lnTo>
                  <a:pt x="1872" y="2382"/>
                </a:lnTo>
                <a:lnTo>
                  <a:pt x="1907" y="2364"/>
                </a:lnTo>
                <a:lnTo>
                  <a:pt x="1940" y="2341"/>
                </a:lnTo>
                <a:lnTo>
                  <a:pt x="1971" y="2313"/>
                </a:lnTo>
                <a:lnTo>
                  <a:pt x="1987" y="2295"/>
                </a:lnTo>
                <a:lnTo>
                  <a:pt x="1975" y="2293"/>
                </a:lnTo>
                <a:lnTo>
                  <a:pt x="1923" y="2278"/>
                </a:lnTo>
                <a:lnTo>
                  <a:pt x="1869" y="2258"/>
                </a:lnTo>
                <a:lnTo>
                  <a:pt x="1817" y="2233"/>
                </a:lnTo>
                <a:close/>
                <a:moveTo>
                  <a:pt x="639" y="2226"/>
                </a:moveTo>
                <a:lnTo>
                  <a:pt x="646" y="2229"/>
                </a:lnTo>
                <a:lnTo>
                  <a:pt x="651" y="2236"/>
                </a:lnTo>
                <a:lnTo>
                  <a:pt x="651" y="2244"/>
                </a:lnTo>
                <a:lnTo>
                  <a:pt x="648" y="2251"/>
                </a:lnTo>
                <a:lnTo>
                  <a:pt x="641" y="2256"/>
                </a:lnTo>
                <a:lnTo>
                  <a:pt x="117" y="2449"/>
                </a:lnTo>
                <a:lnTo>
                  <a:pt x="114" y="2450"/>
                </a:lnTo>
                <a:lnTo>
                  <a:pt x="111" y="2450"/>
                </a:lnTo>
                <a:lnTo>
                  <a:pt x="108" y="2450"/>
                </a:lnTo>
                <a:lnTo>
                  <a:pt x="105" y="2449"/>
                </a:lnTo>
                <a:lnTo>
                  <a:pt x="101" y="2447"/>
                </a:lnTo>
                <a:lnTo>
                  <a:pt x="99" y="2443"/>
                </a:lnTo>
                <a:lnTo>
                  <a:pt x="97" y="2440"/>
                </a:lnTo>
                <a:lnTo>
                  <a:pt x="96" y="2432"/>
                </a:lnTo>
                <a:lnTo>
                  <a:pt x="99" y="2425"/>
                </a:lnTo>
                <a:lnTo>
                  <a:pt x="106" y="2420"/>
                </a:lnTo>
                <a:lnTo>
                  <a:pt x="630" y="2227"/>
                </a:lnTo>
                <a:lnTo>
                  <a:pt x="639" y="2226"/>
                </a:lnTo>
                <a:close/>
                <a:moveTo>
                  <a:pt x="1918" y="2134"/>
                </a:moveTo>
                <a:lnTo>
                  <a:pt x="1869" y="2139"/>
                </a:lnTo>
                <a:lnTo>
                  <a:pt x="1800" y="2140"/>
                </a:lnTo>
                <a:lnTo>
                  <a:pt x="1730" y="2139"/>
                </a:lnTo>
                <a:lnTo>
                  <a:pt x="1717" y="2138"/>
                </a:lnTo>
                <a:lnTo>
                  <a:pt x="1723" y="2141"/>
                </a:lnTo>
                <a:lnTo>
                  <a:pt x="1774" y="2175"/>
                </a:lnTo>
                <a:lnTo>
                  <a:pt x="1817" y="2198"/>
                </a:lnTo>
                <a:lnTo>
                  <a:pt x="1843" y="2185"/>
                </a:lnTo>
                <a:lnTo>
                  <a:pt x="1894" y="2152"/>
                </a:lnTo>
                <a:lnTo>
                  <a:pt x="1918" y="2134"/>
                </a:lnTo>
                <a:close/>
                <a:moveTo>
                  <a:pt x="2091" y="2100"/>
                </a:moveTo>
                <a:lnTo>
                  <a:pt x="2063" y="2109"/>
                </a:lnTo>
                <a:lnTo>
                  <a:pt x="2001" y="2122"/>
                </a:lnTo>
                <a:lnTo>
                  <a:pt x="1980" y="2126"/>
                </a:lnTo>
                <a:lnTo>
                  <a:pt x="1962" y="2141"/>
                </a:lnTo>
                <a:lnTo>
                  <a:pt x="1910" y="2178"/>
                </a:lnTo>
                <a:lnTo>
                  <a:pt x="1857" y="2212"/>
                </a:lnTo>
                <a:lnTo>
                  <a:pt x="1851" y="2216"/>
                </a:lnTo>
                <a:lnTo>
                  <a:pt x="1879" y="2228"/>
                </a:lnTo>
                <a:lnTo>
                  <a:pt x="1929" y="2248"/>
                </a:lnTo>
                <a:lnTo>
                  <a:pt x="1980" y="2262"/>
                </a:lnTo>
                <a:lnTo>
                  <a:pt x="2009" y="2266"/>
                </a:lnTo>
                <a:lnTo>
                  <a:pt x="2027" y="2239"/>
                </a:lnTo>
                <a:lnTo>
                  <a:pt x="2053" y="2195"/>
                </a:lnTo>
                <a:lnTo>
                  <a:pt x="2075" y="2146"/>
                </a:lnTo>
                <a:lnTo>
                  <a:pt x="2091" y="2100"/>
                </a:lnTo>
                <a:close/>
                <a:moveTo>
                  <a:pt x="1507" y="2100"/>
                </a:moveTo>
                <a:lnTo>
                  <a:pt x="1525" y="2146"/>
                </a:lnTo>
                <a:lnTo>
                  <a:pt x="1547" y="2195"/>
                </a:lnTo>
                <a:lnTo>
                  <a:pt x="1571" y="2239"/>
                </a:lnTo>
                <a:lnTo>
                  <a:pt x="1596" y="2276"/>
                </a:lnTo>
                <a:lnTo>
                  <a:pt x="1638" y="2269"/>
                </a:lnTo>
                <a:lnTo>
                  <a:pt x="1689" y="2255"/>
                </a:lnTo>
                <a:lnTo>
                  <a:pt x="1739" y="2237"/>
                </a:lnTo>
                <a:lnTo>
                  <a:pt x="1784" y="2216"/>
                </a:lnTo>
                <a:lnTo>
                  <a:pt x="1760" y="2203"/>
                </a:lnTo>
                <a:lnTo>
                  <a:pt x="1706" y="2167"/>
                </a:lnTo>
                <a:lnTo>
                  <a:pt x="1658" y="2131"/>
                </a:lnTo>
                <a:lnTo>
                  <a:pt x="1598" y="2122"/>
                </a:lnTo>
                <a:lnTo>
                  <a:pt x="1536" y="2109"/>
                </a:lnTo>
                <a:lnTo>
                  <a:pt x="1507" y="2100"/>
                </a:lnTo>
                <a:close/>
                <a:moveTo>
                  <a:pt x="2985" y="2071"/>
                </a:moveTo>
                <a:lnTo>
                  <a:pt x="3209" y="2128"/>
                </a:lnTo>
                <a:lnTo>
                  <a:pt x="3216" y="2132"/>
                </a:lnTo>
                <a:lnTo>
                  <a:pt x="3220" y="2139"/>
                </a:lnTo>
                <a:lnTo>
                  <a:pt x="3221" y="2146"/>
                </a:lnTo>
                <a:lnTo>
                  <a:pt x="3219" y="2151"/>
                </a:lnTo>
                <a:lnTo>
                  <a:pt x="3216" y="2154"/>
                </a:lnTo>
                <a:lnTo>
                  <a:pt x="3213" y="2156"/>
                </a:lnTo>
                <a:lnTo>
                  <a:pt x="3209" y="2159"/>
                </a:lnTo>
                <a:lnTo>
                  <a:pt x="3205" y="2159"/>
                </a:lnTo>
                <a:lnTo>
                  <a:pt x="3201" y="2159"/>
                </a:lnTo>
                <a:lnTo>
                  <a:pt x="2978" y="2101"/>
                </a:lnTo>
                <a:lnTo>
                  <a:pt x="2971" y="2097"/>
                </a:lnTo>
                <a:lnTo>
                  <a:pt x="2967" y="2090"/>
                </a:lnTo>
                <a:lnTo>
                  <a:pt x="2967" y="2083"/>
                </a:lnTo>
                <a:lnTo>
                  <a:pt x="2971" y="2075"/>
                </a:lnTo>
                <a:lnTo>
                  <a:pt x="2978" y="2071"/>
                </a:lnTo>
                <a:lnTo>
                  <a:pt x="2985" y="2071"/>
                </a:lnTo>
                <a:close/>
                <a:moveTo>
                  <a:pt x="644" y="2064"/>
                </a:moveTo>
                <a:lnTo>
                  <a:pt x="652" y="2064"/>
                </a:lnTo>
                <a:lnTo>
                  <a:pt x="659" y="2068"/>
                </a:lnTo>
                <a:lnTo>
                  <a:pt x="663" y="2076"/>
                </a:lnTo>
                <a:lnTo>
                  <a:pt x="662" y="2084"/>
                </a:lnTo>
                <a:lnTo>
                  <a:pt x="659" y="2090"/>
                </a:lnTo>
                <a:lnTo>
                  <a:pt x="651" y="2095"/>
                </a:lnTo>
                <a:lnTo>
                  <a:pt x="428" y="2151"/>
                </a:lnTo>
                <a:lnTo>
                  <a:pt x="425" y="2151"/>
                </a:lnTo>
                <a:lnTo>
                  <a:pt x="420" y="2150"/>
                </a:lnTo>
                <a:lnTo>
                  <a:pt x="416" y="2149"/>
                </a:lnTo>
                <a:lnTo>
                  <a:pt x="414" y="2146"/>
                </a:lnTo>
                <a:lnTo>
                  <a:pt x="410" y="2143"/>
                </a:lnTo>
                <a:lnTo>
                  <a:pt x="409" y="2139"/>
                </a:lnTo>
                <a:lnTo>
                  <a:pt x="409" y="2131"/>
                </a:lnTo>
                <a:lnTo>
                  <a:pt x="414" y="2124"/>
                </a:lnTo>
                <a:lnTo>
                  <a:pt x="420" y="2120"/>
                </a:lnTo>
                <a:lnTo>
                  <a:pt x="644" y="2064"/>
                </a:lnTo>
                <a:close/>
                <a:moveTo>
                  <a:pt x="2281" y="2019"/>
                </a:moveTo>
                <a:lnTo>
                  <a:pt x="2273" y="2024"/>
                </a:lnTo>
                <a:lnTo>
                  <a:pt x="2226" y="2050"/>
                </a:lnTo>
                <a:lnTo>
                  <a:pt x="2176" y="2073"/>
                </a:lnTo>
                <a:lnTo>
                  <a:pt x="2126" y="2090"/>
                </a:lnTo>
                <a:lnTo>
                  <a:pt x="2121" y="2110"/>
                </a:lnTo>
                <a:lnTo>
                  <a:pt x="2100" y="2165"/>
                </a:lnTo>
                <a:lnTo>
                  <a:pt x="2076" y="2216"/>
                </a:lnTo>
                <a:lnTo>
                  <a:pt x="2048" y="2262"/>
                </a:lnTo>
                <a:lnTo>
                  <a:pt x="2042" y="2271"/>
                </a:lnTo>
                <a:lnTo>
                  <a:pt x="2075" y="2273"/>
                </a:lnTo>
                <a:lnTo>
                  <a:pt x="2111" y="2271"/>
                </a:lnTo>
                <a:lnTo>
                  <a:pt x="2146" y="2264"/>
                </a:lnTo>
                <a:lnTo>
                  <a:pt x="2177" y="2253"/>
                </a:lnTo>
                <a:lnTo>
                  <a:pt x="2204" y="2238"/>
                </a:lnTo>
                <a:lnTo>
                  <a:pt x="2229" y="2218"/>
                </a:lnTo>
                <a:lnTo>
                  <a:pt x="2248" y="2194"/>
                </a:lnTo>
                <a:lnTo>
                  <a:pt x="2264" y="2166"/>
                </a:lnTo>
                <a:lnTo>
                  <a:pt x="2275" y="2134"/>
                </a:lnTo>
                <a:lnTo>
                  <a:pt x="2281" y="2100"/>
                </a:lnTo>
                <a:lnTo>
                  <a:pt x="2285" y="2063"/>
                </a:lnTo>
                <a:lnTo>
                  <a:pt x="2281" y="2023"/>
                </a:lnTo>
                <a:lnTo>
                  <a:pt x="2281" y="2019"/>
                </a:lnTo>
                <a:close/>
                <a:moveTo>
                  <a:pt x="1309" y="2013"/>
                </a:moveTo>
                <a:lnTo>
                  <a:pt x="1308" y="2024"/>
                </a:lnTo>
                <a:lnTo>
                  <a:pt x="1308" y="2063"/>
                </a:lnTo>
                <a:lnTo>
                  <a:pt x="1312" y="2099"/>
                </a:lnTo>
                <a:lnTo>
                  <a:pt x="1320" y="2133"/>
                </a:lnTo>
                <a:lnTo>
                  <a:pt x="1332" y="2164"/>
                </a:lnTo>
                <a:lnTo>
                  <a:pt x="1350" y="2193"/>
                </a:lnTo>
                <a:lnTo>
                  <a:pt x="1371" y="2218"/>
                </a:lnTo>
                <a:lnTo>
                  <a:pt x="1393" y="2237"/>
                </a:lnTo>
                <a:lnTo>
                  <a:pt x="1417" y="2252"/>
                </a:lnTo>
                <a:lnTo>
                  <a:pt x="1445" y="2264"/>
                </a:lnTo>
                <a:lnTo>
                  <a:pt x="1475" y="2273"/>
                </a:lnTo>
                <a:lnTo>
                  <a:pt x="1508" y="2278"/>
                </a:lnTo>
                <a:lnTo>
                  <a:pt x="1542" y="2281"/>
                </a:lnTo>
                <a:lnTo>
                  <a:pt x="1562" y="2280"/>
                </a:lnTo>
                <a:lnTo>
                  <a:pt x="1550" y="2262"/>
                </a:lnTo>
                <a:lnTo>
                  <a:pt x="1524" y="2216"/>
                </a:lnTo>
                <a:lnTo>
                  <a:pt x="1499" y="2165"/>
                </a:lnTo>
                <a:lnTo>
                  <a:pt x="1478" y="2110"/>
                </a:lnTo>
                <a:lnTo>
                  <a:pt x="1472" y="2090"/>
                </a:lnTo>
                <a:lnTo>
                  <a:pt x="1422" y="2073"/>
                </a:lnTo>
                <a:lnTo>
                  <a:pt x="1372" y="2050"/>
                </a:lnTo>
                <a:lnTo>
                  <a:pt x="1326" y="2024"/>
                </a:lnTo>
                <a:lnTo>
                  <a:pt x="1309" y="2013"/>
                </a:lnTo>
                <a:close/>
                <a:moveTo>
                  <a:pt x="2121" y="1988"/>
                </a:moveTo>
                <a:lnTo>
                  <a:pt x="2104" y="2008"/>
                </a:lnTo>
                <a:lnTo>
                  <a:pt x="2063" y="2052"/>
                </a:lnTo>
                <a:lnTo>
                  <a:pt x="2027" y="2085"/>
                </a:lnTo>
                <a:lnTo>
                  <a:pt x="2049" y="2080"/>
                </a:lnTo>
                <a:lnTo>
                  <a:pt x="2102" y="2066"/>
                </a:lnTo>
                <a:lnTo>
                  <a:pt x="2110" y="2039"/>
                </a:lnTo>
                <a:lnTo>
                  <a:pt x="2121" y="1988"/>
                </a:lnTo>
                <a:close/>
                <a:moveTo>
                  <a:pt x="1471" y="1948"/>
                </a:moveTo>
                <a:lnTo>
                  <a:pt x="1475" y="1980"/>
                </a:lnTo>
                <a:lnTo>
                  <a:pt x="1488" y="2039"/>
                </a:lnTo>
                <a:lnTo>
                  <a:pt x="1497" y="2066"/>
                </a:lnTo>
                <a:lnTo>
                  <a:pt x="1549" y="2080"/>
                </a:lnTo>
                <a:lnTo>
                  <a:pt x="1608" y="2093"/>
                </a:lnTo>
                <a:lnTo>
                  <a:pt x="1612" y="2094"/>
                </a:lnTo>
                <a:lnTo>
                  <a:pt x="1602" y="2085"/>
                </a:lnTo>
                <a:lnTo>
                  <a:pt x="1551" y="2038"/>
                </a:lnTo>
                <a:lnTo>
                  <a:pt x="1502" y="1985"/>
                </a:lnTo>
                <a:lnTo>
                  <a:pt x="1471" y="1948"/>
                </a:lnTo>
                <a:close/>
                <a:moveTo>
                  <a:pt x="2226" y="1840"/>
                </a:moveTo>
                <a:lnTo>
                  <a:pt x="2210" y="1868"/>
                </a:lnTo>
                <a:lnTo>
                  <a:pt x="2179" y="1915"/>
                </a:lnTo>
                <a:lnTo>
                  <a:pt x="2160" y="1939"/>
                </a:lnTo>
                <a:lnTo>
                  <a:pt x="2153" y="1990"/>
                </a:lnTo>
                <a:lnTo>
                  <a:pt x="2138" y="2052"/>
                </a:lnTo>
                <a:lnTo>
                  <a:pt x="2137" y="2054"/>
                </a:lnTo>
                <a:lnTo>
                  <a:pt x="2157" y="2047"/>
                </a:lnTo>
                <a:lnTo>
                  <a:pt x="2206" y="2027"/>
                </a:lnTo>
                <a:lnTo>
                  <a:pt x="2250" y="2003"/>
                </a:lnTo>
                <a:lnTo>
                  <a:pt x="2276" y="1986"/>
                </a:lnTo>
                <a:lnTo>
                  <a:pt x="2275" y="1980"/>
                </a:lnTo>
                <a:lnTo>
                  <a:pt x="2264" y="1936"/>
                </a:lnTo>
                <a:lnTo>
                  <a:pt x="2245" y="1882"/>
                </a:lnTo>
                <a:lnTo>
                  <a:pt x="2226" y="1840"/>
                </a:lnTo>
                <a:close/>
                <a:moveTo>
                  <a:pt x="1372" y="1803"/>
                </a:moveTo>
                <a:lnTo>
                  <a:pt x="1367" y="1812"/>
                </a:lnTo>
                <a:lnTo>
                  <a:pt x="1348" y="1856"/>
                </a:lnTo>
                <a:lnTo>
                  <a:pt x="1332" y="1900"/>
                </a:lnTo>
                <a:lnTo>
                  <a:pt x="1320" y="1943"/>
                </a:lnTo>
                <a:lnTo>
                  <a:pt x="1313" y="1980"/>
                </a:lnTo>
                <a:lnTo>
                  <a:pt x="1349" y="2003"/>
                </a:lnTo>
                <a:lnTo>
                  <a:pt x="1393" y="2027"/>
                </a:lnTo>
                <a:lnTo>
                  <a:pt x="1441" y="2047"/>
                </a:lnTo>
                <a:lnTo>
                  <a:pt x="1461" y="2054"/>
                </a:lnTo>
                <a:lnTo>
                  <a:pt x="1461" y="2052"/>
                </a:lnTo>
                <a:lnTo>
                  <a:pt x="1447" y="1990"/>
                </a:lnTo>
                <a:lnTo>
                  <a:pt x="1436" y="1925"/>
                </a:lnTo>
                <a:lnTo>
                  <a:pt x="1433" y="1899"/>
                </a:lnTo>
                <a:lnTo>
                  <a:pt x="1416" y="1876"/>
                </a:lnTo>
                <a:lnTo>
                  <a:pt x="1381" y="1820"/>
                </a:lnTo>
                <a:lnTo>
                  <a:pt x="1372" y="1803"/>
                </a:lnTo>
                <a:close/>
                <a:moveTo>
                  <a:pt x="3245" y="1765"/>
                </a:moveTo>
                <a:lnTo>
                  <a:pt x="3248" y="1765"/>
                </a:lnTo>
                <a:lnTo>
                  <a:pt x="3253" y="1767"/>
                </a:lnTo>
                <a:lnTo>
                  <a:pt x="3256" y="1769"/>
                </a:lnTo>
                <a:lnTo>
                  <a:pt x="3258" y="1772"/>
                </a:lnTo>
                <a:lnTo>
                  <a:pt x="3260" y="1777"/>
                </a:lnTo>
                <a:lnTo>
                  <a:pt x="3260" y="1780"/>
                </a:lnTo>
                <a:lnTo>
                  <a:pt x="3259" y="1786"/>
                </a:lnTo>
                <a:lnTo>
                  <a:pt x="3257" y="1790"/>
                </a:lnTo>
                <a:lnTo>
                  <a:pt x="3254" y="1793"/>
                </a:lnTo>
                <a:lnTo>
                  <a:pt x="3249" y="1796"/>
                </a:lnTo>
                <a:lnTo>
                  <a:pt x="3245" y="1797"/>
                </a:lnTo>
                <a:lnTo>
                  <a:pt x="3015" y="1798"/>
                </a:lnTo>
                <a:lnTo>
                  <a:pt x="3014" y="1798"/>
                </a:lnTo>
                <a:lnTo>
                  <a:pt x="3010" y="1797"/>
                </a:lnTo>
                <a:lnTo>
                  <a:pt x="3005" y="1794"/>
                </a:lnTo>
                <a:lnTo>
                  <a:pt x="3002" y="1791"/>
                </a:lnTo>
                <a:lnTo>
                  <a:pt x="3000" y="1787"/>
                </a:lnTo>
                <a:lnTo>
                  <a:pt x="2999" y="1782"/>
                </a:lnTo>
                <a:lnTo>
                  <a:pt x="3000" y="1777"/>
                </a:lnTo>
                <a:lnTo>
                  <a:pt x="3002" y="1772"/>
                </a:lnTo>
                <a:lnTo>
                  <a:pt x="3005" y="1769"/>
                </a:lnTo>
                <a:lnTo>
                  <a:pt x="3010" y="1767"/>
                </a:lnTo>
                <a:lnTo>
                  <a:pt x="3014" y="1766"/>
                </a:lnTo>
                <a:lnTo>
                  <a:pt x="3245" y="1765"/>
                </a:lnTo>
                <a:close/>
                <a:moveTo>
                  <a:pt x="386" y="1757"/>
                </a:moveTo>
                <a:lnTo>
                  <a:pt x="387" y="1757"/>
                </a:lnTo>
                <a:lnTo>
                  <a:pt x="617" y="1759"/>
                </a:lnTo>
                <a:lnTo>
                  <a:pt x="622" y="1760"/>
                </a:lnTo>
                <a:lnTo>
                  <a:pt x="626" y="1763"/>
                </a:lnTo>
                <a:lnTo>
                  <a:pt x="629" y="1766"/>
                </a:lnTo>
                <a:lnTo>
                  <a:pt x="631" y="1770"/>
                </a:lnTo>
                <a:lnTo>
                  <a:pt x="633" y="1776"/>
                </a:lnTo>
                <a:lnTo>
                  <a:pt x="631" y="1780"/>
                </a:lnTo>
                <a:lnTo>
                  <a:pt x="629" y="1785"/>
                </a:lnTo>
                <a:lnTo>
                  <a:pt x="626" y="1788"/>
                </a:lnTo>
                <a:lnTo>
                  <a:pt x="622" y="1790"/>
                </a:lnTo>
                <a:lnTo>
                  <a:pt x="617" y="1791"/>
                </a:lnTo>
                <a:lnTo>
                  <a:pt x="617" y="1791"/>
                </a:lnTo>
                <a:lnTo>
                  <a:pt x="386" y="1788"/>
                </a:lnTo>
                <a:lnTo>
                  <a:pt x="382" y="1788"/>
                </a:lnTo>
                <a:lnTo>
                  <a:pt x="377" y="1786"/>
                </a:lnTo>
                <a:lnTo>
                  <a:pt x="374" y="1781"/>
                </a:lnTo>
                <a:lnTo>
                  <a:pt x="372" y="1778"/>
                </a:lnTo>
                <a:lnTo>
                  <a:pt x="371" y="1772"/>
                </a:lnTo>
                <a:lnTo>
                  <a:pt x="372" y="1768"/>
                </a:lnTo>
                <a:lnTo>
                  <a:pt x="374" y="1764"/>
                </a:lnTo>
                <a:lnTo>
                  <a:pt x="377" y="1760"/>
                </a:lnTo>
                <a:lnTo>
                  <a:pt x="382" y="1758"/>
                </a:lnTo>
                <a:lnTo>
                  <a:pt x="386" y="1757"/>
                </a:lnTo>
                <a:close/>
                <a:moveTo>
                  <a:pt x="2170" y="1739"/>
                </a:moveTo>
                <a:lnTo>
                  <a:pt x="2171" y="1789"/>
                </a:lnTo>
                <a:lnTo>
                  <a:pt x="2169" y="1858"/>
                </a:lnTo>
                <a:lnTo>
                  <a:pt x="2168" y="1876"/>
                </a:lnTo>
                <a:lnTo>
                  <a:pt x="2181" y="1855"/>
                </a:lnTo>
                <a:lnTo>
                  <a:pt x="2208" y="1810"/>
                </a:lnTo>
                <a:lnTo>
                  <a:pt x="2210" y="1808"/>
                </a:lnTo>
                <a:lnTo>
                  <a:pt x="2191" y="1772"/>
                </a:lnTo>
                <a:lnTo>
                  <a:pt x="2170" y="1739"/>
                </a:lnTo>
                <a:close/>
                <a:moveTo>
                  <a:pt x="1431" y="1702"/>
                </a:moveTo>
                <a:lnTo>
                  <a:pt x="1418" y="1722"/>
                </a:lnTo>
                <a:lnTo>
                  <a:pt x="1390" y="1767"/>
                </a:lnTo>
                <a:lnTo>
                  <a:pt x="1389" y="1770"/>
                </a:lnTo>
                <a:lnTo>
                  <a:pt x="1408" y="1804"/>
                </a:lnTo>
                <a:lnTo>
                  <a:pt x="1429" y="1837"/>
                </a:lnTo>
                <a:lnTo>
                  <a:pt x="1427" y="1789"/>
                </a:lnTo>
                <a:lnTo>
                  <a:pt x="1429" y="1720"/>
                </a:lnTo>
                <a:lnTo>
                  <a:pt x="1431" y="1702"/>
                </a:lnTo>
                <a:close/>
                <a:moveTo>
                  <a:pt x="2312" y="1618"/>
                </a:moveTo>
                <a:lnTo>
                  <a:pt x="2310" y="1633"/>
                </a:lnTo>
                <a:lnTo>
                  <a:pt x="2298" y="1679"/>
                </a:lnTo>
                <a:lnTo>
                  <a:pt x="2281" y="1725"/>
                </a:lnTo>
                <a:lnTo>
                  <a:pt x="2262" y="1772"/>
                </a:lnTo>
                <a:lnTo>
                  <a:pt x="2245" y="1807"/>
                </a:lnTo>
                <a:lnTo>
                  <a:pt x="2248" y="1814"/>
                </a:lnTo>
                <a:lnTo>
                  <a:pt x="2274" y="1871"/>
                </a:lnTo>
                <a:lnTo>
                  <a:pt x="2294" y="1928"/>
                </a:lnTo>
                <a:lnTo>
                  <a:pt x="2303" y="1966"/>
                </a:lnTo>
                <a:lnTo>
                  <a:pt x="2323" y="1951"/>
                </a:lnTo>
                <a:lnTo>
                  <a:pt x="2352" y="1921"/>
                </a:lnTo>
                <a:lnTo>
                  <a:pt x="2375" y="1890"/>
                </a:lnTo>
                <a:lnTo>
                  <a:pt x="2393" y="1857"/>
                </a:lnTo>
                <a:lnTo>
                  <a:pt x="2402" y="1823"/>
                </a:lnTo>
                <a:lnTo>
                  <a:pt x="2406" y="1789"/>
                </a:lnTo>
                <a:lnTo>
                  <a:pt x="2402" y="1754"/>
                </a:lnTo>
                <a:lnTo>
                  <a:pt x="2393" y="1720"/>
                </a:lnTo>
                <a:lnTo>
                  <a:pt x="2375" y="1688"/>
                </a:lnTo>
                <a:lnTo>
                  <a:pt x="2352" y="1656"/>
                </a:lnTo>
                <a:lnTo>
                  <a:pt x="2323" y="1627"/>
                </a:lnTo>
                <a:lnTo>
                  <a:pt x="2312" y="1618"/>
                </a:lnTo>
                <a:close/>
                <a:moveTo>
                  <a:pt x="1295" y="1611"/>
                </a:moveTo>
                <a:lnTo>
                  <a:pt x="1276" y="1627"/>
                </a:lnTo>
                <a:lnTo>
                  <a:pt x="1246" y="1656"/>
                </a:lnTo>
                <a:lnTo>
                  <a:pt x="1223" y="1688"/>
                </a:lnTo>
                <a:lnTo>
                  <a:pt x="1207" y="1720"/>
                </a:lnTo>
                <a:lnTo>
                  <a:pt x="1196" y="1754"/>
                </a:lnTo>
                <a:lnTo>
                  <a:pt x="1192" y="1789"/>
                </a:lnTo>
                <a:lnTo>
                  <a:pt x="1196" y="1823"/>
                </a:lnTo>
                <a:lnTo>
                  <a:pt x="1207" y="1857"/>
                </a:lnTo>
                <a:lnTo>
                  <a:pt x="1223" y="1890"/>
                </a:lnTo>
                <a:lnTo>
                  <a:pt x="1246" y="1921"/>
                </a:lnTo>
                <a:lnTo>
                  <a:pt x="1276" y="1951"/>
                </a:lnTo>
                <a:lnTo>
                  <a:pt x="1286" y="1959"/>
                </a:lnTo>
                <a:lnTo>
                  <a:pt x="1289" y="1944"/>
                </a:lnTo>
                <a:lnTo>
                  <a:pt x="1301" y="1899"/>
                </a:lnTo>
                <a:lnTo>
                  <a:pt x="1317" y="1852"/>
                </a:lnTo>
                <a:lnTo>
                  <a:pt x="1338" y="1804"/>
                </a:lnTo>
                <a:lnTo>
                  <a:pt x="1354" y="1771"/>
                </a:lnTo>
                <a:lnTo>
                  <a:pt x="1350" y="1763"/>
                </a:lnTo>
                <a:lnTo>
                  <a:pt x="1324" y="1706"/>
                </a:lnTo>
                <a:lnTo>
                  <a:pt x="1306" y="1650"/>
                </a:lnTo>
                <a:lnTo>
                  <a:pt x="1295" y="1611"/>
                </a:lnTo>
                <a:close/>
                <a:moveTo>
                  <a:pt x="3582" y="1592"/>
                </a:moveTo>
                <a:lnTo>
                  <a:pt x="3586" y="1592"/>
                </a:lnTo>
                <a:lnTo>
                  <a:pt x="3590" y="1594"/>
                </a:lnTo>
                <a:lnTo>
                  <a:pt x="3595" y="1596"/>
                </a:lnTo>
                <a:lnTo>
                  <a:pt x="3597" y="1601"/>
                </a:lnTo>
                <a:lnTo>
                  <a:pt x="3598" y="1605"/>
                </a:lnTo>
                <a:lnTo>
                  <a:pt x="3598" y="1611"/>
                </a:lnTo>
                <a:lnTo>
                  <a:pt x="3597" y="1615"/>
                </a:lnTo>
                <a:lnTo>
                  <a:pt x="3594" y="1618"/>
                </a:lnTo>
                <a:lnTo>
                  <a:pt x="3589" y="1622"/>
                </a:lnTo>
                <a:lnTo>
                  <a:pt x="3585" y="1623"/>
                </a:lnTo>
                <a:lnTo>
                  <a:pt x="3029" y="1687"/>
                </a:lnTo>
                <a:lnTo>
                  <a:pt x="3027" y="1687"/>
                </a:lnTo>
                <a:lnTo>
                  <a:pt x="3023" y="1687"/>
                </a:lnTo>
                <a:lnTo>
                  <a:pt x="3018" y="1684"/>
                </a:lnTo>
                <a:lnTo>
                  <a:pt x="3015" y="1681"/>
                </a:lnTo>
                <a:lnTo>
                  <a:pt x="3013" y="1678"/>
                </a:lnTo>
                <a:lnTo>
                  <a:pt x="3012" y="1673"/>
                </a:lnTo>
                <a:lnTo>
                  <a:pt x="3012" y="1668"/>
                </a:lnTo>
                <a:lnTo>
                  <a:pt x="3014" y="1664"/>
                </a:lnTo>
                <a:lnTo>
                  <a:pt x="3016" y="1660"/>
                </a:lnTo>
                <a:lnTo>
                  <a:pt x="3021" y="1657"/>
                </a:lnTo>
                <a:lnTo>
                  <a:pt x="3026" y="1656"/>
                </a:lnTo>
                <a:lnTo>
                  <a:pt x="3582" y="1592"/>
                </a:lnTo>
                <a:close/>
                <a:moveTo>
                  <a:pt x="13" y="1563"/>
                </a:moveTo>
                <a:lnTo>
                  <a:pt x="18" y="1563"/>
                </a:lnTo>
                <a:lnTo>
                  <a:pt x="572" y="1636"/>
                </a:lnTo>
                <a:lnTo>
                  <a:pt x="576" y="1637"/>
                </a:lnTo>
                <a:lnTo>
                  <a:pt x="580" y="1639"/>
                </a:lnTo>
                <a:lnTo>
                  <a:pt x="583" y="1643"/>
                </a:lnTo>
                <a:lnTo>
                  <a:pt x="585" y="1646"/>
                </a:lnTo>
                <a:lnTo>
                  <a:pt x="586" y="1649"/>
                </a:lnTo>
                <a:lnTo>
                  <a:pt x="586" y="1654"/>
                </a:lnTo>
                <a:lnTo>
                  <a:pt x="584" y="1658"/>
                </a:lnTo>
                <a:lnTo>
                  <a:pt x="582" y="1662"/>
                </a:lnTo>
                <a:lnTo>
                  <a:pt x="579" y="1665"/>
                </a:lnTo>
                <a:lnTo>
                  <a:pt x="575" y="1667"/>
                </a:lnTo>
                <a:lnTo>
                  <a:pt x="571" y="1668"/>
                </a:lnTo>
                <a:lnTo>
                  <a:pt x="569" y="1667"/>
                </a:lnTo>
                <a:lnTo>
                  <a:pt x="13" y="1594"/>
                </a:lnTo>
                <a:lnTo>
                  <a:pt x="10" y="1593"/>
                </a:lnTo>
                <a:lnTo>
                  <a:pt x="7" y="1591"/>
                </a:lnTo>
                <a:lnTo>
                  <a:pt x="3" y="1589"/>
                </a:lnTo>
                <a:lnTo>
                  <a:pt x="1" y="1585"/>
                </a:lnTo>
                <a:lnTo>
                  <a:pt x="0" y="1581"/>
                </a:lnTo>
                <a:lnTo>
                  <a:pt x="0" y="1577"/>
                </a:lnTo>
                <a:lnTo>
                  <a:pt x="1" y="1573"/>
                </a:lnTo>
                <a:lnTo>
                  <a:pt x="3" y="1569"/>
                </a:lnTo>
                <a:lnTo>
                  <a:pt x="7" y="1567"/>
                </a:lnTo>
                <a:lnTo>
                  <a:pt x="10" y="1565"/>
                </a:lnTo>
                <a:lnTo>
                  <a:pt x="13" y="1563"/>
                </a:lnTo>
                <a:close/>
                <a:moveTo>
                  <a:pt x="2137" y="1523"/>
                </a:moveTo>
                <a:lnTo>
                  <a:pt x="2138" y="1525"/>
                </a:lnTo>
                <a:lnTo>
                  <a:pt x="2153" y="1588"/>
                </a:lnTo>
                <a:lnTo>
                  <a:pt x="2163" y="1651"/>
                </a:lnTo>
                <a:lnTo>
                  <a:pt x="2166" y="1678"/>
                </a:lnTo>
                <a:lnTo>
                  <a:pt x="2182" y="1701"/>
                </a:lnTo>
                <a:lnTo>
                  <a:pt x="2219" y="1757"/>
                </a:lnTo>
                <a:lnTo>
                  <a:pt x="2228" y="1774"/>
                </a:lnTo>
                <a:lnTo>
                  <a:pt x="2231" y="1766"/>
                </a:lnTo>
                <a:lnTo>
                  <a:pt x="2251" y="1721"/>
                </a:lnTo>
                <a:lnTo>
                  <a:pt x="2267" y="1678"/>
                </a:lnTo>
                <a:lnTo>
                  <a:pt x="2278" y="1635"/>
                </a:lnTo>
                <a:lnTo>
                  <a:pt x="2286" y="1598"/>
                </a:lnTo>
                <a:lnTo>
                  <a:pt x="2250" y="1574"/>
                </a:lnTo>
                <a:lnTo>
                  <a:pt x="2206" y="1550"/>
                </a:lnTo>
                <a:lnTo>
                  <a:pt x="2157" y="1530"/>
                </a:lnTo>
                <a:lnTo>
                  <a:pt x="2137" y="1523"/>
                </a:lnTo>
                <a:close/>
                <a:moveTo>
                  <a:pt x="1461" y="1523"/>
                </a:moveTo>
                <a:lnTo>
                  <a:pt x="1441" y="1530"/>
                </a:lnTo>
                <a:lnTo>
                  <a:pt x="1393" y="1550"/>
                </a:lnTo>
                <a:lnTo>
                  <a:pt x="1349" y="1574"/>
                </a:lnTo>
                <a:lnTo>
                  <a:pt x="1323" y="1591"/>
                </a:lnTo>
                <a:lnTo>
                  <a:pt x="1323" y="1596"/>
                </a:lnTo>
                <a:lnTo>
                  <a:pt x="1335" y="1642"/>
                </a:lnTo>
                <a:lnTo>
                  <a:pt x="1354" y="1695"/>
                </a:lnTo>
                <a:lnTo>
                  <a:pt x="1373" y="1737"/>
                </a:lnTo>
                <a:lnTo>
                  <a:pt x="1388" y="1710"/>
                </a:lnTo>
                <a:lnTo>
                  <a:pt x="1420" y="1662"/>
                </a:lnTo>
                <a:lnTo>
                  <a:pt x="1438" y="1639"/>
                </a:lnTo>
                <a:lnTo>
                  <a:pt x="1447" y="1588"/>
                </a:lnTo>
                <a:lnTo>
                  <a:pt x="1461" y="1525"/>
                </a:lnTo>
                <a:lnTo>
                  <a:pt x="1461" y="1523"/>
                </a:lnTo>
                <a:close/>
                <a:moveTo>
                  <a:pt x="1572" y="1492"/>
                </a:moveTo>
                <a:lnTo>
                  <a:pt x="1549" y="1496"/>
                </a:lnTo>
                <a:lnTo>
                  <a:pt x="1497" y="1511"/>
                </a:lnTo>
                <a:lnTo>
                  <a:pt x="1488" y="1538"/>
                </a:lnTo>
                <a:lnTo>
                  <a:pt x="1477" y="1590"/>
                </a:lnTo>
                <a:lnTo>
                  <a:pt x="1494" y="1570"/>
                </a:lnTo>
                <a:lnTo>
                  <a:pt x="1536" y="1525"/>
                </a:lnTo>
                <a:lnTo>
                  <a:pt x="1572" y="1492"/>
                </a:lnTo>
                <a:close/>
                <a:moveTo>
                  <a:pt x="1988" y="1484"/>
                </a:moveTo>
                <a:lnTo>
                  <a:pt x="1998" y="1492"/>
                </a:lnTo>
                <a:lnTo>
                  <a:pt x="2048" y="1540"/>
                </a:lnTo>
                <a:lnTo>
                  <a:pt x="2098" y="1592"/>
                </a:lnTo>
                <a:lnTo>
                  <a:pt x="2127" y="1628"/>
                </a:lnTo>
                <a:lnTo>
                  <a:pt x="2123" y="1598"/>
                </a:lnTo>
                <a:lnTo>
                  <a:pt x="2110" y="1538"/>
                </a:lnTo>
                <a:lnTo>
                  <a:pt x="2102" y="1511"/>
                </a:lnTo>
                <a:lnTo>
                  <a:pt x="2049" y="1496"/>
                </a:lnTo>
                <a:lnTo>
                  <a:pt x="1991" y="1484"/>
                </a:lnTo>
                <a:lnTo>
                  <a:pt x="1988" y="1484"/>
                </a:lnTo>
                <a:close/>
                <a:moveTo>
                  <a:pt x="1800" y="1468"/>
                </a:moveTo>
                <a:lnTo>
                  <a:pt x="1734" y="1470"/>
                </a:lnTo>
                <a:lnTo>
                  <a:pt x="1670" y="1475"/>
                </a:lnTo>
                <a:lnTo>
                  <a:pt x="1632" y="1481"/>
                </a:lnTo>
                <a:lnTo>
                  <a:pt x="1606" y="1503"/>
                </a:lnTo>
                <a:lnTo>
                  <a:pt x="1559" y="1547"/>
                </a:lnTo>
                <a:lnTo>
                  <a:pt x="1518" y="1590"/>
                </a:lnTo>
                <a:lnTo>
                  <a:pt x="1482" y="1633"/>
                </a:lnTo>
                <a:lnTo>
                  <a:pt x="1467" y="1651"/>
                </a:lnTo>
                <a:lnTo>
                  <a:pt x="1466" y="1659"/>
                </a:lnTo>
                <a:lnTo>
                  <a:pt x="1460" y="1723"/>
                </a:lnTo>
                <a:lnTo>
                  <a:pt x="1459" y="1789"/>
                </a:lnTo>
                <a:lnTo>
                  <a:pt x="1460" y="1855"/>
                </a:lnTo>
                <a:lnTo>
                  <a:pt x="1463" y="1887"/>
                </a:lnTo>
                <a:lnTo>
                  <a:pt x="1482" y="1912"/>
                </a:lnTo>
                <a:lnTo>
                  <a:pt x="1525" y="1965"/>
                </a:lnTo>
                <a:lnTo>
                  <a:pt x="1573" y="2016"/>
                </a:lnTo>
                <a:lnTo>
                  <a:pt x="1621" y="2061"/>
                </a:lnTo>
                <a:lnTo>
                  <a:pt x="1670" y="2101"/>
                </a:lnTo>
                <a:lnTo>
                  <a:pt x="1734" y="2107"/>
                </a:lnTo>
                <a:lnTo>
                  <a:pt x="1800" y="2109"/>
                </a:lnTo>
                <a:lnTo>
                  <a:pt x="1866" y="2107"/>
                </a:lnTo>
                <a:lnTo>
                  <a:pt x="1929" y="2101"/>
                </a:lnTo>
                <a:lnTo>
                  <a:pt x="1967" y="2096"/>
                </a:lnTo>
                <a:lnTo>
                  <a:pt x="1993" y="2074"/>
                </a:lnTo>
                <a:lnTo>
                  <a:pt x="2041" y="2030"/>
                </a:lnTo>
                <a:lnTo>
                  <a:pt x="2081" y="1987"/>
                </a:lnTo>
                <a:lnTo>
                  <a:pt x="2118" y="1944"/>
                </a:lnTo>
                <a:lnTo>
                  <a:pt x="2132" y="1926"/>
                </a:lnTo>
                <a:lnTo>
                  <a:pt x="2133" y="1919"/>
                </a:lnTo>
                <a:lnTo>
                  <a:pt x="2138" y="1855"/>
                </a:lnTo>
                <a:lnTo>
                  <a:pt x="2141" y="1789"/>
                </a:lnTo>
                <a:lnTo>
                  <a:pt x="2138" y="1723"/>
                </a:lnTo>
                <a:lnTo>
                  <a:pt x="2135" y="1690"/>
                </a:lnTo>
                <a:lnTo>
                  <a:pt x="2118" y="1665"/>
                </a:lnTo>
                <a:lnTo>
                  <a:pt x="2074" y="1613"/>
                </a:lnTo>
                <a:lnTo>
                  <a:pt x="2026" y="1562"/>
                </a:lnTo>
                <a:lnTo>
                  <a:pt x="1978" y="1516"/>
                </a:lnTo>
                <a:lnTo>
                  <a:pt x="1928" y="1475"/>
                </a:lnTo>
                <a:lnTo>
                  <a:pt x="1866" y="1470"/>
                </a:lnTo>
                <a:lnTo>
                  <a:pt x="1800" y="1468"/>
                </a:lnTo>
                <a:close/>
                <a:moveTo>
                  <a:pt x="3207" y="1442"/>
                </a:moveTo>
                <a:lnTo>
                  <a:pt x="3215" y="1442"/>
                </a:lnTo>
                <a:lnTo>
                  <a:pt x="3222" y="1447"/>
                </a:lnTo>
                <a:lnTo>
                  <a:pt x="3226" y="1453"/>
                </a:lnTo>
                <a:lnTo>
                  <a:pt x="3225" y="1461"/>
                </a:lnTo>
                <a:lnTo>
                  <a:pt x="3222" y="1469"/>
                </a:lnTo>
                <a:lnTo>
                  <a:pt x="3214" y="1472"/>
                </a:lnTo>
                <a:lnTo>
                  <a:pt x="2990" y="1526"/>
                </a:lnTo>
                <a:lnTo>
                  <a:pt x="2987" y="1526"/>
                </a:lnTo>
                <a:lnTo>
                  <a:pt x="2982" y="1526"/>
                </a:lnTo>
                <a:lnTo>
                  <a:pt x="2979" y="1524"/>
                </a:lnTo>
                <a:lnTo>
                  <a:pt x="2976" y="1522"/>
                </a:lnTo>
                <a:lnTo>
                  <a:pt x="2973" y="1518"/>
                </a:lnTo>
                <a:lnTo>
                  <a:pt x="2971" y="1514"/>
                </a:lnTo>
                <a:lnTo>
                  <a:pt x="2971" y="1506"/>
                </a:lnTo>
                <a:lnTo>
                  <a:pt x="2976" y="1500"/>
                </a:lnTo>
                <a:lnTo>
                  <a:pt x="2983" y="1495"/>
                </a:lnTo>
                <a:lnTo>
                  <a:pt x="3207" y="1442"/>
                </a:lnTo>
                <a:close/>
                <a:moveTo>
                  <a:pt x="427" y="1434"/>
                </a:moveTo>
                <a:lnTo>
                  <a:pt x="650" y="1489"/>
                </a:lnTo>
                <a:lnTo>
                  <a:pt x="657" y="1493"/>
                </a:lnTo>
                <a:lnTo>
                  <a:pt x="661" y="1500"/>
                </a:lnTo>
                <a:lnTo>
                  <a:pt x="661" y="1507"/>
                </a:lnTo>
                <a:lnTo>
                  <a:pt x="660" y="1512"/>
                </a:lnTo>
                <a:lnTo>
                  <a:pt x="658" y="1515"/>
                </a:lnTo>
                <a:lnTo>
                  <a:pt x="655" y="1517"/>
                </a:lnTo>
                <a:lnTo>
                  <a:pt x="650" y="1518"/>
                </a:lnTo>
                <a:lnTo>
                  <a:pt x="647" y="1519"/>
                </a:lnTo>
                <a:lnTo>
                  <a:pt x="642" y="1519"/>
                </a:lnTo>
                <a:lnTo>
                  <a:pt x="419" y="1464"/>
                </a:lnTo>
                <a:lnTo>
                  <a:pt x="411" y="1460"/>
                </a:lnTo>
                <a:lnTo>
                  <a:pt x="408" y="1453"/>
                </a:lnTo>
                <a:lnTo>
                  <a:pt x="407" y="1446"/>
                </a:lnTo>
                <a:lnTo>
                  <a:pt x="411" y="1438"/>
                </a:lnTo>
                <a:lnTo>
                  <a:pt x="418" y="1434"/>
                </a:lnTo>
                <a:lnTo>
                  <a:pt x="427" y="1434"/>
                </a:lnTo>
                <a:close/>
                <a:moveTo>
                  <a:pt x="1782" y="1379"/>
                </a:moveTo>
                <a:lnTo>
                  <a:pt x="1757" y="1393"/>
                </a:lnTo>
                <a:lnTo>
                  <a:pt x="1705" y="1425"/>
                </a:lnTo>
                <a:lnTo>
                  <a:pt x="1681" y="1444"/>
                </a:lnTo>
                <a:lnTo>
                  <a:pt x="1730" y="1439"/>
                </a:lnTo>
                <a:lnTo>
                  <a:pt x="1800" y="1437"/>
                </a:lnTo>
                <a:lnTo>
                  <a:pt x="1869" y="1439"/>
                </a:lnTo>
                <a:lnTo>
                  <a:pt x="1881" y="1440"/>
                </a:lnTo>
                <a:lnTo>
                  <a:pt x="1876" y="1436"/>
                </a:lnTo>
                <a:lnTo>
                  <a:pt x="1824" y="1403"/>
                </a:lnTo>
                <a:lnTo>
                  <a:pt x="1782" y="1379"/>
                </a:lnTo>
                <a:close/>
                <a:moveTo>
                  <a:pt x="1591" y="1310"/>
                </a:moveTo>
                <a:lnTo>
                  <a:pt x="1571" y="1338"/>
                </a:lnTo>
                <a:lnTo>
                  <a:pt x="1547" y="1382"/>
                </a:lnTo>
                <a:lnTo>
                  <a:pt x="1525" y="1430"/>
                </a:lnTo>
                <a:lnTo>
                  <a:pt x="1507" y="1477"/>
                </a:lnTo>
                <a:lnTo>
                  <a:pt x="1536" y="1468"/>
                </a:lnTo>
                <a:lnTo>
                  <a:pt x="1598" y="1455"/>
                </a:lnTo>
                <a:lnTo>
                  <a:pt x="1618" y="1451"/>
                </a:lnTo>
                <a:lnTo>
                  <a:pt x="1637" y="1437"/>
                </a:lnTo>
                <a:lnTo>
                  <a:pt x="1689" y="1398"/>
                </a:lnTo>
                <a:lnTo>
                  <a:pt x="1742" y="1364"/>
                </a:lnTo>
                <a:lnTo>
                  <a:pt x="1748" y="1362"/>
                </a:lnTo>
                <a:lnTo>
                  <a:pt x="1720" y="1349"/>
                </a:lnTo>
                <a:lnTo>
                  <a:pt x="1669" y="1329"/>
                </a:lnTo>
                <a:lnTo>
                  <a:pt x="1619" y="1316"/>
                </a:lnTo>
                <a:lnTo>
                  <a:pt x="1591" y="1310"/>
                </a:lnTo>
                <a:close/>
                <a:moveTo>
                  <a:pt x="1525" y="1304"/>
                </a:moveTo>
                <a:lnTo>
                  <a:pt x="1487" y="1306"/>
                </a:lnTo>
                <a:lnTo>
                  <a:pt x="1453" y="1313"/>
                </a:lnTo>
                <a:lnTo>
                  <a:pt x="1422" y="1325"/>
                </a:lnTo>
                <a:lnTo>
                  <a:pt x="1394" y="1340"/>
                </a:lnTo>
                <a:lnTo>
                  <a:pt x="1371" y="1360"/>
                </a:lnTo>
                <a:lnTo>
                  <a:pt x="1351" y="1384"/>
                </a:lnTo>
                <a:lnTo>
                  <a:pt x="1334" y="1412"/>
                </a:lnTo>
                <a:lnTo>
                  <a:pt x="1323" y="1442"/>
                </a:lnTo>
                <a:lnTo>
                  <a:pt x="1317" y="1477"/>
                </a:lnTo>
                <a:lnTo>
                  <a:pt x="1315" y="1514"/>
                </a:lnTo>
                <a:lnTo>
                  <a:pt x="1317" y="1554"/>
                </a:lnTo>
                <a:lnTo>
                  <a:pt x="1318" y="1559"/>
                </a:lnTo>
                <a:lnTo>
                  <a:pt x="1326" y="1552"/>
                </a:lnTo>
                <a:lnTo>
                  <a:pt x="1372" y="1527"/>
                </a:lnTo>
                <a:lnTo>
                  <a:pt x="1422" y="1505"/>
                </a:lnTo>
                <a:lnTo>
                  <a:pt x="1472" y="1486"/>
                </a:lnTo>
                <a:lnTo>
                  <a:pt x="1478" y="1467"/>
                </a:lnTo>
                <a:lnTo>
                  <a:pt x="1499" y="1412"/>
                </a:lnTo>
                <a:lnTo>
                  <a:pt x="1524" y="1361"/>
                </a:lnTo>
                <a:lnTo>
                  <a:pt x="1550" y="1315"/>
                </a:lnTo>
                <a:lnTo>
                  <a:pt x="1557" y="1306"/>
                </a:lnTo>
                <a:lnTo>
                  <a:pt x="1525" y="1304"/>
                </a:lnTo>
                <a:close/>
                <a:moveTo>
                  <a:pt x="2002" y="1301"/>
                </a:moveTo>
                <a:lnTo>
                  <a:pt x="1960" y="1308"/>
                </a:lnTo>
                <a:lnTo>
                  <a:pt x="1911" y="1321"/>
                </a:lnTo>
                <a:lnTo>
                  <a:pt x="1859" y="1340"/>
                </a:lnTo>
                <a:lnTo>
                  <a:pt x="1814" y="1361"/>
                </a:lnTo>
                <a:lnTo>
                  <a:pt x="1838" y="1374"/>
                </a:lnTo>
                <a:lnTo>
                  <a:pt x="1892" y="1409"/>
                </a:lnTo>
                <a:lnTo>
                  <a:pt x="1942" y="1446"/>
                </a:lnTo>
                <a:lnTo>
                  <a:pt x="2001" y="1455"/>
                </a:lnTo>
                <a:lnTo>
                  <a:pt x="2063" y="1468"/>
                </a:lnTo>
                <a:lnTo>
                  <a:pt x="2091" y="1477"/>
                </a:lnTo>
                <a:lnTo>
                  <a:pt x="2075" y="1430"/>
                </a:lnTo>
                <a:lnTo>
                  <a:pt x="2053" y="1382"/>
                </a:lnTo>
                <a:lnTo>
                  <a:pt x="2027" y="1338"/>
                </a:lnTo>
                <a:lnTo>
                  <a:pt x="2002" y="1301"/>
                </a:lnTo>
                <a:close/>
                <a:moveTo>
                  <a:pt x="2056" y="1297"/>
                </a:moveTo>
                <a:lnTo>
                  <a:pt x="2036" y="1298"/>
                </a:lnTo>
                <a:lnTo>
                  <a:pt x="2048" y="1315"/>
                </a:lnTo>
                <a:lnTo>
                  <a:pt x="2076" y="1361"/>
                </a:lnTo>
                <a:lnTo>
                  <a:pt x="2100" y="1412"/>
                </a:lnTo>
                <a:lnTo>
                  <a:pt x="2121" y="1467"/>
                </a:lnTo>
                <a:lnTo>
                  <a:pt x="2126" y="1486"/>
                </a:lnTo>
                <a:lnTo>
                  <a:pt x="2176" y="1505"/>
                </a:lnTo>
                <a:lnTo>
                  <a:pt x="2226" y="1527"/>
                </a:lnTo>
                <a:lnTo>
                  <a:pt x="2273" y="1552"/>
                </a:lnTo>
                <a:lnTo>
                  <a:pt x="2290" y="1565"/>
                </a:lnTo>
                <a:lnTo>
                  <a:pt x="2291" y="1552"/>
                </a:lnTo>
                <a:lnTo>
                  <a:pt x="2291" y="1515"/>
                </a:lnTo>
                <a:lnTo>
                  <a:pt x="2287" y="1479"/>
                </a:lnTo>
                <a:lnTo>
                  <a:pt x="2279" y="1445"/>
                </a:lnTo>
                <a:lnTo>
                  <a:pt x="2266" y="1413"/>
                </a:lnTo>
                <a:lnTo>
                  <a:pt x="2250" y="1385"/>
                </a:lnTo>
                <a:lnTo>
                  <a:pt x="2229" y="1360"/>
                </a:lnTo>
                <a:lnTo>
                  <a:pt x="2207" y="1341"/>
                </a:lnTo>
                <a:lnTo>
                  <a:pt x="2181" y="1325"/>
                </a:lnTo>
                <a:lnTo>
                  <a:pt x="2154" y="1313"/>
                </a:lnTo>
                <a:lnTo>
                  <a:pt x="2124" y="1304"/>
                </a:lnTo>
                <a:lnTo>
                  <a:pt x="2091" y="1298"/>
                </a:lnTo>
                <a:lnTo>
                  <a:pt x="2056" y="1297"/>
                </a:lnTo>
                <a:close/>
                <a:moveTo>
                  <a:pt x="1800" y="1182"/>
                </a:moveTo>
                <a:lnTo>
                  <a:pt x="1762" y="1185"/>
                </a:lnTo>
                <a:lnTo>
                  <a:pt x="1726" y="1196"/>
                </a:lnTo>
                <a:lnTo>
                  <a:pt x="1692" y="1213"/>
                </a:lnTo>
                <a:lnTo>
                  <a:pt x="1659" y="1236"/>
                </a:lnTo>
                <a:lnTo>
                  <a:pt x="1627" y="1265"/>
                </a:lnTo>
                <a:lnTo>
                  <a:pt x="1612" y="1283"/>
                </a:lnTo>
                <a:lnTo>
                  <a:pt x="1624" y="1285"/>
                </a:lnTo>
                <a:lnTo>
                  <a:pt x="1676" y="1299"/>
                </a:lnTo>
                <a:lnTo>
                  <a:pt x="1730" y="1319"/>
                </a:lnTo>
                <a:lnTo>
                  <a:pt x="1781" y="1343"/>
                </a:lnTo>
                <a:lnTo>
                  <a:pt x="1796" y="1336"/>
                </a:lnTo>
                <a:lnTo>
                  <a:pt x="1850" y="1310"/>
                </a:lnTo>
                <a:lnTo>
                  <a:pt x="1903" y="1292"/>
                </a:lnTo>
                <a:lnTo>
                  <a:pt x="1956" y="1277"/>
                </a:lnTo>
                <a:lnTo>
                  <a:pt x="1979" y="1273"/>
                </a:lnTo>
                <a:lnTo>
                  <a:pt x="1971" y="1265"/>
                </a:lnTo>
                <a:lnTo>
                  <a:pt x="1940" y="1236"/>
                </a:lnTo>
                <a:lnTo>
                  <a:pt x="1907" y="1213"/>
                </a:lnTo>
                <a:lnTo>
                  <a:pt x="1872" y="1196"/>
                </a:lnTo>
                <a:lnTo>
                  <a:pt x="1836" y="1185"/>
                </a:lnTo>
                <a:lnTo>
                  <a:pt x="1800" y="1182"/>
                </a:lnTo>
                <a:close/>
                <a:moveTo>
                  <a:pt x="1800" y="1151"/>
                </a:moveTo>
                <a:lnTo>
                  <a:pt x="1840" y="1154"/>
                </a:lnTo>
                <a:lnTo>
                  <a:pt x="1879" y="1165"/>
                </a:lnTo>
                <a:lnTo>
                  <a:pt x="1917" y="1183"/>
                </a:lnTo>
                <a:lnTo>
                  <a:pt x="1953" y="1208"/>
                </a:lnTo>
                <a:lnTo>
                  <a:pt x="1987" y="1238"/>
                </a:lnTo>
                <a:lnTo>
                  <a:pt x="2014" y="1269"/>
                </a:lnTo>
                <a:lnTo>
                  <a:pt x="2056" y="1265"/>
                </a:lnTo>
                <a:lnTo>
                  <a:pt x="2096" y="1268"/>
                </a:lnTo>
                <a:lnTo>
                  <a:pt x="2132" y="1274"/>
                </a:lnTo>
                <a:lnTo>
                  <a:pt x="2166" y="1284"/>
                </a:lnTo>
                <a:lnTo>
                  <a:pt x="2197" y="1298"/>
                </a:lnTo>
                <a:lnTo>
                  <a:pt x="2225" y="1316"/>
                </a:lnTo>
                <a:lnTo>
                  <a:pt x="2251" y="1338"/>
                </a:lnTo>
                <a:lnTo>
                  <a:pt x="2274" y="1364"/>
                </a:lnTo>
                <a:lnTo>
                  <a:pt x="2292" y="1395"/>
                </a:lnTo>
                <a:lnTo>
                  <a:pt x="2307" y="1429"/>
                </a:lnTo>
                <a:lnTo>
                  <a:pt x="2316" y="1466"/>
                </a:lnTo>
                <a:lnTo>
                  <a:pt x="2321" y="1505"/>
                </a:lnTo>
                <a:lnTo>
                  <a:pt x="2321" y="1546"/>
                </a:lnTo>
                <a:lnTo>
                  <a:pt x="2318" y="1584"/>
                </a:lnTo>
                <a:lnTo>
                  <a:pt x="2350" y="1611"/>
                </a:lnTo>
                <a:lnTo>
                  <a:pt x="2380" y="1644"/>
                </a:lnTo>
                <a:lnTo>
                  <a:pt x="2405" y="1678"/>
                </a:lnTo>
                <a:lnTo>
                  <a:pt x="2422" y="1713"/>
                </a:lnTo>
                <a:lnTo>
                  <a:pt x="2433" y="1750"/>
                </a:lnTo>
                <a:lnTo>
                  <a:pt x="2438" y="1789"/>
                </a:lnTo>
                <a:lnTo>
                  <a:pt x="2433" y="1827"/>
                </a:lnTo>
                <a:lnTo>
                  <a:pt x="2422" y="1864"/>
                </a:lnTo>
                <a:lnTo>
                  <a:pt x="2405" y="1900"/>
                </a:lnTo>
                <a:lnTo>
                  <a:pt x="2380" y="1934"/>
                </a:lnTo>
                <a:lnTo>
                  <a:pt x="2350" y="1966"/>
                </a:lnTo>
                <a:lnTo>
                  <a:pt x="2314" y="1996"/>
                </a:lnTo>
                <a:lnTo>
                  <a:pt x="2310" y="1999"/>
                </a:lnTo>
                <a:lnTo>
                  <a:pt x="2312" y="2012"/>
                </a:lnTo>
                <a:lnTo>
                  <a:pt x="2316" y="2053"/>
                </a:lnTo>
                <a:lnTo>
                  <a:pt x="2314" y="2090"/>
                </a:lnTo>
                <a:lnTo>
                  <a:pt x="2310" y="2126"/>
                </a:lnTo>
                <a:lnTo>
                  <a:pt x="2300" y="2159"/>
                </a:lnTo>
                <a:lnTo>
                  <a:pt x="2288" y="2188"/>
                </a:lnTo>
                <a:lnTo>
                  <a:pt x="2272" y="2216"/>
                </a:lnTo>
                <a:lnTo>
                  <a:pt x="2251" y="2240"/>
                </a:lnTo>
                <a:lnTo>
                  <a:pt x="2228" y="2259"/>
                </a:lnTo>
                <a:lnTo>
                  <a:pt x="2202" y="2275"/>
                </a:lnTo>
                <a:lnTo>
                  <a:pt x="2174" y="2288"/>
                </a:lnTo>
                <a:lnTo>
                  <a:pt x="2143" y="2297"/>
                </a:lnTo>
                <a:lnTo>
                  <a:pt x="2110" y="2303"/>
                </a:lnTo>
                <a:lnTo>
                  <a:pt x="2075" y="2305"/>
                </a:lnTo>
                <a:lnTo>
                  <a:pt x="2025" y="2302"/>
                </a:lnTo>
                <a:lnTo>
                  <a:pt x="2021" y="2300"/>
                </a:lnTo>
                <a:lnTo>
                  <a:pt x="2020" y="2304"/>
                </a:lnTo>
                <a:lnTo>
                  <a:pt x="1987" y="2339"/>
                </a:lnTo>
                <a:lnTo>
                  <a:pt x="1953" y="2370"/>
                </a:lnTo>
                <a:lnTo>
                  <a:pt x="1917" y="2394"/>
                </a:lnTo>
                <a:lnTo>
                  <a:pt x="1879" y="2412"/>
                </a:lnTo>
                <a:lnTo>
                  <a:pt x="1840" y="2423"/>
                </a:lnTo>
                <a:lnTo>
                  <a:pt x="1800" y="2427"/>
                </a:lnTo>
                <a:lnTo>
                  <a:pt x="1759" y="2423"/>
                </a:lnTo>
                <a:lnTo>
                  <a:pt x="1719" y="2412"/>
                </a:lnTo>
                <a:lnTo>
                  <a:pt x="1682" y="2394"/>
                </a:lnTo>
                <a:lnTo>
                  <a:pt x="1646" y="2370"/>
                </a:lnTo>
                <a:lnTo>
                  <a:pt x="1612" y="2339"/>
                </a:lnTo>
                <a:lnTo>
                  <a:pt x="1585" y="2309"/>
                </a:lnTo>
                <a:lnTo>
                  <a:pt x="1542" y="2311"/>
                </a:lnTo>
                <a:lnTo>
                  <a:pt x="1504" y="2309"/>
                </a:lnTo>
                <a:lnTo>
                  <a:pt x="1467" y="2304"/>
                </a:lnTo>
                <a:lnTo>
                  <a:pt x="1433" y="2293"/>
                </a:lnTo>
                <a:lnTo>
                  <a:pt x="1401" y="2280"/>
                </a:lnTo>
                <a:lnTo>
                  <a:pt x="1374" y="2261"/>
                </a:lnTo>
                <a:lnTo>
                  <a:pt x="1349" y="2240"/>
                </a:lnTo>
                <a:lnTo>
                  <a:pt x="1326" y="2212"/>
                </a:lnTo>
                <a:lnTo>
                  <a:pt x="1307" y="2182"/>
                </a:lnTo>
                <a:lnTo>
                  <a:pt x="1293" y="2148"/>
                </a:lnTo>
                <a:lnTo>
                  <a:pt x="1283" y="2111"/>
                </a:lnTo>
                <a:lnTo>
                  <a:pt x="1278" y="2073"/>
                </a:lnTo>
                <a:lnTo>
                  <a:pt x="1277" y="2031"/>
                </a:lnTo>
                <a:lnTo>
                  <a:pt x="1280" y="1994"/>
                </a:lnTo>
                <a:lnTo>
                  <a:pt x="1249" y="1966"/>
                </a:lnTo>
                <a:lnTo>
                  <a:pt x="1218" y="1934"/>
                </a:lnTo>
                <a:lnTo>
                  <a:pt x="1194" y="1900"/>
                </a:lnTo>
                <a:lnTo>
                  <a:pt x="1176" y="1864"/>
                </a:lnTo>
                <a:lnTo>
                  <a:pt x="1165" y="1827"/>
                </a:lnTo>
                <a:lnTo>
                  <a:pt x="1162" y="1789"/>
                </a:lnTo>
                <a:lnTo>
                  <a:pt x="1165" y="1750"/>
                </a:lnTo>
                <a:lnTo>
                  <a:pt x="1176" y="1713"/>
                </a:lnTo>
                <a:lnTo>
                  <a:pt x="1194" y="1678"/>
                </a:lnTo>
                <a:lnTo>
                  <a:pt x="1218" y="1644"/>
                </a:lnTo>
                <a:lnTo>
                  <a:pt x="1249" y="1611"/>
                </a:lnTo>
                <a:lnTo>
                  <a:pt x="1285" y="1581"/>
                </a:lnTo>
                <a:lnTo>
                  <a:pt x="1289" y="1578"/>
                </a:lnTo>
                <a:lnTo>
                  <a:pt x="1287" y="1565"/>
                </a:lnTo>
                <a:lnTo>
                  <a:pt x="1284" y="1525"/>
                </a:lnTo>
                <a:lnTo>
                  <a:pt x="1285" y="1488"/>
                </a:lnTo>
                <a:lnTo>
                  <a:pt x="1289" y="1451"/>
                </a:lnTo>
                <a:lnTo>
                  <a:pt x="1298" y="1419"/>
                </a:lnTo>
                <a:lnTo>
                  <a:pt x="1311" y="1389"/>
                </a:lnTo>
                <a:lnTo>
                  <a:pt x="1328" y="1362"/>
                </a:lnTo>
                <a:lnTo>
                  <a:pt x="1349" y="1338"/>
                </a:lnTo>
                <a:lnTo>
                  <a:pt x="1371" y="1318"/>
                </a:lnTo>
                <a:lnTo>
                  <a:pt x="1397" y="1302"/>
                </a:lnTo>
                <a:lnTo>
                  <a:pt x="1425" y="1290"/>
                </a:lnTo>
                <a:lnTo>
                  <a:pt x="1456" y="1281"/>
                </a:lnTo>
                <a:lnTo>
                  <a:pt x="1489" y="1275"/>
                </a:lnTo>
                <a:lnTo>
                  <a:pt x="1525" y="1273"/>
                </a:lnTo>
                <a:lnTo>
                  <a:pt x="1573" y="1276"/>
                </a:lnTo>
                <a:lnTo>
                  <a:pt x="1577" y="1276"/>
                </a:lnTo>
                <a:lnTo>
                  <a:pt x="1580" y="1274"/>
                </a:lnTo>
                <a:lnTo>
                  <a:pt x="1612" y="1238"/>
                </a:lnTo>
                <a:lnTo>
                  <a:pt x="1646" y="1208"/>
                </a:lnTo>
                <a:lnTo>
                  <a:pt x="1682" y="1183"/>
                </a:lnTo>
                <a:lnTo>
                  <a:pt x="1719" y="1165"/>
                </a:lnTo>
                <a:lnTo>
                  <a:pt x="1759" y="1154"/>
                </a:lnTo>
                <a:lnTo>
                  <a:pt x="1800" y="1151"/>
                </a:lnTo>
                <a:close/>
                <a:moveTo>
                  <a:pt x="3078" y="1100"/>
                </a:moveTo>
                <a:lnTo>
                  <a:pt x="3086" y="1103"/>
                </a:lnTo>
                <a:lnTo>
                  <a:pt x="3091" y="1108"/>
                </a:lnTo>
                <a:lnTo>
                  <a:pt x="3092" y="1116"/>
                </a:lnTo>
                <a:lnTo>
                  <a:pt x="3090" y="1123"/>
                </a:lnTo>
                <a:lnTo>
                  <a:pt x="3084" y="1129"/>
                </a:lnTo>
                <a:lnTo>
                  <a:pt x="2881" y="1238"/>
                </a:lnTo>
                <a:lnTo>
                  <a:pt x="2878" y="1239"/>
                </a:lnTo>
                <a:lnTo>
                  <a:pt x="2873" y="1240"/>
                </a:lnTo>
                <a:lnTo>
                  <a:pt x="2869" y="1239"/>
                </a:lnTo>
                <a:lnTo>
                  <a:pt x="2866" y="1238"/>
                </a:lnTo>
                <a:lnTo>
                  <a:pt x="2862" y="1235"/>
                </a:lnTo>
                <a:lnTo>
                  <a:pt x="2860" y="1231"/>
                </a:lnTo>
                <a:lnTo>
                  <a:pt x="2858" y="1224"/>
                </a:lnTo>
                <a:lnTo>
                  <a:pt x="2860" y="1216"/>
                </a:lnTo>
                <a:lnTo>
                  <a:pt x="2866" y="1210"/>
                </a:lnTo>
                <a:lnTo>
                  <a:pt x="3069" y="1101"/>
                </a:lnTo>
                <a:lnTo>
                  <a:pt x="3078" y="1100"/>
                </a:lnTo>
                <a:close/>
                <a:moveTo>
                  <a:pt x="558" y="1093"/>
                </a:moveTo>
                <a:lnTo>
                  <a:pt x="565" y="1095"/>
                </a:lnTo>
                <a:lnTo>
                  <a:pt x="769" y="1205"/>
                </a:lnTo>
                <a:lnTo>
                  <a:pt x="774" y="1210"/>
                </a:lnTo>
                <a:lnTo>
                  <a:pt x="777" y="1218"/>
                </a:lnTo>
                <a:lnTo>
                  <a:pt x="774" y="1226"/>
                </a:lnTo>
                <a:lnTo>
                  <a:pt x="772" y="1229"/>
                </a:lnTo>
                <a:lnTo>
                  <a:pt x="769" y="1231"/>
                </a:lnTo>
                <a:lnTo>
                  <a:pt x="766" y="1233"/>
                </a:lnTo>
                <a:lnTo>
                  <a:pt x="761" y="1233"/>
                </a:lnTo>
                <a:lnTo>
                  <a:pt x="757" y="1233"/>
                </a:lnTo>
                <a:lnTo>
                  <a:pt x="754" y="1232"/>
                </a:lnTo>
                <a:lnTo>
                  <a:pt x="551" y="1122"/>
                </a:lnTo>
                <a:lnTo>
                  <a:pt x="545" y="1117"/>
                </a:lnTo>
                <a:lnTo>
                  <a:pt x="542" y="1109"/>
                </a:lnTo>
                <a:lnTo>
                  <a:pt x="545" y="1101"/>
                </a:lnTo>
                <a:lnTo>
                  <a:pt x="550" y="1095"/>
                </a:lnTo>
                <a:lnTo>
                  <a:pt x="558" y="1093"/>
                </a:lnTo>
                <a:close/>
                <a:moveTo>
                  <a:pt x="1800" y="994"/>
                </a:moveTo>
                <a:lnTo>
                  <a:pt x="1727" y="997"/>
                </a:lnTo>
                <a:lnTo>
                  <a:pt x="1657" y="1007"/>
                </a:lnTo>
                <a:lnTo>
                  <a:pt x="1631" y="1012"/>
                </a:lnTo>
                <a:lnTo>
                  <a:pt x="1631" y="1015"/>
                </a:lnTo>
                <a:lnTo>
                  <a:pt x="1628" y="1021"/>
                </a:lnTo>
                <a:lnTo>
                  <a:pt x="1620" y="1024"/>
                </a:lnTo>
                <a:lnTo>
                  <a:pt x="1617" y="1026"/>
                </a:lnTo>
                <a:lnTo>
                  <a:pt x="1613" y="1024"/>
                </a:lnTo>
                <a:lnTo>
                  <a:pt x="1609" y="1023"/>
                </a:lnTo>
                <a:lnTo>
                  <a:pt x="1606" y="1020"/>
                </a:lnTo>
                <a:lnTo>
                  <a:pt x="1604" y="1018"/>
                </a:lnTo>
                <a:lnTo>
                  <a:pt x="1588" y="1022"/>
                </a:lnTo>
                <a:lnTo>
                  <a:pt x="1522" y="1043"/>
                </a:lnTo>
                <a:lnTo>
                  <a:pt x="1459" y="1071"/>
                </a:lnTo>
                <a:lnTo>
                  <a:pt x="1398" y="1103"/>
                </a:lnTo>
                <a:lnTo>
                  <a:pt x="1341" y="1139"/>
                </a:lnTo>
                <a:lnTo>
                  <a:pt x="1290" y="1178"/>
                </a:lnTo>
                <a:lnTo>
                  <a:pt x="1291" y="1178"/>
                </a:lnTo>
                <a:lnTo>
                  <a:pt x="1290" y="1186"/>
                </a:lnTo>
                <a:lnTo>
                  <a:pt x="1286" y="1194"/>
                </a:lnTo>
                <a:lnTo>
                  <a:pt x="1283" y="1196"/>
                </a:lnTo>
                <a:lnTo>
                  <a:pt x="1279" y="1197"/>
                </a:lnTo>
                <a:lnTo>
                  <a:pt x="1276" y="1197"/>
                </a:lnTo>
                <a:lnTo>
                  <a:pt x="1272" y="1196"/>
                </a:lnTo>
                <a:lnTo>
                  <a:pt x="1271" y="1196"/>
                </a:lnTo>
                <a:lnTo>
                  <a:pt x="1238" y="1227"/>
                </a:lnTo>
                <a:lnTo>
                  <a:pt x="1191" y="1276"/>
                </a:lnTo>
                <a:lnTo>
                  <a:pt x="1150" y="1330"/>
                </a:lnTo>
                <a:lnTo>
                  <a:pt x="1113" y="1387"/>
                </a:lnTo>
                <a:lnTo>
                  <a:pt x="1081" y="1448"/>
                </a:lnTo>
                <a:lnTo>
                  <a:pt x="1066" y="1483"/>
                </a:lnTo>
                <a:lnTo>
                  <a:pt x="1069" y="1491"/>
                </a:lnTo>
                <a:lnTo>
                  <a:pt x="1068" y="1499"/>
                </a:lnTo>
                <a:lnTo>
                  <a:pt x="1066" y="1502"/>
                </a:lnTo>
                <a:lnTo>
                  <a:pt x="1064" y="1504"/>
                </a:lnTo>
                <a:lnTo>
                  <a:pt x="1060" y="1506"/>
                </a:lnTo>
                <a:lnTo>
                  <a:pt x="1057" y="1507"/>
                </a:lnTo>
                <a:lnTo>
                  <a:pt x="1056" y="1508"/>
                </a:lnTo>
                <a:lnTo>
                  <a:pt x="1054" y="1512"/>
                </a:lnTo>
                <a:lnTo>
                  <a:pt x="1033" y="1578"/>
                </a:lnTo>
                <a:lnTo>
                  <a:pt x="1018" y="1646"/>
                </a:lnTo>
                <a:lnTo>
                  <a:pt x="1008" y="1716"/>
                </a:lnTo>
                <a:lnTo>
                  <a:pt x="1004" y="1789"/>
                </a:lnTo>
                <a:lnTo>
                  <a:pt x="1008" y="1857"/>
                </a:lnTo>
                <a:lnTo>
                  <a:pt x="1009" y="1857"/>
                </a:lnTo>
                <a:lnTo>
                  <a:pt x="1012" y="1859"/>
                </a:lnTo>
                <a:lnTo>
                  <a:pt x="1014" y="1863"/>
                </a:lnTo>
                <a:lnTo>
                  <a:pt x="1016" y="1866"/>
                </a:lnTo>
                <a:lnTo>
                  <a:pt x="1018" y="1869"/>
                </a:lnTo>
                <a:lnTo>
                  <a:pt x="1018" y="1875"/>
                </a:lnTo>
                <a:lnTo>
                  <a:pt x="1015" y="1879"/>
                </a:lnTo>
                <a:lnTo>
                  <a:pt x="1012" y="1882"/>
                </a:lnTo>
                <a:lnTo>
                  <a:pt x="1011" y="1884"/>
                </a:lnTo>
                <a:lnTo>
                  <a:pt x="1018" y="1931"/>
                </a:lnTo>
                <a:lnTo>
                  <a:pt x="1033" y="2000"/>
                </a:lnTo>
                <a:lnTo>
                  <a:pt x="1054" y="2066"/>
                </a:lnTo>
                <a:lnTo>
                  <a:pt x="1081" y="2129"/>
                </a:lnTo>
                <a:lnTo>
                  <a:pt x="1113" y="2189"/>
                </a:lnTo>
                <a:lnTo>
                  <a:pt x="1130" y="2216"/>
                </a:lnTo>
                <a:lnTo>
                  <a:pt x="1131" y="2215"/>
                </a:lnTo>
                <a:lnTo>
                  <a:pt x="1139" y="2217"/>
                </a:lnTo>
                <a:lnTo>
                  <a:pt x="1145" y="2222"/>
                </a:lnTo>
                <a:lnTo>
                  <a:pt x="1147" y="2230"/>
                </a:lnTo>
                <a:lnTo>
                  <a:pt x="1146" y="2238"/>
                </a:lnTo>
                <a:lnTo>
                  <a:pt x="1145" y="2239"/>
                </a:lnTo>
                <a:lnTo>
                  <a:pt x="1150" y="2247"/>
                </a:lnTo>
                <a:lnTo>
                  <a:pt x="1191" y="2300"/>
                </a:lnTo>
                <a:lnTo>
                  <a:pt x="1238" y="2351"/>
                </a:lnTo>
                <a:lnTo>
                  <a:pt x="1287" y="2396"/>
                </a:lnTo>
                <a:lnTo>
                  <a:pt x="1341" y="2438"/>
                </a:lnTo>
                <a:lnTo>
                  <a:pt x="1398" y="2475"/>
                </a:lnTo>
                <a:lnTo>
                  <a:pt x="1404" y="2478"/>
                </a:lnTo>
                <a:lnTo>
                  <a:pt x="1407" y="2474"/>
                </a:lnTo>
                <a:lnTo>
                  <a:pt x="1415" y="2472"/>
                </a:lnTo>
                <a:lnTo>
                  <a:pt x="1422" y="2474"/>
                </a:lnTo>
                <a:lnTo>
                  <a:pt x="1428" y="2480"/>
                </a:lnTo>
                <a:lnTo>
                  <a:pt x="1430" y="2487"/>
                </a:lnTo>
                <a:lnTo>
                  <a:pt x="1430" y="2492"/>
                </a:lnTo>
                <a:lnTo>
                  <a:pt x="1459" y="2507"/>
                </a:lnTo>
                <a:lnTo>
                  <a:pt x="1522" y="2534"/>
                </a:lnTo>
                <a:lnTo>
                  <a:pt x="1588" y="2556"/>
                </a:lnTo>
                <a:lnTo>
                  <a:pt x="1657" y="2571"/>
                </a:lnTo>
                <a:lnTo>
                  <a:pt x="1727" y="2580"/>
                </a:lnTo>
                <a:lnTo>
                  <a:pt x="1769" y="2582"/>
                </a:lnTo>
                <a:lnTo>
                  <a:pt x="1770" y="2580"/>
                </a:lnTo>
                <a:lnTo>
                  <a:pt x="1772" y="2575"/>
                </a:lnTo>
                <a:lnTo>
                  <a:pt x="1775" y="2572"/>
                </a:lnTo>
                <a:lnTo>
                  <a:pt x="1780" y="2570"/>
                </a:lnTo>
                <a:lnTo>
                  <a:pt x="1784" y="2569"/>
                </a:lnTo>
                <a:lnTo>
                  <a:pt x="1785" y="2569"/>
                </a:lnTo>
                <a:lnTo>
                  <a:pt x="1790" y="2570"/>
                </a:lnTo>
                <a:lnTo>
                  <a:pt x="1794" y="2572"/>
                </a:lnTo>
                <a:lnTo>
                  <a:pt x="1797" y="2575"/>
                </a:lnTo>
                <a:lnTo>
                  <a:pt x="1800" y="2580"/>
                </a:lnTo>
                <a:lnTo>
                  <a:pt x="1800" y="2583"/>
                </a:lnTo>
                <a:lnTo>
                  <a:pt x="1871" y="2580"/>
                </a:lnTo>
                <a:lnTo>
                  <a:pt x="1943" y="2571"/>
                </a:lnTo>
                <a:lnTo>
                  <a:pt x="2011" y="2556"/>
                </a:lnTo>
                <a:lnTo>
                  <a:pt x="2077" y="2534"/>
                </a:lnTo>
                <a:lnTo>
                  <a:pt x="2140" y="2507"/>
                </a:lnTo>
                <a:lnTo>
                  <a:pt x="2143" y="2505"/>
                </a:lnTo>
                <a:lnTo>
                  <a:pt x="2143" y="2505"/>
                </a:lnTo>
                <a:lnTo>
                  <a:pt x="2142" y="2497"/>
                </a:lnTo>
                <a:lnTo>
                  <a:pt x="2144" y="2490"/>
                </a:lnTo>
                <a:lnTo>
                  <a:pt x="2149" y="2484"/>
                </a:lnTo>
                <a:lnTo>
                  <a:pt x="2158" y="2482"/>
                </a:lnTo>
                <a:lnTo>
                  <a:pt x="2165" y="2484"/>
                </a:lnTo>
                <a:lnTo>
                  <a:pt x="2170" y="2491"/>
                </a:lnTo>
                <a:lnTo>
                  <a:pt x="2200" y="2475"/>
                </a:lnTo>
                <a:lnTo>
                  <a:pt x="2257" y="2438"/>
                </a:lnTo>
                <a:lnTo>
                  <a:pt x="2311" y="2396"/>
                </a:lnTo>
                <a:lnTo>
                  <a:pt x="2362" y="2351"/>
                </a:lnTo>
                <a:lnTo>
                  <a:pt x="2407" y="2300"/>
                </a:lnTo>
                <a:lnTo>
                  <a:pt x="2438" y="2261"/>
                </a:lnTo>
                <a:lnTo>
                  <a:pt x="2438" y="2261"/>
                </a:lnTo>
                <a:lnTo>
                  <a:pt x="2432" y="2254"/>
                </a:lnTo>
                <a:lnTo>
                  <a:pt x="2431" y="2247"/>
                </a:lnTo>
                <a:lnTo>
                  <a:pt x="2433" y="2239"/>
                </a:lnTo>
                <a:lnTo>
                  <a:pt x="2440" y="2233"/>
                </a:lnTo>
                <a:lnTo>
                  <a:pt x="2448" y="2232"/>
                </a:lnTo>
                <a:lnTo>
                  <a:pt x="2455" y="2236"/>
                </a:lnTo>
                <a:lnTo>
                  <a:pt x="2456" y="2236"/>
                </a:lnTo>
                <a:lnTo>
                  <a:pt x="2486" y="2189"/>
                </a:lnTo>
                <a:lnTo>
                  <a:pt x="2518" y="2129"/>
                </a:lnTo>
                <a:lnTo>
                  <a:pt x="2544" y="2066"/>
                </a:lnTo>
                <a:lnTo>
                  <a:pt x="2566" y="2000"/>
                </a:lnTo>
                <a:lnTo>
                  <a:pt x="2582" y="1931"/>
                </a:lnTo>
                <a:lnTo>
                  <a:pt x="2585" y="1908"/>
                </a:lnTo>
                <a:lnTo>
                  <a:pt x="2584" y="1908"/>
                </a:lnTo>
                <a:lnTo>
                  <a:pt x="2580" y="1907"/>
                </a:lnTo>
                <a:lnTo>
                  <a:pt x="2575" y="1903"/>
                </a:lnTo>
                <a:lnTo>
                  <a:pt x="2572" y="1900"/>
                </a:lnTo>
                <a:lnTo>
                  <a:pt x="2571" y="1895"/>
                </a:lnTo>
                <a:lnTo>
                  <a:pt x="2571" y="1890"/>
                </a:lnTo>
                <a:lnTo>
                  <a:pt x="2572" y="1886"/>
                </a:lnTo>
                <a:lnTo>
                  <a:pt x="2573" y="1882"/>
                </a:lnTo>
                <a:lnTo>
                  <a:pt x="2576" y="1880"/>
                </a:lnTo>
                <a:lnTo>
                  <a:pt x="2580" y="1878"/>
                </a:lnTo>
                <a:lnTo>
                  <a:pt x="2584" y="1877"/>
                </a:lnTo>
                <a:lnTo>
                  <a:pt x="2588" y="1877"/>
                </a:lnTo>
                <a:lnTo>
                  <a:pt x="2589" y="1877"/>
                </a:lnTo>
                <a:lnTo>
                  <a:pt x="2592" y="1860"/>
                </a:lnTo>
                <a:lnTo>
                  <a:pt x="2595" y="1789"/>
                </a:lnTo>
                <a:lnTo>
                  <a:pt x="2592" y="1716"/>
                </a:lnTo>
                <a:lnTo>
                  <a:pt x="2582" y="1646"/>
                </a:lnTo>
                <a:lnTo>
                  <a:pt x="2566" y="1578"/>
                </a:lnTo>
                <a:lnTo>
                  <a:pt x="2550" y="1527"/>
                </a:lnTo>
                <a:lnTo>
                  <a:pt x="2550" y="1527"/>
                </a:lnTo>
                <a:lnTo>
                  <a:pt x="2547" y="1527"/>
                </a:lnTo>
                <a:lnTo>
                  <a:pt x="2544" y="1528"/>
                </a:lnTo>
                <a:lnTo>
                  <a:pt x="2540" y="1527"/>
                </a:lnTo>
                <a:lnTo>
                  <a:pt x="2537" y="1526"/>
                </a:lnTo>
                <a:lnTo>
                  <a:pt x="2533" y="1524"/>
                </a:lnTo>
                <a:lnTo>
                  <a:pt x="2531" y="1521"/>
                </a:lnTo>
                <a:lnTo>
                  <a:pt x="2529" y="1517"/>
                </a:lnTo>
                <a:lnTo>
                  <a:pt x="2529" y="1510"/>
                </a:lnTo>
                <a:lnTo>
                  <a:pt x="2532" y="1502"/>
                </a:lnTo>
                <a:lnTo>
                  <a:pt x="2539" y="1497"/>
                </a:lnTo>
                <a:lnTo>
                  <a:pt x="2539" y="1497"/>
                </a:lnTo>
                <a:lnTo>
                  <a:pt x="2518" y="1448"/>
                </a:lnTo>
                <a:lnTo>
                  <a:pt x="2486" y="1387"/>
                </a:lnTo>
                <a:lnTo>
                  <a:pt x="2449" y="1330"/>
                </a:lnTo>
                <a:lnTo>
                  <a:pt x="2407" y="1276"/>
                </a:lnTo>
                <a:lnTo>
                  <a:pt x="2362" y="1227"/>
                </a:lnTo>
                <a:lnTo>
                  <a:pt x="2340" y="1207"/>
                </a:lnTo>
                <a:lnTo>
                  <a:pt x="2339" y="1209"/>
                </a:lnTo>
                <a:lnTo>
                  <a:pt x="2334" y="1210"/>
                </a:lnTo>
                <a:lnTo>
                  <a:pt x="2330" y="1211"/>
                </a:lnTo>
                <a:lnTo>
                  <a:pt x="2327" y="1210"/>
                </a:lnTo>
                <a:lnTo>
                  <a:pt x="2323" y="1209"/>
                </a:lnTo>
                <a:lnTo>
                  <a:pt x="2320" y="1207"/>
                </a:lnTo>
                <a:lnTo>
                  <a:pt x="2316" y="1200"/>
                </a:lnTo>
                <a:lnTo>
                  <a:pt x="2314" y="1192"/>
                </a:lnTo>
                <a:lnTo>
                  <a:pt x="2318" y="1186"/>
                </a:lnTo>
                <a:lnTo>
                  <a:pt x="2311" y="1181"/>
                </a:lnTo>
                <a:lnTo>
                  <a:pt x="2257" y="1139"/>
                </a:lnTo>
                <a:lnTo>
                  <a:pt x="2200" y="1103"/>
                </a:lnTo>
                <a:lnTo>
                  <a:pt x="2140" y="1071"/>
                </a:lnTo>
                <a:lnTo>
                  <a:pt x="2077" y="1043"/>
                </a:lnTo>
                <a:lnTo>
                  <a:pt x="2011" y="1022"/>
                </a:lnTo>
                <a:lnTo>
                  <a:pt x="2008" y="1021"/>
                </a:lnTo>
                <a:lnTo>
                  <a:pt x="2008" y="1022"/>
                </a:lnTo>
                <a:lnTo>
                  <a:pt x="2004" y="1026"/>
                </a:lnTo>
                <a:lnTo>
                  <a:pt x="2001" y="1028"/>
                </a:lnTo>
                <a:lnTo>
                  <a:pt x="1998" y="1030"/>
                </a:lnTo>
                <a:lnTo>
                  <a:pt x="1993" y="1030"/>
                </a:lnTo>
                <a:lnTo>
                  <a:pt x="1990" y="1030"/>
                </a:lnTo>
                <a:lnTo>
                  <a:pt x="1982" y="1026"/>
                </a:lnTo>
                <a:lnTo>
                  <a:pt x="1979" y="1019"/>
                </a:lnTo>
                <a:lnTo>
                  <a:pt x="1979" y="1015"/>
                </a:lnTo>
                <a:lnTo>
                  <a:pt x="1943" y="1007"/>
                </a:lnTo>
                <a:lnTo>
                  <a:pt x="1871" y="997"/>
                </a:lnTo>
                <a:lnTo>
                  <a:pt x="1800" y="994"/>
                </a:lnTo>
                <a:close/>
                <a:moveTo>
                  <a:pt x="2893" y="832"/>
                </a:moveTo>
                <a:lnTo>
                  <a:pt x="2902" y="833"/>
                </a:lnTo>
                <a:lnTo>
                  <a:pt x="2908" y="837"/>
                </a:lnTo>
                <a:lnTo>
                  <a:pt x="2912" y="844"/>
                </a:lnTo>
                <a:lnTo>
                  <a:pt x="2912" y="852"/>
                </a:lnTo>
                <a:lnTo>
                  <a:pt x="2906" y="859"/>
                </a:lnTo>
                <a:lnTo>
                  <a:pt x="2734" y="1010"/>
                </a:lnTo>
                <a:lnTo>
                  <a:pt x="2730" y="1012"/>
                </a:lnTo>
                <a:lnTo>
                  <a:pt x="2726" y="1015"/>
                </a:lnTo>
                <a:lnTo>
                  <a:pt x="2723" y="1015"/>
                </a:lnTo>
                <a:lnTo>
                  <a:pt x="2718" y="1013"/>
                </a:lnTo>
                <a:lnTo>
                  <a:pt x="2715" y="1012"/>
                </a:lnTo>
                <a:lnTo>
                  <a:pt x="2710" y="1009"/>
                </a:lnTo>
                <a:lnTo>
                  <a:pt x="2707" y="1001"/>
                </a:lnTo>
                <a:lnTo>
                  <a:pt x="2708" y="994"/>
                </a:lnTo>
                <a:lnTo>
                  <a:pt x="2713" y="987"/>
                </a:lnTo>
                <a:lnTo>
                  <a:pt x="2886" y="835"/>
                </a:lnTo>
                <a:lnTo>
                  <a:pt x="2893" y="832"/>
                </a:lnTo>
                <a:close/>
                <a:moveTo>
                  <a:pt x="744" y="825"/>
                </a:moveTo>
                <a:lnTo>
                  <a:pt x="750" y="830"/>
                </a:lnTo>
                <a:lnTo>
                  <a:pt x="923" y="982"/>
                </a:lnTo>
                <a:lnTo>
                  <a:pt x="927" y="989"/>
                </a:lnTo>
                <a:lnTo>
                  <a:pt x="928" y="997"/>
                </a:lnTo>
                <a:lnTo>
                  <a:pt x="925" y="1004"/>
                </a:lnTo>
                <a:lnTo>
                  <a:pt x="922" y="1007"/>
                </a:lnTo>
                <a:lnTo>
                  <a:pt x="917" y="1009"/>
                </a:lnTo>
                <a:lnTo>
                  <a:pt x="913" y="1009"/>
                </a:lnTo>
                <a:lnTo>
                  <a:pt x="910" y="1009"/>
                </a:lnTo>
                <a:lnTo>
                  <a:pt x="906" y="1008"/>
                </a:lnTo>
                <a:lnTo>
                  <a:pt x="903" y="1006"/>
                </a:lnTo>
                <a:lnTo>
                  <a:pt x="730" y="853"/>
                </a:lnTo>
                <a:lnTo>
                  <a:pt x="725" y="846"/>
                </a:lnTo>
                <a:lnTo>
                  <a:pt x="725" y="839"/>
                </a:lnTo>
                <a:lnTo>
                  <a:pt x="728" y="831"/>
                </a:lnTo>
                <a:lnTo>
                  <a:pt x="736" y="826"/>
                </a:lnTo>
                <a:lnTo>
                  <a:pt x="744" y="825"/>
                </a:lnTo>
                <a:close/>
                <a:moveTo>
                  <a:pt x="3281" y="785"/>
                </a:moveTo>
                <a:lnTo>
                  <a:pt x="3289" y="786"/>
                </a:lnTo>
                <a:lnTo>
                  <a:pt x="3296" y="791"/>
                </a:lnTo>
                <a:lnTo>
                  <a:pt x="3298" y="799"/>
                </a:lnTo>
                <a:lnTo>
                  <a:pt x="3297" y="807"/>
                </a:lnTo>
                <a:lnTo>
                  <a:pt x="3291" y="813"/>
                </a:lnTo>
                <a:lnTo>
                  <a:pt x="2829" y="1129"/>
                </a:lnTo>
                <a:lnTo>
                  <a:pt x="2825" y="1130"/>
                </a:lnTo>
                <a:lnTo>
                  <a:pt x="2820" y="1131"/>
                </a:lnTo>
                <a:lnTo>
                  <a:pt x="2817" y="1131"/>
                </a:lnTo>
                <a:lnTo>
                  <a:pt x="2813" y="1129"/>
                </a:lnTo>
                <a:lnTo>
                  <a:pt x="2811" y="1127"/>
                </a:lnTo>
                <a:lnTo>
                  <a:pt x="2807" y="1125"/>
                </a:lnTo>
                <a:lnTo>
                  <a:pt x="2805" y="1117"/>
                </a:lnTo>
                <a:lnTo>
                  <a:pt x="2806" y="1109"/>
                </a:lnTo>
                <a:lnTo>
                  <a:pt x="2812" y="1103"/>
                </a:lnTo>
                <a:lnTo>
                  <a:pt x="3274" y="787"/>
                </a:lnTo>
                <a:lnTo>
                  <a:pt x="3281" y="785"/>
                </a:lnTo>
                <a:close/>
                <a:moveTo>
                  <a:pt x="330" y="762"/>
                </a:moveTo>
                <a:lnTo>
                  <a:pt x="338" y="764"/>
                </a:lnTo>
                <a:lnTo>
                  <a:pt x="795" y="1086"/>
                </a:lnTo>
                <a:lnTo>
                  <a:pt x="801" y="1093"/>
                </a:lnTo>
                <a:lnTo>
                  <a:pt x="802" y="1100"/>
                </a:lnTo>
                <a:lnTo>
                  <a:pt x="799" y="1108"/>
                </a:lnTo>
                <a:lnTo>
                  <a:pt x="796" y="1111"/>
                </a:lnTo>
                <a:lnTo>
                  <a:pt x="793" y="1114"/>
                </a:lnTo>
                <a:lnTo>
                  <a:pt x="790" y="1115"/>
                </a:lnTo>
                <a:lnTo>
                  <a:pt x="787" y="1115"/>
                </a:lnTo>
                <a:lnTo>
                  <a:pt x="782" y="1115"/>
                </a:lnTo>
                <a:lnTo>
                  <a:pt x="778" y="1112"/>
                </a:lnTo>
                <a:lnTo>
                  <a:pt x="320" y="789"/>
                </a:lnTo>
                <a:lnTo>
                  <a:pt x="315" y="784"/>
                </a:lnTo>
                <a:lnTo>
                  <a:pt x="314" y="776"/>
                </a:lnTo>
                <a:lnTo>
                  <a:pt x="317" y="768"/>
                </a:lnTo>
                <a:lnTo>
                  <a:pt x="322" y="763"/>
                </a:lnTo>
                <a:lnTo>
                  <a:pt x="330" y="762"/>
                </a:lnTo>
                <a:close/>
                <a:moveTo>
                  <a:pt x="2619" y="590"/>
                </a:moveTo>
                <a:lnTo>
                  <a:pt x="2627" y="592"/>
                </a:lnTo>
                <a:lnTo>
                  <a:pt x="2632" y="599"/>
                </a:lnTo>
                <a:lnTo>
                  <a:pt x="2635" y="606"/>
                </a:lnTo>
                <a:lnTo>
                  <a:pt x="2631" y="614"/>
                </a:lnTo>
                <a:lnTo>
                  <a:pt x="2501" y="804"/>
                </a:lnTo>
                <a:lnTo>
                  <a:pt x="2499" y="808"/>
                </a:lnTo>
                <a:lnTo>
                  <a:pt x="2496" y="810"/>
                </a:lnTo>
                <a:lnTo>
                  <a:pt x="2493" y="811"/>
                </a:lnTo>
                <a:lnTo>
                  <a:pt x="2489" y="811"/>
                </a:lnTo>
                <a:lnTo>
                  <a:pt x="2486" y="811"/>
                </a:lnTo>
                <a:lnTo>
                  <a:pt x="2483" y="810"/>
                </a:lnTo>
                <a:lnTo>
                  <a:pt x="2481" y="809"/>
                </a:lnTo>
                <a:lnTo>
                  <a:pt x="2475" y="802"/>
                </a:lnTo>
                <a:lnTo>
                  <a:pt x="2474" y="795"/>
                </a:lnTo>
                <a:lnTo>
                  <a:pt x="2476" y="787"/>
                </a:lnTo>
                <a:lnTo>
                  <a:pt x="2606" y="597"/>
                </a:lnTo>
                <a:lnTo>
                  <a:pt x="2611" y="591"/>
                </a:lnTo>
                <a:lnTo>
                  <a:pt x="2619" y="590"/>
                </a:lnTo>
                <a:close/>
                <a:moveTo>
                  <a:pt x="1019" y="586"/>
                </a:moveTo>
                <a:lnTo>
                  <a:pt x="1026" y="587"/>
                </a:lnTo>
                <a:lnTo>
                  <a:pt x="1033" y="592"/>
                </a:lnTo>
                <a:lnTo>
                  <a:pt x="1161" y="784"/>
                </a:lnTo>
                <a:lnTo>
                  <a:pt x="1164" y="791"/>
                </a:lnTo>
                <a:lnTo>
                  <a:pt x="1162" y="799"/>
                </a:lnTo>
                <a:lnTo>
                  <a:pt x="1156" y="804"/>
                </a:lnTo>
                <a:lnTo>
                  <a:pt x="1153" y="807"/>
                </a:lnTo>
                <a:lnTo>
                  <a:pt x="1148" y="808"/>
                </a:lnTo>
                <a:lnTo>
                  <a:pt x="1144" y="808"/>
                </a:lnTo>
                <a:lnTo>
                  <a:pt x="1141" y="806"/>
                </a:lnTo>
                <a:lnTo>
                  <a:pt x="1137" y="803"/>
                </a:lnTo>
                <a:lnTo>
                  <a:pt x="1135" y="801"/>
                </a:lnTo>
                <a:lnTo>
                  <a:pt x="1007" y="610"/>
                </a:lnTo>
                <a:lnTo>
                  <a:pt x="1004" y="602"/>
                </a:lnTo>
                <a:lnTo>
                  <a:pt x="1005" y="594"/>
                </a:lnTo>
                <a:lnTo>
                  <a:pt x="1011" y="588"/>
                </a:lnTo>
                <a:lnTo>
                  <a:pt x="1019" y="586"/>
                </a:lnTo>
                <a:close/>
                <a:moveTo>
                  <a:pt x="2332" y="438"/>
                </a:moveTo>
                <a:lnTo>
                  <a:pt x="2340" y="439"/>
                </a:lnTo>
                <a:lnTo>
                  <a:pt x="2346" y="444"/>
                </a:lnTo>
                <a:lnTo>
                  <a:pt x="2350" y="451"/>
                </a:lnTo>
                <a:lnTo>
                  <a:pt x="2350" y="459"/>
                </a:lnTo>
                <a:lnTo>
                  <a:pt x="2266" y="675"/>
                </a:lnTo>
                <a:lnTo>
                  <a:pt x="2264" y="678"/>
                </a:lnTo>
                <a:lnTo>
                  <a:pt x="2262" y="680"/>
                </a:lnTo>
                <a:lnTo>
                  <a:pt x="2258" y="682"/>
                </a:lnTo>
                <a:lnTo>
                  <a:pt x="2255" y="683"/>
                </a:lnTo>
                <a:lnTo>
                  <a:pt x="2252" y="685"/>
                </a:lnTo>
                <a:lnTo>
                  <a:pt x="2248" y="685"/>
                </a:lnTo>
                <a:lnTo>
                  <a:pt x="2246" y="683"/>
                </a:lnTo>
                <a:lnTo>
                  <a:pt x="2240" y="678"/>
                </a:lnTo>
                <a:lnTo>
                  <a:pt x="2236" y="671"/>
                </a:lnTo>
                <a:lnTo>
                  <a:pt x="2237" y="664"/>
                </a:lnTo>
                <a:lnTo>
                  <a:pt x="2320" y="448"/>
                </a:lnTo>
                <a:lnTo>
                  <a:pt x="2324" y="441"/>
                </a:lnTo>
                <a:lnTo>
                  <a:pt x="2332" y="438"/>
                </a:lnTo>
                <a:close/>
                <a:moveTo>
                  <a:pt x="1307" y="435"/>
                </a:moveTo>
                <a:lnTo>
                  <a:pt x="1315" y="438"/>
                </a:lnTo>
                <a:lnTo>
                  <a:pt x="1319" y="445"/>
                </a:lnTo>
                <a:lnTo>
                  <a:pt x="1401" y="660"/>
                </a:lnTo>
                <a:lnTo>
                  <a:pt x="1401" y="669"/>
                </a:lnTo>
                <a:lnTo>
                  <a:pt x="1398" y="676"/>
                </a:lnTo>
                <a:lnTo>
                  <a:pt x="1392" y="680"/>
                </a:lnTo>
                <a:lnTo>
                  <a:pt x="1389" y="681"/>
                </a:lnTo>
                <a:lnTo>
                  <a:pt x="1386" y="681"/>
                </a:lnTo>
                <a:lnTo>
                  <a:pt x="1383" y="681"/>
                </a:lnTo>
                <a:lnTo>
                  <a:pt x="1379" y="680"/>
                </a:lnTo>
                <a:lnTo>
                  <a:pt x="1376" y="678"/>
                </a:lnTo>
                <a:lnTo>
                  <a:pt x="1374" y="675"/>
                </a:lnTo>
                <a:lnTo>
                  <a:pt x="1372" y="671"/>
                </a:lnTo>
                <a:lnTo>
                  <a:pt x="1289" y="457"/>
                </a:lnTo>
                <a:lnTo>
                  <a:pt x="1289" y="448"/>
                </a:lnTo>
                <a:lnTo>
                  <a:pt x="1293" y="441"/>
                </a:lnTo>
                <a:lnTo>
                  <a:pt x="1299" y="436"/>
                </a:lnTo>
                <a:lnTo>
                  <a:pt x="1307" y="435"/>
                </a:lnTo>
                <a:close/>
                <a:moveTo>
                  <a:pt x="1474" y="385"/>
                </a:moveTo>
                <a:lnTo>
                  <a:pt x="1482" y="386"/>
                </a:lnTo>
                <a:lnTo>
                  <a:pt x="1488" y="391"/>
                </a:lnTo>
                <a:lnTo>
                  <a:pt x="1493" y="397"/>
                </a:lnTo>
                <a:lnTo>
                  <a:pt x="1626" y="982"/>
                </a:lnTo>
                <a:lnTo>
                  <a:pt x="1651" y="976"/>
                </a:lnTo>
                <a:lnTo>
                  <a:pt x="1724" y="966"/>
                </a:lnTo>
                <a:lnTo>
                  <a:pt x="1800" y="962"/>
                </a:lnTo>
                <a:lnTo>
                  <a:pt x="1874" y="966"/>
                </a:lnTo>
                <a:lnTo>
                  <a:pt x="1948" y="976"/>
                </a:lnTo>
                <a:lnTo>
                  <a:pt x="1986" y="984"/>
                </a:lnTo>
                <a:lnTo>
                  <a:pt x="2134" y="406"/>
                </a:lnTo>
                <a:lnTo>
                  <a:pt x="2138" y="399"/>
                </a:lnTo>
                <a:lnTo>
                  <a:pt x="2145" y="395"/>
                </a:lnTo>
                <a:lnTo>
                  <a:pt x="2153" y="395"/>
                </a:lnTo>
                <a:lnTo>
                  <a:pt x="2160" y="399"/>
                </a:lnTo>
                <a:lnTo>
                  <a:pt x="2164" y="405"/>
                </a:lnTo>
                <a:lnTo>
                  <a:pt x="2164" y="414"/>
                </a:lnTo>
                <a:lnTo>
                  <a:pt x="2015" y="991"/>
                </a:lnTo>
                <a:lnTo>
                  <a:pt x="2019" y="991"/>
                </a:lnTo>
                <a:lnTo>
                  <a:pt x="2088" y="1015"/>
                </a:lnTo>
                <a:lnTo>
                  <a:pt x="2154" y="1042"/>
                </a:lnTo>
                <a:lnTo>
                  <a:pt x="2217" y="1075"/>
                </a:lnTo>
                <a:lnTo>
                  <a:pt x="2276" y="1114"/>
                </a:lnTo>
                <a:lnTo>
                  <a:pt x="2332" y="1156"/>
                </a:lnTo>
                <a:lnTo>
                  <a:pt x="2339" y="1163"/>
                </a:lnTo>
                <a:lnTo>
                  <a:pt x="2738" y="722"/>
                </a:lnTo>
                <a:lnTo>
                  <a:pt x="2745" y="718"/>
                </a:lnTo>
                <a:lnTo>
                  <a:pt x="2752" y="718"/>
                </a:lnTo>
                <a:lnTo>
                  <a:pt x="2760" y="721"/>
                </a:lnTo>
                <a:lnTo>
                  <a:pt x="2764" y="727"/>
                </a:lnTo>
                <a:lnTo>
                  <a:pt x="2764" y="736"/>
                </a:lnTo>
                <a:lnTo>
                  <a:pt x="2761" y="743"/>
                </a:lnTo>
                <a:lnTo>
                  <a:pt x="2362" y="1184"/>
                </a:lnTo>
                <a:lnTo>
                  <a:pt x="2384" y="1205"/>
                </a:lnTo>
                <a:lnTo>
                  <a:pt x="2431" y="1257"/>
                </a:lnTo>
                <a:lnTo>
                  <a:pt x="2474" y="1313"/>
                </a:lnTo>
                <a:lnTo>
                  <a:pt x="2512" y="1372"/>
                </a:lnTo>
                <a:lnTo>
                  <a:pt x="2547" y="1435"/>
                </a:lnTo>
                <a:lnTo>
                  <a:pt x="2569" y="1486"/>
                </a:lnTo>
                <a:lnTo>
                  <a:pt x="3125" y="1283"/>
                </a:lnTo>
                <a:lnTo>
                  <a:pt x="3133" y="1282"/>
                </a:lnTo>
                <a:lnTo>
                  <a:pt x="3141" y="1285"/>
                </a:lnTo>
                <a:lnTo>
                  <a:pt x="3145" y="1292"/>
                </a:lnTo>
                <a:lnTo>
                  <a:pt x="3145" y="1301"/>
                </a:lnTo>
                <a:lnTo>
                  <a:pt x="3142" y="1307"/>
                </a:lnTo>
                <a:lnTo>
                  <a:pt x="3135" y="1312"/>
                </a:lnTo>
                <a:lnTo>
                  <a:pt x="2578" y="1516"/>
                </a:lnTo>
                <a:lnTo>
                  <a:pt x="2596" y="1569"/>
                </a:lnTo>
                <a:lnTo>
                  <a:pt x="2613" y="1640"/>
                </a:lnTo>
                <a:lnTo>
                  <a:pt x="2622" y="1713"/>
                </a:lnTo>
                <a:lnTo>
                  <a:pt x="2626" y="1789"/>
                </a:lnTo>
                <a:lnTo>
                  <a:pt x="2622" y="1864"/>
                </a:lnTo>
                <a:lnTo>
                  <a:pt x="2620" y="1881"/>
                </a:lnTo>
                <a:lnTo>
                  <a:pt x="3207" y="1959"/>
                </a:lnTo>
                <a:lnTo>
                  <a:pt x="3211" y="1961"/>
                </a:lnTo>
                <a:lnTo>
                  <a:pt x="3214" y="1963"/>
                </a:lnTo>
                <a:lnTo>
                  <a:pt x="3216" y="1965"/>
                </a:lnTo>
                <a:lnTo>
                  <a:pt x="3219" y="1968"/>
                </a:lnTo>
                <a:lnTo>
                  <a:pt x="3220" y="1973"/>
                </a:lnTo>
                <a:lnTo>
                  <a:pt x="3220" y="1977"/>
                </a:lnTo>
                <a:lnTo>
                  <a:pt x="3219" y="1981"/>
                </a:lnTo>
                <a:lnTo>
                  <a:pt x="3216" y="1985"/>
                </a:lnTo>
                <a:lnTo>
                  <a:pt x="3213" y="1988"/>
                </a:lnTo>
                <a:lnTo>
                  <a:pt x="3209" y="1989"/>
                </a:lnTo>
                <a:lnTo>
                  <a:pt x="3204" y="1990"/>
                </a:lnTo>
                <a:lnTo>
                  <a:pt x="3202" y="1990"/>
                </a:lnTo>
                <a:lnTo>
                  <a:pt x="2616" y="1912"/>
                </a:lnTo>
                <a:lnTo>
                  <a:pt x="2613" y="1937"/>
                </a:lnTo>
                <a:lnTo>
                  <a:pt x="2596" y="2008"/>
                </a:lnTo>
                <a:lnTo>
                  <a:pt x="2574" y="2077"/>
                </a:lnTo>
                <a:lnTo>
                  <a:pt x="2547" y="2142"/>
                </a:lnTo>
                <a:lnTo>
                  <a:pt x="2512" y="2206"/>
                </a:lnTo>
                <a:lnTo>
                  <a:pt x="2482" y="2254"/>
                </a:lnTo>
                <a:lnTo>
                  <a:pt x="2965" y="2596"/>
                </a:lnTo>
                <a:lnTo>
                  <a:pt x="2970" y="2602"/>
                </a:lnTo>
                <a:lnTo>
                  <a:pt x="2971" y="2610"/>
                </a:lnTo>
                <a:lnTo>
                  <a:pt x="2968" y="2617"/>
                </a:lnTo>
                <a:lnTo>
                  <a:pt x="2966" y="2621"/>
                </a:lnTo>
                <a:lnTo>
                  <a:pt x="2962" y="2623"/>
                </a:lnTo>
                <a:lnTo>
                  <a:pt x="2959" y="2624"/>
                </a:lnTo>
                <a:lnTo>
                  <a:pt x="2956" y="2624"/>
                </a:lnTo>
                <a:lnTo>
                  <a:pt x="2950" y="2624"/>
                </a:lnTo>
                <a:lnTo>
                  <a:pt x="2946" y="2622"/>
                </a:lnTo>
                <a:lnTo>
                  <a:pt x="2463" y="2280"/>
                </a:lnTo>
                <a:lnTo>
                  <a:pt x="2431" y="2320"/>
                </a:lnTo>
                <a:lnTo>
                  <a:pt x="2384" y="2373"/>
                </a:lnTo>
                <a:lnTo>
                  <a:pt x="2332" y="2420"/>
                </a:lnTo>
                <a:lnTo>
                  <a:pt x="2276" y="2463"/>
                </a:lnTo>
                <a:lnTo>
                  <a:pt x="2217" y="2502"/>
                </a:lnTo>
                <a:lnTo>
                  <a:pt x="2185" y="2518"/>
                </a:lnTo>
                <a:lnTo>
                  <a:pt x="2454" y="3047"/>
                </a:lnTo>
                <a:lnTo>
                  <a:pt x="2455" y="3055"/>
                </a:lnTo>
                <a:lnTo>
                  <a:pt x="2453" y="3063"/>
                </a:lnTo>
                <a:lnTo>
                  <a:pt x="2448" y="3068"/>
                </a:lnTo>
                <a:lnTo>
                  <a:pt x="2443" y="3069"/>
                </a:lnTo>
                <a:lnTo>
                  <a:pt x="2440" y="3069"/>
                </a:lnTo>
                <a:lnTo>
                  <a:pt x="2435" y="3069"/>
                </a:lnTo>
                <a:lnTo>
                  <a:pt x="2432" y="3067"/>
                </a:lnTo>
                <a:lnTo>
                  <a:pt x="2429" y="3065"/>
                </a:lnTo>
                <a:lnTo>
                  <a:pt x="2426" y="3062"/>
                </a:lnTo>
                <a:lnTo>
                  <a:pt x="2157" y="2533"/>
                </a:lnTo>
                <a:lnTo>
                  <a:pt x="2154" y="2535"/>
                </a:lnTo>
                <a:lnTo>
                  <a:pt x="2088" y="2563"/>
                </a:lnTo>
                <a:lnTo>
                  <a:pt x="2019" y="2585"/>
                </a:lnTo>
                <a:lnTo>
                  <a:pt x="1948" y="2602"/>
                </a:lnTo>
                <a:lnTo>
                  <a:pt x="1874" y="2612"/>
                </a:lnTo>
                <a:lnTo>
                  <a:pt x="1800" y="2615"/>
                </a:lnTo>
                <a:lnTo>
                  <a:pt x="1792" y="3209"/>
                </a:lnTo>
                <a:lnTo>
                  <a:pt x="1791" y="3213"/>
                </a:lnTo>
                <a:lnTo>
                  <a:pt x="1789" y="3218"/>
                </a:lnTo>
                <a:lnTo>
                  <a:pt x="1785" y="3221"/>
                </a:lnTo>
                <a:lnTo>
                  <a:pt x="1781" y="3223"/>
                </a:lnTo>
                <a:lnTo>
                  <a:pt x="1777" y="3224"/>
                </a:lnTo>
                <a:lnTo>
                  <a:pt x="1777" y="3224"/>
                </a:lnTo>
                <a:lnTo>
                  <a:pt x="1771" y="3223"/>
                </a:lnTo>
                <a:lnTo>
                  <a:pt x="1767" y="3221"/>
                </a:lnTo>
                <a:lnTo>
                  <a:pt x="1763" y="3218"/>
                </a:lnTo>
                <a:lnTo>
                  <a:pt x="1761" y="3213"/>
                </a:lnTo>
                <a:lnTo>
                  <a:pt x="1761" y="3208"/>
                </a:lnTo>
                <a:lnTo>
                  <a:pt x="1769" y="2614"/>
                </a:lnTo>
                <a:lnTo>
                  <a:pt x="1724" y="2612"/>
                </a:lnTo>
                <a:lnTo>
                  <a:pt x="1651" y="2602"/>
                </a:lnTo>
                <a:lnTo>
                  <a:pt x="1580" y="2585"/>
                </a:lnTo>
                <a:lnTo>
                  <a:pt x="1511" y="2563"/>
                </a:lnTo>
                <a:lnTo>
                  <a:pt x="1445" y="2535"/>
                </a:lnTo>
                <a:lnTo>
                  <a:pt x="1416" y="2519"/>
                </a:lnTo>
                <a:lnTo>
                  <a:pt x="1131" y="3044"/>
                </a:lnTo>
                <a:lnTo>
                  <a:pt x="1129" y="3047"/>
                </a:lnTo>
                <a:lnTo>
                  <a:pt x="1125" y="3051"/>
                </a:lnTo>
                <a:lnTo>
                  <a:pt x="1121" y="3052"/>
                </a:lnTo>
                <a:lnTo>
                  <a:pt x="1118" y="3053"/>
                </a:lnTo>
                <a:lnTo>
                  <a:pt x="1113" y="3052"/>
                </a:lnTo>
                <a:lnTo>
                  <a:pt x="1110" y="3051"/>
                </a:lnTo>
                <a:lnTo>
                  <a:pt x="1103" y="3045"/>
                </a:lnTo>
                <a:lnTo>
                  <a:pt x="1101" y="3037"/>
                </a:lnTo>
                <a:lnTo>
                  <a:pt x="1103" y="3030"/>
                </a:lnTo>
                <a:lnTo>
                  <a:pt x="1388" y="2505"/>
                </a:lnTo>
                <a:lnTo>
                  <a:pt x="1383" y="2502"/>
                </a:lnTo>
                <a:lnTo>
                  <a:pt x="1323" y="2463"/>
                </a:lnTo>
                <a:lnTo>
                  <a:pt x="1267" y="2420"/>
                </a:lnTo>
                <a:lnTo>
                  <a:pt x="1216" y="2373"/>
                </a:lnTo>
                <a:lnTo>
                  <a:pt x="1167" y="2320"/>
                </a:lnTo>
                <a:lnTo>
                  <a:pt x="1124" y="2265"/>
                </a:lnTo>
                <a:lnTo>
                  <a:pt x="1120" y="2258"/>
                </a:lnTo>
                <a:lnTo>
                  <a:pt x="623" y="2591"/>
                </a:lnTo>
                <a:lnTo>
                  <a:pt x="618" y="2593"/>
                </a:lnTo>
                <a:lnTo>
                  <a:pt x="614" y="2593"/>
                </a:lnTo>
                <a:lnTo>
                  <a:pt x="609" y="2593"/>
                </a:lnTo>
                <a:lnTo>
                  <a:pt x="606" y="2592"/>
                </a:lnTo>
                <a:lnTo>
                  <a:pt x="603" y="2590"/>
                </a:lnTo>
                <a:lnTo>
                  <a:pt x="601" y="2586"/>
                </a:lnTo>
                <a:lnTo>
                  <a:pt x="598" y="2579"/>
                </a:lnTo>
                <a:lnTo>
                  <a:pt x="600" y="2571"/>
                </a:lnTo>
                <a:lnTo>
                  <a:pt x="605" y="2564"/>
                </a:lnTo>
                <a:lnTo>
                  <a:pt x="1103" y="2231"/>
                </a:lnTo>
                <a:lnTo>
                  <a:pt x="1086" y="2206"/>
                </a:lnTo>
                <a:lnTo>
                  <a:pt x="1053" y="2142"/>
                </a:lnTo>
                <a:lnTo>
                  <a:pt x="1025" y="2077"/>
                </a:lnTo>
                <a:lnTo>
                  <a:pt x="1002" y="2008"/>
                </a:lnTo>
                <a:lnTo>
                  <a:pt x="987" y="1937"/>
                </a:lnTo>
                <a:lnTo>
                  <a:pt x="980" y="1889"/>
                </a:lnTo>
                <a:lnTo>
                  <a:pt x="383" y="1953"/>
                </a:lnTo>
                <a:lnTo>
                  <a:pt x="382" y="1953"/>
                </a:lnTo>
                <a:lnTo>
                  <a:pt x="376" y="1953"/>
                </a:lnTo>
                <a:lnTo>
                  <a:pt x="373" y="1951"/>
                </a:lnTo>
                <a:lnTo>
                  <a:pt x="370" y="1947"/>
                </a:lnTo>
                <a:lnTo>
                  <a:pt x="367" y="1944"/>
                </a:lnTo>
                <a:lnTo>
                  <a:pt x="366" y="1940"/>
                </a:lnTo>
                <a:lnTo>
                  <a:pt x="366" y="1935"/>
                </a:lnTo>
                <a:lnTo>
                  <a:pt x="367" y="1931"/>
                </a:lnTo>
                <a:lnTo>
                  <a:pt x="370" y="1928"/>
                </a:lnTo>
                <a:lnTo>
                  <a:pt x="372" y="1925"/>
                </a:lnTo>
                <a:lnTo>
                  <a:pt x="375" y="1923"/>
                </a:lnTo>
                <a:lnTo>
                  <a:pt x="380" y="1922"/>
                </a:lnTo>
                <a:lnTo>
                  <a:pt x="976" y="1858"/>
                </a:lnTo>
                <a:lnTo>
                  <a:pt x="974" y="1789"/>
                </a:lnTo>
                <a:lnTo>
                  <a:pt x="977" y="1713"/>
                </a:lnTo>
                <a:lnTo>
                  <a:pt x="987" y="1640"/>
                </a:lnTo>
                <a:lnTo>
                  <a:pt x="1002" y="1569"/>
                </a:lnTo>
                <a:lnTo>
                  <a:pt x="1025" y="1501"/>
                </a:lnTo>
                <a:lnTo>
                  <a:pt x="1026" y="1499"/>
                </a:lnTo>
                <a:lnTo>
                  <a:pt x="468" y="1277"/>
                </a:lnTo>
                <a:lnTo>
                  <a:pt x="461" y="1272"/>
                </a:lnTo>
                <a:lnTo>
                  <a:pt x="459" y="1265"/>
                </a:lnTo>
                <a:lnTo>
                  <a:pt x="459" y="1257"/>
                </a:lnTo>
                <a:lnTo>
                  <a:pt x="464" y="1250"/>
                </a:lnTo>
                <a:lnTo>
                  <a:pt x="471" y="1247"/>
                </a:lnTo>
                <a:lnTo>
                  <a:pt x="480" y="1248"/>
                </a:lnTo>
                <a:lnTo>
                  <a:pt x="1038" y="1470"/>
                </a:lnTo>
                <a:lnTo>
                  <a:pt x="1053" y="1435"/>
                </a:lnTo>
                <a:lnTo>
                  <a:pt x="1086" y="1372"/>
                </a:lnTo>
                <a:lnTo>
                  <a:pt x="1124" y="1313"/>
                </a:lnTo>
                <a:lnTo>
                  <a:pt x="1167" y="1257"/>
                </a:lnTo>
                <a:lnTo>
                  <a:pt x="1216" y="1205"/>
                </a:lnTo>
                <a:lnTo>
                  <a:pt x="1249" y="1174"/>
                </a:lnTo>
                <a:lnTo>
                  <a:pt x="857" y="718"/>
                </a:lnTo>
                <a:lnTo>
                  <a:pt x="854" y="711"/>
                </a:lnTo>
                <a:lnTo>
                  <a:pt x="855" y="703"/>
                </a:lnTo>
                <a:lnTo>
                  <a:pt x="859" y="696"/>
                </a:lnTo>
                <a:lnTo>
                  <a:pt x="867" y="692"/>
                </a:lnTo>
                <a:lnTo>
                  <a:pt x="875" y="693"/>
                </a:lnTo>
                <a:lnTo>
                  <a:pt x="881" y="698"/>
                </a:lnTo>
                <a:lnTo>
                  <a:pt x="1272" y="1153"/>
                </a:lnTo>
                <a:lnTo>
                  <a:pt x="1323" y="1114"/>
                </a:lnTo>
                <a:lnTo>
                  <a:pt x="1383" y="1075"/>
                </a:lnTo>
                <a:lnTo>
                  <a:pt x="1445" y="1042"/>
                </a:lnTo>
                <a:lnTo>
                  <a:pt x="1511" y="1015"/>
                </a:lnTo>
                <a:lnTo>
                  <a:pt x="1580" y="991"/>
                </a:lnTo>
                <a:lnTo>
                  <a:pt x="1596" y="988"/>
                </a:lnTo>
                <a:lnTo>
                  <a:pt x="1462" y="404"/>
                </a:lnTo>
                <a:lnTo>
                  <a:pt x="1463" y="396"/>
                </a:lnTo>
                <a:lnTo>
                  <a:pt x="1466" y="390"/>
                </a:lnTo>
                <a:lnTo>
                  <a:pt x="1474" y="385"/>
                </a:lnTo>
                <a:close/>
                <a:moveTo>
                  <a:pt x="1652" y="351"/>
                </a:moveTo>
                <a:lnTo>
                  <a:pt x="1658" y="351"/>
                </a:lnTo>
                <a:lnTo>
                  <a:pt x="1662" y="353"/>
                </a:lnTo>
                <a:lnTo>
                  <a:pt x="1665" y="357"/>
                </a:lnTo>
                <a:lnTo>
                  <a:pt x="1669" y="360"/>
                </a:lnTo>
                <a:lnTo>
                  <a:pt x="1670" y="366"/>
                </a:lnTo>
                <a:lnTo>
                  <a:pt x="1696" y="594"/>
                </a:lnTo>
                <a:lnTo>
                  <a:pt x="1696" y="599"/>
                </a:lnTo>
                <a:lnTo>
                  <a:pt x="1694" y="603"/>
                </a:lnTo>
                <a:lnTo>
                  <a:pt x="1691" y="608"/>
                </a:lnTo>
                <a:lnTo>
                  <a:pt x="1687" y="610"/>
                </a:lnTo>
                <a:lnTo>
                  <a:pt x="1682" y="611"/>
                </a:lnTo>
                <a:lnTo>
                  <a:pt x="1681" y="611"/>
                </a:lnTo>
                <a:lnTo>
                  <a:pt x="1676" y="611"/>
                </a:lnTo>
                <a:lnTo>
                  <a:pt x="1672" y="609"/>
                </a:lnTo>
                <a:lnTo>
                  <a:pt x="1669" y="605"/>
                </a:lnTo>
                <a:lnTo>
                  <a:pt x="1667" y="602"/>
                </a:lnTo>
                <a:lnTo>
                  <a:pt x="1665" y="598"/>
                </a:lnTo>
                <a:lnTo>
                  <a:pt x="1639" y="369"/>
                </a:lnTo>
                <a:lnTo>
                  <a:pt x="1639" y="363"/>
                </a:lnTo>
                <a:lnTo>
                  <a:pt x="1640" y="359"/>
                </a:lnTo>
                <a:lnTo>
                  <a:pt x="1643" y="356"/>
                </a:lnTo>
                <a:lnTo>
                  <a:pt x="1648" y="352"/>
                </a:lnTo>
                <a:lnTo>
                  <a:pt x="1652" y="351"/>
                </a:lnTo>
                <a:close/>
                <a:moveTo>
                  <a:pt x="1977" y="351"/>
                </a:moveTo>
                <a:lnTo>
                  <a:pt x="1981" y="352"/>
                </a:lnTo>
                <a:lnTo>
                  <a:pt x="1984" y="355"/>
                </a:lnTo>
                <a:lnTo>
                  <a:pt x="1988" y="357"/>
                </a:lnTo>
                <a:lnTo>
                  <a:pt x="1990" y="360"/>
                </a:lnTo>
                <a:lnTo>
                  <a:pt x="1991" y="364"/>
                </a:lnTo>
                <a:lnTo>
                  <a:pt x="1991" y="368"/>
                </a:lnTo>
                <a:lnTo>
                  <a:pt x="1965" y="598"/>
                </a:lnTo>
                <a:lnTo>
                  <a:pt x="1964" y="602"/>
                </a:lnTo>
                <a:lnTo>
                  <a:pt x="1961" y="605"/>
                </a:lnTo>
                <a:lnTo>
                  <a:pt x="1958" y="609"/>
                </a:lnTo>
                <a:lnTo>
                  <a:pt x="1954" y="611"/>
                </a:lnTo>
                <a:lnTo>
                  <a:pt x="1949" y="611"/>
                </a:lnTo>
                <a:lnTo>
                  <a:pt x="1947" y="611"/>
                </a:lnTo>
                <a:lnTo>
                  <a:pt x="1944" y="610"/>
                </a:lnTo>
                <a:lnTo>
                  <a:pt x="1940" y="608"/>
                </a:lnTo>
                <a:lnTo>
                  <a:pt x="1937" y="605"/>
                </a:lnTo>
                <a:lnTo>
                  <a:pt x="1935" y="602"/>
                </a:lnTo>
                <a:lnTo>
                  <a:pt x="1934" y="598"/>
                </a:lnTo>
                <a:lnTo>
                  <a:pt x="1934" y="593"/>
                </a:lnTo>
                <a:lnTo>
                  <a:pt x="1960" y="364"/>
                </a:lnTo>
                <a:lnTo>
                  <a:pt x="1961" y="360"/>
                </a:lnTo>
                <a:lnTo>
                  <a:pt x="1964" y="356"/>
                </a:lnTo>
                <a:lnTo>
                  <a:pt x="1968" y="353"/>
                </a:lnTo>
                <a:lnTo>
                  <a:pt x="1972" y="351"/>
                </a:lnTo>
                <a:lnTo>
                  <a:pt x="1977" y="351"/>
                </a:lnTo>
                <a:close/>
                <a:moveTo>
                  <a:pt x="2640" y="210"/>
                </a:moveTo>
                <a:lnTo>
                  <a:pt x="2649" y="213"/>
                </a:lnTo>
                <a:lnTo>
                  <a:pt x="2654" y="218"/>
                </a:lnTo>
                <a:lnTo>
                  <a:pt x="2657" y="225"/>
                </a:lnTo>
                <a:lnTo>
                  <a:pt x="2654" y="234"/>
                </a:lnTo>
                <a:lnTo>
                  <a:pt x="2393" y="727"/>
                </a:lnTo>
                <a:lnTo>
                  <a:pt x="2389" y="731"/>
                </a:lnTo>
                <a:lnTo>
                  <a:pt x="2386" y="733"/>
                </a:lnTo>
                <a:lnTo>
                  <a:pt x="2383" y="735"/>
                </a:lnTo>
                <a:lnTo>
                  <a:pt x="2378" y="735"/>
                </a:lnTo>
                <a:lnTo>
                  <a:pt x="2375" y="735"/>
                </a:lnTo>
                <a:lnTo>
                  <a:pt x="2372" y="734"/>
                </a:lnTo>
                <a:lnTo>
                  <a:pt x="2365" y="729"/>
                </a:lnTo>
                <a:lnTo>
                  <a:pt x="2363" y="721"/>
                </a:lnTo>
                <a:lnTo>
                  <a:pt x="2365" y="713"/>
                </a:lnTo>
                <a:lnTo>
                  <a:pt x="2627" y="218"/>
                </a:lnTo>
                <a:lnTo>
                  <a:pt x="2632" y="213"/>
                </a:lnTo>
                <a:lnTo>
                  <a:pt x="2640" y="210"/>
                </a:lnTo>
                <a:close/>
                <a:moveTo>
                  <a:pt x="981" y="197"/>
                </a:moveTo>
                <a:lnTo>
                  <a:pt x="988" y="199"/>
                </a:lnTo>
                <a:lnTo>
                  <a:pt x="993" y="206"/>
                </a:lnTo>
                <a:lnTo>
                  <a:pt x="1249" y="703"/>
                </a:lnTo>
                <a:lnTo>
                  <a:pt x="1250" y="712"/>
                </a:lnTo>
                <a:lnTo>
                  <a:pt x="1247" y="720"/>
                </a:lnTo>
                <a:lnTo>
                  <a:pt x="1242" y="725"/>
                </a:lnTo>
                <a:lnTo>
                  <a:pt x="1238" y="726"/>
                </a:lnTo>
                <a:lnTo>
                  <a:pt x="1234" y="726"/>
                </a:lnTo>
                <a:lnTo>
                  <a:pt x="1230" y="726"/>
                </a:lnTo>
                <a:lnTo>
                  <a:pt x="1227" y="724"/>
                </a:lnTo>
                <a:lnTo>
                  <a:pt x="1223" y="722"/>
                </a:lnTo>
                <a:lnTo>
                  <a:pt x="1221" y="718"/>
                </a:lnTo>
                <a:lnTo>
                  <a:pt x="966" y="219"/>
                </a:lnTo>
                <a:lnTo>
                  <a:pt x="965" y="212"/>
                </a:lnTo>
                <a:lnTo>
                  <a:pt x="967" y="204"/>
                </a:lnTo>
                <a:lnTo>
                  <a:pt x="972" y="198"/>
                </a:lnTo>
                <a:lnTo>
                  <a:pt x="981" y="197"/>
                </a:lnTo>
                <a:close/>
                <a:moveTo>
                  <a:pt x="1806" y="0"/>
                </a:moveTo>
                <a:lnTo>
                  <a:pt x="1811" y="1"/>
                </a:lnTo>
                <a:lnTo>
                  <a:pt x="1814" y="4"/>
                </a:lnTo>
                <a:lnTo>
                  <a:pt x="1818" y="7"/>
                </a:lnTo>
                <a:lnTo>
                  <a:pt x="1821" y="11"/>
                </a:lnTo>
                <a:lnTo>
                  <a:pt x="1822" y="16"/>
                </a:lnTo>
                <a:lnTo>
                  <a:pt x="1818" y="576"/>
                </a:lnTo>
                <a:lnTo>
                  <a:pt x="1818" y="580"/>
                </a:lnTo>
                <a:lnTo>
                  <a:pt x="1816" y="584"/>
                </a:lnTo>
                <a:lnTo>
                  <a:pt x="1813" y="588"/>
                </a:lnTo>
                <a:lnTo>
                  <a:pt x="1808" y="590"/>
                </a:lnTo>
                <a:lnTo>
                  <a:pt x="1803" y="591"/>
                </a:lnTo>
                <a:lnTo>
                  <a:pt x="1803" y="591"/>
                </a:lnTo>
                <a:lnTo>
                  <a:pt x="1799" y="590"/>
                </a:lnTo>
                <a:lnTo>
                  <a:pt x="1794" y="588"/>
                </a:lnTo>
                <a:lnTo>
                  <a:pt x="1791" y="584"/>
                </a:lnTo>
                <a:lnTo>
                  <a:pt x="1789" y="580"/>
                </a:lnTo>
                <a:lnTo>
                  <a:pt x="1788" y="576"/>
                </a:lnTo>
                <a:lnTo>
                  <a:pt x="1790" y="16"/>
                </a:lnTo>
                <a:lnTo>
                  <a:pt x="1791" y="10"/>
                </a:lnTo>
                <a:lnTo>
                  <a:pt x="1793" y="7"/>
                </a:lnTo>
                <a:lnTo>
                  <a:pt x="1796" y="4"/>
                </a:lnTo>
                <a:lnTo>
                  <a:pt x="1801" y="1"/>
                </a:lnTo>
                <a:lnTo>
                  <a:pt x="1806" y="0"/>
                </a:lnTo>
                <a:lnTo>
                  <a:pt x="18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244"/>
          <p:cNvSpPr>
            <a:spLocks noEditPoints="1"/>
          </p:cNvSpPr>
          <p:nvPr/>
        </p:nvSpPr>
        <p:spPr bwMode="auto">
          <a:xfrm>
            <a:off x="10024078" y="2708275"/>
            <a:ext cx="554038" cy="514350"/>
          </a:xfrm>
          <a:custGeom>
            <a:avLst/>
            <a:gdLst>
              <a:gd name="T0" fmla="*/ 1839 w 3490"/>
              <a:gd name="T1" fmla="*/ 2172 h 3240"/>
              <a:gd name="T2" fmla="*/ 2324 w 3490"/>
              <a:gd name="T3" fmla="*/ 2425 h 3240"/>
              <a:gd name="T4" fmla="*/ 2470 w 3490"/>
              <a:gd name="T5" fmla="*/ 3022 h 3240"/>
              <a:gd name="T6" fmla="*/ 3297 w 3490"/>
              <a:gd name="T7" fmla="*/ 2920 h 3240"/>
              <a:gd name="T8" fmla="*/ 3346 w 3490"/>
              <a:gd name="T9" fmla="*/ 2175 h 3240"/>
              <a:gd name="T10" fmla="*/ 2027 w 3490"/>
              <a:gd name="T11" fmla="*/ 1759 h 3240"/>
              <a:gd name="T12" fmla="*/ 2289 w 3490"/>
              <a:gd name="T13" fmla="*/ 1998 h 3240"/>
              <a:gd name="T14" fmla="*/ 2178 w 3490"/>
              <a:gd name="T15" fmla="*/ 1545 h 3240"/>
              <a:gd name="T16" fmla="*/ 1531 w 3490"/>
              <a:gd name="T17" fmla="*/ 1780 h 3240"/>
              <a:gd name="T18" fmla="*/ 1956 w 3490"/>
              <a:gd name="T19" fmla="*/ 1420 h 3240"/>
              <a:gd name="T20" fmla="*/ 1292 w 3490"/>
              <a:gd name="T21" fmla="*/ 1187 h 3240"/>
              <a:gd name="T22" fmla="*/ 1308 w 3490"/>
              <a:gd name="T23" fmla="*/ 1568 h 3240"/>
              <a:gd name="T24" fmla="*/ 1486 w 3490"/>
              <a:gd name="T25" fmla="*/ 1177 h 3240"/>
              <a:gd name="T26" fmla="*/ 1860 w 3490"/>
              <a:gd name="T27" fmla="*/ 1105 h 3240"/>
              <a:gd name="T28" fmla="*/ 2477 w 3490"/>
              <a:gd name="T29" fmla="*/ 955 h 3240"/>
              <a:gd name="T30" fmla="*/ 1248 w 3490"/>
              <a:gd name="T31" fmla="*/ 341 h 3240"/>
              <a:gd name="T32" fmla="*/ 739 w 3490"/>
              <a:gd name="T33" fmla="*/ 1269 h 3240"/>
              <a:gd name="T34" fmla="*/ 1130 w 3490"/>
              <a:gd name="T35" fmla="*/ 2484 h 3240"/>
              <a:gd name="T36" fmla="*/ 2137 w 3490"/>
              <a:gd name="T37" fmla="*/ 2308 h 3240"/>
              <a:gd name="T38" fmla="*/ 1877 w 3490"/>
              <a:gd name="T39" fmla="*/ 2223 h 3240"/>
              <a:gd name="T40" fmla="*/ 1529 w 3490"/>
              <a:gd name="T41" fmla="*/ 2062 h 3240"/>
              <a:gd name="T42" fmla="*/ 1085 w 3490"/>
              <a:gd name="T43" fmla="*/ 1411 h 3240"/>
              <a:gd name="T44" fmla="*/ 1405 w 3490"/>
              <a:gd name="T45" fmla="*/ 1046 h 3240"/>
              <a:gd name="T46" fmla="*/ 1882 w 3490"/>
              <a:gd name="T47" fmla="*/ 1027 h 3240"/>
              <a:gd name="T48" fmla="*/ 2430 w 3490"/>
              <a:gd name="T49" fmla="*/ 1674 h 3240"/>
              <a:gd name="T50" fmla="*/ 2287 w 3490"/>
              <a:gd name="T51" fmla="*/ 2339 h 3240"/>
              <a:gd name="T52" fmla="*/ 1268 w 3490"/>
              <a:gd name="T53" fmla="*/ 2636 h 3240"/>
              <a:gd name="T54" fmla="*/ 2290 w 3490"/>
              <a:gd name="T55" fmla="*/ 2372 h 3240"/>
              <a:gd name="T56" fmla="*/ 2766 w 3490"/>
              <a:gd name="T57" fmla="*/ 1390 h 3240"/>
              <a:gd name="T58" fmla="*/ 2068 w 3490"/>
              <a:gd name="T59" fmla="*/ 720 h 3240"/>
              <a:gd name="T60" fmla="*/ 1390 w 3490"/>
              <a:gd name="T61" fmla="*/ 630 h 3240"/>
              <a:gd name="T62" fmla="*/ 1772 w 3490"/>
              <a:gd name="T63" fmla="*/ 358 h 3240"/>
              <a:gd name="T64" fmla="*/ 233 w 3490"/>
              <a:gd name="T65" fmla="*/ 292 h 3240"/>
              <a:gd name="T66" fmla="*/ 127 w 3490"/>
              <a:gd name="T67" fmla="*/ 1010 h 3240"/>
              <a:gd name="T68" fmla="*/ 727 w 3490"/>
              <a:gd name="T69" fmla="*/ 1866 h 3240"/>
              <a:gd name="T70" fmla="*/ 848 w 3490"/>
              <a:gd name="T71" fmla="*/ 666 h 3240"/>
              <a:gd name="T72" fmla="*/ 779 w 3490"/>
              <a:gd name="T73" fmla="*/ 179 h 3240"/>
              <a:gd name="T74" fmla="*/ 2000 w 3490"/>
              <a:gd name="T75" fmla="*/ 300 h 3240"/>
              <a:gd name="T76" fmla="*/ 2864 w 3490"/>
              <a:gd name="T77" fmla="*/ 1330 h 3240"/>
              <a:gd name="T78" fmla="*/ 3328 w 3490"/>
              <a:gd name="T79" fmla="*/ 648 h 3240"/>
              <a:gd name="T80" fmla="*/ 2973 w 3490"/>
              <a:gd name="T81" fmla="*/ 85 h 3240"/>
              <a:gd name="T82" fmla="*/ 3271 w 3490"/>
              <a:gd name="T83" fmla="*/ 200 h 3240"/>
              <a:gd name="T84" fmla="*/ 3309 w 3490"/>
              <a:gd name="T85" fmla="*/ 1021 h 3240"/>
              <a:gd name="T86" fmla="*/ 3373 w 3490"/>
              <a:gd name="T87" fmla="*/ 2085 h 3240"/>
              <a:gd name="T88" fmla="*/ 3378 w 3490"/>
              <a:gd name="T89" fmla="*/ 2923 h 3240"/>
              <a:gd name="T90" fmla="*/ 2599 w 3490"/>
              <a:gd name="T91" fmla="*/ 3111 h 3240"/>
              <a:gd name="T92" fmla="*/ 1629 w 3490"/>
              <a:gd name="T93" fmla="*/ 2938 h 3240"/>
              <a:gd name="T94" fmla="*/ 2098 w 3490"/>
              <a:gd name="T95" fmla="*/ 3026 h 3240"/>
              <a:gd name="T96" fmla="*/ 1142 w 3490"/>
              <a:gd name="T97" fmla="*/ 3159 h 3240"/>
              <a:gd name="T98" fmla="*/ 294 w 3490"/>
              <a:gd name="T99" fmla="*/ 3115 h 3240"/>
              <a:gd name="T100" fmla="*/ 511 w 3490"/>
              <a:gd name="T101" fmla="*/ 3157 h 3240"/>
              <a:gd name="T102" fmla="*/ 1415 w 3490"/>
              <a:gd name="T103" fmla="*/ 2984 h 3240"/>
              <a:gd name="T104" fmla="*/ 692 w 3490"/>
              <a:gd name="T105" fmla="*/ 2415 h 3240"/>
              <a:gd name="T106" fmla="*/ 445 w 3490"/>
              <a:gd name="T107" fmla="*/ 1837 h 3240"/>
              <a:gd name="T108" fmla="*/ 732 w 3490"/>
              <a:gd name="T109" fmla="*/ 2289 h 3240"/>
              <a:gd name="T110" fmla="*/ 383 w 3490"/>
              <a:gd name="T111" fmla="*/ 1616 h 3240"/>
              <a:gd name="T112" fmla="*/ 2 w 3490"/>
              <a:gd name="T113" fmla="*/ 626 h 3240"/>
              <a:gd name="T114" fmla="*/ 494 w 3490"/>
              <a:gd name="T115" fmla="*/ 125 h 3240"/>
              <a:gd name="T116" fmla="*/ 1481 w 3490"/>
              <a:gd name="T117" fmla="*/ 200 h 3240"/>
              <a:gd name="T118" fmla="*/ 2559 w 3490"/>
              <a:gd name="T119" fmla="*/ 24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90" h="3240">
                <a:moveTo>
                  <a:pt x="1561" y="1951"/>
                </a:moveTo>
                <a:lnTo>
                  <a:pt x="1575" y="2006"/>
                </a:lnTo>
                <a:lnTo>
                  <a:pt x="1594" y="2056"/>
                </a:lnTo>
                <a:lnTo>
                  <a:pt x="1612" y="2101"/>
                </a:lnTo>
                <a:lnTo>
                  <a:pt x="1633" y="2140"/>
                </a:lnTo>
                <a:lnTo>
                  <a:pt x="1654" y="2172"/>
                </a:lnTo>
                <a:lnTo>
                  <a:pt x="1677" y="2199"/>
                </a:lnTo>
                <a:lnTo>
                  <a:pt x="1700" y="2217"/>
                </a:lnTo>
                <a:lnTo>
                  <a:pt x="1724" y="2228"/>
                </a:lnTo>
                <a:lnTo>
                  <a:pt x="1746" y="2233"/>
                </a:lnTo>
                <a:lnTo>
                  <a:pt x="1770" y="2228"/>
                </a:lnTo>
                <a:lnTo>
                  <a:pt x="1793" y="2217"/>
                </a:lnTo>
                <a:lnTo>
                  <a:pt x="1815" y="2199"/>
                </a:lnTo>
                <a:lnTo>
                  <a:pt x="1839" y="2172"/>
                </a:lnTo>
                <a:lnTo>
                  <a:pt x="1860" y="2140"/>
                </a:lnTo>
                <a:lnTo>
                  <a:pt x="1881" y="2101"/>
                </a:lnTo>
                <a:lnTo>
                  <a:pt x="1802" y="2072"/>
                </a:lnTo>
                <a:lnTo>
                  <a:pt x="1721" y="2038"/>
                </a:lnTo>
                <a:lnTo>
                  <a:pt x="1641" y="1998"/>
                </a:lnTo>
                <a:lnTo>
                  <a:pt x="1561" y="1951"/>
                </a:lnTo>
                <a:close/>
                <a:moveTo>
                  <a:pt x="3018" y="1611"/>
                </a:moveTo>
                <a:lnTo>
                  <a:pt x="2939" y="1730"/>
                </a:lnTo>
                <a:lnTo>
                  <a:pt x="2851" y="1849"/>
                </a:lnTo>
                <a:lnTo>
                  <a:pt x="2757" y="1968"/>
                </a:lnTo>
                <a:lnTo>
                  <a:pt x="2657" y="2086"/>
                </a:lnTo>
                <a:lnTo>
                  <a:pt x="2550" y="2204"/>
                </a:lnTo>
                <a:lnTo>
                  <a:pt x="2436" y="2319"/>
                </a:lnTo>
                <a:lnTo>
                  <a:pt x="2324" y="2425"/>
                </a:lnTo>
                <a:lnTo>
                  <a:pt x="2210" y="2526"/>
                </a:lnTo>
                <a:lnTo>
                  <a:pt x="2095" y="2622"/>
                </a:lnTo>
                <a:lnTo>
                  <a:pt x="1979" y="2710"/>
                </a:lnTo>
                <a:lnTo>
                  <a:pt x="1862" y="2791"/>
                </a:lnTo>
                <a:lnTo>
                  <a:pt x="1868" y="2793"/>
                </a:lnTo>
                <a:lnTo>
                  <a:pt x="1873" y="2793"/>
                </a:lnTo>
                <a:lnTo>
                  <a:pt x="1877" y="2795"/>
                </a:lnTo>
                <a:lnTo>
                  <a:pt x="1967" y="2838"/>
                </a:lnTo>
                <a:lnTo>
                  <a:pt x="2054" y="2879"/>
                </a:lnTo>
                <a:lnTo>
                  <a:pt x="2141" y="2915"/>
                </a:lnTo>
                <a:lnTo>
                  <a:pt x="2226" y="2947"/>
                </a:lnTo>
                <a:lnTo>
                  <a:pt x="2309" y="2975"/>
                </a:lnTo>
                <a:lnTo>
                  <a:pt x="2391" y="3001"/>
                </a:lnTo>
                <a:lnTo>
                  <a:pt x="2470" y="3022"/>
                </a:lnTo>
                <a:lnTo>
                  <a:pt x="2548" y="3039"/>
                </a:lnTo>
                <a:lnTo>
                  <a:pt x="2623" y="3053"/>
                </a:lnTo>
                <a:lnTo>
                  <a:pt x="2695" y="3062"/>
                </a:lnTo>
                <a:lnTo>
                  <a:pt x="2766" y="3069"/>
                </a:lnTo>
                <a:lnTo>
                  <a:pt x="2834" y="3071"/>
                </a:lnTo>
                <a:lnTo>
                  <a:pt x="2898" y="3070"/>
                </a:lnTo>
                <a:lnTo>
                  <a:pt x="2960" y="3064"/>
                </a:lnTo>
                <a:lnTo>
                  <a:pt x="3019" y="3056"/>
                </a:lnTo>
                <a:lnTo>
                  <a:pt x="3074" y="3042"/>
                </a:lnTo>
                <a:lnTo>
                  <a:pt x="3126" y="3026"/>
                </a:lnTo>
                <a:lnTo>
                  <a:pt x="3174" y="3005"/>
                </a:lnTo>
                <a:lnTo>
                  <a:pt x="3219" y="2981"/>
                </a:lnTo>
                <a:lnTo>
                  <a:pt x="3260" y="2953"/>
                </a:lnTo>
                <a:lnTo>
                  <a:pt x="3297" y="2920"/>
                </a:lnTo>
                <a:lnTo>
                  <a:pt x="3329" y="2884"/>
                </a:lnTo>
                <a:lnTo>
                  <a:pt x="3358" y="2845"/>
                </a:lnTo>
                <a:lnTo>
                  <a:pt x="3381" y="2802"/>
                </a:lnTo>
                <a:lnTo>
                  <a:pt x="3401" y="2756"/>
                </a:lnTo>
                <a:lnTo>
                  <a:pt x="3414" y="2708"/>
                </a:lnTo>
                <a:lnTo>
                  <a:pt x="3424" y="2657"/>
                </a:lnTo>
                <a:lnTo>
                  <a:pt x="3429" y="2603"/>
                </a:lnTo>
                <a:lnTo>
                  <a:pt x="3430" y="2548"/>
                </a:lnTo>
                <a:lnTo>
                  <a:pt x="3427" y="2491"/>
                </a:lnTo>
                <a:lnTo>
                  <a:pt x="3419" y="2430"/>
                </a:lnTo>
                <a:lnTo>
                  <a:pt x="3407" y="2370"/>
                </a:lnTo>
                <a:lnTo>
                  <a:pt x="3391" y="2306"/>
                </a:lnTo>
                <a:lnTo>
                  <a:pt x="3371" y="2241"/>
                </a:lnTo>
                <a:lnTo>
                  <a:pt x="3346" y="2175"/>
                </a:lnTo>
                <a:lnTo>
                  <a:pt x="3318" y="2107"/>
                </a:lnTo>
                <a:lnTo>
                  <a:pt x="3286" y="2039"/>
                </a:lnTo>
                <a:lnTo>
                  <a:pt x="3251" y="1969"/>
                </a:lnTo>
                <a:lnTo>
                  <a:pt x="3212" y="1899"/>
                </a:lnTo>
                <a:lnTo>
                  <a:pt x="3168" y="1828"/>
                </a:lnTo>
                <a:lnTo>
                  <a:pt x="3122" y="1756"/>
                </a:lnTo>
                <a:lnTo>
                  <a:pt x="3072" y="1684"/>
                </a:lnTo>
                <a:lnTo>
                  <a:pt x="3018" y="1611"/>
                </a:lnTo>
                <a:close/>
                <a:moveTo>
                  <a:pt x="2018" y="1408"/>
                </a:moveTo>
                <a:lnTo>
                  <a:pt x="2026" y="1476"/>
                </a:lnTo>
                <a:lnTo>
                  <a:pt x="2031" y="1549"/>
                </a:lnTo>
                <a:lnTo>
                  <a:pt x="2033" y="1622"/>
                </a:lnTo>
                <a:lnTo>
                  <a:pt x="2031" y="1692"/>
                </a:lnTo>
                <a:lnTo>
                  <a:pt x="2027" y="1759"/>
                </a:lnTo>
                <a:lnTo>
                  <a:pt x="2020" y="1825"/>
                </a:lnTo>
                <a:lnTo>
                  <a:pt x="2011" y="1886"/>
                </a:lnTo>
                <a:lnTo>
                  <a:pt x="1999" y="1945"/>
                </a:lnTo>
                <a:lnTo>
                  <a:pt x="1984" y="2001"/>
                </a:lnTo>
                <a:lnTo>
                  <a:pt x="2029" y="2011"/>
                </a:lnTo>
                <a:lnTo>
                  <a:pt x="2071" y="2018"/>
                </a:lnTo>
                <a:lnTo>
                  <a:pt x="2113" y="2022"/>
                </a:lnTo>
                <a:lnTo>
                  <a:pt x="2154" y="2023"/>
                </a:lnTo>
                <a:lnTo>
                  <a:pt x="2173" y="2023"/>
                </a:lnTo>
                <a:lnTo>
                  <a:pt x="2194" y="2022"/>
                </a:lnTo>
                <a:lnTo>
                  <a:pt x="2218" y="2019"/>
                </a:lnTo>
                <a:lnTo>
                  <a:pt x="2242" y="2014"/>
                </a:lnTo>
                <a:lnTo>
                  <a:pt x="2266" y="2008"/>
                </a:lnTo>
                <a:lnTo>
                  <a:pt x="2289" y="1998"/>
                </a:lnTo>
                <a:lnTo>
                  <a:pt x="2310" y="1986"/>
                </a:lnTo>
                <a:lnTo>
                  <a:pt x="2329" y="1970"/>
                </a:lnTo>
                <a:lnTo>
                  <a:pt x="2345" y="1951"/>
                </a:lnTo>
                <a:lnTo>
                  <a:pt x="2355" y="1928"/>
                </a:lnTo>
                <a:lnTo>
                  <a:pt x="2362" y="1901"/>
                </a:lnTo>
                <a:lnTo>
                  <a:pt x="2363" y="1872"/>
                </a:lnTo>
                <a:lnTo>
                  <a:pt x="2359" y="1840"/>
                </a:lnTo>
                <a:lnTo>
                  <a:pt x="2351" y="1806"/>
                </a:lnTo>
                <a:lnTo>
                  <a:pt x="2337" y="1770"/>
                </a:lnTo>
                <a:lnTo>
                  <a:pt x="2319" y="1731"/>
                </a:lnTo>
                <a:lnTo>
                  <a:pt x="2297" y="1692"/>
                </a:lnTo>
                <a:lnTo>
                  <a:pt x="2262" y="1643"/>
                </a:lnTo>
                <a:lnTo>
                  <a:pt x="2223" y="1594"/>
                </a:lnTo>
                <a:lnTo>
                  <a:pt x="2178" y="1545"/>
                </a:lnTo>
                <a:lnTo>
                  <a:pt x="2129" y="1498"/>
                </a:lnTo>
                <a:lnTo>
                  <a:pt x="2076" y="1452"/>
                </a:lnTo>
                <a:lnTo>
                  <a:pt x="2018" y="1408"/>
                </a:lnTo>
                <a:close/>
                <a:moveTo>
                  <a:pt x="1589" y="1198"/>
                </a:moveTo>
                <a:lnTo>
                  <a:pt x="1573" y="1246"/>
                </a:lnTo>
                <a:lnTo>
                  <a:pt x="1558" y="1298"/>
                </a:lnTo>
                <a:lnTo>
                  <a:pt x="1547" y="1355"/>
                </a:lnTo>
                <a:lnTo>
                  <a:pt x="1536" y="1417"/>
                </a:lnTo>
                <a:lnTo>
                  <a:pt x="1529" y="1482"/>
                </a:lnTo>
                <a:lnTo>
                  <a:pt x="1524" y="1551"/>
                </a:lnTo>
                <a:lnTo>
                  <a:pt x="1523" y="1622"/>
                </a:lnTo>
                <a:lnTo>
                  <a:pt x="1524" y="1677"/>
                </a:lnTo>
                <a:lnTo>
                  <a:pt x="1526" y="1729"/>
                </a:lnTo>
                <a:lnTo>
                  <a:pt x="1531" y="1780"/>
                </a:lnTo>
                <a:lnTo>
                  <a:pt x="1575" y="1812"/>
                </a:lnTo>
                <a:lnTo>
                  <a:pt x="1623" y="1844"/>
                </a:lnTo>
                <a:lnTo>
                  <a:pt x="1698" y="1888"/>
                </a:lnTo>
                <a:lnTo>
                  <a:pt x="1774" y="1925"/>
                </a:lnTo>
                <a:lnTo>
                  <a:pt x="1850" y="1958"/>
                </a:lnTo>
                <a:lnTo>
                  <a:pt x="1924" y="1983"/>
                </a:lnTo>
                <a:lnTo>
                  <a:pt x="1939" y="1921"/>
                </a:lnTo>
                <a:lnTo>
                  <a:pt x="1952" y="1855"/>
                </a:lnTo>
                <a:lnTo>
                  <a:pt x="1962" y="1781"/>
                </a:lnTo>
                <a:lnTo>
                  <a:pt x="1968" y="1704"/>
                </a:lnTo>
                <a:lnTo>
                  <a:pt x="1970" y="1622"/>
                </a:lnTo>
                <a:lnTo>
                  <a:pt x="1968" y="1552"/>
                </a:lnTo>
                <a:lnTo>
                  <a:pt x="1964" y="1484"/>
                </a:lnTo>
                <a:lnTo>
                  <a:pt x="1956" y="1420"/>
                </a:lnTo>
                <a:lnTo>
                  <a:pt x="1947" y="1360"/>
                </a:lnTo>
                <a:lnTo>
                  <a:pt x="1940" y="1355"/>
                </a:lnTo>
                <a:lnTo>
                  <a:pt x="1934" y="1351"/>
                </a:lnTo>
                <a:lnTo>
                  <a:pt x="1866" y="1311"/>
                </a:lnTo>
                <a:lnTo>
                  <a:pt x="1796" y="1275"/>
                </a:lnTo>
                <a:lnTo>
                  <a:pt x="1726" y="1244"/>
                </a:lnTo>
                <a:lnTo>
                  <a:pt x="1657" y="1218"/>
                </a:lnTo>
                <a:lnTo>
                  <a:pt x="1589" y="1198"/>
                </a:lnTo>
                <a:close/>
                <a:moveTo>
                  <a:pt x="1405" y="1170"/>
                </a:moveTo>
                <a:lnTo>
                  <a:pt x="1386" y="1172"/>
                </a:lnTo>
                <a:lnTo>
                  <a:pt x="1363" y="1173"/>
                </a:lnTo>
                <a:lnTo>
                  <a:pt x="1340" y="1176"/>
                </a:lnTo>
                <a:lnTo>
                  <a:pt x="1316" y="1180"/>
                </a:lnTo>
                <a:lnTo>
                  <a:pt x="1292" y="1187"/>
                </a:lnTo>
                <a:lnTo>
                  <a:pt x="1269" y="1197"/>
                </a:lnTo>
                <a:lnTo>
                  <a:pt x="1248" y="1209"/>
                </a:lnTo>
                <a:lnTo>
                  <a:pt x="1229" y="1225"/>
                </a:lnTo>
                <a:lnTo>
                  <a:pt x="1214" y="1244"/>
                </a:lnTo>
                <a:lnTo>
                  <a:pt x="1203" y="1266"/>
                </a:lnTo>
                <a:lnTo>
                  <a:pt x="1197" y="1291"/>
                </a:lnTo>
                <a:lnTo>
                  <a:pt x="1196" y="1319"/>
                </a:lnTo>
                <a:lnTo>
                  <a:pt x="1199" y="1349"/>
                </a:lnTo>
                <a:lnTo>
                  <a:pt x="1206" y="1382"/>
                </a:lnTo>
                <a:lnTo>
                  <a:pt x="1218" y="1416"/>
                </a:lnTo>
                <a:lnTo>
                  <a:pt x="1234" y="1452"/>
                </a:lnTo>
                <a:lnTo>
                  <a:pt x="1254" y="1489"/>
                </a:lnTo>
                <a:lnTo>
                  <a:pt x="1279" y="1528"/>
                </a:lnTo>
                <a:lnTo>
                  <a:pt x="1308" y="1568"/>
                </a:lnTo>
                <a:lnTo>
                  <a:pt x="1341" y="1607"/>
                </a:lnTo>
                <a:lnTo>
                  <a:pt x="1378" y="1647"/>
                </a:lnTo>
                <a:lnTo>
                  <a:pt x="1419" y="1688"/>
                </a:lnTo>
                <a:lnTo>
                  <a:pt x="1463" y="1727"/>
                </a:lnTo>
                <a:lnTo>
                  <a:pt x="1461" y="1675"/>
                </a:lnTo>
                <a:lnTo>
                  <a:pt x="1460" y="1622"/>
                </a:lnTo>
                <a:lnTo>
                  <a:pt x="1461" y="1551"/>
                </a:lnTo>
                <a:lnTo>
                  <a:pt x="1467" y="1482"/>
                </a:lnTo>
                <a:lnTo>
                  <a:pt x="1473" y="1416"/>
                </a:lnTo>
                <a:lnTo>
                  <a:pt x="1484" y="1352"/>
                </a:lnTo>
                <a:lnTo>
                  <a:pt x="1497" y="1293"/>
                </a:lnTo>
                <a:lnTo>
                  <a:pt x="1510" y="1236"/>
                </a:lnTo>
                <a:lnTo>
                  <a:pt x="1529" y="1183"/>
                </a:lnTo>
                <a:lnTo>
                  <a:pt x="1486" y="1177"/>
                </a:lnTo>
                <a:lnTo>
                  <a:pt x="1444" y="1173"/>
                </a:lnTo>
                <a:lnTo>
                  <a:pt x="1405" y="1170"/>
                </a:lnTo>
                <a:close/>
                <a:moveTo>
                  <a:pt x="1746" y="1012"/>
                </a:moveTo>
                <a:lnTo>
                  <a:pt x="1726" y="1015"/>
                </a:lnTo>
                <a:lnTo>
                  <a:pt x="1706" y="1024"/>
                </a:lnTo>
                <a:lnTo>
                  <a:pt x="1685" y="1039"/>
                </a:lnTo>
                <a:lnTo>
                  <a:pt x="1665" y="1059"/>
                </a:lnTo>
                <a:lnTo>
                  <a:pt x="1646" y="1084"/>
                </a:lnTo>
                <a:lnTo>
                  <a:pt x="1709" y="1105"/>
                </a:lnTo>
                <a:lnTo>
                  <a:pt x="1772" y="1128"/>
                </a:lnTo>
                <a:lnTo>
                  <a:pt x="1836" y="1157"/>
                </a:lnTo>
                <a:lnTo>
                  <a:pt x="1900" y="1189"/>
                </a:lnTo>
                <a:lnTo>
                  <a:pt x="1881" y="1143"/>
                </a:lnTo>
                <a:lnTo>
                  <a:pt x="1860" y="1105"/>
                </a:lnTo>
                <a:lnTo>
                  <a:pt x="1839" y="1073"/>
                </a:lnTo>
                <a:lnTo>
                  <a:pt x="1815" y="1046"/>
                </a:lnTo>
                <a:lnTo>
                  <a:pt x="1793" y="1027"/>
                </a:lnTo>
                <a:lnTo>
                  <a:pt x="1770" y="1016"/>
                </a:lnTo>
                <a:lnTo>
                  <a:pt x="1746" y="1012"/>
                </a:lnTo>
                <a:close/>
                <a:moveTo>
                  <a:pt x="1934" y="336"/>
                </a:moveTo>
                <a:lnTo>
                  <a:pt x="1840" y="390"/>
                </a:lnTo>
                <a:lnTo>
                  <a:pt x="1746" y="449"/>
                </a:lnTo>
                <a:lnTo>
                  <a:pt x="1869" y="518"/>
                </a:lnTo>
                <a:lnTo>
                  <a:pt x="1993" y="595"/>
                </a:lnTo>
                <a:lnTo>
                  <a:pt x="2116" y="677"/>
                </a:lnTo>
                <a:lnTo>
                  <a:pt x="2239" y="765"/>
                </a:lnTo>
                <a:lnTo>
                  <a:pt x="2361" y="858"/>
                </a:lnTo>
                <a:lnTo>
                  <a:pt x="2477" y="955"/>
                </a:lnTo>
                <a:lnTo>
                  <a:pt x="2588" y="1053"/>
                </a:lnTo>
                <a:lnTo>
                  <a:pt x="2545" y="963"/>
                </a:lnTo>
                <a:lnTo>
                  <a:pt x="2497" y="877"/>
                </a:lnTo>
                <a:lnTo>
                  <a:pt x="2446" y="797"/>
                </a:lnTo>
                <a:lnTo>
                  <a:pt x="2390" y="720"/>
                </a:lnTo>
                <a:lnTo>
                  <a:pt x="2333" y="648"/>
                </a:lnTo>
                <a:lnTo>
                  <a:pt x="2272" y="582"/>
                </a:lnTo>
                <a:lnTo>
                  <a:pt x="2209" y="520"/>
                </a:lnTo>
                <a:lnTo>
                  <a:pt x="2143" y="465"/>
                </a:lnTo>
                <a:lnTo>
                  <a:pt x="2075" y="416"/>
                </a:lnTo>
                <a:lnTo>
                  <a:pt x="2005" y="373"/>
                </a:lnTo>
                <a:lnTo>
                  <a:pt x="1934" y="336"/>
                </a:lnTo>
                <a:close/>
                <a:moveTo>
                  <a:pt x="1307" y="312"/>
                </a:moveTo>
                <a:lnTo>
                  <a:pt x="1248" y="341"/>
                </a:lnTo>
                <a:lnTo>
                  <a:pt x="1190" y="375"/>
                </a:lnTo>
                <a:lnTo>
                  <a:pt x="1136" y="414"/>
                </a:lnTo>
                <a:lnTo>
                  <a:pt x="1085" y="459"/>
                </a:lnTo>
                <a:lnTo>
                  <a:pt x="1037" y="508"/>
                </a:lnTo>
                <a:lnTo>
                  <a:pt x="991" y="563"/>
                </a:lnTo>
                <a:lnTo>
                  <a:pt x="948" y="621"/>
                </a:lnTo>
                <a:lnTo>
                  <a:pt x="909" y="686"/>
                </a:lnTo>
                <a:lnTo>
                  <a:pt x="873" y="754"/>
                </a:lnTo>
                <a:lnTo>
                  <a:pt x="841" y="827"/>
                </a:lnTo>
                <a:lnTo>
                  <a:pt x="811" y="910"/>
                </a:lnTo>
                <a:lnTo>
                  <a:pt x="785" y="996"/>
                </a:lnTo>
                <a:lnTo>
                  <a:pt x="765" y="1084"/>
                </a:lnTo>
                <a:lnTo>
                  <a:pt x="749" y="1176"/>
                </a:lnTo>
                <a:lnTo>
                  <a:pt x="739" y="1269"/>
                </a:lnTo>
                <a:lnTo>
                  <a:pt x="734" y="1364"/>
                </a:lnTo>
                <a:lnTo>
                  <a:pt x="735" y="1459"/>
                </a:lnTo>
                <a:lnTo>
                  <a:pt x="740" y="1557"/>
                </a:lnTo>
                <a:lnTo>
                  <a:pt x="751" y="1655"/>
                </a:lnTo>
                <a:lnTo>
                  <a:pt x="767" y="1754"/>
                </a:lnTo>
                <a:lnTo>
                  <a:pt x="788" y="1852"/>
                </a:lnTo>
                <a:lnTo>
                  <a:pt x="814" y="1948"/>
                </a:lnTo>
                <a:lnTo>
                  <a:pt x="844" y="2042"/>
                </a:lnTo>
                <a:lnTo>
                  <a:pt x="879" y="2133"/>
                </a:lnTo>
                <a:lnTo>
                  <a:pt x="917" y="2220"/>
                </a:lnTo>
                <a:lnTo>
                  <a:pt x="960" y="2305"/>
                </a:lnTo>
                <a:lnTo>
                  <a:pt x="1007" y="2386"/>
                </a:lnTo>
                <a:lnTo>
                  <a:pt x="1057" y="2463"/>
                </a:lnTo>
                <a:lnTo>
                  <a:pt x="1130" y="2484"/>
                </a:lnTo>
                <a:lnTo>
                  <a:pt x="1204" y="2500"/>
                </a:lnTo>
                <a:lnTo>
                  <a:pt x="1282" y="2513"/>
                </a:lnTo>
                <a:lnTo>
                  <a:pt x="1363" y="2521"/>
                </a:lnTo>
                <a:lnTo>
                  <a:pt x="1445" y="2523"/>
                </a:lnTo>
                <a:lnTo>
                  <a:pt x="1526" y="2521"/>
                </a:lnTo>
                <a:lnTo>
                  <a:pt x="1606" y="2513"/>
                </a:lnTo>
                <a:lnTo>
                  <a:pt x="1684" y="2501"/>
                </a:lnTo>
                <a:lnTo>
                  <a:pt x="1759" y="2484"/>
                </a:lnTo>
                <a:lnTo>
                  <a:pt x="1830" y="2464"/>
                </a:lnTo>
                <a:lnTo>
                  <a:pt x="1900" y="2440"/>
                </a:lnTo>
                <a:lnTo>
                  <a:pt x="1965" y="2412"/>
                </a:lnTo>
                <a:lnTo>
                  <a:pt x="2026" y="2380"/>
                </a:lnTo>
                <a:lnTo>
                  <a:pt x="2083" y="2345"/>
                </a:lnTo>
                <a:lnTo>
                  <a:pt x="2137" y="2308"/>
                </a:lnTo>
                <a:lnTo>
                  <a:pt x="2185" y="2267"/>
                </a:lnTo>
                <a:lnTo>
                  <a:pt x="2227" y="2223"/>
                </a:lnTo>
                <a:lnTo>
                  <a:pt x="2265" y="2177"/>
                </a:lnTo>
                <a:lnTo>
                  <a:pt x="2297" y="2129"/>
                </a:lnTo>
                <a:lnTo>
                  <a:pt x="2253" y="2139"/>
                </a:lnTo>
                <a:lnTo>
                  <a:pt x="2205" y="2147"/>
                </a:lnTo>
                <a:lnTo>
                  <a:pt x="2154" y="2149"/>
                </a:lnTo>
                <a:lnTo>
                  <a:pt x="2102" y="2147"/>
                </a:lnTo>
                <a:lnTo>
                  <a:pt x="2050" y="2141"/>
                </a:lnTo>
                <a:lnTo>
                  <a:pt x="1996" y="2132"/>
                </a:lnTo>
                <a:lnTo>
                  <a:pt x="1940" y="2119"/>
                </a:lnTo>
                <a:lnTo>
                  <a:pt x="1921" y="2158"/>
                </a:lnTo>
                <a:lnTo>
                  <a:pt x="1900" y="2192"/>
                </a:lnTo>
                <a:lnTo>
                  <a:pt x="1877" y="2223"/>
                </a:lnTo>
                <a:lnTo>
                  <a:pt x="1853" y="2248"/>
                </a:lnTo>
                <a:lnTo>
                  <a:pt x="1828" y="2268"/>
                </a:lnTo>
                <a:lnTo>
                  <a:pt x="1802" y="2283"/>
                </a:lnTo>
                <a:lnTo>
                  <a:pt x="1775" y="2292"/>
                </a:lnTo>
                <a:lnTo>
                  <a:pt x="1746" y="2295"/>
                </a:lnTo>
                <a:lnTo>
                  <a:pt x="1717" y="2291"/>
                </a:lnTo>
                <a:lnTo>
                  <a:pt x="1690" y="2282"/>
                </a:lnTo>
                <a:lnTo>
                  <a:pt x="1662" y="2267"/>
                </a:lnTo>
                <a:lnTo>
                  <a:pt x="1636" y="2244"/>
                </a:lnTo>
                <a:lnTo>
                  <a:pt x="1612" y="2218"/>
                </a:lnTo>
                <a:lnTo>
                  <a:pt x="1588" y="2186"/>
                </a:lnTo>
                <a:lnTo>
                  <a:pt x="1567" y="2149"/>
                </a:lnTo>
                <a:lnTo>
                  <a:pt x="1547" y="2107"/>
                </a:lnTo>
                <a:lnTo>
                  <a:pt x="1529" y="2062"/>
                </a:lnTo>
                <a:lnTo>
                  <a:pt x="1511" y="2012"/>
                </a:lnTo>
                <a:lnTo>
                  <a:pt x="1498" y="1959"/>
                </a:lnTo>
                <a:lnTo>
                  <a:pt x="1485" y="1901"/>
                </a:lnTo>
                <a:lnTo>
                  <a:pt x="1429" y="1860"/>
                </a:lnTo>
                <a:lnTo>
                  <a:pt x="1376" y="1817"/>
                </a:lnTo>
                <a:lnTo>
                  <a:pt x="1327" y="1773"/>
                </a:lnTo>
                <a:lnTo>
                  <a:pt x="1282" y="1728"/>
                </a:lnTo>
                <a:lnTo>
                  <a:pt x="1241" y="1682"/>
                </a:lnTo>
                <a:lnTo>
                  <a:pt x="1203" y="1637"/>
                </a:lnTo>
                <a:lnTo>
                  <a:pt x="1170" y="1590"/>
                </a:lnTo>
                <a:lnTo>
                  <a:pt x="1142" y="1544"/>
                </a:lnTo>
                <a:lnTo>
                  <a:pt x="1118" y="1499"/>
                </a:lnTo>
                <a:lnTo>
                  <a:pt x="1099" y="1454"/>
                </a:lnTo>
                <a:lnTo>
                  <a:pt x="1085" y="1411"/>
                </a:lnTo>
                <a:lnTo>
                  <a:pt x="1075" y="1367"/>
                </a:lnTo>
                <a:lnTo>
                  <a:pt x="1071" y="1326"/>
                </a:lnTo>
                <a:lnTo>
                  <a:pt x="1072" y="1285"/>
                </a:lnTo>
                <a:lnTo>
                  <a:pt x="1078" y="1247"/>
                </a:lnTo>
                <a:lnTo>
                  <a:pt x="1090" y="1211"/>
                </a:lnTo>
                <a:lnTo>
                  <a:pt x="1108" y="1178"/>
                </a:lnTo>
                <a:lnTo>
                  <a:pt x="1131" y="1147"/>
                </a:lnTo>
                <a:lnTo>
                  <a:pt x="1157" y="1121"/>
                </a:lnTo>
                <a:lnTo>
                  <a:pt x="1188" y="1098"/>
                </a:lnTo>
                <a:lnTo>
                  <a:pt x="1225" y="1079"/>
                </a:lnTo>
                <a:lnTo>
                  <a:pt x="1264" y="1065"/>
                </a:lnTo>
                <a:lnTo>
                  <a:pt x="1307" y="1055"/>
                </a:lnTo>
                <a:lnTo>
                  <a:pt x="1355" y="1048"/>
                </a:lnTo>
                <a:lnTo>
                  <a:pt x="1405" y="1046"/>
                </a:lnTo>
                <a:lnTo>
                  <a:pt x="1462" y="1048"/>
                </a:lnTo>
                <a:lnTo>
                  <a:pt x="1521" y="1056"/>
                </a:lnTo>
                <a:lnTo>
                  <a:pt x="1583" y="1069"/>
                </a:lnTo>
                <a:lnTo>
                  <a:pt x="1606" y="1033"/>
                </a:lnTo>
                <a:lnTo>
                  <a:pt x="1632" y="1004"/>
                </a:lnTo>
                <a:lnTo>
                  <a:pt x="1659" y="981"/>
                </a:lnTo>
                <a:lnTo>
                  <a:pt x="1686" y="963"/>
                </a:lnTo>
                <a:lnTo>
                  <a:pt x="1716" y="954"/>
                </a:lnTo>
                <a:lnTo>
                  <a:pt x="1746" y="950"/>
                </a:lnTo>
                <a:lnTo>
                  <a:pt x="1776" y="953"/>
                </a:lnTo>
                <a:lnTo>
                  <a:pt x="1804" y="962"/>
                </a:lnTo>
                <a:lnTo>
                  <a:pt x="1830" y="978"/>
                </a:lnTo>
                <a:lnTo>
                  <a:pt x="1857" y="1001"/>
                </a:lnTo>
                <a:lnTo>
                  <a:pt x="1882" y="1027"/>
                </a:lnTo>
                <a:lnTo>
                  <a:pt x="1905" y="1059"/>
                </a:lnTo>
                <a:lnTo>
                  <a:pt x="1926" y="1096"/>
                </a:lnTo>
                <a:lnTo>
                  <a:pt x="1947" y="1139"/>
                </a:lnTo>
                <a:lnTo>
                  <a:pt x="1965" y="1184"/>
                </a:lnTo>
                <a:lnTo>
                  <a:pt x="1982" y="1234"/>
                </a:lnTo>
                <a:lnTo>
                  <a:pt x="2001" y="1246"/>
                </a:lnTo>
                <a:lnTo>
                  <a:pt x="2074" y="1294"/>
                </a:lnTo>
                <a:lnTo>
                  <a:pt x="2141" y="1345"/>
                </a:lnTo>
                <a:lnTo>
                  <a:pt x="2205" y="1398"/>
                </a:lnTo>
                <a:lnTo>
                  <a:pt x="2262" y="1453"/>
                </a:lnTo>
                <a:lnTo>
                  <a:pt x="2316" y="1509"/>
                </a:lnTo>
                <a:lnTo>
                  <a:pt x="2363" y="1568"/>
                </a:lnTo>
                <a:lnTo>
                  <a:pt x="2402" y="1626"/>
                </a:lnTo>
                <a:lnTo>
                  <a:pt x="2430" y="1674"/>
                </a:lnTo>
                <a:lnTo>
                  <a:pt x="2452" y="1721"/>
                </a:lnTo>
                <a:lnTo>
                  <a:pt x="2469" y="1765"/>
                </a:lnTo>
                <a:lnTo>
                  <a:pt x="2481" y="1810"/>
                </a:lnTo>
                <a:lnTo>
                  <a:pt x="2486" y="1852"/>
                </a:lnTo>
                <a:lnTo>
                  <a:pt x="2487" y="1893"/>
                </a:lnTo>
                <a:lnTo>
                  <a:pt x="2489" y="1896"/>
                </a:lnTo>
                <a:lnTo>
                  <a:pt x="2484" y="1958"/>
                </a:lnTo>
                <a:lnTo>
                  <a:pt x="2475" y="2017"/>
                </a:lnTo>
                <a:lnTo>
                  <a:pt x="2458" y="2077"/>
                </a:lnTo>
                <a:lnTo>
                  <a:pt x="2435" y="2133"/>
                </a:lnTo>
                <a:lnTo>
                  <a:pt x="2406" y="2188"/>
                </a:lnTo>
                <a:lnTo>
                  <a:pt x="2371" y="2241"/>
                </a:lnTo>
                <a:lnTo>
                  <a:pt x="2332" y="2291"/>
                </a:lnTo>
                <a:lnTo>
                  <a:pt x="2287" y="2339"/>
                </a:lnTo>
                <a:lnTo>
                  <a:pt x="2237" y="2385"/>
                </a:lnTo>
                <a:lnTo>
                  <a:pt x="2182" y="2427"/>
                </a:lnTo>
                <a:lnTo>
                  <a:pt x="2124" y="2466"/>
                </a:lnTo>
                <a:lnTo>
                  <a:pt x="2061" y="2503"/>
                </a:lnTo>
                <a:lnTo>
                  <a:pt x="1994" y="2534"/>
                </a:lnTo>
                <a:lnTo>
                  <a:pt x="1924" y="2563"/>
                </a:lnTo>
                <a:lnTo>
                  <a:pt x="1851" y="2589"/>
                </a:lnTo>
                <a:lnTo>
                  <a:pt x="1775" y="2609"/>
                </a:lnTo>
                <a:lnTo>
                  <a:pt x="1695" y="2626"/>
                </a:lnTo>
                <a:lnTo>
                  <a:pt x="1614" y="2637"/>
                </a:lnTo>
                <a:lnTo>
                  <a:pt x="1531" y="2645"/>
                </a:lnTo>
                <a:lnTo>
                  <a:pt x="1445" y="2647"/>
                </a:lnTo>
                <a:lnTo>
                  <a:pt x="1356" y="2645"/>
                </a:lnTo>
                <a:lnTo>
                  <a:pt x="1268" y="2636"/>
                </a:lnTo>
                <a:lnTo>
                  <a:pt x="1183" y="2624"/>
                </a:lnTo>
                <a:lnTo>
                  <a:pt x="1242" y="2684"/>
                </a:lnTo>
                <a:lnTo>
                  <a:pt x="1303" y="2742"/>
                </a:lnTo>
                <a:lnTo>
                  <a:pt x="1365" y="2791"/>
                </a:lnTo>
                <a:lnTo>
                  <a:pt x="1429" y="2836"/>
                </a:lnTo>
                <a:lnTo>
                  <a:pt x="1493" y="2875"/>
                </a:lnTo>
                <a:lnTo>
                  <a:pt x="1558" y="2908"/>
                </a:lnTo>
                <a:lnTo>
                  <a:pt x="1663" y="2849"/>
                </a:lnTo>
                <a:lnTo>
                  <a:pt x="1767" y="2782"/>
                </a:lnTo>
                <a:lnTo>
                  <a:pt x="1872" y="2711"/>
                </a:lnTo>
                <a:lnTo>
                  <a:pt x="1978" y="2633"/>
                </a:lnTo>
                <a:lnTo>
                  <a:pt x="2082" y="2551"/>
                </a:lnTo>
                <a:lnTo>
                  <a:pt x="2187" y="2464"/>
                </a:lnTo>
                <a:lnTo>
                  <a:pt x="2290" y="2372"/>
                </a:lnTo>
                <a:lnTo>
                  <a:pt x="2393" y="2274"/>
                </a:lnTo>
                <a:lnTo>
                  <a:pt x="2492" y="2174"/>
                </a:lnTo>
                <a:lnTo>
                  <a:pt x="2586" y="2073"/>
                </a:lnTo>
                <a:lnTo>
                  <a:pt x="2674" y="1971"/>
                </a:lnTo>
                <a:lnTo>
                  <a:pt x="2758" y="1868"/>
                </a:lnTo>
                <a:lnTo>
                  <a:pt x="2837" y="1765"/>
                </a:lnTo>
                <a:lnTo>
                  <a:pt x="2910" y="1662"/>
                </a:lnTo>
                <a:lnTo>
                  <a:pt x="2978" y="1559"/>
                </a:lnTo>
                <a:lnTo>
                  <a:pt x="2905" y="1469"/>
                </a:lnTo>
                <a:lnTo>
                  <a:pt x="2826" y="1379"/>
                </a:lnTo>
                <a:lnTo>
                  <a:pt x="2741" y="1289"/>
                </a:lnTo>
                <a:lnTo>
                  <a:pt x="2754" y="1333"/>
                </a:lnTo>
                <a:lnTo>
                  <a:pt x="2766" y="1378"/>
                </a:lnTo>
                <a:lnTo>
                  <a:pt x="2766" y="1390"/>
                </a:lnTo>
                <a:lnTo>
                  <a:pt x="2762" y="1402"/>
                </a:lnTo>
                <a:lnTo>
                  <a:pt x="2754" y="1411"/>
                </a:lnTo>
                <a:lnTo>
                  <a:pt x="2742" y="1416"/>
                </a:lnTo>
                <a:lnTo>
                  <a:pt x="2730" y="1416"/>
                </a:lnTo>
                <a:lnTo>
                  <a:pt x="2719" y="1412"/>
                </a:lnTo>
                <a:lnTo>
                  <a:pt x="2709" y="1404"/>
                </a:lnTo>
                <a:lnTo>
                  <a:pt x="2705" y="1392"/>
                </a:lnTo>
                <a:lnTo>
                  <a:pt x="2677" y="1291"/>
                </a:lnTo>
                <a:lnTo>
                  <a:pt x="2644" y="1192"/>
                </a:lnTo>
                <a:lnTo>
                  <a:pt x="2542" y="1095"/>
                </a:lnTo>
                <a:lnTo>
                  <a:pt x="2434" y="1001"/>
                </a:lnTo>
                <a:lnTo>
                  <a:pt x="2321" y="907"/>
                </a:lnTo>
                <a:lnTo>
                  <a:pt x="2195" y="810"/>
                </a:lnTo>
                <a:lnTo>
                  <a:pt x="2068" y="720"/>
                </a:lnTo>
                <a:lnTo>
                  <a:pt x="1941" y="636"/>
                </a:lnTo>
                <a:lnTo>
                  <a:pt x="1814" y="559"/>
                </a:lnTo>
                <a:lnTo>
                  <a:pt x="1689" y="487"/>
                </a:lnTo>
                <a:lnTo>
                  <a:pt x="1602" y="547"/>
                </a:lnTo>
                <a:lnTo>
                  <a:pt x="1516" y="611"/>
                </a:lnTo>
                <a:lnTo>
                  <a:pt x="1429" y="678"/>
                </a:lnTo>
                <a:lnTo>
                  <a:pt x="1418" y="684"/>
                </a:lnTo>
                <a:lnTo>
                  <a:pt x="1406" y="685"/>
                </a:lnTo>
                <a:lnTo>
                  <a:pt x="1394" y="681"/>
                </a:lnTo>
                <a:lnTo>
                  <a:pt x="1385" y="673"/>
                </a:lnTo>
                <a:lnTo>
                  <a:pt x="1379" y="663"/>
                </a:lnTo>
                <a:lnTo>
                  <a:pt x="1378" y="650"/>
                </a:lnTo>
                <a:lnTo>
                  <a:pt x="1381" y="639"/>
                </a:lnTo>
                <a:lnTo>
                  <a:pt x="1390" y="630"/>
                </a:lnTo>
                <a:lnTo>
                  <a:pt x="1507" y="538"/>
                </a:lnTo>
                <a:lnTo>
                  <a:pt x="1626" y="455"/>
                </a:lnTo>
                <a:lnTo>
                  <a:pt x="1518" y="401"/>
                </a:lnTo>
                <a:lnTo>
                  <a:pt x="1411" y="355"/>
                </a:lnTo>
                <a:lnTo>
                  <a:pt x="1307" y="312"/>
                </a:lnTo>
                <a:close/>
                <a:moveTo>
                  <a:pt x="1610" y="255"/>
                </a:moveTo>
                <a:lnTo>
                  <a:pt x="1547" y="256"/>
                </a:lnTo>
                <a:lnTo>
                  <a:pt x="1484" y="262"/>
                </a:lnTo>
                <a:lnTo>
                  <a:pt x="1421" y="274"/>
                </a:lnTo>
                <a:lnTo>
                  <a:pt x="1393" y="281"/>
                </a:lnTo>
                <a:lnTo>
                  <a:pt x="1488" y="322"/>
                </a:lnTo>
                <a:lnTo>
                  <a:pt x="1585" y="366"/>
                </a:lnTo>
                <a:lnTo>
                  <a:pt x="1683" y="415"/>
                </a:lnTo>
                <a:lnTo>
                  <a:pt x="1772" y="358"/>
                </a:lnTo>
                <a:lnTo>
                  <a:pt x="1860" y="305"/>
                </a:lnTo>
                <a:lnTo>
                  <a:pt x="1798" y="285"/>
                </a:lnTo>
                <a:lnTo>
                  <a:pt x="1735" y="270"/>
                </a:lnTo>
                <a:lnTo>
                  <a:pt x="1673" y="260"/>
                </a:lnTo>
                <a:lnTo>
                  <a:pt x="1610" y="255"/>
                </a:lnTo>
                <a:close/>
                <a:moveTo>
                  <a:pt x="646" y="172"/>
                </a:moveTo>
                <a:lnTo>
                  <a:pt x="585" y="174"/>
                </a:lnTo>
                <a:lnTo>
                  <a:pt x="525" y="179"/>
                </a:lnTo>
                <a:lnTo>
                  <a:pt x="468" y="189"/>
                </a:lnTo>
                <a:lnTo>
                  <a:pt x="415" y="202"/>
                </a:lnTo>
                <a:lnTo>
                  <a:pt x="364" y="219"/>
                </a:lnTo>
                <a:lnTo>
                  <a:pt x="317" y="239"/>
                </a:lnTo>
                <a:lnTo>
                  <a:pt x="273" y="263"/>
                </a:lnTo>
                <a:lnTo>
                  <a:pt x="233" y="292"/>
                </a:lnTo>
                <a:lnTo>
                  <a:pt x="196" y="324"/>
                </a:lnTo>
                <a:lnTo>
                  <a:pt x="163" y="360"/>
                </a:lnTo>
                <a:lnTo>
                  <a:pt x="135" y="400"/>
                </a:lnTo>
                <a:lnTo>
                  <a:pt x="112" y="443"/>
                </a:lnTo>
                <a:lnTo>
                  <a:pt x="93" y="489"/>
                </a:lnTo>
                <a:lnTo>
                  <a:pt x="79" y="537"/>
                </a:lnTo>
                <a:lnTo>
                  <a:pt x="69" y="588"/>
                </a:lnTo>
                <a:lnTo>
                  <a:pt x="65" y="643"/>
                </a:lnTo>
                <a:lnTo>
                  <a:pt x="64" y="698"/>
                </a:lnTo>
                <a:lnTo>
                  <a:pt x="68" y="757"/>
                </a:lnTo>
                <a:lnTo>
                  <a:pt x="77" y="818"/>
                </a:lnTo>
                <a:lnTo>
                  <a:pt x="89" y="880"/>
                </a:lnTo>
                <a:lnTo>
                  <a:pt x="106" y="944"/>
                </a:lnTo>
                <a:lnTo>
                  <a:pt x="127" y="1010"/>
                </a:lnTo>
                <a:lnTo>
                  <a:pt x="151" y="1078"/>
                </a:lnTo>
                <a:lnTo>
                  <a:pt x="180" y="1147"/>
                </a:lnTo>
                <a:lnTo>
                  <a:pt x="213" y="1217"/>
                </a:lnTo>
                <a:lnTo>
                  <a:pt x="251" y="1288"/>
                </a:lnTo>
                <a:lnTo>
                  <a:pt x="292" y="1361"/>
                </a:lnTo>
                <a:lnTo>
                  <a:pt x="336" y="1434"/>
                </a:lnTo>
                <a:lnTo>
                  <a:pt x="385" y="1507"/>
                </a:lnTo>
                <a:lnTo>
                  <a:pt x="437" y="1582"/>
                </a:lnTo>
                <a:lnTo>
                  <a:pt x="493" y="1656"/>
                </a:lnTo>
                <a:lnTo>
                  <a:pt x="553" y="1731"/>
                </a:lnTo>
                <a:lnTo>
                  <a:pt x="615" y="1806"/>
                </a:lnTo>
                <a:lnTo>
                  <a:pt x="682" y="1881"/>
                </a:lnTo>
                <a:lnTo>
                  <a:pt x="751" y="1955"/>
                </a:lnTo>
                <a:lnTo>
                  <a:pt x="727" y="1866"/>
                </a:lnTo>
                <a:lnTo>
                  <a:pt x="707" y="1773"/>
                </a:lnTo>
                <a:lnTo>
                  <a:pt x="691" y="1679"/>
                </a:lnTo>
                <a:lnTo>
                  <a:pt x="681" y="1586"/>
                </a:lnTo>
                <a:lnTo>
                  <a:pt x="673" y="1493"/>
                </a:lnTo>
                <a:lnTo>
                  <a:pt x="671" y="1402"/>
                </a:lnTo>
                <a:lnTo>
                  <a:pt x="674" y="1312"/>
                </a:lnTo>
                <a:lnTo>
                  <a:pt x="681" y="1221"/>
                </a:lnTo>
                <a:lnTo>
                  <a:pt x="692" y="1134"/>
                </a:lnTo>
                <a:lnTo>
                  <a:pt x="708" y="1048"/>
                </a:lnTo>
                <a:lnTo>
                  <a:pt x="729" y="964"/>
                </a:lnTo>
                <a:lnTo>
                  <a:pt x="753" y="883"/>
                </a:lnTo>
                <a:lnTo>
                  <a:pt x="783" y="804"/>
                </a:lnTo>
                <a:lnTo>
                  <a:pt x="814" y="733"/>
                </a:lnTo>
                <a:lnTo>
                  <a:pt x="848" y="666"/>
                </a:lnTo>
                <a:lnTo>
                  <a:pt x="885" y="603"/>
                </a:lnTo>
                <a:lnTo>
                  <a:pt x="926" y="545"/>
                </a:lnTo>
                <a:lnTo>
                  <a:pt x="969" y="490"/>
                </a:lnTo>
                <a:lnTo>
                  <a:pt x="1015" y="440"/>
                </a:lnTo>
                <a:lnTo>
                  <a:pt x="1063" y="393"/>
                </a:lnTo>
                <a:lnTo>
                  <a:pt x="1115" y="351"/>
                </a:lnTo>
                <a:lnTo>
                  <a:pt x="1169" y="314"/>
                </a:lnTo>
                <a:lnTo>
                  <a:pt x="1225" y="282"/>
                </a:lnTo>
                <a:lnTo>
                  <a:pt x="1146" y="257"/>
                </a:lnTo>
                <a:lnTo>
                  <a:pt x="1069" y="235"/>
                </a:lnTo>
                <a:lnTo>
                  <a:pt x="994" y="216"/>
                </a:lnTo>
                <a:lnTo>
                  <a:pt x="921" y="200"/>
                </a:lnTo>
                <a:lnTo>
                  <a:pt x="848" y="188"/>
                </a:lnTo>
                <a:lnTo>
                  <a:pt x="779" y="179"/>
                </a:lnTo>
                <a:lnTo>
                  <a:pt x="711" y="174"/>
                </a:lnTo>
                <a:lnTo>
                  <a:pt x="646" y="172"/>
                </a:lnTo>
                <a:close/>
                <a:moveTo>
                  <a:pt x="2801" y="64"/>
                </a:moveTo>
                <a:lnTo>
                  <a:pt x="2738" y="66"/>
                </a:lnTo>
                <a:lnTo>
                  <a:pt x="2673" y="71"/>
                </a:lnTo>
                <a:lnTo>
                  <a:pt x="2606" y="81"/>
                </a:lnTo>
                <a:lnTo>
                  <a:pt x="2537" y="94"/>
                </a:lnTo>
                <a:lnTo>
                  <a:pt x="2464" y="112"/>
                </a:lnTo>
                <a:lnTo>
                  <a:pt x="2390" y="134"/>
                </a:lnTo>
                <a:lnTo>
                  <a:pt x="2316" y="159"/>
                </a:lnTo>
                <a:lnTo>
                  <a:pt x="2239" y="189"/>
                </a:lnTo>
                <a:lnTo>
                  <a:pt x="2160" y="222"/>
                </a:lnTo>
                <a:lnTo>
                  <a:pt x="2081" y="259"/>
                </a:lnTo>
                <a:lnTo>
                  <a:pt x="2000" y="300"/>
                </a:lnTo>
                <a:lnTo>
                  <a:pt x="2073" y="342"/>
                </a:lnTo>
                <a:lnTo>
                  <a:pt x="2144" y="390"/>
                </a:lnTo>
                <a:lnTo>
                  <a:pt x="2212" y="443"/>
                </a:lnTo>
                <a:lnTo>
                  <a:pt x="2279" y="502"/>
                </a:lnTo>
                <a:lnTo>
                  <a:pt x="2343" y="568"/>
                </a:lnTo>
                <a:lnTo>
                  <a:pt x="2405" y="638"/>
                </a:lnTo>
                <a:lnTo>
                  <a:pt x="2463" y="714"/>
                </a:lnTo>
                <a:lnTo>
                  <a:pt x="2518" y="793"/>
                </a:lnTo>
                <a:lnTo>
                  <a:pt x="2570" y="878"/>
                </a:lnTo>
                <a:lnTo>
                  <a:pt x="2617" y="968"/>
                </a:lnTo>
                <a:lnTo>
                  <a:pt x="2659" y="1060"/>
                </a:lnTo>
                <a:lnTo>
                  <a:pt x="2699" y="1158"/>
                </a:lnTo>
                <a:lnTo>
                  <a:pt x="2783" y="1244"/>
                </a:lnTo>
                <a:lnTo>
                  <a:pt x="2864" y="1330"/>
                </a:lnTo>
                <a:lnTo>
                  <a:pt x="2941" y="1417"/>
                </a:lnTo>
                <a:lnTo>
                  <a:pt x="3012" y="1505"/>
                </a:lnTo>
                <a:lnTo>
                  <a:pt x="3058" y="1428"/>
                </a:lnTo>
                <a:lnTo>
                  <a:pt x="3101" y="1350"/>
                </a:lnTo>
                <a:lnTo>
                  <a:pt x="3140" y="1274"/>
                </a:lnTo>
                <a:lnTo>
                  <a:pt x="3175" y="1198"/>
                </a:lnTo>
                <a:lnTo>
                  <a:pt x="3207" y="1124"/>
                </a:lnTo>
                <a:lnTo>
                  <a:pt x="3236" y="1052"/>
                </a:lnTo>
                <a:lnTo>
                  <a:pt x="3261" y="979"/>
                </a:lnTo>
                <a:lnTo>
                  <a:pt x="3282" y="909"/>
                </a:lnTo>
                <a:lnTo>
                  <a:pt x="3299" y="841"/>
                </a:lnTo>
                <a:lnTo>
                  <a:pt x="3313" y="774"/>
                </a:lnTo>
                <a:lnTo>
                  <a:pt x="3323" y="711"/>
                </a:lnTo>
                <a:lnTo>
                  <a:pt x="3328" y="648"/>
                </a:lnTo>
                <a:lnTo>
                  <a:pt x="3330" y="587"/>
                </a:lnTo>
                <a:lnTo>
                  <a:pt x="3328" y="530"/>
                </a:lnTo>
                <a:lnTo>
                  <a:pt x="3322" y="475"/>
                </a:lnTo>
                <a:lnTo>
                  <a:pt x="3311" y="422"/>
                </a:lnTo>
                <a:lnTo>
                  <a:pt x="3296" y="372"/>
                </a:lnTo>
                <a:lnTo>
                  <a:pt x="3277" y="326"/>
                </a:lnTo>
                <a:lnTo>
                  <a:pt x="3253" y="282"/>
                </a:lnTo>
                <a:lnTo>
                  <a:pt x="3225" y="242"/>
                </a:lnTo>
                <a:lnTo>
                  <a:pt x="3193" y="205"/>
                </a:lnTo>
                <a:lnTo>
                  <a:pt x="3156" y="172"/>
                </a:lnTo>
                <a:lnTo>
                  <a:pt x="3116" y="143"/>
                </a:lnTo>
                <a:lnTo>
                  <a:pt x="3071" y="120"/>
                </a:lnTo>
                <a:lnTo>
                  <a:pt x="3024" y="100"/>
                </a:lnTo>
                <a:lnTo>
                  <a:pt x="2973" y="85"/>
                </a:lnTo>
                <a:lnTo>
                  <a:pt x="2918" y="73"/>
                </a:lnTo>
                <a:lnTo>
                  <a:pt x="2861" y="67"/>
                </a:lnTo>
                <a:lnTo>
                  <a:pt x="2801" y="64"/>
                </a:lnTo>
                <a:close/>
                <a:moveTo>
                  <a:pt x="2766" y="0"/>
                </a:moveTo>
                <a:lnTo>
                  <a:pt x="2830" y="1"/>
                </a:lnTo>
                <a:lnTo>
                  <a:pt x="2892" y="5"/>
                </a:lnTo>
                <a:lnTo>
                  <a:pt x="2950" y="15"/>
                </a:lnTo>
                <a:lnTo>
                  <a:pt x="3006" y="27"/>
                </a:lnTo>
                <a:lnTo>
                  <a:pt x="3059" y="46"/>
                </a:lnTo>
                <a:lnTo>
                  <a:pt x="3108" y="68"/>
                </a:lnTo>
                <a:lnTo>
                  <a:pt x="3155" y="94"/>
                </a:lnTo>
                <a:lnTo>
                  <a:pt x="3198" y="125"/>
                </a:lnTo>
                <a:lnTo>
                  <a:pt x="3237" y="161"/>
                </a:lnTo>
                <a:lnTo>
                  <a:pt x="3271" y="200"/>
                </a:lnTo>
                <a:lnTo>
                  <a:pt x="3300" y="241"/>
                </a:lnTo>
                <a:lnTo>
                  <a:pt x="3326" y="286"/>
                </a:lnTo>
                <a:lnTo>
                  <a:pt x="3346" y="333"/>
                </a:lnTo>
                <a:lnTo>
                  <a:pt x="3363" y="384"/>
                </a:lnTo>
                <a:lnTo>
                  <a:pt x="3375" y="438"/>
                </a:lnTo>
                <a:lnTo>
                  <a:pt x="3383" y="494"/>
                </a:lnTo>
                <a:lnTo>
                  <a:pt x="3388" y="552"/>
                </a:lnTo>
                <a:lnTo>
                  <a:pt x="3389" y="613"/>
                </a:lnTo>
                <a:lnTo>
                  <a:pt x="3385" y="677"/>
                </a:lnTo>
                <a:lnTo>
                  <a:pt x="3377" y="741"/>
                </a:lnTo>
                <a:lnTo>
                  <a:pt x="3365" y="808"/>
                </a:lnTo>
                <a:lnTo>
                  <a:pt x="3350" y="877"/>
                </a:lnTo>
                <a:lnTo>
                  <a:pt x="3332" y="948"/>
                </a:lnTo>
                <a:lnTo>
                  <a:pt x="3309" y="1021"/>
                </a:lnTo>
                <a:lnTo>
                  <a:pt x="3283" y="1094"/>
                </a:lnTo>
                <a:lnTo>
                  <a:pt x="3253" y="1168"/>
                </a:lnTo>
                <a:lnTo>
                  <a:pt x="3220" y="1245"/>
                </a:lnTo>
                <a:lnTo>
                  <a:pt x="3183" y="1321"/>
                </a:lnTo>
                <a:lnTo>
                  <a:pt x="3142" y="1399"/>
                </a:lnTo>
                <a:lnTo>
                  <a:pt x="3100" y="1477"/>
                </a:lnTo>
                <a:lnTo>
                  <a:pt x="3053" y="1556"/>
                </a:lnTo>
                <a:lnTo>
                  <a:pt x="3109" y="1633"/>
                </a:lnTo>
                <a:lnTo>
                  <a:pt x="3163" y="1710"/>
                </a:lnTo>
                <a:lnTo>
                  <a:pt x="3213" y="1787"/>
                </a:lnTo>
                <a:lnTo>
                  <a:pt x="3259" y="1862"/>
                </a:lnTo>
                <a:lnTo>
                  <a:pt x="3300" y="1937"/>
                </a:lnTo>
                <a:lnTo>
                  <a:pt x="3339" y="2012"/>
                </a:lnTo>
                <a:lnTo>
                  <a:pt x="3373" y="2085"/>
                </a:lnTo>
                <a:lnTo>
                  <a:pt x="3403" y="2157"/>
                </a:lnTo>
                <a:lnTo>
                  <a:pt x="3428" y="2228"/>
                </a:lnTo>
                <a:lnTo>
                  <a:pt x="3450" y="2299"/>
                </a:lnTo>
                <a:lnTo>
                  <a:pt x="3466" y="2367"/>
                </a:lnTo>
                <a:lnTo>
                  <a:pt x="3478" y="2432"/>
                </a:lnTo>
                <a:lnTo>
                  <a:pt x="3487" y="2497"/>
                </a:lnTo>
                <a:lnTo>
                  <a:pt x="3490" y="2559"/>
                </a:lnTo>
                <a:lnTo>
                  <a:pt x="3489" y="2619"/>
                </a:lnTo>
                <a:lnTo>
                  <a:pt x="3483" y="2677"/>
                </a:lnTo>
                <a:lnTo>
                  <a:pt x="3472" y="2732"/>
                </a:lnTo>
                <a:lnTo>
                  <a:pt x="3456" y="2784"/>
                </a:lnTo>
                <a:lnTo>
                  <a:pt x="3435" y="2834"/>
                </a:lnTo>
                <a:lnTo>
                  <a:pt x="3409" y="2880"/>
                </a:lnTo>
                <a:lnTo>
                  <a:pt x="3378" y="2923"/>
                </a:lnTo>
                <a:lnTo>
                  <a:pt x="3346" y="2959"/>
                </a:lnTo>
                <a:lnTo>
                  <a:pt x="3310" y="2992"/>
                </a:lnTo>
                <a:lnTo>
                  <a:pt x="3270" y="3022"/>
                </a:lnTo>
                <a:lnTo>
                  <a:pt x="3227" y="3047"/>
                </a:lnTo>
                <a:lnTo>
                  <a:pt x="3181" y="3070"/>
                </a:lnTo>
                <a:lnTo>
                  <a:pt x="3132" y="3089"/>
                </a:lnTo>
                <a:lnTo>
                  <a:pt x="3078" y="3105"/>
                </a:lnTo>
                <a:lnTo>
                  <a:pt x="3023" y="3117"/>
                </a:lnTo>
                <a:lnTo>
                  <a:pt x="2965" y="3125"/>
                </a:lnTo>
                <a:lnTo>
                  <a:pt x="2905" y="3130"/>
                </a:lnTo>
                <a:lnTo>
                  <a:pt x="2841" y="3131"/>
                </a:lnTo>
                <a:lnTo>
                  <a:pt x="2764" y="3129"/>
                </a:lnTo>
                <a:lnTo>
                  <a:pt x="2683" y="3123"/>
                </a:lnTo>
                <a:lnTo>
                  <a:pt x="2599" y="3111"/>
                </a:lnTo>
                <a:lnTo>
                  <a:pt x="2513" y="3094"/>
                </a:lnTo>
                <a:lnTo>
                  <a:pt x="2425" y="3074"/>
                </a:lnTo>
                <a:lnTo>
                  <a:pt x="2334" y="3047"/>
                </a:lnTo>
                <a:lnTo>
                  <a:pt x="2240" y="3018"/>
                </a:lnTo>
                <a:lnTo>
                  <a:pt x="2145" y="2983"/>
                </a:lnTo>
                <a:lnTo>
                  <a:pt x="2048" y="2943"/>
                </a:lnTo>
                <a:lnTo>
                  <a:pt x="1949" y="2899"/>
                </a:lnTo>
                <a:lnTo>
                  <a:pt x="1849" y="2851"/>
                </a:lnTo>
                <a:lnTo>
                  <a:pt x="1840" y="2844"/>
                </a:lnTo>
                <a:lnTo>
                  <a:pt x="1834" y="2833"/>
                </a:lnTo>
                <a:lnTo>
                  <a:pt x="1833" y="2822"/>
                </a:lnTo>
                <a:lnTo>
                  <a:pt x="1835" y="2811"/>
                </a:lnTo>
                <a:lnTo>
                  <a:pt x="1731" y="2878"/>
                </a:lnTo>
                <a:lnTo>
                  <a:pt x="1629" y="2938"/>
                </a:lnTo>
                <a:lnTo>
                  <a:pt x="1693" y="2959"/>
                </a:lnTo>
                <a:lnTo>
                  <a:pt x="1756" y="2975"/>
                </a:lnTo>
                <a:lnTo>
                  <a:pt x="1820" y="2985"/>
                </a:lnTo>
                <a:lnTo>
                  <a:pt x="1884" y="2990"/>
                </a:lnTo>
                <a:lnTo>
                  <a:pt x="1947" y="2989"/>
                </a:lnTo>
                <a:lnTo>
                  <a:pt x="2010" y="2983"/>
                </a:lnTo>
                <a:lnTo>
                  <a:pt x="2073" y="2970"/>
                </a:lnTo>
                <a:lnTo>
                  <a:pt x="2084" y="2970"/>
                </a:lnTo>
                <a:lnTo>
                  <a:pt x="2096" y="2974"/>
                </a:lnTo>
                <a:lnTo>
                  <a:pt x="2105" y="2983"/>
                </a:lnTo>
                <a:lnTo>
                  <a:pt x="2110" y="2993"/>
                </a:lnTo>
                <a:lnTo>
                  <a:pt x="2111" y="3006"/>
                </a:lnTo>
                <a:lnTo>
                  <a:pt x="2107" y="3017"/>
                </a:lnTo>
                <a:lnTo>
                  <a:pt x="2098" y="3026"/>
                </a:lnTo>
                <a:lnTo>
                  <a:pt x="2086" y="3032"/>
                </a:lnTo>
                <a:lnTo>
                  <a:pt x="2027" y="3043"/>
                </a:lnTo>
                <a:lnTo>
                  <a:pt x="1966" y="3050"/>
                </a:lnTo>
                <a:lnTo>
                  <a:pt x="1905" y="3053"/>
                </a:lnTo>
                <a:lnTo>
                  <a:pt x="1836" y="3050"/>
                </a:lnTo>
                <a:lnTo>
                  <a:pt x="1766" y="3040"/>
                </a:lnTo>
                <a:lnTo>
                  <a:pt x="1697" y="3025"/>
                </a:lnTo>
                <a:lnTo>
                  <a:pt x="1628" y="3004"/>
                </a:lnTo>
                <a:lnTo>
                  <a:pt x="1558" y="2977"/>
                </a:lnTo>
                <a:lnTo>
                  <a:pt x="1473" y="3022"/>
                </a:lnTo>
                <a:lnTo>
                  <a:pt x="1389" y="3062"/>
                </a:lnTo>
                <a:lnTo>
                  <a:pt x="1306" y="3098"/>
                </a:lnTo>
                <a:lnTo>
                  <a:pt x="1222" y="3131"/>
                </a:lnTo>
                <a:lnTo>
                  <a:pt x="1142" y="3159"/>
                </a:lnTo>
                <a:lnTo>
                  <a:pt x="1063" y="3183"/>
                </a:lnTo>
                <a:lnTo>
                  <a:pt x="986" y="3204"/>
                </a:lnTo>
                <a:lnTo>
                  <a:pt x="910" y="3220"/>
                </a:lnTo>
                <a:lnTo>
                  <a:pt x="837" y="3230"/>
                </a:lnTo>
                <a:lnTo>
                  <a:pt x="766" y="3238"/>
                </a:lnTo>
                <a:lnTo>
                  <a:pt x="698" y="3240"/>
                </a:lnTo>
                <a:lnTo>
                  <a:pt x="638" y="3238"/>
                </a:lnTo>
                <a:lnTo>
                  <a:pt x="581" y="3232"/>
                </a:lnTo>
                <a:lnTo>
                  <a:pt x="526" y="3223"/>
                </a:lnTo>
                <a:lnTo>
                  <a:pt x="474" y="3209"/>
                </a:lnTo>
                <a:lnTo>
                  <a:pt x="425" y="3192"/>
                </a:lnTo>
                <a:lnTo>
                  <a:pt x="378" y="3170"/>
                </a:lnTo>
                <a:lnTo>
                  <a:pt x="335" y="3144"/>
                </a:lnTo>
                <a:lnTo>
                  <a:pt x="294" y="3115"/>
                </a:lnTo>
                <a:lnTo>
                  <a:pt x="257" y="3081"/>
                </a:lnTo>
                <a:lnTo>
                  <a:pt x="251" y="3071"/>
                </a:lnTo>
                <a:lnTo>
                  <a:pt x="249" y="3059"/>
                </a:lnTo>
                <a:lnTo>
                  <a:pt x="251" y="3047"/>
                </a:lnTo>
                <a:lnTo>
                  <a:pt x="257" y="3038"/>
                </a:lnTo>
                <a:lnTo>
                  <a:pt x="268" y="3030"/>
                </a:lnTo>
                <a:lnTo>
                  <a:pt x="279" y="3028"/>
                </a:lnTo>
                <a:lnTo>
                  <a:pt x="291" y="3030"/>
                </a:lnTo>
                <a:lnTo>
                  <a:pt x="302" y="3038"/>
                </a:lnTo>
                <a:lnTo>
                  <a:pt x="337" y="3070"/>
                </a:lnTo>
                <a:lnTo>
                  <a:pt x="377" y="3097"/>
                </a:lnTo>
                <a:lnTo>
                  <a:pt x="418" y="3122"/>
                </a:lnTo>
                <a:lnTo>
                  <a:pt x="463" y="3141"/>
                </a:lnTo>
                <a:lnTo>
                  <a:pt x="511" y="3157"/>
                </a:lnTo>
                <a:lnTo>
                  <a:pt x="562" y="3169"/>
                </a:lnTo>
                <a:lnTo>
                  <a:pt x="615" y="3176"/>
                </a:lnTo>
                <a:lnTo>
                  <a:pt x="672" y="3180"/>
                </a:lnTo>
                <a:lnTo>
                  <a:pt x="730" y="3180"/>
                </a:lnTo>
                <a:lnTo>
                  <a:pt x="790" y="3177"/>
                </a:lnTo>
                <a:lnTo>
                  <a:pt x="853" y="3170"/>
                </a:lnTo>
                <a:lnTo>
                  <a:pt x="918" y="3159"/>
                </a:lnTo>
                <a:lnTo>
                  <a:pt x="985" y="3144"/>
                </a:lnTo>
                <a:lnTo>
                  <a:pt x="1053" y="3126"/>
                </a:lnTo>
                <a:lnTo>
                  <a:pt x="1123" y="3104"/>
                </a:lnTo>
                <a:lnTo>
                  <a:pt x="1195" y="3079"/>
                </a:lnTo>
                <a:lnTo>
                  <a:pt x="1267" y="3051"/>
                </a:lnTo>
                <a:lnTo>
                  <a:pt x="1341" y="3019"/>
                </a:lnTo>
                <a:lnTo>
                  <a:pt x="1415" y="2984"/>
                </a:lnTo>
                <a:lnTo>
                  <a:pt x="1491" y="2946"/>
                </a:lnTo>
                <a:lnTo>
                  <a:pt x="1433" y="2913"/>
                </a:lnTo>
                <a:lnTo>
                  <a:pt x="1375" y="2875"/>
                </a:lnTo>
                <a:lnTo>
                  <a:pt x="1318" y="2834"/>
                </a:lnTo>
                <a:lnTo>
                  <a:pt x="1262" y="2788"/>
                </a:lnTo>
                <a:lnTo>
                  <a:pt x="1199" y="2730"/>
                </a:lnTo>
                <a:lnTo>
                  <a:pt x="1138" y="2667"/>
                </a:lnTo>
                <a:lnTo>
                  <a:pt x="1081" y="2600"/>
                </a:lnTo>
                <a:lnTo>
                  <a:pt x="1008" y="2578"/>
                </a:lnTo>
                <a:lnTo>
                  <a:pt x="938" y="2552"/>
                </a:lnTo>
                <a:lnTo>
                  <a:pt x="871" y="2523"/>
                </a:lnTo>
                <a:lnTo>
                  <a:pt x="807" y="2490"/>
                </a:lnTo>
                <a:lnTo>
                  <a:pt x="748" y="2454"/>
                </a:lnTo>
                <a:lnTo>
                  <a:pt x="692" y="2415"/>
                </a:lnTo>
                <a:lnTo>
                  <a:pt x="640" y="2373"/>
                </a:lnTo>
                <a:lnTo>
                  <a:pt x="593" y="2328"/>
                </a:lnTo>
                <a:lnTo>
                  <a:pt x="550" y="2282"/>
                </a:lnTo>
                <a:lnTo>
                  <a:pt x="512" y="2232"/>
                </a:lnTo>
                <a:lnTo>
                  <a:pt x="480" y="2181"/>
                </a:lnTo>
                <a:lnTo>
                  <a:pt x="452" y="2127"/>
                </a:lnTo>
                <a:lnTo>
                  <a:pt x="431" y="2071"/>
                </a:lnTo>
                <a:lnTo>
                  <a:pt x="415" y="2014"/>
                </a:lnTo>
                <a:lnTo>
                  <a:pt x="405" y="1955"/>
                </a:lnTo>
                <a:lnTo>
                  <a:pt x="402" y="1896"/>
                </a:lnTo>
                <a:lnTo>
                  <a:pt x="405" y="1876"/>
                </a:lnTo>
                <a:lnTo>
                  <a:pt x="414" y="1859"/>
                </a:lnTo>
                <a:lnTo>
                  <a:pt x="428" y="1845"/>
                </a:lnTo>
                <a:lnTo>
                  <a:pt x="445" y="1837"/>
                </a:lnTo>
                <a:lnTo>
                  <a:pt x="465" y="1833"/>
                </a:lnTo>
                <a:lnTo>
                  <a:pt x="484" y="1837"/>
                </a:lnTo>
                <a:lnTo>
                  <a:pt x="501" y="1845"/>
                </a:lnTo>
                <a:lnTo>
                  <a:pt x="515" y="1859"/>
                </a:lnTo>
                <a:lnTo>
                  <a:pt x="524" y="1876"/>
                </a:lnTo>
                <a:lnTo>
                  <a:pt x="527" y="1896"/>
                </a:lnTo>
                <a:lnTo>
                  <a:pt x="531" y="1951"/>
                </a:lnTo>
                <a:lnTo>
                  <a:pt x="541" y="2005"/>
                </a:lnTo>
                <a:lnTo>
                  <a:pt x="558" y="2057"/>
                </a:lnTo>
                <a:lnTo>
                  <a:pt x="581" y="2108"/>
                </a:lnTo>
                <a:lnTo>
                  <a:pt x="611" y="2157"/>
                </a:lnTo>
                <a:lnTo>
                  <a:pt x="646" y="2204"/>
                </a:lnTo>
                <a:lnTo>
                  <a:pt x="686" y="2248"/>
                </a:lnTo>
                <a:lnTo>
                  <a:pt x="732" y="2289"/>
                </a:lnTo>
                <a:lnTo>
                  <a:pt x="782" y="2328"/>
                </a:lnTo>
                <a:lnTo>
                  <a:pt x="836" y="2364"/>
                </a:lnTo>
                <a:lnTo>
                  <a:pt x="896" y="2397"/>
                </a:lnTo>
                <a:lnTo>
                  <a:pt x="959" y="2427"/>
                </a:lnTo>
                <a:lnTo>
                  <a:pt x="912" y="2346"/>
                </a:lnTo>
                <a:lnTo>
                  <a:pt x="869" y="2264"/>
                </a:lnTo>
                <a:lnTo>
                  <a:pt x="830" y="2177"/>
                </a:lnTo>
                <a:lnTo>
                  <a:pt x="795" y="2088"/>
                </a:lnTo>
                <a:lnTo>
                  <a:pt x="717" y="2010"/>
                </a:lnTo>
                <a:lnTo>
                  <a:pt x="642" y="1931"/>
                </a:lnTo>
                <a:lnTo>
                  <a:pt x="572" y="1852"/>
                </a:lnTo>
                <a:lnTo>
                  <a:pt x="505" y="1773"/>
                </a:lnTo>
                <a:lnTo>
                  <a:pt x="443" y="1694"/>
                </a:lnTo>
                <a:lnTo>
                  <a:pt x="383" y="1616"/>
                </a:lnTo>
                <a:lnTo>
                  <a:pt x="329" y="1538"/>
                </a:lnTo>
                <a:lnTo>
                  <a:pt x="277" y="1460"/>
                </a:lnTo>
                <a:lnTo>
                  <a:pt x="230" y="1384"/>
                </a:lnTo>
                <a:lnTo>
                  <a:pt x="188" y="1308"/>
                </a:lnTo>
                <a:lnTo>
                  <a:pt x="149" y="1233"/>
                </a:lnTo>
                <a:lnTo>
                  <a:pt x="115" y="1159"/>
                </a:lnTo>
                <a:lnTo>
                  <a:pt x="85" y="1087"/>
                </a:lnTo>
                <a:lnTo>
                  <a:pt x="60" y="1015"/>
                </a:lnTo>
                <a:lnTo>
                  <a:pt x="39" y="945"/>
                </a:lnTo>
                <a:lnTo>
                  <a:pt x="22" y="877"/>
                </a:lnTo>
                <a:lnTo>
                  <a:pt x="11" y="811"/>
                </a:lnTo>
                <a:lnTo>
                  <a:pt x="3" y="748"/>
                </a:lnTo>
                <a:lnTo>
                  <a:pt x="0" y="685"/>
                </a:lnTo>
                <a:lnTo>
                  <a:pt x="2" y="626"/>
                </a:lnTo>
                <a:lnTo>
                  <a:pt x="9" y="568"/>
                </a:lnTo>
                <a:lnTo>
                  <a:pt x="20" y="513"/>
                </a:lnTo>
                <a:lnTo>
                  <a:pt x="36" y="461"/>
                </a:lnTo>
                <a:lnTo>
                  <a:pt x="58" y="411"/>
                </a:lnTo>
                <a:lnTo>
                  <a:pt x="83" y="365"/>
                </a:lnTo>
                <a:lnTo>
                  <a:pt x="114" y="322"/>
                </a:lnTo>
                <a:lnTo>
                  <a:pt x="149" y="282"/>
                </a:lnTo>
                <a:lnTo>
                  <a:pt x="188" y="248"/>
                </a:lnTo>
                <a:lnTo>
                  <a:pt x="230" y="218"/>
                </a:lnTo>
                <a:lnTo>
                  <a:pt x="276" y="191"/>
                </a:lnTo>
                <a:lnTo>
                  <a:pt x="325" y="169"/>
                </a:lnTo>
                <a:lnTo>
                  <a:pt x="379" y="151"/>
                </a:lnTo>
                <a:lnTo>
                  <a:pt x="434" y="136"/>
                </a:lnTo>
                <a:lnTo>
                  <a:pt x="494" y="125"/>
                </a:lnTo>
                <a:lnTo>
                  <a:pt x="556" y="118"/>
                </a:lnTo>
                <a:lnTo>
                  <a:pt x="621" y="115"/>
                </a:lnTo>
                <a:lnTo>
                  <a:pt x="688" y="115"/>
                </a:lnTo>
                <a:lnTo>
                  <a:pt x="757" y="119"/>
                </a:lnTo>
                <a:lnTo>
                  <a:pt x="830" y="126"/>
                </a:lnTo>
                <a:lnTo>
                  <a:pt x="903" y="138"/>
                </a:lnTo>
                <a:lnTo>
                  <a:pt x="980" y="153"/>
                </a:lnTo>
                <a:lnTo>
                  <a:pt x="1058" y="171"/>
                </a:lnTo>
                <a:lnTo>
                  <a:pt x="1138" y="192"/>
                </a:lnTo>
                <a:lnTo>
                  <a:pt x="1219" y="218"/>
                </a:lnTo>
                <a:lnTo>
                  <a:pt x="1301" y="246"/>
                </a:lnTo>
                <a:lnTo>
                  <a:pt x="1353" y="228"/>
                </a:lnTo>
                <a:lnTo>
                  <a:pt x="1406" y="213"/>
                </a:lnTo>
                <a:lnTo>
                  <a:pt x="1481" y="200"/>
                </a:lnTo>
                <a:lnTo>
                  <a:pt x="1556" y="193"/>
                </a:lnTo>
                <a:lnTo>
                  <a:pt x="1632" y="194"/>
                </a:lnTo>
                <a:lnTo>
                  <a:pt x="1707" y="202"/>
                </a:lnTo>
                <a:lnTo>
                  <a:pt x="1781" y="217"/>
                </a:lnTo>
                <a:lnTo>
                  <a:pt x="1856" y="238"/>
                </a:lnTo>
                <a:lnTo>
                  <a:pt x="1930" y="266"/>
                </a:lnTo>
                <a:lnTo>
                  <a:pt x="2013" y="222"/>
                </a:lnTo>
                <a:lnTo>
                  <a:pt x="2095" y="182"/>
                </a:lnTo>
                <a:lnTo>
                  <a:pt x="2176" y="145"/>
                </a:lnTo>
                <a:lnTo>
                  <a:pt x="2256" y="114"/>
                </a:lnTo>
                <a:lnTo>
                  <a:pt x="2334" y="85"/>
                </a:lnTo>
                <a:lnTo>
                  <a:pt x="2411" y="60"/>
                </a:lnTo>
                <a:lnTo>
                  <a:pt x="2486" y="40"/>
                </a:lnTo>
                <a:lnTo>
                  <a:pt x="2559" y="24"/>
                </a:lnTo>
                <a:lnTo>
                  <a:pt x="2630" y="12"/>
                </a:lnTo>
                <a:lnTo>
                  <a:pt x="2699" y="4"/>
                </a:lnTo>
                <a:lnTo>
                  <a:pt x="27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249"/>
          <p:cNvSpPr>
            <a:spLocks noEditPoints="1"/>
          </p:cNvSpPr>
          <p:nvPr/>
        </p:nvSpPr>
        <p:spPr bwMode="auto">
          <a:xfrm>
            <a:off x="10959577" y="2700338"/>
            <a:ext cx="554038" cy="527050"/>
          </a:xfrm>
          <a:custGeom>
            <a:avLst/>
            <a:gdLst>
              <a:gd name="T0" fmla="*/ 1734 w 3487"/>
              <a:gd name="T1" fmla="*/ 2942 h 3325"/>
              <a:gd name="T2" fmla="*/ 1767 w 3487"/>
              <a:gd name="T3" fmla="*/ 2362 h 3325"/>
              <a:gd name="T4" fmla="*/ 2257 w 3487"/>
              <a:gd name="T5" fmla="*/ 2334 h 3325"/>
              <a:gd name="T6" fmla="*/ 2343 w 3487"/>
              <a:gd name="T7" fmla="*/ 2536 h 3325"/>
              <a:gd name="T8" fmla="*/ 1261 w 3487"/>
              <a:gd name="T9" fmla="*/ 2371 h 3325"/>
              <a:gd name="T10" fmla="*/ 1102 w 3487"/>
              <a:gd name="T11" fmla="*/ 2509 h 3325"/>
              <a:gd name="T12" fmla="*/ 1213 w 3487"/>
              <a:gd name="T13" fmla="*/ 3325 h 3325"/>
              <a:gd name="T14" fmla="*/ 2270 w 3487"/>
              <a:gd name="T15" fmla="*/ 3319 h 3325"/>
              <a:gd name="T16" fmla="*/ 1767 w 3487"/>
              <a:gd name="T17" fmla="*/ 2200 h 3325"/>
              <a:gd name="T18" fmla="*/ 1685 w 3487"/>
              <a:gd name="T19" fmla="*/ 2088 h 3325"/>
              <a:gd name="T20" fmla="*/ 1438 w 3487"/>
              <a:gd name="T21" fmla="*/ 2097 h 3325"/>
              <a:gd name="T22" fmla="*/ 1835 w 3487"/>
              <a:gd name="T23" fmla="*/ 2082 h 3325"/>
              <a:gd name="T24" fmla="*/ 2175 w 3487"/>
              <a:gd name="T25" fmla="*/ 2189 h 3325"/>
              <a:gd name="T26" fmla="*/ 1546 w 3487"/>
              <a:gd name="T27" fmla="*/ 2050 h 3325"/>
              <a:gd name="T28" fmla="*/ 2009 w 3487"/>
              <a:gd name="T29" fmla="*/ 2089 h 3325"/>
              <a:gd name="T30" fmla="*/ 352 w 3487"/>
              <a:gd name="T31" fmla="*/ 2697 h 3325"/>
              <a:gd name="T32" fmla="*/ 3142 w 3487"/>
              <a:gd name="T33" fmla="*/ 2694 h 3325"/>
              <a:gd name="T34" fmla="*/ 1372 w 3487"/>
              <a:gd name="T35" fmla="*/ 1998 h 3325"/>
              <a:gd name="T36" fmla="*/ 2112 w 3487"/>
              <a:gd name="T37" fmla="*/ 1982 h 3325"/>
              <a:gd name="T38" fmla="*/ 2943 w 3487"/>
              <a:gd name="T39" fmla="*/ 2077 h 3325"/>
              <a:gd name="T40" fmla="*/ 942 w 3487"/>
              <a:gd name="T41" fmla="*/ 1893 h 3325"/>
              <a:gd name="T42" fmla="*/ 527 w 3487"/>
              <a:gd name="T43" fmla="*/ 2049 h 3325"/>
              <a:gd name="T44" fmla="*/ 1281 w 3487"/>
              <a:gd name="T45" fmla="*/ 1852 h 3325"/>
              <a:gd name="T46" fmla="*/ 1723 w 3487"/>
              <a:gd name="T47" fmla="*/ 1885 h 3325"/>
              <a:gd name="T48" fmla="*/ 1091 w 3487"/>
              <a:gd name="T49" fmla="*/ 1898 h 3325"/>
              <a:gd name="T50" fmla="*/ 2419 w 3487"/>
              <a:gd name="T51" fmla="*/ 1839 h 3325"/>
              <a:gd name="T52" fmla="*/ 2217 w 3487"/>
              <a:gd name="T53" fmla="*/ 1811 h 3325"/>
              <a:gd name="T54" fmla="*/ 1311 w 3487"/>
              <a:gd name="T55" fmla="*/ 1659 h 3325"/>
              <a:gd name="T56" fmla="*/ 16 w 3487"/>
              <a:gd name="T57" fmla="*/ 1650 h 3325"/>
              <a:gd name="T58" fmla="*/ 6 w 3487"/>
              <a:gd name="T59" fmla="*/ 1653 h 3325"/>
              <a:gd name="T60" fmla="*/ 2339 w 3487"/>
              <a:gd name="T61" fmla="*/ 1659 h 3325"/>
              <a:gd name="T62" fmla="*/ 2180 w 3487"/>
              <a:gd name="T63" fmla="*/ 1668 h 3325"/>
              <a:gd name="T64" fmla="*/ 1603 w 3487"/>
              <a:gd name="T65" fmla="*/ 1754 h 3325"/>
              <a:gd name="T66" fmla="*/ 1945 w 3487"/>
              <a:gd name="T67" fmla="*/ 1634 h 3325"/>
              <a:gd name="T68" fmla="*/ 1853 w 3487"/>
              <a:gd name="T69" fmla="*/ 1746 h 3325"/>
              <a:gd name="T70" fmla="*/ 1319 w 3487"/>
              <a:gd name="T71" fmla="*/ 1534 h 3325"/>
              <a:gd name="T72" fmla="*/ 2141 w 3487"/>
              <a:gd name="T73" fmla="*/ 1507 h 3325"/>
              <a:gd name="T74" fmla="*/ 1818 w 3487"/>
              <a:gd name="T75" fmla="*/ 1507 h 3325"/>
              <a:gd name="T76" fmla="*/ 1987 w 3487"/>
              <a:gd name="T77" fmla="*/ 1694 h 3325"/>
              <a:gd name="T78" fmla="*/ 1614 w 3487"/>
              <a:gd name="T79" fmla="*/ 1792 h 3325"/>
              <a:gd name="T80" fmla="*/ 1718 w 3487"/>
              <a:gd name="T81" fmla="*/ 1427 h 3325"/>
              <a:gd name="T82" fmla="*/ 1193 w 3487"/>
              <a:gd name="T83" fmla="*/ 1506 h 3325"/>
              <a:gd name="T84" fmla="*/ 2273 w 3487"/>
              <a:gd name="T85" fmla="*/ 1502 h 3325"/>
              <a:gd name="T86" fmla="*/ 1389 w 3487"/>
              <a:gd name="T87" fmla="*/ 1397 h 3325"/>
              <a:gd name="T88" fmla="*/ 2060 w 3487"/>
              <a:gd name="T89" fmla="*/ 1374 h 3325"/>
              <a:gd name="T90" fmla="*/ 2533 w 3487"/>
              <a:gd name="T91" fmla="*/ 1422 h 3325"/>
              <a:gd name="T92" fmla="*/ 953 w 3487"/>
              <a:gd name="T93" fmla="*/ 1368 h 3325"/>
              <a:gd name="T94" fmla="*/ 531 w 3487"/>
              <a:gd name="T95" fmla="*/ 1267 h 3325"/>
              <a:gd name="T96" fmla="*/ 1478 w 3487"/>
              <a:gd name="T97" fmla="*/ 1236 h 3325"/>
              <a:gd name="T98" fmla="*/ 1979 w 3487"/>
              <a:gd name="T99" fmla="*/ 1220 h 3325"/>
              <a:gd name="T100" fmla="*/ 1829 w 3487"/>
              <a:gd name="T101" fmla="*/ 1169 h 3325"/>
              <a:gd name="T102" fmla="*/ 1434 w 3487"/>
              <a:gd name="T103" fmla="*/ 1172 h 3325"/>
              <a:gd name="T104" fmla="*/ 2165 w 3487"/>
              <a:gd name="T105" fmla="*/ 1067 h 3325"/>
              <a:gd name="T106" fmla="*/ 1764 w 3487"/>
              <a:gd name="T107" fmla="*/ 940 h 3325"/>
              <a:gd name="T108" fmla="*/ 1261 w 3487"/>
              <a:gd name="T109" fmla="*/ 1299 h 3325"/>
              <a:gd name="T110" fmla="*/ 2385 w 3487"/>
              <a:gd name="T111" fmla="*/ 817 h 3325"/>
              <a:gd name="T112" fmla="*/ 2493 w 3487"/>
              <a:gd name="T113" fmla="*/ 630 h 3325"/>
              <a:gd name="T114" fmla="*/ 1015 w 3487"/>
              <a:gd name="T115" fmla="*/ 621 h 3325"/>
              <a:gd name="T116" fmla="*/ 996 w 3487"/>
              <a:gd name="T117" fmla="*/ 645 h 3325"/>
              <a:gd name="T118" fmla="*/ 1749 w 3487"/>
              <a:gd name="T119" fmla="*/ 836 h 3325"/>
              <a:gd name="T120" fmla="*/ 1566 w 3487"/>
              <a:gd name="T121" fmla="*/ 1076 h 3325"/>
              <a:gd name="T122" fmla="*/ 2289 w 3487"/>
              <a:gd name="T123" fmla="*/ 20 h 3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87" h="3325">
                <a:moveTo>
                  <a:pt x="1738" y="2489"/>
                </a:moveTo>
                <a:lnTo>
                  <a:pt x="1738" y="2489"/>
                </a:lnTo>
                <a:lnTo>
                  <a:pt x="1738" y="2489"/>
                </a:lnTo>
                <a:lnTo>
                  <a:pt x="1749" y="2491"/>
                </a:lnTo>
                <a:lnTo>
                  <a:pt x="1759" y="2498"/>
                </a:lnTo>
                <a:lnTo>
                  <a:pt x="1765" y="2508"/>
                </a:lnTo>
                <a:lnTo>
                  <a:pt x="1769" y="2521"/>
                </a:lnTo>
                <a:lnTo>
                  <a:pt x="1769" y="2521"/>
                </a:lnTo>
                <a:lnTo>
                  <a:pt x="1769" y="2521"/>
                </a:lnTo>
                <a:lnTo>
                  <a:pt x="1766" y="2698"/>
                </a:lnTo>
                <a:lnTo>
                  <a:pt x="1764" y="2710"/>
                </a:lnTo>
                <a:lnTo>
                  <a:pt x="1757" y="2719"/>
                </a:lnTo>
                <a:lnTo>
                  <a:pt x="1751" y="2723"/>
                </a:lnTo>
                <a:lnTo>
                  <a:pt x="1750" y="2926"/>
                </a:lnTo>
                <a:lnTo>
                  <a:pt x="1749" y="2931"/>
                </a:lnTo>
                <a:lnTo>
                  <a:pt x="1747" y="2935"/>
                </a:lnTo>
                <a:lnTo>
                  <a:pt x="1744" y="2939"/>
                </a:lnTo>
                <a:lnTo>
                  <a:pt x="1740" y="2941"/>
                </a:lnTo>
                <a:lnTo>
                  <a:pt x="1734" y="2942"/>
                </a:lnTo>
                <a:lnTo>
                  <a:pt x="1734" y="2942"/>
                </a:lnTo>
                <a:lnTo>
                  <a:pt x="1729" y="2941"/>
                </a:lnTo>
                <a:lnTo>
                  <a:pt x="1725" y="2939"/>
                </a:lnTo>
                <a:lnTo>
                  <a:pt x="1722" y="2935"/>
                </a:lnTo>
                <a:lnTo>
                  <a:pt x="1719" y="2931"/>
                </a:lnTo>
                <a:lnTo>
                  <a:pt x="1718" y="2926"/>
                </a:lnTo>
                <a:lnTo>
                  <a:pt x="1721" y="2725"/>
                </a:lnTo>
                <a:lnTo>
                  <a:pt x="1713" y="2719"/>
                </a:lnTo>
                <a:lnTo>
                  <a:pt x="1706" y="2709"/>
                </a:lnTo>
                <a:lnTo>
                  <a:pt x="1703" y="2697"/>
                </a:lnTo>
                <a:lnTo>
                  <a:pt x="1706" y="2520"/>
                </a:lnTo>
                <a:lnTo>
                  <a:pt x="1708" y="2507"/>
                </a:lnTo>
                <a:lnTo>
                  <a:pt x="1715" y="2497"/>
                </a:lnTo>
                <a:lnTo>
                  <a:pt x="1723" y="2492"/>
                </a:lnTo>
                <a:lnTo>
                  <a:pt x="1725" y="2491"/>
                </a:lnTo>
                <a:lnTo>
                  <a:pt x="1725" y="2491"/>
                </a:lnTo>
                <a:lnTo>
                  <a:pt x="1725" y="2491"/>
                </a:lnTo>
                <a:lnTo>
                  <a:pt x="1730" y="2490"/>
                </a:lnTo>
                <a:lnTo>
                  <a:pt x="1738" y="2489"/>
                </a:lnTo>
                <a:close/>
                <a:moveTo>
                  <a:pt x="1772" y="2357"/>
                </a:moveTo>
                <a:lnTo>
                  <a:pt x="1767" y="2362"/>
                </a:lnTo>
                <a:lnTo>
                  <a:pt x="1758" y="2369"/>
                </a:lnTo>
                <a:lnTo>
                  <a:pt x="1767" y="2362"/>
                </a:lnTo>
                <a:lnTo>
                  <a:pt x="1772" y="2357"/>
                </a:lnTo>
                <a:close/>
                <a:moveTo>
                  <a:pt x="1721" y="2357"/>
                </a:moveTo>
                <a:lnTo>
                  <a:pt x="1724" y="2362"/>
                </a:lnTo>
                <a:lnTo>
                  <a:pt x="1733" y="2369"/>
                </a:lnTo>
                <a:lnTo>
                  <a:pt x="1724" y="2362"/>
                </a:lnTo>
                <a:lnTo>
                  <a:pt x="1721" y="2357"/>
                </a:lnTo>
                <a:close/>
                <a:moveTo>
                  <a:pt x="1777" y="2340"/>
                </a:moveTo>
                <a:lnTo>
                  <a:pt x="1775" y="2353"/>
                </a:lnTo>
                <a:lnTo>
                  <a:pt x="1772" y="2357"/>
                </a:lnTo>
                <a:lnTo>
                  <a:pt x="1775" y="2353"/>
                </a:lnTo>
                <a:lnTo>
                  <a:pt x="1777" y="2340"/>
                </a:lnTo>
                <a:close/>
                <a:moveTo>
                  <a:pt x="1714" y="2340"/>
                </a:moveTo>
                <a:lnTo>
                  <a:pt x="1717" y="2353"/>
                </a:lnTo>
                <a:lnTo>
                  <a:pt x="1721" y="2357"/>
                </a:lnTo>
                <a:lnTo>
                  <a:pt x="1717" y="2353"/>
                </a:lnTo>
                <a:lnTo>
                  <a:pt x="1714" y="2340"/>
                </a:lnTo>
                <a:close/>
                <a:moveTo>
                  <a:pt x="2246" y="2329"/>
                </a:moveTo>
                <a:lnTo>
                  <a:pt x="2257" y="2334"/>
                </a:lnTo>
                <a:lnTo>
                  <a:pt x="2267" y="2342"/>
                </a:lnTo>
                <a:lnTo>
                  <a:pt x="2369" y="2486"/>
                </a:lnTo>
                <a:lnTo>
                  <a:pt x="2374" y="2498"/>
                </a:lnTo>
                <a:lnTo>
                  <a:pt x="2374" y="2510"/>
                </a:lnTo>
                <a:lnTo>
                  <a:pt x="2374" y="2510"/>
                </a:lnTo>
                <a:lnTo>
                  <a:pt x="2374" y="2510"/>
                </a:lnTo>
                <a:lnTo>
                  <a:pt x="2372" y="2515"/>
                </a:lnTo>
                <a:lnTo>
                  <a:pt x="2490" y="2681"/>
                </a:lnTo>
                <a:lnTo>
                  <a:pt x="2493" y="2688"/>
                </a:lnTo>
                <a:lnTo>
                  <a:pt x="2492" y="2696"/>
                </a:lnTo>
                <a:lnTo>
                  <a:pt x="2486" y="2702"/>
                </a:lnTo>
                <a:lnTo>
                  <a:pt x="2483" y="2704"/>
                </a:lnTo>
                <a:lnTo>
                  <a:pt x="2480" y="2706"/>
                </a:lnTo>
                <a:lnTo>
                  <a:pt x="2477" y="2706"/>
                </a:lnTo>
                <a:lnTo>
                  <a:pt x="2474" y="2706"/>
                </a:lnTo>
                <a:lnTo>
                  <a:pt x="2470" y="2703"/>
                </a:lnTo>
                <a:lnTo>
                  <a:pt x="2467" y="2701"/>
                </a:lnTo>
                <a:lnTo>
                  <a:pt x="2464" y="2699"/>
                </a:lnTo>
                <a:lnTo>
                  <a:pt x="2348" y="2536"/>
                </a:lnTo>
                <a:lnTo>
                  <a:pt x="2343" y="2536"/>
                </a:lnTo>
                <a:lnTo>
                  <a:pt x="2334" y="2535"/>
                </a:lnTo>
                <a:lnTo>
                  <a:pt x="2325" y="2530"/>
                </a:lnTo>
                <a:lnTo>
                  <a:pt x="2318" y="2523"/>
                </a:lnTo>
                <a:lnTo>
                  <a:pt x="2215" y="2378"/>
                </a:lnTo>
                <a:lnTo>
                  <a:pt x="2210" y="2367"/>
                </a:lnTo>
                <a:lnTo>
                  <a:pt x="2210" y="2355"/>
                </a:lnTo>
                <a:lnTo>
                  <a:pt x="2211" y="2352"/>
                </a:lnTo>
                <a:lnTo>
                  <a:pt x="2214" y="2343"/>
                </a:lnTo>
                <a:lnTo>
                  <a:pt x="2223" y="2335"/>
                </a:lnTo>
                <a:lnTo>
                  <a:pt x="2235" y="2329"/>
                </a:lnTo>
                <a:lnTo>
                  <a:pt x="2246" y="2329"/>
                </a:lnTo>
                <a:close/>
                <a:moveTo>
                  <a:pt x="1231" y="2322"/>
                </a:moveTo>
                <a:lnTo>
                  <a:pt x="1243" y="2322"/>
                </a:lnTo>
                <a:lnTo>
                  <a:pt x="1253" y="2327"/>
                </a:lnTo>
                <a:lnTo>
                  <a:pt x="1262" y="2337"/>
                </a:lnTo>
                <a:lnTo>
                  <a:pt x="1266" y="2347"/>
                </a:lnTo>
                <a:lnTo>
                  <a:pt x="1265" y="2360"/>
                </a:lnTo>
                <a:lnTo>
                  <a:pt x="1265" y="2360"/>
                </a:lnTo>
                <a:lnTo>
                  <a:pt x="1265" y="2360"/>
                </a:lnTo>
                <a:lnTo>
                  <a:pt x="1261" y="2371"/>
                </a:lnTo>
                <a:lnTo>
                  <a:pt x="1155" y="2513"/>
                </a:lnTo>
                <a:lnTo>
                  <a:pt x="1148" y="2521"/>
                </a:lnTo>
                <a:lnTo>
                  <a:pt x="1139" y="2525"/>
                </a:lnTo>
                <a:lnTo>
                  <a:pt x="1130" y="2526"/>
                </a:lnTo>
                <a:lnTo>
                  <a:pt x="1127" y="2526"/>
                </a:lnTo>
                <a:lnTo>
                  <a:pt x="1008" y="2688"/>
                </a:lnTo>
                <a:lnTo>
                  <a:pt x="1005" y="2692"/>
                </a:lnTo>
                <a:lnTo>
                  <a:pt x="1002" y="2694"/>
                </a:lnTo>
                <a:lnTo>
                  <a:pt x="998" y="2695"/>
                </a:lnTo>
                <a:lnTo>
                  <a:pt x="995" y="2695"/>
                </a:lnTo>
                <a:lnTo>
                  <a:pt x="992" y="2695"/>
                </a:lnTo>
                <a:lnTo>
                  <a:pt x="989" y="2694"/>
                </a:lnTo>
                <a:lnTo>
                  <a:pt x="986" y="2692"/>
                </a:lnTo>
                <a:lnTo>
                  <a:pt x="980" y="2685"/>
                </a:lnTo>
                <a:lnTo>
                  <a:pt x="979" y="2678"/>
                </a:lnTo>
                <a:lnTo>
                  <a:pt x="979" y="2678"/>
                </a:lnTo>
                <a:lnTo>
                  <a:pt x="979" y="2678"/>
                </a:lnTo>
                <a:lnTo>
                  <a:pt x="982" y="2670"/>
                </a:lnTo>
                <a:lnTo>
                  <a:pt x="1077" y="2541"/>
                </a:lnTo>
                <a:lnTo>
                  <a:pt x="1102" y="2509"/>
                </a:lnTo>
                <a:lnTo>
                  <a:pt x="1099" y="2499"/>
                </a:lnTo>
                <a:lnTo>
                  <a:pt x="1099" y="2487"/>
                </a:lnTo>
                <a:lnTo>
                  <a:pt x="1104" y="2476"/>
                </a:lnTo>
                <a:lnTo>
                  <a:pt x="1210" y="2334"/>
                </a:lnTo>
                <a:lnTo>
                  <a:pt x="1219" y="2325"/>
                </a:lnTo>
                <a:lnTo>
                  <a:pt x="1229" y="2322"/>
                </a:lnTo>
                <a:lnTo>
                  <a:pt x="1231" y="2322"/>
                </a:lnTo>
                <a:lnTo>
                  <a:pt x="1231" y="2322"/>
                </a:lnTo>
                <a:lnTo>
                  <a:pt x="1231" y="2322"/>
                </a:lnTo>
                <a:close/>
                <a:moveTo>
                  <a:pt x="1554" y="2231"/>
                </a:moveTo>
                <a:lnTo>
                  <a:pt x="1562" y="2231"/>
                </a:lnTo>
                <a:lnTo>
                  <a:pt x="1569" y="2235"/>
                </a:lnTo>
                <a:lnTo>
                  <a:pt x="1572" y="2243"/>
                </a:lnTo>
                <a:lnTo>
                  <a:pt x="1572" y="2251"/>
                </a:lnTo>
                <a:lnTo>
                  <a:pt x="1227" y="3315"/>
                </a:lnTo>
                <a:lnTo>
                  <a:pt x="1226" y="3318"/>
                </a:lnTo>
                <a:lnTo>
                  <a:pt x="1222" y="3321"/>
                </a:lnTo>
                <a:lnTo>
                  <a:pt x="1219" y="3323"/>
                </a:lnTo>
                <a:lnTo>
                  <a:pt x="1216" y="3325"/>
                </a:lnTo>
                <a:lnTo>
                  <a:pt x="1213" y="3325"/>
                </a:lnTo>
                <a:lnTo>
                  <a:pt x="1210" y="3325"/>
                </a:lnTo>
                <a:lnTo>
                  <a:pt x="1207" y="3324"/>
                </a:lnTo>
                <a:lnTo>
                  <a:pt x="1201" y="3320"/>
                </a:lnTo>
                <a:lnTo>
                  <a:pt x="1197" y="3313"/>
                </a:lnTo>
                <a:lnTo>
                  <a:pt x="1197" y="3305"/>
                </a:lnTo>
                <a:lnTo>
                  <a:pt x="1542" y="2242"/>
                </a:lnTo>
                <a:lnTo>
                  <a:pt x="1547" y="2234"/>
                </a:lnTo>
                <a:lnTo>
                  <a:pt x="1554" y="2231"/>
                </a:lnTo>
                <a:close/>
                <a:moveTo>
                  <a:pt x="1938" y="2229"/>
                </a:moveTo>
                <a:lnTo>
                  <a:pt x="1946" y="2233"/>
                </a:lnTo>
                <a:lnTo>
                  <a:pt x="1950" y="2240"/>
                </a:lnTo>
                <a:lnTo>
                  <a:pt x="2294" y="3303"/>
                </a:lnTo>
                <a:lnTo>
                  <a:pt x="2295" y="3312"/>
                </a:lnTo>
                <a:lnTo>
                  <a:pt x="2291" y="3318"/>
                </a:lnTo>
                <a:lnTo>
                  <a:pt x="2285" y="3323"/>
                </a:lnTo>
                <a:lnTo>
                  <a:pt x="2283" y="3323"/>
                </a:lnTo>
                <a:lnTo>
                  <a:pt x="2279" y="3323"/>
                </a:lnTo>
                <a:lnTo>
                  <a:pt x="2276" y="3323"/>
                </a:lnTo>
                <a:lnTo>
                  <a:pt x="2272" y="3322"/>
                </a:lnTo>
                <a:lnTo>
                  <a:pt x="2270" y="3319"/>
                </a:lnTo>
                <a:lnTo>
                  <a:pt x="2267" y="3317"/>
                </a:lnTo>
                <a:lnTo>
                  <a:pt x="2266" y="3313"/>
                </a:lnTo>
                <a:lnTo>
                  <a:pt x="1920" y="2249"/>
                </a:lnTo>
                <a:lnTo>
                  <a:pt x="1920" y="2241"/>
                </a:lnTo>
                <a:lnTo>
                  <a:pt x="1923" y="2234"/>
                </a:lnTo>
                <a:lnTo>
                  <a:pt x="1931" y="2230"/>
                </a:lnTo>
                <a:lnTo>
                  <a:pt x="1938" y="2229"/>
                </a:lnTo>
                <a:close/>
                <a:moveTo>
                  <a:pt x="1769" y="2201"/>
                </a:moveTo>
                <a:lnTo>
                  <a:pt x="1775" y="2210"/>
                </a:lnTo>
                <a:lnTo>
                  <a:pt x="1777" y="2222"/>
                </a:lnTo>
                <a:lnTo>
                  <a:pt x="1777" y="2222"/>
                </a:lnTo>
                <a:lnTo>
                  <a:pt x="1775" y="2210"/>
                </a:lnTo>
                <a:lnTo>
                  <a:pt x="1769" y="2201"/>
                </a:lnTo>
                <a:close/>
                <a:moveTo>
                  <a:pt x="1767" y="2200"/>
                </a:moveTo>
                <a:lnTo>
                  <a:pt x="1767" y="2200"/>
                </a:lnTo>
                <a:lnTo>
                  <a:pt x="1769" y="2201"/>
                </a:lnTo>
                <a:lnTo>
                  <a:pt x="1767" y="2200"/>
                </a:lnTo>
                <a:close/>
                <a:moveTo>
                  <a:pt x="1761" y="2196"/>
                </a:moveTo>
                <a:lnTo>
                  <a:pt x="1767" y="2200"/>
                </a:lnTo>
                <a:lnTo>
                  <a:pt x="1767" y="2200"/>
                </a:lnTo>
                <a:lnTo>
                  <a:pt x="1761" y="2196"/>
                </a:lnTo>
                <a:close/>
                <a:moveTo>
                  <a:pt x="1758" y="2194"/>
                </a:moveTo>
                <a:lnTo>
                  <a:pt x="1758" y="2194"/>
                </a:lnTo>
                <a:lnTo>
                  <a:pt x="1761" y="2196"/>
                </a:lnTo>
                <a:lnTo>
                  <a:pt x="1758" y="2194"/>
                </a:lnTo>
                <a:close/>
                <a:moveTo>
                  <a:pt x="1746" y="2190"/>
                </a:moveTo>
                <a:lnTo>
                  <a:pt x="1733" y="2194"/>
                </a:lnTo>
                <a:lnTo>
                  <a:pt x="1724" y="2200"/>
                </a:lnTo>
                <a:lnTo>
                  <a:pt x="1717" y="2210"/>
                </a:lnTo>
                <a:lnTo>
                  <a:pt x="1714" y="2222"/>
                </a:lnTo>
                <a:lnTo>
                  <a:pt x="1714" y="2340"/>
                </a:lnTo>
                <a:lnTo>
                  <a:pt x="1714" y="2222"/>
                </a:lnTo>
                <a:lnTo>
                  <a:pt x="1717" y="2210"/>
                </a:lnTo>
                <a:lnTo>
                  <a:pt x="1724" y="2200"/>
                </a:lnTo>
                <a:lnTo>
                  <a:pt x="1733" y="2194"/>
                </a:lnTo>
                <a:lnTo>
                  <a:pt x="1758" y="2194"/>
                </a:lnTo>
                <a:lnTo>
                  <a:pt x="1758" y="2194"/>
                </a:lnTo>
                <a:lnTo>
                  <a:pt x="1746" y="2190"/>
                </a:lnTo>
                <a:close/>
                <a:moveTo>
                  <a:pt x="1679" y="2085"/>
                </a:moveTo>
                <a:lnTo>
                  <a:pt x="1685" y="2088"/>
                </a:lnTo>
                <a:lnTo>
                  <a:pt x="1691" y="2094"/>
                </a:lnTo>
                <a:lnTo>
                  <a:pt x="1691" y="2103"/>
                </a:lnTo>
                <a:lnTo>
                  <a:pt x="1683" y="2148"/>
                </a:lnTo>
                <a:lnTo>
                  <a:pt x="1681" y="2152"/>
                </a:lnTo>
                <a:lnTo>
                  <a:pt x="1679" y="2155"/>
                </a:lnTo>
                <a:lnTo>
                  <a:pt x="1676" y="2158"/>
                </a:lnTo>
                <a:lnTo>
                  <a:pt x="1671" y="2160"/>
                </a:lnTo>
                <a:lnTo>
                  <a:pt x="1667" y="2160"/>
                </a:lnTo>
                <a:lnTo>
                  <a:pt x="1665" y="2160"/>
                </a:lnTo>
                <a:lnTo>
                  <a:pt x="1658" y="2157"/>
                </a:lnTo>
                <a:lnTo>
                  <a:pt x="1653" y="2151"/>
                </a:lnTo>
                <a:lnTo>
                  <a:pt x="1652" y="2142"/>
                </a:lnTo>
                <a:lnTo>
                  <a:pt x="1660" y="2097"/>
                </a:lnTo>
                <a:lnTo>
                  <a:pt x="1664" y="2090"/>
                </a:lnTo>
                <a:lnTo>
                  <a:pt x="1670" y="2086"/>
                </a:lnTo>
                <a:lnTo>
                  <a:pt x="1679" y="2085"/>
                </a:lnTo>
                <a:close/>
                <a:moveTo>
                  <a:pt x="1406" y="2083"/>
                </a:moveTo>
                <a:lnTo>
                  <a:pt x="1418" y="2083"/>
                </a:lnTo>
                <a:lnTo>
                  <a:pt x="1429" y="2089"/>
                </a:lnTo>
                <a:lnTo>
                  <a:pt x="1438" y="2097"/>
                </a:lnTo>
                <a:lnTo>
                  <a:pt x="1441" y="2109"/>
                </a:lnTo>
                <a:lnTo>
                  <a:pt x="1441" y="2109"/>
                </a:lnTo>
                <a:lnTo>
                  <a:pt x="1441" y="2109"/>
                </a:lnTo>
                <a:lnTo>
                  <a:pt x="1441" y="2121"/>
                </a:lnTo>
                <a:lnTo>
                  <a:pt x="1436" y="2133"/>
                </a:lnTo>
                <a:lnTo>
                  <a:pt x="1366" y="2228"/>
                </a:lnTo>
                <a:lnTo>
                  <a:pt x="1360" y="2235"/>
                </a:lnTo>
                <a:lnTo>
                  <a:pt x="1350" y="2240"/>
                </a:lnTo>
                <a:lnTo>
                  <a:pt x="1342" y="2241"/>
                </a:lnTo>
                <a:lnTo>
                  <a:pt x="1332" y="2240"/>
                </a:lnTo>
                <a:lnTo>
                  <a:pt x="1323" y="2235"/>
                </a:lnTo>
                <a:lnTo>
                  <a:pt x="1314" y="2226"/>
                </a:lnTo>
                <a:lnTo>
                  <a:pt x="1311" y="2215"/>
                </a:lnTo>
                <a:lnTo>
                  <a:pt x="1311" y="2202"/>
                </a:lnTo>
                <a:lnTo>
                  <a:pt x="1316" y="2191"/>
                </a:lnTo>
                <a:lnTo>
                  <a:pt x="1386" y="2095"/>
                </a:lnTo>
                <a:lnTo>
                  <a:pt x="1394" y="2088"/>
                </a:lnTo>
                <a:lnTo>
                  <a:pt x="1406" y="2083"/>
                </a:lnTo>
                <a:close/>
                <a:moveTo>
                  <a:pt x="1826" y="2081"/>
                </a:moveTo>
                <a:lnTo>
                  <a:pt x="1835" y="2082"/>
                </a:lnTo>
                <a:lnTo>
                  <a:pt x="1841" y="2087"/>
                </a:lnTo>
                <a:lnTo>
                  <a:pt x="1844" y="2094"/>
                </a:lnTo>
                <a:lnTo>
                  <a:pt x="1852" y="2139"/>
                </a:lnTo>
                <a:lnTo>
                  <a:pt x="1852" y="2148"/>
                </a:lnTo>
                <a:lnTo>
                  <a:pt x="1846" y="2154"/>
                </a:lnTo>
                <a:lnTo>
                  <a:pt x="1839" y="2157"/>
                </a:lnTo>
                <a:lnTo>
                  <a:pt x="1837" y="2157"/>
                </a:lnTo>
                <a:lnTo>
                  <a:pt x="1833" y="2157"/>
                </a:lnTo>
                <a:lnTo>
                  <a:pt x="1828" y="2155"/>
                </a:lnTo>
                <a:lnTo>
                  <a:pt x="1825" y="2152"/>
                </a:lnTo>
                <a:lnTo>
                  <a:pt x="1823" y="2149"/>
                </a:lnTo>
                <a:lnTo>
                  <a:pt x="1821" y="2144"/>
                </a:lnTo>
                <a:lnTo>
                  <a:pt x="1813" y="2100"/>
                </a:lnTo>
                <a:lnTo>
                  <a:pt x="1814" y="2091"/>
                </a:lnTo>
                <a:lnTo>
                  <a:pt x="1819" y="2085"/>
                </a:lnTo>
                <a:lnTo>
                  <a:pt x="1826" y="2081"/>
                </a:lnTo>
                <a:close/>
                <a:moveTo>
                  <a:pt x="2085" y="2081"/>
                </a:moveTo>
                <a:lnTo>
                  <a:pt x="2097" y="2086"/>
                </a:lnTo>
                <a:lnTo>
                  <a:pt x="2106" y="2094"/>
                </a:lnTo>
                <a:lnTo>
                  <a:pt x="2175" y="2189"/>
                </a:lnTo>
                <a:lnTo>
                  <a:pt x="2180" y="2201"/>
                </a:lnTo>
                <a:lnTo>
                  <a:pt x="2180" y="2213"/>
                </a:lnTo>
                <a:lnTo>
                  <a:pt x="2176" y="2223"/>
                </a:lnTo>
                <a:lnTo>
                  <a:pt x="2169" y="2233"/>
                </a:lnTo>
                <a:lnTo>
                  <a:pt x="2159" y="2237"/>
                </a:lnTo>
                <a:lnTo>
                  <a:pt x="2149" y="2240"/>
                </a:lnTo>
                <a:lnTo>
                  <a:pt x="2140" y="2237"/>
                </a:lnTo>
                <a:lnTo>
                  <a:pt x="2131" y="2233"/>
                </a:lnTo>
                <a:lnTo>
                  <a:pt x="2125" y="2227"/>
                </a:lnTo>
                <a:lnTo>
                  <a:pt x="2055" y="2131"/>
                </a:lnTo>
                <a:lnTo>
                  <a:pt x="2050" y="2120"/>
                </a:lnTo>
                <a:lnTo>
                  <a:pt x="2049" y="2107"/>
                </a:lnTo>
                <a:lnTo>
                  <a:pt x="2053" y="2096"/>
                </a:lnTo>
                <a:lnTo>
                  <a:pt x="2062" y="2087"/>
                </a:lnTo>
                <a:lnTo>
                  <a:pt x="2074" y="2081"/>
                </a:lnTo>
                <a:lnTo>
                  <a:pt x="2085" y="2081"/>
                </a:lnTo>
                <a:close/>
                <a:moveTo>
                  <a:pt x="1531" y="2035"/>
                </a:moveTo>
                <a:lnTo>
                  <a:pt x="1538" y="2038"/>
                </a:lnTo>
                <a:lnTo>
                  <a:pt x="1543" y="2043"/>
                </a:lnTo>
                <a:lnTo>
                  <a:pt x="1546" y="2050"/>
                </a:lnTo>
                <a:lnTo>
                  <a:pt x="1543" y="2059"/>
                </a:lnTo>
                <a:lnTo>
                  <a:pt x="1521" y="2097"/>
                </a:lnTo>
                <a:lnTo>
                  <a:pt x="1518" y="2101"/>
                </a:lnTo>
                <a:lnTo>
                  <a:pt x="1515" y="2104"/>
                </a:lnTo>
                <a:lnTo>
                  <a:pt x="1511" y="2105"/>
                </a:lnTo>
                <a:lnTo>
                  <a:pt x="1507" y="2106"/>
                </a:lnTo>
                <a:lnTo>
                  <a:pt x="1503" y="2105"/>
                </a:lnTo>
                <a:lnTo>
                  <a:pt x="1500" y="2104"/>
                </a:lnTo>
                <a:lnTo>
                  <a:pt x="1493" y="2097"/>
                </a:lnTo>
                <a:lnTo>
                  <a:pt x="1492" y="2090"/>
                </a:lnTo>
                <a:lnTo>
                  <a:pt x="1493" y="2082"/>
                </a:lnTo>
                <a:lnTo>
                  <a:pt x="1517" y="2043"/>
                </a:lnTo>
                <a:lnTo>
                  <a:pt x="1522" y="2036"/>
                </a:lnTo>
                <a:lnTo>
                  <a:pt x="1531" y="2035"/>
                </a:lnTo>
                <a:close/>
                <a:moveTo>
                  <a:pt x="1972" y="2026"/>
                </a:moveTo>
                <a:lnTo>
                  <a:pt x="1980" y="2028"/>
                </a:lnTo>
                <a:lnTo>
                  <a:pt x="1986" y="2033"/>
                </a:lnTo>
                <a:lnTo>
                  <a:pt x="2009" y="2073"/>
                </a:lnTo>
                <a:lnTo>
                  <a:pt x="2011" y="2081"/>
                </a:lnTo>
                <a:lnTo>
                  <a:pt x="2009" y="2089"/>
                </a:lnTo>
                <a:lnTo>
                  <a:pt x="2002" y="2094"/>
                </a:lnTo>
                <a:lnTo>
                  <a:pt x="1999" y="2096"/>
                </a:lnTo>
                <a:lnTo>
                  <a:pt x="1995" y="2096"/>
                </a:lnTo>
                <a:lnTo>
                  <a:pt x="1990" y="2096"/>
                </a:lnTo>
                <a:lnTo>
                  <a:pt x="1987" y="2094"/>
                </a:lnTo>
                <a:lnTo>
                  <a:pt x="1984" y="2092"/>
                </a:lnTo>
                <a:lnTo>
                  <a:pt x="1981" y="2089"/>
                </a:lnTo>
                <a:lnTo>
                  <a:pt x="1958" y="2049"/>
                </a:lnTo>
                <a:lnTo>
                  <a:pt x="1956" y="2041"/>
                </a:lnTo>
                <a:lnTo>
                  <a:pt x="1958" y="2033"/>
                </a:lnTo>
                <a:lnTo>
                  <a:pt x="1965" y="2028"/>
                </a:lnTo>
                <a:lnTo>
                  <a:pt x="1972" y="2026"/>
                </a:lnTo>
                <a:close/>
                <a:moveTo>
                  <a:pt x="1249" y="2010"/>
                </a:moveTo>
                <a:lnTo>
                  <a:pt x="1257" y="2011"/>
                </a:lnTo>
                <a:lnTo>
                  <a:pt x="1263" y="2016"/>
                </a:lnTo>
                <a:lnTo>
                  <a:pt x="1266" y="2024"/>
                </a:lnTo>
                <a:lnTo>
                  <a:pt x="1265" y="2031"/>
                </a:lnTo>
                <a:lnTo>
                  <a:pt x="1260" y="2038"/>
                </a:lnTo>
                <a:lnTo>
                  <a:pt x="356" y="2695"/>
                </a:lnTo>
                <a:lnTo>
                  <a:pt x="352" y="2697"/>
                </a:lnTo>
                <a:lnTo>
                  <a:pt x="348" y="2698"/>
                </a:lnTo>
                <a:lnTo>
                  <a:pt x="343" y="2698"/>
                </a:lnTo>
                <a:lnTo>
                  <a:pt x="340" y="2697"/>
                </a:lnTo>
                <a:lnTo>
                  <a:pt x="337" y="2695"/>
                </a:lnTo>
                <a:lnTo>
                  <a:pt x="335" y="2692"/>
                </a:lnTo>
                <a:lnTo>
                  <a:pt x="332" y="2684"/>
                </a:lnTo>
                <a:lnTo>
                  <a:pt x="333" y="2677"/>
                </a:lnTo>
                <a:lnTo>
                  <a:pt x="338" y="2669"/>
                </a:lnTo>
                <a:lnTo>
                  <a:pt x="1242" y="2013"/>
                </a:lnTo>
                <a:lnTo>
                  <a:pt x="1249" y="2010"/>
                </a:lnTo>
                <a:close/>
                <a:moveTo>
                  <a:pt x="2241" y="2004"/>
                </a:moveTo>
                <a:lnTo>
                  <a:pt x="2249" y="2008"/>
                </a:lnTo>
                <a:lnTo>
                  <a:pt x="3152" y="2665"/>
                </a:lnTo>
                <a:lnTo>
                  <a:pt x="3157" y="2671"/>
                </a:lnTo>
                <a:lnTo>
                  <a:pt x="3158" y="2679"/>
                </a:lnTo>
                <a:lnTo>
                  <a:pt x="3155" y="2687"/>
                </a:lnTo>
                <a:lnTo>
                  <a:pt x="3153" y="2690"/>
                </a:lnTo>
                <a:lnTo>
                  <a:pt x="3150" y="2692"/>
                </a:lnTo>
                <a:lnTo>
                  <a:pt x="3147" y="2693"/>
                </a:lnTo>
                <a:lnTo>
                  <a:pt x="3142" y="2694"/>
                </a:lnTo>
                <a:lnTo>
                  <a:pt x="3139" y="2693"/>
                </a:lnTo>
                <a:lnTo>
                  <a:pt x="3136" y="2692"/>
                </a:lnTo>
                <a:lnTo>
                  <a:pt x="3133" y="2691"/>
                </a:lnTo>
                <a:lnTo>
                  <a:pt x="2230" y="2033"/>
                </a:lnTo>
                <a:lnTo>
                  <a:pt x="2225" y="2027"/>
                </a:lnTo>
                <a:lnTo>
                  <a:pt x="2224" y="2018"/>
                </a:lnTo>
                <a:lnTo>
                  <a:pt x="2227" y="2011"/>
                </a:lnTo>
                <a:lnTo>
                  <a:pt x="2234" y="2005"/>
                </a:lnTo>
                <a:lnTo>
                  <a:pt x="2241" y="2004"/>
                </a:lnTo>
                <a:close/>
                <a:moveTo>
                  <a:pt x="1408" y="1939"/>
                </a:moveTo>
                <a:lnTo>
                  <a:pt x="1417" y="1939"/>
                </a:lnTo>
                <a:lnTo>
                  <a:pt x="1423" y="1945"/>
                </a:lnTo>
                <a:lnTo>
                  <a:pt x="1426" y="1952"/>
                </a:lnTo>
                <a:lnTo>
                  <a:pt x="1425" y="1959"/>
                </a:lnTo>
                <a:lnTo>
                  <a:pt x="1421" y="1966"/>
                </a:lnTo>
                <a:lnTo>
                  <a:pt x="1386" y="1996"/>
                </a:lnTo>
                <a:lnTo>
                  <a:pt x="1382" y="1997"/>
                </a:lnTo>
                <a:lnTo>
                  <a:pt x="1379" y="1999"/>
                </a:lnTo>
                <a:lnTo>
                  <a:pt x="1376" y="1999"/>
                </a:lnTo>
                <a:lnTo>
                  <a:pt x="1372" y="1998"/>
                </a:lnTo>
                <a:lnTo>
                  <a:pt x="1367" y="1997"/>
                </a:lnTo>
                <a:lnTo>
                  <a:pt x="1364" y="1994"/>
                </a:lnTo>
                <a:lnTo>
                  <a:pt x="1360" y="1986"/>
                </a:lnTo>
                <a:lnTo>
                  <a:pt x="1361" y="1978"/>
                </a:lnTo>
                <a:lnTo>
                  <a:pt x="1365" y="1971"/>
                </a:lnTo>
                <a:lnTo>
                  <a:pt x="1401" y="1942"/>
                </a:lnTo>
                <a:lnTo>
                  <a:pt x="1408" y="1939"/>
                </a:lnTo>
                <a:close/>
                <a:moveTo>
                  <a:pt x="2091" y="1924"/>
                </a:moveTo>
                <a:lnTo>
                  <a:pt x="2098" y="1929"/>
                </a:lnTo>
                <a:lnTo>
                  <a:pt x="2132" y="1957"/>
                </a:lnTo>
                <a:lnTo>
                  <a:pt x="2137" y="1964"/>
                </a:lnTo>
                <a:lnTo>
                  <a:pt x="2138" y="1972"/>
                </a:lnTo>
                <a:lnTo>
                  <a:pt x="2134" y="1980"/>
                </a:lnTo>
                <a:lnTo>
                  <a:pt x="2131" y="1982"/>
                </a:lnTo>
                <a:lnTo>
                  <a:pt x="2129" y="1984"/>
                </a:lnTo>
                <a:lnTo>
                  <a:pt x="2126" y="1985"/>
                </a:lnTo>
                <a:lnTo>
                  <a:pt x="2123" y="1985"/>
                </a:lnTo>
                <a:lnTo>
                  <a:pt x="2118" y="1985"/>
                </a:lnTo>
                <a:lnTo>
                  <a:pt x="2115" y="1983"/>
                </a:lnTo>
                <a:lnTo>
                  <a:pt x="2112" y="1982"/>
                </a:lnTo>
                <a:lnTo>
                  <a:pt x="2078" y="1952"/>
                </a:lnTo>
                <a:lnTo>
                  <a:pt x="2073" y="1946"/>
                </a:lnTo>
                <a:lnTo>
                  <a:pt x="2073" y="1937"/>
                </a:lnTo>
                <a:lnTo>
                  <a:pt x="2076" y="1930"/>
                </a:lnTo>
                <a:lnTo>
                  <a:pt x="2082" y="1925"/>
                </a:lnTo>
                <a:lnTo>
                  <a:pt x="2091" y="1924"/>
                </a:lnTo>
                <a:close/>
                <a:moveTo>
                  <a:pt x="2553" y="1902"/>
                </a:moveTo>
                <a:lnTo>
                  <a:pt x="2565" y="1904"/>
                </a:lnTo>
                <a:lnTo>
                  <a:pt x="2733" y="1961"/>
                </a:lnTo>
                <a:lnTo>
                  <a:pt x="2743" y="1967"/>
                </a:lnTo>
                <a:lnTo>
                  <a:pt x="2751" y="1977"/>
                </a:lnTo>
                <a:lnTo>
                  <a:pt x="2752" y="1982"/>
                </a:lnTo>
                <a:lnTo>
                  <a:pt x="2945" y="2046"/>
                </a:lnTo>
                <a:lnTo>
                  <a:pt x="2951" y="2051"/>
                </a:lnTo>
                <a:lnTo>
                  <a:pt x="2955" y="2058"/>
                </a:lnTo>
                <a:lnTo>
                  <a:pt x="2955" y="2066"/>
                </a:lnTo>
                <a:lnTo>
                  <a:pt x="2953" y="2070"/>
                </a:lnTo>
                <a:lnTo>
                  <a:pt x="2950" y="2073"/>
                </a:lnTo>
                <a:lnTo>
                  <a:pt x="2947" y="2075"/>
                </a:lnTo>
                <a:lnTo>
                  <a:pt x="2943" y="2077"/>
                </a:lnTo>
                <a:lnTo>
                  <a:pt x="2940" y="2077"/>
                </a:lnTo>
                <a:lnTo>
                  <a:pt x="2938" y="2077"/>
                </a:lnTo>
                <a:lnTo>
                  <a:pt x="2934" y="2076"/>
                </a:lnTo>
                <a:lnTo>
                  <a:pt x="2745" y="2012"/>
                </a:lnTo>
                <a:lnTo>
                  <a:pt x="2735" y="2019"/>
                </a:lnTo>
                <a:lnTo>
                  <a:pt x="2723" y="2021"/>
                </a:lnTo>
                <a:lnTo>
                  <a:pt x="2718" y="2021"/>
                </a:lnTo>
                <a:lnTo>
                  <a:pt x="2713" y="2019"/>
                </a:lnTo>
                <a:lnTo>
                  <a:pt x="2545" y="1964"/>
                </a:lnTo>
                <a:lnTo>
                  <a:pt x="2534" y="1957"/>
                </a:lnTo>
                <a:lnTo>
                  <a:pt x="2527" y="1948"/>
                </a:lnTo>
                <a:lnTo>
                  <a:pt x="2524" y="1936"/>
                </a:lnTo>
                <a:lnTo>
                  <a:pt x="2526" y="1923"/>
                </a:lnTo>
                <a:lnTo>
                  <a:pt x="2531" y="1912"/>
                </a:lnTo>
                <a:lnTo>
                  <a:pt x="2541" y="1905"/>
                </a:lnTo>
                <a:lnTo>
                  <a:pt x="2553" y="1902"/>
                </a:lnTo>
                <a:close/>
                <a:moveTo>
                  <a:pt x="930" y="1890"/>
                </a:moveTo>
                <a:lnTo>
                  <a:pt x="930" y="1890"/>
                </a:lnTo>
                <a:lnTo>
                  <a:pt x="930" y="1890"/>
                </a:lnTo>
                <a:lnTo>
                  <a:pt x="942" y="1893"/>
                </a:lnTo>
                <a:lnTo>
                  <a:pt x="951" y="1901"/>
                </a:lnTo>
                <a:lnTo>
                  <a:pt x="957" y="1912"/>
                </a:lnTo>
                <a:lnTo>
                  <a:pt x="959" y="1924"/>
                </a:lnTo>
                <a:lnTo>
                  <a:pt x="956" y="1936"/>
                </a:lnTo>
                <a:lnTo>
                  <a:pt x="947" y="1946"/>
                </a:lnTo>
                <a:lnTo>
                  <a:pt x="937" y="1951"/>
                </a:lnTo>
                <a:lnTo>
                  <a:pt x="768" y="2004"/>
                </a:lnTo>
                <a:lnTo>
                  <a:pt x="764" y="2005"/>
                </a:lnTo>
                <a:lnTo>
                  <a:pt x="758" y="2005"/>
                </a:lnTo>
                <a:lnTo>
                  <a:pt x="749" y="2004"/>
                </a:lnTo>
                <a:lnTo>
                  <a:pt x="740" y="2000"/>
                </a:lnTo>
                <a:lnTo>
                  <a:pt x="739" y="1999"/>
                </a:lnTo>
                <a:lnTo>
                  <a:pt x="546" y="2060"/>
                </a:lnTo>
                <a:lnTo>
                  <a:pt x="544" y="2060"/>
                </a:lnTo>
                <a:lnTo>
                  <a:pt x="541" y="2060"/>
                </a:lnTo>
                <a:lnTo>
                  <a:pt x="538" y="2060"/>
                </a:lnTo>
                <a:lnTo>
                  <a:pt x="533" y="2058"/>
                </a:lnTo>
                <a:lnTo>
                  <a:pt x="530" y="2056"/>
                </a:lnTo>
                <a:lnTo>
                  <a:pt x="528" y="2052"/>
                </a:lnTo>
                <a:lnTo>
                  <a:pt x="527" y="2049"/>
                </a:lnTo>
                <a:lnTo>
                  <a:pt x="526" y="2041"/>
                </a:lnTo>
                <a:lnTo>
                  <a:pt x="530" y="2034"/>
                </a:lnTo>
                <a:lnTo>
                  <a:pt x="537" y="2030"/>
                </a:lnTo>
                <a:lnTo>
                  <a:pt x="729" y="1969"/>
                </a:lnTo>
                <a:lnTo>
                  <a:pt x="731" y="1959"/>
                </a:lnTo>
                <a:lnTo>
                  <a:pt x="738" y="1951"/>
                </a:lnTo>
                <a:lnTo>
                  <a:pt x="749" y="1945"/>
                </a:lnTo>
                <a:lnTo>
                  <a:pt x="918" y="1891"/>
                </a:lnTo>
                <a:lnTo>
                  <a:pt x="930" y="1890"/>
                </a:lnTo>
                <a:close/>
                <a:moveTo>
                  <a:pt x="1334" y="1808"/>
                </a:moveTo>
                <a:lnTo>
                  <a:pt x="1341" y="1811"/>
                </a:lnTo>
                <a:lnTo>
                  <a:pt x="1346" y="1817"/>
                </a:lnTo>
                <a:lnTo>
                  <a:pt x="1347" y="1826"/>
                </a:lnTo>
                <a:lnTo>
                  <a:pt x="1343" y="1832"/>
                </a:lnTo>
                <a:lnTo>
                  <a:pt x="1337" y="1838"/>
                </a:lnTo>
                <a:lnTo>
                  <a:pt x="1294" y="1853"/>
                </a:lnTo>
                <a:lnTo>
                  <a:pt x="1291" y="1854"/>
                </a:lnTo>
                <a:lnTo>
                  <a:pt x="1289" y="1854"/>
                </a:lnTo>
                <a:lnTo>
                  <a:pt x="1284" y="1853"/>
                </a:lnTo>
                <a:lnTo>
                  <a:pt x="1281" y="1852"/>
                </a:lnTo>
                <a:lnTo>
                  <a:pt x="1278" y="1849"/>
                </a:lnTo>
                <a:lnTo>
                  <a:pt x="1276" y="1847"/>
                </a:lnTo>
                <a:lnTo>
                  <a:pt x="1274" y="1843"/>
                </a:lnTo>
                <a:lnTo>
                  <a:pt x="1274" y="1836"/>
                </a:lnTo>
                <a:lnTo>
                  <a:pt x="1277" y="1828"/>
                </a:lnTo>
                <a:lnTo>
                  <a:pt x="1283" y="1823"/>
                </a:lnTo>
                <a:lnTo>
                  <a:pt x="1326" y="1808"/>
                </a:lnTo>
                <a:lnTo>
                  <a:pt x="1334" y="1808"/>
                </a:lnTo>
                <a:close/>
                <a:moveTo>
                  <a:pt x="1835" y="1802"/>
                </a:moveTo>
                <a:lnTo>
                  <a:pt x="1822" y="1806"/>
                </a:lnTo>
                <a:lnTo>
                  <a:pt x="1783" y="1811"/>
                </a:lnTo>
                <a:lnTo>
                  <a:pt x="1743" y="1813"/>
                </a:lnTo>
                <a:lnTo>
                  <a:pt x="1702" y="1811"/>
                </a:lnTo>
                <a:lnTo>
                  <a:pt x="1664" y="1806"/>
                </a:lnTo>
                <a:lnTo>
                  <a:pt x="1651" y="1802"/>
                </a:lnTo>
                <a:lnTo>
                  <a:pt x="1654" y="1810"/>
                </a:lnTo>
                <a:lnTo>
                  <a:pt x="1668" y="1837"/>
                </a:lnTo>
                <a:lnTo>
                  <a:pt x="1685" y="1858"/>
                </a:lnTo>
                <a:lnTo>
                  <a:pt x="1703" y="1874"/>
                </a:lnTo>
                <a:lnTo>
                  <a:pt x="1723" y="1885"/>
                </a:lnTo>
                <a:lnTo>
                  <a:pt x="1743" y="1888"/>
                </a:lnTo>
                <a:lnTo>
                  <a:pt x="1764" y="1885"/>
                </a:lnTo>
                <a:lnTo>
                  <a:pt x="1783" y="1874"/>
                </a:lnTo>
                <a:lnTo>
                  <a:pt x="1802" y="1858"/>
                </a:lnTo>
                <a:lnTo>
                  <a:pt x="1818" y="1837"/>
                </a:lnTo>
                <a:lnTo>
                  <a:pt x="1833" y="1810"/>
                </a:lnTo>
                <a:lnTo>
                  <a:pt x="1835" y="1802"/>
                </a:lnTo>
                <a:close/>
                <a:moveTo>
                  <a:pt x="1205" y="1798"/>
                </a:moveTo>
                <a:lnTo>
                  <a:pt x="1205" y="1798"/>
                </a:lnTo>
                <a:lnTo>
                  <a:pt x="1205" y="1798"/>
                </a:lnTo>
                <a:lnTo>
                  <a:pt x="1217" y="1801"/>
                </a:lnTo>
                <a:lnTo>
                  <a:pt x="1227" y="1809"/>
                </a:lnTo>
                <a:lnTo>
                  <a:pt x="1233" y="1819"/>
                </a:lnTo>
                <a:lnTo>
                  <a:pt x="1234" y="1832"/>
                </a:lnTo>
                <a:lnTo>
                  <a:pt x="1231" y="1843"/>
                </a:lnTo>
                <a:lnTo>
                  <a:pt x="1223" y="1853"/>
                </a:lnTo>
                <a:lnTo>
                  <a:pt x="1213" y="1859"/>
                </a:lnTo>
                <a:lnTo>
                  <a:pt x="1101" y="1895"/>
                </a:lnTo>
                <a:lnTo>
                  <a:pt x="1095" y="1896"/>
                </a:lnTo>
                <a:lnTo>
                  <a:pt x="1091" y="1898"/>
                </a:lnTo>
                <a:lnTo>
                  <a:pt x="1082" y="1895"/>
                </a:lnTo>
                <a:lnTo>
                  <a:pt x="1079" y="1894"/>
                </a:lnTo>
                <a:lnTo>
                  <a:pt x="1078" y="1894"/>
                </a:lnTo>
                <a:lnTo>
                  <a:pt x="1076" y="1893"/>
                </a:lnTo>
                <a:lnTo>
                  <a:pt x="1073" y="1891"/>
                </a:lnTo>
                <a:lnTo>
                  <a:pt x="1069" y="1888"/>
                </a:lnTo>
                <a:lnTo>
                  <a:pt x="1068" y="1887"/>
                </a:lnTo>
                <a:lnTo>
                  <a:pt x="1067" y="1886"/>
                </a:lnTo>
                <a:lnTo>
                  <a:pt x="1066" y="1885"/>
                </a:lnTo>
                <a:lnTo>
                  <a:pt x="1061" y="1875"/>
                </a:lnTo>
                <a:lnTo>
                  <a:pt x="1059" y="1863"/>
                </a:lnTo>
                <a:lnTo>
                  <a:pt x="1062" y="1852"/>
                </a:lnTo>
                <a:lnTo>
                  <a:pt x="1070" y="1842"/>
                </a:lnTo>
                <a:lnTo>
                  <a:pt x="1082" y="1836"/>
                </a:lnTo>
                <a:lnTo>
                  <a:pt x="1194" y="1799"/>
                </a:lnTo>
                <a:lnTo>
                  <a:pt x="1205" y="1798"/>
                </a:lnTo>
                <a:close/>
                <a:moveTo>
                  <a:pt x="2284" y="1795"/>
                </a:moveTo>
                <a:lnTo>
                  <a:pt x="2297" y="1796"/>
                </a:lnTo>
                <a:lnTo>
                  <a:pt x="2409" y="1832"/>
                </a:lnTo>
                <a:lnTo>
                  <a:pt x="2419" y="1839"/>
                </a:lnTo>
                <a:lnTo>
                  <a:pt x="2427" y="1848"/>
                </a:lnTo>
                <a:lnTo>
                  <a:pt x="2430" y="1860"/>
                </a:lnTo>
                <a:lnTo>
                  <a:pt x="2429" y="1872"/>
                </a:lnTo>
                <a:lnTo>
                  <a:pt x="2421" y="1884"/>
                </a:lnTo>
                <a:lnTo>
                  <a:pt x="2412" y="1891"/>
                </a:lnTo>
                <a:lnTo>
                  <a:pt x="2399" y="1894"/>
                </a:lnTo>
                <a:lnTo>
                  <a:pt x="2394" y="1893"/>
                </a:lnTo>
                <a:lnTo>
                  <a:pt x="2389" y="1892"/>
                </a:lnTo>
                <a:lnTo>
                  <a:pt x="2277" y="1856"/>
                </a:lnTo>
                <a:lnTo>
                  <a:pt x="2266" y="1849"/>
                </a:lnTo>
                <a:lnTo>
                  <a:pt x="2259" y="1841"/>
                </a:lnTo>
                <a:lnTo>
                  <a:pt x="2255" y="1829"/>
                </a:lnTo>
                <a:lnTo>
                  <a:pt x="2257" y="1816"/>
                </a:lnTo>
                <a:lnTo>
                  <a:pt x="2262" y="1806"/>
                </a:lnTo>
                <a:lnTo>
                  <a:pt x="2272" y="1798"/>
                </a:lnTo>
                <a:lnTo>
                  <a:pt x="2284" y="1795"/>
                </a:lnTo>
                <a:close/>
                <a:moveTo>
                  <a:pt x="2159" y="1790"/>
                </a:moveTo>
                <a:lnTo>
                  <a:pt x="2166" y="1791"/>
                </a:lnTo>
                <a:lnTo>
                  <a:pt x="2209" y="1807"/>
                </a:lnTo>
                <a:lnTo>
                  <a:pt x="2217" y="1811"/>
                </a:lnTo>
                <a:lnTo>
                  <a:pt x="2220" y="1818"/>
                </a:lnTo>
                <a:lnTo>
                  <a:pt x="2219" y="1827"/>
                </a:lnTo>
                <a:lnTo>
                  <a:pt x="2217" y="1830"/>
                </a:lnTo>
                <a:lnTo>
                  <a:pt x="2214" y="1832"/>
                </a:lnTo>
                <a:lnTo>
                  <a:pt x="2211" y="1834"/>
                </a:lnTo>
                <a:lnTo>
                  <a:pt x="2208" y="1837"/>
                </a:lnTo>
                <a:lnTo>
                  <a:pt x="2204" y="1837"/>
                </a:lnTo>
                <a:lnTo>
                  <a:pt x="2202" y="1837"/>
                </a:lnTo>
                <a:lnTo>
                  <a:pt x="2198" y="1836"/>
                </a:lnTo>
                <a:lnTo>
                  <a:pt x="2156" y="1819"/>
                </a:lnTo>
                <a:lnTo>
                  <a:pt x="2149" y="1815"/>
                </a:lnTo>
                <a:lnTo>
                  <a:pt x="2146" y="1808"/>
                </a:lnTo>
                <a:lnTo>
                  <a:pt x="2147" y="1800"/>
                </a:lnTo>
                <a:lnTo>
                  <a:pt x="2151" y="1793"/>
                </a:lnTo>
                <a:lnTo>
                  <a:pt x="2159" y="1790"/>
                </a:lnTo>
                <a:close/>
                <a:moveTo>
                  <a:pt x="1255" y="1656"/>
                </a:moveTo>
                <a:lnTo>
                  <a:pt x="1257" y="1656"/>
                </a:lnTo>
                <a:lnTo>
                  <a:pt x="1301" y="1656"/>
                </a:lnTo>
                <a:lnTo>
                  <a:pt x="1307" y="1657"/>
                </a:lnTo>
                <a:lnTo>
                  <a:pt x="1311" y="1659"/>
                </a:lnTo>
                <a:lnTo>
                  <a:pt x="1314" y="1662"/>
                </a:lnTo>
                <a:lnTo>
                  <a:pt x="1316" y="1667"/>
                </a:lnTo>
                <a:lnTo>
                  <a:pt x="1317" y="1672"/>
                </a:lnTo>
                <a:lnTo>
                  <a:pt x="1316" y="1677"/>
                </a:lnTo>
                <a:lnTo>
                  <a:pt x="1314" y="1682"/>
                </a:lnTo>
                <a:lnTo>
                  <a:pt x="1311" y="1685"/>
                </a:lnTo>
                <a:lnTo>
                  <a:pt x="1307" y="1687"/>
                </a:lnTo>
                <a:lnTo>
                  <a:pt x="1301" y="1688"/>
                </a:lnTo>
                <a:lnTo>
                  <a:pt x="1255" y="1687"/>
                </a:lnTo>
                <a:lnTo>
                  <a:pt x="1251" y="1686"/>
                </a:lnTo>
                <a:lnTo>
                  <a:pt x="1247" y="1684"/>
                </a:lnTo>
                <a:lnTo>
                  <a:pt x="1244" y="1681"/>
                </a:lnTo>
                <a:lnTo>
                  <a:pt x="1242" y="1676"/>
                </a:lnTo>
                <a:lnTo>
                  <a:pt x="1241" y="1672"/>
                </a:lnTo>
                <a:lnTo>
                  <a:pt x="1242" y="1667"/>
                </a:lnTo>
                <a:lnTo>
                  <a:pt x="1244" y="1662"/>
                </a:lnTo>
                <a:lnTo>
                  <a:pt x="1247" y="1659"/>
                </a:lnTo>
                <a:lnTo>
                  <a:pt x="1251" y="1657"/>
                </a:lnTo>
                <a:lnTo>
                  <a:pt x="1255" y="1656"/>
                </a:lnTo>
                <a:close/>
                <a:moveTo>
                  <a:pt x="16" y="1650"/>
                </a:moveTo>
                <a:lnTo>
                  <a:pt x="1132" y="1650"/>
                </a:lnTo>
                <a:lnTo>
                  <a:pt x="1137" y="1651"/>
                </a:lnTo>
                <a:lnTo>
                  <a:pt x="1141" y="1653"/>
                </a:lnTo>
                <a:lnTo>
                  <a:pt x="1145" y="1656"/>
                </a:lnTo>
                <a:lnTo>
                  <a:pt x="1147" y="1660"/>
                </a:lnTo>
                <a:lnTo>
                  <a:pt x="1148" y="1666"/>
                </a:lnTo>
                <a:lnTo>
                  <a:pt x="1147" y="1671"/>
                </a:lnTo>
                <a:lnTo>
                  <a:pt x="1145" y="1675"/>
                </a:lnTo>
                <a:lnTo>
                  <a:pt x="1141" y="1678"/>
                </a:lnTo>
                <a:lnTo>
                  <a:pt x="1137" y="1681"/>
                </a:lnTo>
                <a:lnTo>
                  <a:pt x="1132" y="1682"/>
                </a:lnTo>
                <a:lnTo>
                  <a:pt x="16" y="1682"/>
                </a:lnTo>
                <a:lnTo>
                  <a:pt x="11" y="1681"/>
                </a:lnTo>
                <a:lnTo>
                  <a:pt x="6" y="1678"/>
                </a:lnTo>
                <a:lnTo>
                  <a:pt x="3" y="1675"/>
                </a:lnTo>
                <a:lnTo>
                  <a:pt x="1" y="1671"/>
                </a:lnTo>
                <a:lnTo>
                  <a:pt x="0" y="1666"/>
                </a:lnTo>
                <a:lnTo>
                  <a:pt x="1" y="1660"/>
                </a:lnTo>
                <a:lnTo>
                  <a:pt x="3" y="1656"/>
                </a:lnTo>
                <a:lnTo>
                  <a:pt x="6" y="1653"/>
                </a:lnTo>
                <a:lnTo>
                  <a:pt x="11" y="1651"/>
                </a:lnTo>
                <a:lnTo>
                  <a:pt x="16" y="1650"/>
                </a:lnTo>
                <a:close/>
                <a:moveTo>
                  <a:pt x="2354" y="1644"/>
                </a:moveTo>
                <a:lnTo>
                  <a:pt x="3471" y="1644"/>
                </a:lnTo>
                <a:lnTo>
                  <a:pt x="3476" y="1644"/>
                </a:lnTo>
                <a:lnTo>
                  <a:pt x="3481" y="1647"/>
                </a:lnTo>
                <a:lnTo>
                  <a:pt x="3484" y="1651"/>
                </a:lnTo>
                <a:lnTo>
                  <a:pt x="3486" y="1655"/>
                </a:lnTo>
                <a:lnTo>
                  <a:pt x="3487" y="1659"/>
                </a:lnTo>
                <a:lnTo>
                  <a:pt x="3486" y="1665"/>
                </a:lnTo>
                <a:lnTo>
                  <a:pt x="3484" y="1669"/>
                </a:lnTo>
                <a:lnTo>
                  <a:pt x="3481" y="1672"/>
                </a:lnTo>
                <a:lnTo>
                  <a:pt x="3476" y="1674"/>
                </a:lnTo>
                <a:lnTo>
                  <a:pt x="3471" y="1675"/>
                </a:lnTo>
                <a:lnTo>
                  <a:pt x="2354" y="1675"/>
                </a:lnTo>
                <a:lnTo>
                  <a:pt x="2350" y="1674"/>
                </a:lnTo>
                <a:lnTo>
                  <a:pt x="2346" y="1672"/>
                </a:lnTo>
                <a:lnTo>
                  <a:pt x="2342" y="1669"/>
                </a:lnTo>
                <a:lnTo>
                  <a:pt x="2340" y="1665"/>
                </a:lnTo>
                <a:lnTo>
                  <a:pt x="2339" y="1659"/>
                </a:lnTo>
                <a:lnTo>
                  <a:pt x="2340" y="1655"/>
                </a:lnTo>
                <a:lnTo>
                  <a:pt x="2342" y="1651"/>
                </a:lnTo>
                <a:lnTo>
                  <a:pt x="2346" y="1647"/>
                </a:lnTo>
                <a:lnTo>
                  <a:pt x="2350" y="1644"/>
                </a:lnTo>
                <a:lnTo>
                  <a:pt x="2354" y="1644"/>
                </a:lnTo>
                <a:close/>
                <a:moveTo>
                  <a:pt x="2185" y="1638"/>
                </a:moveTo>
                <a:lnTo>
                  <a:pt x="2230" y="1638"/>
                </a:lnTo>
                <a:lnTo>
                  <a:pt x="2236" y="1639"/>
                </a:lnTo>
                <a:lnTo>
                  <a:pt x="2240" y="1641"/>
                </a:lnTo>
                <a:lnTo>
                  <a:pt x="2243" y="1644"/>
                </a:lnTo>
                <a:lnTo>
                  <a:pt x="2245" y="1648"/>
                </a:lnTo>
                <a:lnTo>
                  <a:pt x="2246" y="1654"/>
                </a:lnTo>
                <a:lnTo>
                  <a:pt x="2245" y="1658"/>
                </a:lnTo>
                <a:lnTo>
                  <a:pt x="2244" y="1661"/>
                </a:lnTo>
                <a:lnTo>
                  <a:pt x="2241" y="1665"/>
                </a:lnTo>
                <a:lnTo>
                  <a:pt x="2238" y="1667"/>
                </a:lnTo>
                <a:lnTo>
                  <a:pt x="2235" y="1669"/>
                </a:lnTo>
                <a:lnTo>
                  <a:pt x="2230" y="1669"/>
                </a:lnTo>
                <a:lnTo>
                  <a:pt x="2185" y="1669"/>
                </a:lnTo>
                <a:lnTo>
                  <a:pt x="2180" y="1668"/>
                </a:lnTo>
                <a:lnTo>
                  <a:pt x="2176" y="1666"/>
                </a:lnTo>
                <a:lnTo>
                  <a:pt x="2173" y="1662"/>
                </a:lnTo>
                <a:lnTo>
                  <a:pt x="2170" y="1658"/>
                </a:lnTo>
                <a:lnTo>
                  <a:pt x="2170" y="1653"/>
                </a:lnTo>
                <a:lnTo>
                  <a:pt x="2170" y="1648"/>
                </a:lnTo>
                <a:lnTo>
                  <a:pt x="2173" y="1644"/>
                </a:lnTo>
                <a:lnTo>
                  <a:pt x="2176" y="1641"/>
                </a:lnTo>
                <a:lnTo>
                  <a:pt x="2180" y="1639"/>
                </a:lnTo>
                <a:lnTo>
                  <a:pt x="2185" y="1638"/>
                </a:lnTo>
                <a:close/>
                <a:moveTo>
                  <a:pt x="1603" y="1590"/>
                </a:moveTo>
                <a:lnTo>
                  <a:pt x="1579" y="1601"/>
                </a:lnTo>
                <a:lnTo>
                  <a:pt x="1557" y="1617"/>
                </a:lnTo>
                <a:lnTo>
                  <a:pt x="1541" y="1634"/>
                </a:lnTo>
                <a:lnTo>
                  <a:pt x="1532" y="1653"/>
                </a:lnTo>
                <a:lnTo>
                  <a:pt x="1527" y="1672"/>
                </a:lnTo>
                <a:lnTo>
                  <a:pt x="1532" y="1691"/>
                </a:lnTo>
                <a:lnTo>
                  <a:pt x="1541" y="1709"/>
                </a:lnTo>
                <a:lnTo>
                  <a:pt x="1557" y="1726"/>
                </a:lnTo>
                <a:lnTo>
                  <a:pt x="1579" y="1741"/>
                </a:lnTo>
                <a:lnTo>
                  <a:pt x="1603" y="1754"/>
                </a:lnTo>
                <a:lnTo>
                  <a:pt x="1602" y="1751"/>
                </a:lnTo>
                <a:lnTo>
                  <a:pt x="1597" y="1713"/>
                </a:lnTo>
                <a:lnTo>
                  <a:pt x="1595" y="1672"/>
                </a:lnTo>
                <a:lnTo>
                  <a:pt x="1597" y="1631"/>
                </a:lnTo>
                <a:lnTo>
                  <a:pt x="1602" y="1593"/>
                </a:lnTo>
                <a:lnTo>
                  <a:pt x="1603" y="1590"/>
                </a:lnTo>
                <a:close/>
                <a:moveTo>
                  <a:pt x="1883" y="1590"/>
                </a:moveTo>
                <a:lnTo>
                  <a:pt x="1884" y="1593"/>
                </a:lnTo>
                <a:lnTo>
                  <a:pt x="1889" y="1631"/>
                </a:lnTo>
                <a:lnTo>
                  <a:pt x="1891" y="1672"/>
                </a:lnTo>
                <a:lnTo>
                  <a:pt x="1889" y="1713"/>
                </a:lnTo>
                <a:lnTo>
                  <a:pt x="1884" y="1751"/>
                </a:lnTo>
                <a:lnTo>
                  <a:pt x="1883" y="1754"/>
                </a:lnTo>
                <a:lnTo>
                  <a:pt x="1907" y="1741"/>
                </a:lnTo>
                <a:lnTo>
                  <a:pt x="1929" y="1726"/>
                </a:lnTo>
                <a:lnTo>
                  <a:pt x="1945" y="1709"/>
                </a:lnTo>
                <a:lnTo>
                  <a:pt x="1955" y="1691"/>
                </a:lnTo>
                <a:lnTo>
                  <a:pt x="1958" y="1672"/>
                </a:lnTo>
                <a:lnTo>
                  <a:pt x="1955" y="1653"/>
                </a:lnTo>
                <a:lnTo>
                  <a:pt x="1945" y="1634"/>
                </a:lnTo>
                <a:lnTo>
                  <a:pt x="1929" y="1617"/>
                </a:lnTo>
                <a:lnTo>
                  <a:pt x="1907" y="1601"/>
                </a:lnTo>
                <a:lnTo>
                  <a:pt x="1883" y="1590"/>
                </a:lnTo>
                <a:close/>
                <a:moveTo>
                  <a:pt x="1743" y="1562"/>
                </a:moveTo>
                <a:lnTo>
                  <a:pt x="1705" y="1564"/>
                </a:lnTo>
                <a:lnTo>
                  <a:pt x="1669" y="1569"/>
                </a:lnTo>
                <a:lnTo>
                  <a:pt x="1639" y="1577"/>
                </a:lnTo>
                <a:lnTo>
                  <a:pt x="1634" y="1597"/>
                </a:lnTo>
                <a:lnTo>
                  <a:pt x="1629" y="1634"/>
                </a:lnTo>
                <a:lnTo>
                  <a:pt x="1627" y="1672"/>
                </a:lnTo>
                <a:lnTo>
                  <a:pt x="1629" y="1710"/>
                </a:lnTo>
                <a:lnTo>
                  <a:pt x="1634" y="1746"/>
                </a:lnTo>
                <a:lnTo>
                  <a:pt x="1639" y="1767"/>
                </a:lnTo>
                <a:lnTo>
                  <a:pt x="1669" y="1775"/>
                </a:lnTo>
                <a:lnTo>
                  <a:pt x="1705" y="1780"/>
                </a:lnTo>
                <a:lnTo>
                  <a:pt x="1743" y="1781"/>
                </a:lnTo>
                <a:lnTo>
                  <a:pt x="1781" y="1780"/>
                </a:lnTo>
                <a:lnTo>
                  <a:pt x="1818" y="1775"/>
                </a:lnTo>
                <a:lnTo>
                  <a:pt x="1847" y="1767"/>
                </a:lnTo>
                <a:lnTo>
                  <a:pt x="1853" y="1746"/>
                </a:lnTo>
                <a:lnTo>
                  <a:pt x="1858" y="1710"/>
                </a:lnTo>
                <a:lnTo>
                  <a:pt x="1860" y="1672"/>
                </a:lnTo>
                <a:lnTo>
                  <a:pt x="1858" y="1634"/>
                </a:lnTo>
                <a:lnTo>
                  <a:pt x="1853" y="1597"/>
                </a:lnTo>
                <a:lnTo>
                  <a:pt x="1847" y="1577"/>
                </a:lnTo>
                <a:lnTo>
                  <a:pt x="1818" y="1569"/>
                </a:lnTo>
                <a:lnTo>
                  <a:pt x="1781" y="1564"/>
                </a:lnTo>
                <a:lnTo>
                  <a:pt x="1743" y="1562"/>
                </a:lnTo>
                <a:close/>
                <a:moveTo>
                  <a:pt x="1280" y="1488"/>
                </a:moveTo>
                <a:lnTo>
                  <a:pt x="1287" y="1489"/>
                </a:lnTo>
                <a:lnTo>
                  <a:pt x="1330" y="1505"/>
                </a:lnTo>
                <a:lnTo>
                  <a:pt x="1337" y="1510"/>
                </a:lnTo>
                <a:lnTo>
                  <a:pt x="1341" y="1517"/>
                </a:lnTo>
                <a:lnTo>
                  <a:pt x="1340" y="1526"/>
                </a:lnTo>
                <a:lnTo>
                  <a:pt x="1338" y="1529"/>
                </a:lnTo>
                <a:lnTo>
                  <a:pt x="1335" y="1532"/>
                </a:lnTo>
                <a:lnTo>
                  <a:pt x="1332" y="1534"/>
                </a:lnTo>
                <a:lnTo>
                  <a:pt x="1329" y="1535"/>
                </a:lnTo>
                <a:lnTo>
                  <a:pt x="1325" y="1535"/>
                </a:lnTo>
                <a:lnTo>
                  <a:pt x="1319" y="1534"/>
                </a:lnTo>
                <a:lnTo>
                  <a:pt x="1277" y="1519"/>
                </a:lnTo>
                <a:lnTo>
                  <a:pt x="1270" y="1514"/>
                </a:lnTo>
                <a:lnTo>
                  <a:pt x="1267" y="1506"/>
                </a:lnTo>
                <a:lnTo>
                  <a:pt x="1267" y="1499"/>
                </a:lnTo>
                <a:lnTo>
                  <a:pt x="1273" y="1492"/>
                </a:lnTo>
                <a:lnTo>
                  <a:pt x="1280" y="1488"/>
                </a:lnTo>
                <a:close/>
                <a:moveTo>
                  <a:pt x="2201" y="1472"/>
                </a:moveTo>
                <a:lnTo>
                  <a:pt x="2208" y="1475"/>
                </a:lnTo>
                <a:lnTo>
                  <a:pt x="2212" y="1482"/>
                </a:lnTo>
                <a:lnTo>
                  <a:pt x="2213" y="1490"/>
                </a:lnTo>
                <a:lnTo>
                  <a:pt x="2210" y="1497"/>
                </a:lnTo>
                <a:lnTo>
                  <a:pt x="2204" y="1502"/>
                </a:lnTo>
                <a:lnTo>
                  <a:pt x="2160" y="1517"/>
                </a:lnTo>
                <a:lnTo>
                  <a:pt x="2158" y="1518"/>
                </a:lnTo>
                <a:lnTo>
                  <a:pt x="2156" y="1518"/>
                </a:lnTo>
                <a:lnTo>
                  <a:pt x="2151" y="1518"/>
                </a:lnTo>
                <a:lnTo>
                  <a:pt x="2148" y="1516"/>
                </a:lnTo>
                <a:lnTo>
                  <a:pt x="2145" y="1514"/>
                </a:lnTo>
                <a:lnTo>
                  <a:pt x="2142" y="1512"/>
                </a:lnTo>
                <a:lnTo>
                  <a:pt x="2141" y="1507"/>
                </a:lnTo>
                <a:lnTo>
                  <a:pt x="2140" y="1500"/>
                </a:lnTo>
                <a:lnTo>
                  <a:pt x="2143" y="1492"/>
                </a:lnTo>
                <a:lnTo>
                  <a:pt x="2150" y="1488"/>
                </a:lnTo>
                <a:lnTo>
                  <a:pt x="2193" y="1472"/>
                </a:lnTo>
                <a:lnTo>
                  <a:pt x="2201" y="1472"/>
                </a:lnTo>
                <a:close/>
                <a:moveTo>
                  <a:pt x="1743" y="1456"/>
                </a:moveTo>
                <a:lnTo>
                  <a:pt x="1723" y="1459"/>
                </a:lnTo>
                <a:lnTo>
                  <a:pt x="1703" y="1470"/>
                </a:lnTo>
                <a:lnTo>
                  <a:pt x="1685" y="1486"/>
                </a:lnTo>
                <a:lnTo>
                  <a:pt x="1668" y="1507"/>
                </a:lnTo>
                <a:lnTo>
                  <a:pt x="1654" y="1533"/>
                </a:lnTo>
                <a:lnTo>
                  <a:pt x="1651" y="1541"/>
                </a:lnTo>
                <a:lnTo>
                  <a:pt x="1664" y="1538"/>
                </a:lnTo>
                <a:lnTo>
                  <a:pt x="1702" y="1533"/>
                </a:lnTo>
                <a:lnTo>
                  <a:pt x="1743" y="1531"/>
                </a:lnTo>
                <a:lnTo>
                  <a:pt x="1783" y="1533"/>
                </a:lnTo>
                <a:lnTo>
                  <a:pt x="1822" y="1538"/>
                </a:lnTo>
                <a:lnTo>
                  <a:pt x="1835" y="1542"/>
                </a:lnTo>
                <a:lnTo>
                  <a:pt x="1833" y="1533"/>
                </a:lnTo>
                <a:lnTo>
                  <a:pt x="1818" y="1507"/>
                </a:lnTo>
                <a:lnTo>
                  <a:pt x="1802" y="1486"/>
                </a:lnTo>
                <a:lnTo>
                  <a:pt x="1783" y="1470"/>
                </a:lnTo>
                <a:lnTo>
                  <a:pt x="1764" y="1459"/>
                </a:lnTo>
                <a:lnTo>
                  <a:pt x="1743" y="1456"/>
                </a:lnTo>
                <a:close/>
                <a:moveTo>
                  <a:pt x="1743" y="1424"/>
                </a:moveTo>
                <a:lnTo>
                  <a:pt x="1767" y="1427"/>
                </a:lnTo>
                <a:lnTo>
                  <a:pt x="1791" y="1437"/>
                </a:lnTo>
                <a:lnTo>
                  <a:pt x="1812" y="1452"/>
                </a:lnTo>
                <a:lnTo>
                  <a:pt x="1831" y="1472"/>
                </a:lnTo>
                <a:lnTo>
                  <a:pt x="1849" y="1496"/>
                </a:lnTo>
                <a:lnTo>
                  <a:pt x="1863" y="1524"/>
                </a:lnTo>
                <a:lnTo>
                  <a:pt x="1873" y="1552"/>
                </a:lnTo>
                <a:lnTo>
                  <a:pt x="1890" y="1558"/>
                </a:lnTo>
                <a:lnTo>
                  <a:pt x="1919" y="1572"/>
                </a:lnTo>
                <a:lnTo>
                  <a:pt x="1943" y="1588"/>
                </a:lnTo>
                <a:lnTo>
                  <a:pt x="1963" y="1607"/>
                </a:lnTo>
                <a:lnTo>
                  <a:pt x="1978" y="1627"/>
                </a:lnTo>
                <a:lnTo>
                  <a:pt x="1987" y="1648"/>
                </a:lnTo>
                <a:lnTo>
                  <a:pt x="1990" y="1672"/>
                </a:lnTo>
                <a:lnTo>
                  <a:pt x="1987" y="1694"/>
                </a:lnTo>
                <a:lnTo>
                  <a:pt x="1978" y="1717"/>
                </a:lnTo>
                <a:lnTo>
                  <a:pt x="1963" y="1737"/>
                </a:lnTo>
                <a:lnTo>
                  <a:pt x="1943" y="1755"/>
                </a:lnTo>
                <a:lnTo>
                  <a:pt x="1919" y="1771"/>
                </a:lnTo>
                <a:lnTo>
                  <a:pt x="1890" y="1785"/>
                </a:lnTo>
                <a:lnTo>
                  <a:pt x="1873" y="1792"/>
                </a:lnTo>
                <a:lnTo>
                  <a:pt x="1863" y="1818"/>
                </a:lnTo>
                <a:lnTo>
                  <a:pt x="1849" y="1847"/>
                </a:lnTo>
                <a:lnTo>
                  <a:pt x="1831" y="1872"/>
                </a:lnTo>
                <a:lnTo>
                  <a:pt x="1812" y="1892"/>
                </a:lnTo>
                <a:lnTo>
                  <a:pt x="1791" y="1907"/>
                </a:lnTo>
                <a:lnTo>
                  <a:pt x="1767" y="1916"/>
                </a:lnTo>
                <a:lnTo>
                  <a:pt x="1743" y="1919"/>
                </a:lnTo>
                <a:lnTo>
                  <a:pt x="1718" y="1916"/>
                </a:lnTo>
                <a:lnTo>
                  <a:pt x="1696" y="1907"/>
                </a:lnTo>
                <a:lnTo>
                  <a:pt x="1675" y="1892"/>
                </a:lnTo>
                <a:lnTo>
                  <a:pt x="1655" y="1872"/>
                </a:lnTo>
                <a:lnTo>
                  <a:pt x="1638" y="1847"/>
                </a:lnTo>
                <a:lnTo>
                  <a:pt x="1623" y="1818"/>
                </a:lnTo>
                <a:lnTo>
                  <a:pt x="1614" y="1792"/>
                </a:lnTo>
                <a:lnTo>
                  <a:pt x="1597" y="1785"/>
                </a:lnTo>
                <a:lnTo>
                  <a:pt x="1568" y="1771"/>
                </a:lnTo>
                <a:lnTo>
                  <a:pt x="1543" y="1755"/>
                </a:lnTo>
                <a:lnTo>
                  <a:pt x="1523" y="1737"/>
                </a:lnTo>
                <a:lnTo>
                  <a:pt x="1509" y="1717"/>
                </a:lnTo>
                <a:lnTo>
                  <a:pt x="1500" y="1694"/>
                </a:lnTo>
                <a:lnTo>
                  <a:pt x="1497" y="1672"/>
                </a:lnTo>
                <a:lnTo>
                  <a:pt x="1500" y="1648"/>
                </a:lnTo>
                <a:lnTo>
                  <a:pt x="1509" y="1627"/>
                </a:lnTo>
                <a:lnTo>
                  <a:pt x="1523" y="1607"/>
                </a:lnTo>
                <a:lnTo>
                  <a:pt x="1543" y="1588"/>
                </a:lnTo>
                <a:lnTo>
                  <a:pt x="1568" y="1572"/>
                </a:lnTo>
                <a:lnTo>
                  <a:pt x="1597" y="1558"/>
                </a:lnTo>
                <a:lnTo>
                  <a:pt x="1614" y="1552"/>
                </a:lnTo>
                <a:lnTo>
                  <a:pt x="1623" y="1524"/>
                </a:lnTo>
                <a:lnTo>
                  <a:pt x="1638" y="1496"/>
                </a:lnTo>
                <a:lnTo>
                  <a:pt x="1655" y="1472"/>
                </a:lnTo>
                <a:lnTo>
                  <a:pt x="1675" y="1452"/>
                </a:lnTo>
                <a:lnTo>
                  <a:pt x="1696" y="1437"/>
                </a:lnTo>
                <a:lnTo>
                  <a:pt x="1718" y="1427"/>
                </a:lnTo>
                <a:lnTo>
                  <a:pt x="1743" y="1424"/>
                </a:lnTo>
                <a:close/>
                <a:moveTo>
                  <a:pt x="1087" y="1409"/>
                </a:moveTo>
                <a:lnTo>
                  <a:pt x="1100" y="1410"/>
                </a:lnTo>
                <a:lnTo>
                  <a:pt x="1212" y="1446"/>
                </a:lnTo>
                <a:lnTo>
                  <a:pt x="1222" y="1453"/>
                </a:lnTo>
                <a:lnTo>
                  <a:pt x="1230" y="1462"/>
                </a:lnTo>
                <a:lnTo>
                  <a:pt x="1233" y="1474"/>
                </a:lnTo>
                <a:lnTo>
                  <a:pt x="1232" y="1486"/>
                </a:lnTo>
                <a:lnTo>
                  <a:pt x="1227" y="1496"/>
                </a:lnTo>
                <a:lnTo>
                  <a:pt x="1226" y="1497"/>
                </a:lnTo>
                <a:lnTo>
                  <a:pt x="1225" y="1498"/>
                </a:lnTo>
                <a:lnTo>
                  <a:pt x="1223" y="1499"/>
                </a:lnTo>
                <a:lnTo>
                  <a:pt x="1220" y="1502"/>
                </a:lnTo>
                <a:lnTo>
                  <a:pt x="1216" y="1504"/>
                </a:lnTo>
                <a:lnTo>
                  <a:pt x="1215" y="1505"/>
                </a:lnTo>
                <a:lnTo>
                  <a:pt x="1213" y="1505"/>
                </a:lnTo>
                <a:lnTo>
                  <a:pt x="1212" y="1506"/>
                </a:lnTo>
                <a:lnTo>
                  <a:pt x="1202" y="1507"/>
                </a:lnTo>
                <a:lnTo>
                  <a:pt x="1197" y="1507"/>
                </a:lnTo>
                <a:lnTo>
                  <a:pt x="1193" y="1506"/>
                </a:lnTo>
                <a:lnTo>
                  <a:pt x="1081" y="1470"/>
                </a:lnTo>
                <a:lnTo>
                  <a:pt x="1069" y="1464"/>
                </a:lnTo>
                <a:lnTo>
                  <a:pt x="1061" y="1454"/>
                </a:lnTo>
                <a:lnTo>
                  <a:pt x="1058" y="1442"/>
                </a:lnTo>
                <a:lnTo>
                  <a:pt x="1060" y="1430"/>
                </a:lnTo>
                <a:lnTo>
                  <a:pt x="1066" y="1420"/>
                </a:lnTo>
                <a:lnTo>
                  <a:pt x="1075" y="1412"/>
                </a:lnTo>
                <a:lnTo>
                  <a:pt x="1087" y="1409"/>
                </a:lnTo>
                <a:close/>
                <a:moveTo>
                  <a:pt x="2400" y="1406"/>
                </a:moveTo>
                <a:lnTo>
                  <a:pt x="2412" y="1409"/>
                </a:lnTo>
                <a:lnTo>
                  <a:pt x="2421" y="1417"/>
                </a:lnTo>
                <a:lnTo>
                  <a:pt x="2428" y="1427"/>
                </a:lnTo>
                <a:lnTo>
                  <a:pt x="2429" y="1439"/>
                </a:lnTo>
                <a:lnTo>
                  <a:pt x="2426" y="1451"/>
                </a:lnTo>
                <a:lnTo>
                  <a:pt x="2418" y="1460"/>
                </a:lnTo>
                <a:lnTo>
                  <a:pt x="2407" y="1467"/>
                </a:lnTo>
                <a:lnTo>
                  <a:pt x="2295" y="1503"/>
                </a:lnTo>
                <a:lnTo>
                  <a:pt x="2290" y="1504"/>
                </a:lnTo>
                <a:lnTo>
                  <a:pt x="2286" y="1505"/>
                </a:lnTo>
                <a:lnTo>
                  <a:pt x="2273" y="1502"/>
                </a:lnTo>
                <a:lnTo>
                  <a:pt x="2262" y="1495"/>
                </a:lnTo>
                <a:lnTo>
                  <a:pt x="2256" y="1483"/>
                </a:lnTo>
                <a:lnTo>
                  <a:pt x="2254" y="1471"/>
                </a:lnTo>
                <a:lnTo>
                  <a:pt x="2258" y="1459"/>
                </a:lnTo>
                <a:lnTo>
                  <a:pt x="2266" y="1450"/>
                </a:lnTo>
                <a:lnTo>
                  <a:pt x="2276" y="1443"/>
                </a:lnTo>
                <a:lnTo>
                  <a:pt x="2388" y="1407"/>
                </a:lnTo>
                <a:lnTo>
                  <a:pt x="2400" y="1406"/>
                </a:lnTo>
                <a:close/>
                <a:moveTo>
                  <a:pt x="1366" y="1341"/>
                </a:moveTo>
                <a:lnTo>
                  <a:pt x="1374" y="1344"/>
                </a:lnTo>
                <a:lnTo>
                  <a:pt x="1409" y="1373"/>
                </a:lnTo>
                <a:lnTo>
                  <a:pt x="1413" y="1380"/>
                </a:lnTo>
                <a:lnTo>
                  <a:pt x="1414" y="1388"/>
                </a:lnTo>
                <a:lnTo>
                  <a:pt x="1411" y="1395"/>
                </a:lnTo>
                <a:lnTo>
                  <a:pt x="1407" y="1398"/>
                </a:lnTo>
                <a:lnTo>
                  <a:pt x="1404" y="1401"/>
                </a:lnTo>
                <a:lnTo>
                  <a:pt x="1398" y="1401"/>
                </a:lnTo>
                <a:lnTo>
                  <a:pt x="1395" y="1401"/>
                </a:lnTo>
                <a:lnTo>
                  <a:pt x="1392" y="1399"/>
                </a:lnTo>
                <a:lnTo>
                  <a:pt x="1389" y="1397"/>
                </a:lnTo>
                <a:lnTo>
                  <a:pt x="1354" y="1367"/>
                </a:lnTo>
                <a:lnTo>
                  <a:pt x="1349" y="1361"/>
                </a:lnTo>
                <a:lnTo>
                  <a:pt x="1348" y="1353"/>
                </a:lnTo>
                <a:lnTo>
                  <a:pt x="1353" y="1346"/>
                </a:lnTo>
                <a:lnTo>
                  <a:pt x="1359" y="1341"/>
                </a:lnTo>
                <a:lnTo>
                  <a:pt x="1366" y="1341"/>
                </a:lnTo>
                <a:close/>
                <a:moveTo>
                  <a:pt x="2108" y="1327"/>
                </a:moveTo>
                <a:lnTo>
                  <a:pt x="2116" y="1327"/>
                </a:lnTo>
                <a:lnTo>
                  <a:pt x="2123" y="1332"/>
                </a:lnTo>
                <a:lnTo>
                  <a:pt x="2126" y="1340"/>
                </a:lnTo>
                <a:lnTo>
                  <a:pt x="2126" y="1347"/>
                </a:lnTo>
                <a:lnTo>
                  <a:pt x="2121" y="1353"/>
                </a:lnTo>
                <a:lnTo>
                  <a:pt x="2085" y="1383"/>
                </a:lnTo>
                <a:lnTo>
                  <a:pt x="2082" y="1386"/>
                </a:lnTo>
                <a:lnTo>
                  <a:pt x="2079" y="1387"/>
                </a:lnTo>
                <a:lnTo>
                  <a:pt x="2076" y="1387"/>
                </a:lnTo>
                <a:lnTo>
                  <a:pt x="2071" y="1386"/>
                </a:lnTo>
                <a:lnTo>
                  <a:pt x="2067" y="1384"/>
                </a:lnTo>
                <a:lnTo>
                  <a:pt x="2064" y="1381"/>
                </a:lnTo>
                <a:lnTo>
                  <a:pt x="2060" y="1374"/>
                </a:lnTo>
                <a:lnTo>
                  <a:pt x="2061" y="1365"/>
                </a:lnTo>
                <a:lnTo>
                  <a:pt x="2065" y="1359"/>
                </a:lnTo>
                <a:lnTo>
                  <a:pt x="2100" y="1330"/>
                </a:lnTo>
                <a:lnTo>
                  <a:pt x="2108" y="1327"/>
                </a:lnTo>
                <a:close/>
                <a:moveTo>
                  <a:pt x="2948" y="1265"/>
                </a:moveTo>
                <a:lnTo>
                  <a:pt x="2956" y="1269"/>
                </a:lnTo>
                <a:lnTo>
                  <a:pt x="2960" y="1275"/>
                </a:lnTo>
                <a:lnTo>
                  <a:pt x="2960" y="1284"/>
                </a:lnTo>
                <a:lnTo>
                  <a:pt x="2957" y="1291"/>
                </a:lnTo>
                <a:lnTo>
                  <a:pt x="2949" y="1296"/>
                </a:lnTo>
                <a:lnTo>
                  <a:pt x="2758" y="1356"/>
                </a:lnTo>
                <a:lnTo>
                  <a:pt x="2755" y="1365"/>
                </a:lnTo>
                <a:lnTo>
                  <a:pt x="2748" y="1375"/>
                </a:lnTo>
                <a:lnTo>
                  <a:pt x="2737" y="1380"/>
                </a:lnTo>
                <a:lnTo>
                  <a:pt x="2569" y="1434"/>
                </a:lnTo>
                <a:lnTo>
                  <a:pt x="2563" y="1435"/>
                </a:lnTo>
                <a:lnTo>
                  <a:pt x="2559" y="1435"/>
                </a:lnTo>
                <a:lnTo>
                  <a:pt x="2549" y="1434"/>
                </a:lnTo>
                <a:lnTo>
                  <a:pt x="2541" y="1429"/>
                </a:lnTo>
                <a:lnTo>
                  <a:pt x="2533" y="1422"/>
                </a:lnTo>
                <a:lnTo>
                  <a:pt x="2529" y="1413"/>
                </a:lnTo>
                <a:lnTo>
                  <a:pt x="2528" y="1401"/>
                </a:lnTo>
                <a:lnTo>
                  <a:pt x="2531" y="1389"/>
                </a:lnTo>
                <a:lnTo>
                  <a:pt x="2539" y="1380"/>
                </a:lnTo>
                <a:lnTo>
                  <a:pt x="2549" y="1374"/>
                </a:lnTo>
                <a:lnTo>
                  <a:pt x="2719" y="1320"/>
                </a:lnTo>
                <a:lnTo>
                  <a:pt x="2731" y="1319"/>
                </a:lnTo>
                <a:lnTo>
                  <a:pt x="2742" y="1322"/>
                </a:lnTo>
                <a:lnTo>
                  <a:pt x="2747" y="1327"/>
                </a:lnTo>
                <a:lnTo>
                  <a:pt x="2941" y="1266"/>
                </a:lnTo>
                <a:lnTo>
                  <a:pt x="2948" y="1265"/>
                </a:lnTo>
                <a:close/>
                <a:moveTo>
                  <a:pt x="544" y="1249"/>
                </a:moveTo>
                <a:lnTo>
                  <a:pt x="551" y="1249"/>
                </a:lnTo>
                <a:lnTo>
                  <a:pt x="742" y="1313"/>
                </a:lnTo>
                <a:lnTo>
                  <a:pt x="750" y="1306"/>
                </a:lnTo>
                <a:lnTo>
                  <a:pt x="762" y="1303"/>
                </a:lnTo>
                <a:lnTo>
                  <a:pt x="773" y="1305"/>
                </a:lnTo>
                <a:lnTo>
                  <a:pt x="941" y="1362"/>
                </a:lnTo>
                <a:lnTo>
                  <a:pt x="953" y="1368"/>
                </a:lnTo>
                <a:lnTo>
                  <a:pt x="953" y="1368"/>
                </a:lnTo>
                <a:lnTo>
                  <a:pt x="953" y="1368"/>
                </a:lnTo>
                <a:lnTo>
                  <a:pt x="960" y="1378"/>
                </a:lnTo>
                <a:lnTo>
                  <a:pt x="963" y="1389"/>
                </a:lnTo>
                <a:lnTo>
                  <a:pt x="961" y="1402"/>
                </a:lnTo>
                <a:lnTo>
                  <a:pt x="955" y="1413"/>
                </a:lnTo>
                <a:lnTo>
                  <a:pt x="944" y="1421"/>
                </a:lnTo>
                <a:lnTo>
                  <a:pt x="931" y="1423"/>
                </a:lnTo>
                <a:lnTo>
                  <a:pt x="931" y="1423"/>
                </a:lnTo>
                <a:lnTo>
                  <a:pt x="931" y="1423"/>
                </a:lnTo>
                <a:lnTo>
                  <a:pt x="926" y="1423"/>
                </a:lnTo>
                <a:lnTo>
                  <a:pt x="922" y="1421"/>
                </a:lnTo>
                <a:lnTo>
                  <a:pt x="754" y="1364"/>
                </a:lnTo>
                <a:lnTo>
                  <a:pt x="742" y="1359"/>
                </a:lnTo>
                <a:lnTo>
                  <a:pt x="736" y="1349"/>
                </a:lnTo>
                <a:lnTo>
                  <a:pt x="734" y="1343"/>
                </a:lnTo>
                <a:lnTo>
                  <a:pt x="644" y="1313"/>
                </a:lnTo>
                <a:lnTo>
                  <a:pt x="542" y="1279"/>
                </a:lnTo>
                <a:lnTo>
                  <a:pt x="535" y="1274"/>
                </a:lnTo>
                <a:lnTo>
                  <a:pt x="531" y="1267"/>
                </a:lnTo>
                <a:lnTo>
                  <a:pt x="531" y="1267"/>
                </a:lnTo>
                <a:lnTo>
                  <a:pt x="531" y="1267"/>
                </a:lnTo>
                <a:lnTo>
                  <a:pt x="532" y="1258"/>
                </a:lnTo>
                <a:lnTo>
                  <a:pt x="537" y="1252"/>
                </a:lnTo>
                <a:lnTo>
                  <a:pt x="544" y="1249"/>
                </a:lnTo>
                <a:close/>
                <a:moveTo>
                  <a:pt x="1492" y="1228"/>
                </a:moveTo>
                <a:lnTo>
                  <a:pt x="1500" y="1231"/>
                </a:lnTo>
                <a:lnTo>
                  <a:pt x="1505" y="1237"/>
                </a:lnTo>
                <a:lnTo>
                  <a:pt x="1527" y="1277"/>
                </a:lnTo>
                <a:lnTo>
                  <a:pt x="1530" y="1284"/>
                </a:lnTo>
                <a:lnTo>
                  <a:pt x="1527" y="1291"/>
                </a:lnTo>
                <a:lnTo>
                  <a:pt x="1522" y="1298"/>
                </a:lnTo>
                <a:lnTo>
                  <a:pt x="1518" y="1299"/>
                </a:lnTo>
                <a:lnTo>
                  <a:pt x="1515" y="1300"/>
                </a:lnTo>
                <a:lnTo>
                  <a:pt x="1510" y="1299"/>
                </a:lnTo>
                <a:lnTo>
                  <a:pt x="1506" y="1298"/>
                </a:lnTo>
                <a:lnTo>
                  <a:pt x="1503" y="1295"/>
                </a:lnTo>
                <a:lnTo>
                  <a:pt x="1501" y="1291"/>
                </a:lnTo>
                <a:lnTo>
                  <a:pt x="1478" y="1252"/>
                </a:lnTo>
                <a:lnTo>
                  <a:pt x="1476" y="1244"/>
                </a:lnTo>
                <a:lnTo>
                  <a:pt x="1478" y="1236"/>
                </a:lnTo>
                <a:lnTo>
                  <a:pt x="1484" y="1231"/>
                </a:lnTo>
                <a:lnTo>
                  <a:pt x="1492" y="1228"/>
                </a:lnTo>
                <a:close/>
                <a:moveTo>
                  <a:pt x="1979" y="1220"/>
                </a:moveTo>
                <a:lnTo>
                  <a:pt x="1987" y="1222"/>
                </a:lnTo>
                <a:lnTo>
                  <a:pt x="1993" y="1227"/>
                </a:lnTo>
                <a:lnTo>
                  <a:pt x="1995" y="1235"/>
                </a:lnTo>
                <a:lnTo>
                  <a:pt x="1993" y="1243"/>
                </a:lnTo>
                <a:lnTo>
                  <a:pt x="1969" y="1283"/>
                </a:lnTo>
                <a:lnTo>
                  <a:pt x="1967" y="1286"/>
                </a:lnTo>
                <a:lnTo>
                  <a:pt x="1964" y="1288"/>
                </a:lnTo>
                <a:lnTo>
                  <a:pt x="1961" y="1289"/>
                </a:lnTo>
                <a:lnTo>
                  <a:pt x="1956" y="1290"/>
                </a:lnTo>
                <a:lnTo>
                  <a:pt x="1952" y="1289"/>
                </a:lnTo>
                <a:lnTo>
                  <a:pt x="1948" y="1288"/>
                </a:lnTo>
                <a:lnTo>
                  <a:pt x="1942" y="1282"/>
                </a:lnTo>
                <a:lnTo>
                  <a:pt x="1940" y="1274"/>
                </a:lnTo>
                <a:lnTo>
                  <a:pt x="1942" y="1267"/>
                </a:lnTo>
                <a:lnTo>
                  <a:pt x="1966" y="1227"/>
                </a:lnTo>
                <a:lnTo>
                  <a:pt x="1971" y="1222"/>
                </a:lnTo>
                <a:lnTo>
                  <a:pt x="1979" y="1220"/>
                </a:lnTo>
                <a:close/>
                <a:moveTo>
                  <a:pt x="1647" y="1167"/>
                </a:moveTo>
                <a:lnTo>
                  <a:pt x="1655" y="1169"/>
                </a:lnTo>
                <a:lnTo>
                  <a:pt x="1662" y="1173"/>
                </a:lnTo>
                <a:lnTo>
                  <a:pt x="1665" y="1180"/>
                </a:lnTo>
                <a:lnTo>
                  <a:pt x="1673" y="1225"/>
                </a:lnTo>
                <a:lnTo>
                  <a:pt x="1673" y="1234"/>
                </a:lnTo>
                <a:lnTo>
                  <a:pt x="1667" y="1240"/>
                </a:lnTo>
                <a:lnTo>
                  <a:pt x="1660" y="1243"/>
                </a:lnTo>
                <a:lnTo>
                  <a:pt x="1658" y="1244"/>
                </a:lnTo>
                <a:lnTo>
                  <a:pt x="1653" y="1243"/>
                </a:lnTo>
                <a:lnTo>
                  <a:pt x="1649" y="1241"/>
                </a:lnTo>
                <a:lnTo>
                  <a:pt x="1646" y="1239"/>
                </a:lnTo>
                <a:lnTo>
                  <a:pt x="1644" y="1235"/>
                </a:lnTo>
                <a:lnTo>
                  <a:pt x="1642" y="1231"/>
                </a:lnTo>
                <a:lnTo>
                  <a:pt x="1634" y="1186"/>
                </a:lnTo>
                <a:lnTo>
                  <a:pt x="1635" y="1178"/>
                </a:lnTo>
                <a:lnTo>
                  <a:pt x="1639" y="1172"/>
                </a:lnTo>
                <a:lnTo>
                  <a:pt x="1647" y="1167"/>
                </a:lnTo>
                <a:close/>
                <a:moveTo>
                  <a:pt x="1822" y="1164"/>
                </a:moveTo>
                <a:lnTo>
                  <a:pt x="1829" y="1169"/>
                </a:lnTo>
                <a:lnTo>
                  <a:pt x="1834" y="1175"/>
                </a:lnTo>
                <a:lnTo>
                  <a:pt x="1835" y="1182"/>
                </a:lnTo>
                <a:lnTo>
                  <a:pt x="1826" y="1227"/>
                </a:lnTo>
                <a:lnTo>
                  <a:pt x="1825" y="1232"/>
                </a:lnTo>
                <a:lnTo>
                  <a:pt x="1822" y="1236"/>
                </a:lnTo>
                <a:lnTo>
                  <a:pt x="1819" y="1238"/>
                </a:lnTo>
                <a:lnTo>
                  <a:pt x="1815" y="1240"/>
                </a:lnTo>
                <a:lnTo>
                  <a:pt x="1811" y="1241"/>
                </a:lnTo>
                <a:lnTo>
                  <a:pt x="1808" y="1240"/>
                </a:lnTo>
                <a:lnTo>
                  <a:pt x="1801" y="1237"/>
                </a:lnTo>
                <a:lnTo>
                  <a:pt x="1796" y="1231"/>
                </a:lnTo>
                <a:lnTo>
                  <a:pt x="1795" y="1222"/>
                </a:lnTo>
                <a:lnTo>
                  <a:pt x="1804" y="1177"/>
                </a:lnTo>
                <a:lnTo>
                  <a:pt x="1807" y="1170"/>
                </a:lnTo>
                <a:lnTo>
                  <a:pt x="1813" y="1165"/>
                </a:lnTo>
                <a:lnTo>
                  <a:pt x="1822" y="1164"/>
                </a:lnTo>
                <a:close/>
                <a:moveTo>
                  <a:pt x="1344" y="1064"/>
                </a:moveTo>
                <a:lnTo>
                  <a:pt x="1355" y="1068"/>
                </a:lnTo>
                <a:lnTo>
                  <a:pt x="1364" y="1077"/>
                </a:lnTo>
                <a:lnTo>
                  <a:pt x="1434" y="1172"/>
                </a:lnTo>
                <a:lnTo>
                  <a:pt x="1439" y="1184"/>
                </a:lnTo>
                <a:lnTo>
                  <a:pt x="1439" y="1195"/>
                </a:lnTo>
                <a:lnTo>
                  <a:pt x="1435" y="1207"/>
                </a:lnTo>
                <a:lnTo>
                  <a:pt x="1426" y="1216"/>
                </a:lnTo>
                <a:lnTo>
                  <a:pt x="1418" y="1220"/>
                </a:lnTo>
                <a:lnTo>
                  <a:pt x="1408" y="1222"/>
                </a:lnTo>
                <a:lnTo>
                  <a:pt x="1398" y="1220"/>
                </a:lnTo>
                <a:lnTo>
                  <a:pt x="1390" y="1216"/>
                </a:lnTo>
                <a:lnTo>
                  <a:pt x="1382" y="1209"/>
                </a:lnTo>
                <a:lnTo>
                  <a:pt x="1313" y="1113"/>
                </a:lnTo>
                <a:lnTo>
                  <a:pt x="1309" y="1102"/>
                </a:lnTo>
                <a:lnTo>
                  <a:pt x="1308" y="1089"/>
                </a:lnTo>
                <a:lnTo>
                  <a:pt x="1312" y="1079"/>
                </a:lnTo>
                <a:lnTo>
                  <a:pt x="1321" y="1069"/>
                </a:lnTo>
                <a:lnTo>
                  <a:pt x="1330" y="1065"/>
                </a:lnTo>
                <a:lnTo>
                  <a:pt x="1332" y="1064"/>
                </a:lnTo>
                <a:lnTo>
                  <a:pt x="1344" y="1064"/>
                </a:lnTo>
                <a:close/>
                <a:moveTo>
                  <a:pt x="2142" y="1062"/>
                </a:moveTo>
                <a:lnTo>
                  <a:pt x="2155" y="1063"/>
                </a:lnTo>
                <a:lnTo>
                  <a:pt x="2165" y="1067"/>
                </a:lnTo>
                <a:lnTo>
                  <a:pt x="2174" y="1077"/>
                </a:lnTo>
                <a:lnTo>
                  <a:pt x="2178" y="1088"/>
                </a:lnTo>
                <a:lnTo>
                  <a:pt x="2177" y="1100"/>
                </a:lnTo>
                <a:lnTo>
                  <a:pt x="2173" y="1111"/>
                </a:lnTo>
                <a:lnTo>
                  <a:pt x="2103" y="1207"/>
                </a:lnTo>
                <a:lnTo>
                  <a:pt x="2096" y="1215"/>
                </a:lnTo>
                <a:lnTo>
                  <a:pt x="2087" y="1219"/>
                </a:lnTo>
                <a:lnTo>
                  <a:pt x="2078" y="1220"/>
                </a:lnTo>
                <a:lnTo>
                  <a:pt x="2068" y="1219"/>
                </a:lnTo>
                <a:lnTo>
                  <a:pt x="2060" y="1213"/>
                </a:lnTo>
                <a:lnTo>
                  <a:pt x="2051" y="1205"/>
                </a:lnTo>
                <a:lnTo>
                  <a:pt x="2047" y="1193"/>
                </a:lnTo>
                <a:lnTo>
                  <a:pt x="2047" y="1181"/>
                </a:lnTo>
                <a:lnTo>
                  <a:pt x="2052" y="1170"/>
                </a:lnTo>
                <a:lnTo>
                  <a:pt x="2122" y="1075"/>
                </a:lnTo>
                <a:lnTo>
                  <a:pt x="2131" y="1066"/>
                </a:lnTo>
                <a:lnTo>
                  <a:pt x="2142" y="1062"/>
                </a:lnTo>
                <a:close/>
                <a:moveTo>
                  <a:pt x="1743" y="931"/>
                </a:moveTo>
                <a:lnTo>
                  <a:pt x="1755" y="933"/>
                </a:lnTo>
                <a:lnTo>
                  <a:pt x="1764" y="940"/>
                </a:lnTo>
                <a:lnTo>
                  <a:pt x="1772" y="951"/>
                </a:lnTo>
                <a:lnTo>
                  <a:pt x="1774" y="962"/>
                </a:lnTo>
                <a:lnTo>
                  <a:pt x="1774" y="1081"/>
                </a:lnTo>
                <a:lnTo>
                  <a:pt x="1772" y="1093"/>
                </a:lnTo>
                <a:lnTo>
                  <a:pt x="1764" y="1102"/>
                </a:lnTo>
                <a:lnTo>
                  <a:pt x="1755" y="1110"/>
                </a:lnTo>
                <a:lnTo>
                  <a:pt x="1743" y="1112"/>
                </a:lnTo>
                <a:lnTo>
                  <a:pt x="1730" y="1110"/>
                </a:lnTo>
                <a:lnTo>
                  <a:pt x="1721" y="1102"/>
                </a:lnTo>
                <a:lnTo>
                  <a:pt x="1714" y="1093"/>
                </a:lnTo>
                <a:lnTo>
                  <a:pt x="1711" y="1081"/>
                </a:lnTo>
                <a:lnTo>
                  <a:pt x="1711" y="962"/>
                </a:lnTo>
                <a:lnTo>
                  <a:pt x="1714" y="951"/>
                </a:lnTo>
                <a:lnTo>
                  <a:pt x="1721" y="940"/>
                </a:lnTo>
                <a:lnTo>
                  <a:pt x="1730" y="933"/>
                </a:lnTo>
                <a:lnTo>
                  <a:pt x="1743" y="931"/>
                </a:lnTo>
                <a:close/>
                <a:moveTo>
                  <a:pt x="346" y="632"/>
                </a:moveTo>
                <a:lnTo>
                  <a:pt x="353" y="635"/>
                </a:lnTo>
                <a:lnTo>
                  <a:pt x="1255" y="1293"/>
                </a:lnTo>
                <a:lnTo>
                  <a:pt x="1261" y="1299"/>
                </a:lnTo>
                <a:lnTo>
                  <a:pt x="1262" y="1306"/>
                </a:lnTo>
                <a:lnTo>
                  <a:pt x="1260" y="1314"/>
                </a:lnTo>
                <a:lnTo>
                  <a:pt x="1257" y="1317"/>
                </a:lnTo>
                <a:lnTo>
                  <a:pt x="1253" y="1319"/>
                </a:lnTo>
                <a:lnTo>
                  <a:pt x="1250" y="1320"/>
                </a:lnTo>
                <a:lnTo>
                  <a:pt x="1247" y="1320"/>
                </a:lnTo>
                <a:lnTo>
                  <a:pt x="1242" y="1319"/>
                </a:lnTo>
                <a:lnTo>
                  <a:pt x="1237" y="1317"/>
                </a:lnTo>
                <a:lnTo>
                  <a:pt x="335" y="660"/>
                </a:lnTo>
                <a:lnTo>
                  <a:pt x="330" y="653"/>
                </a:lnTo>
                <a:lnTo>
                  <a:pt x="329" y="646"/>
                </a:lnTo>
                <a:lnTo>
                  <a:pt x="332" y="638"/>
                </a:lnTo>
                <a:lnTo>
                  <a:pt x="337" y="633"/>
                </a:lnTo>
                <a:lnTo>
                  <a:pt x="346" y="632"/>
                </a:lnTo>
                <a:close/>
                <a:moveTo>
                  <a:pt x="2493" y="630"/>
                </a:moveTo>
                <a:lnTo>
                  <a:pt x="2501" y="633"/>
                </a:lnTo>
                <a:lnTo>
                  <a:pt x="2506" y="640"/>
                </a:lnTo>
                <a:lnTo>
                  <a:pt x="2507" y="647"/>
                </a:lnTo>
                <a:lnTo>
                  <a:pt x="2505" y="654"/>
                </a:lnTo>
                <a:lnTo>
                  <a:pt x="2385" y="817"/>
                </a:lnTo>
                <a:lnTo>
                  <a:pt x="2388" y="825"/>
                </a:lnTo>
                <a:lnTo>
                  <a:pt x="2387" y="837"/>
                </a:lnTo>
                <a:lnTo>
                  <a:pt x="2382" y="849"/>
                </a:lnTo>
                <a:lnTo>
                  <a:pt x="2276" y="991"/>
                </a:lnTo>
                <a:lnTo>
                  <a:pt x="2269" y="999"/>
                </a:lnTo>
                <a:lnTo>
                  <a:pt x="2260" y="1003"/>
                </a:lnTo>
                <a:lnTo>
                  <a:pt x="2252" y="1004"/>
                </a:lnTo>
                <a:lnTo>
                  <a:pt x="2242" y="1003"/>
                </a:lnTo>
                <a:lnTo>
                  <a:pt x="2233" y="998"/>
                </a:lnTo>
                <a:lnTo>
                  <a:pt x="2224" y="989"/>
                </a:lnTo>
                <a:lnTo>
                  <a:pt x="2221" y="977"/>
                </a:lnTo>
                <a:lnTo>
                  <a:pt x="2221" y="965"/>
                </a:lnTo>
                <a:lnTo>
                  <a:pt x="2226" y="954"/>
                </a:lnTo>
                <a:lnTo>
                  <a:pt x="2332" y="812"/>
                </a:lnTo>
                <a:lnTo>
                  <a:pt x="2341" y="803"/>
                </a:lnTo>
                <a:lnTo>
                  <a:pt x="2352" y="799"/>
                </a:lnTo>
                <a:lnTo>
                  <a:pt x="2358" y="800"/>
                </a:lnTo>
                <a:lnTo>
                  <a:pt x="2479" y="636"/>
                </a:lnTo>
                <a:lnTo>
                  <a:pt x="2485" y="631"/>
                </a:lnTo>
                <a:lnTo>
                  <a:pt x="2493" y="630"/>
                </a:lnTo>
                <a:close/>
                <a:moveTo>
                  <a:pt x="3137" y="627"/>
                </a:moveTo>
                <a:lnTo>
                  <a:pt x="3146" y="628"/>
                </a:lnTo>
                <a:lnTo>
                  <a:pt x="3152" y="633"/>
                </a:lnTo>
                <a:lnTo>
                  <a:pt x="3155" y="641"/>
                </a:lnTo>
                <a:lnTo>
                  <a:pt x="3153" y="649"/>
                </a:lnTo>
                <a:lnTo>
                  <a:pt x="3149" y="656"/>
                </a:lnTo>
                <a:lnTo>
                  <a:pt x="2245" y="1313"/>
                </a:lnTo>
                <a:lnTo>
                  <a:pt x="2241" y="1315"/>
                </a:lnTo>
                <a:lnTo>
                  <a:pt x="2236" y="1315"/>
                </a:lnTo>
                <a:lnTo>
                  <a:pt x="2233" y="1315"/>
                </a:lnTo>
                <a:lnTo>
                  <a:pt x="2229" y="1314"/>
                </a:lnTo>
                <a:lnTo>
                  <a:pt x="2226" y="1312"/>
                </a:lnTo>
                <a:lnTo>
                  <a:pt x="2224" y="1309"/>
                </a:lnTo>
                <a:lnTo>
                  <a:pt x="2221" y="1301"/>
                </a:lnTo>
                <a:lnTo>
                  <a:pt x="2222" y="1294"/>
                </a:lnTo>
                <a:lnTo>
                  <a:pt x="2227" y="1287"/>
                </a:lnTo>
                <a:lnTo>
                  <a:pt x="3130" y="630"/>
                </a:lnTo>
                <a:lnTo>
                  <a:pt x="3137" y="627"/>
                </a:lnTo>
                <a:close/>
                <a:moveTo>
                  <a:pt x="1008" y="619"/>
                </a:moveTo>
                <a:lnTo>
                  <a:pt x="1015" y="621"/>
                </a:lnTo>
                <a:lnTo>
                  <a:pt x="1022" y="627"/>
                </a:lnTo>
                <a:lnTo>
                  <a:pt x="1138" y="790"/>
                </a:lnTo>
                <a:lnTo>
                  <a:pt x="1148" y="790"/>
                </a:lnTo>
                <a:lnTo>
                  <a:pt x="1159" y="793"/>
                </a:lnTo>
                <a:lnTo>
                  <a:pt x="1168" y="802"/>
                </a:lnTo>
                <a:lnTo>
                  <a:pt x="1270" y="947"/>
                </a:lnTo>
                <a:lnTo>
                  <a:pt x="1276" y="958"/>
                </a:lnTo>
                <a:lnTo>
                  <a:pt x="1276" y="971"/>
                </a:lnTo>
                <a:lnTo>
                  <a:pt x="1271" y="982"/>
                </a:lnTo>
                <a:lnTo>
                  <a:pt x="1264" y="991"/>
                </a:lnTo>
                <a:lnTo>
                  <a:pt x="1254" y="995"/>
                </a:lnTo>
                <a:lnTo>
                  <a:pt x="1245" y="996"/>
                </a:lnTo>
                <a:lnTo>
                  <a:pt x="1236" y="995"/>
                </a:lnTo>
                <a:lnTo>
                  <a:pt x="1227" y="990"/>
                </a:lnTo>
                <a:lnTo>
                  <a:pt x="1220" y="984"/>
                </a:lnTo>
                <a:lnTo>
                  <a:pt x="1117" y="838"/>
                </a:lnTo>
                <a:lnTo>
                  <a:pt x="1113" y="828"/>
                </a:lnTo>
                <a:lnTo>
                  <a:pt x="1111" y="816"/>
                </a:lnTo>
                <a:lnTo>
                  <a:pt x="1115" y="809"/>
                </a:lnTo>
                <a:lnTo>
                  <a:pt x="996" y="645"/>
                </a:lnTo>
                <a:lnTo>
                  <a:pt x="994" y="636"/>
                </a:lnTo>
                <a:lnTo>
                  <a:pt x="995" y="629"/>
                </a:lnTo>
                <a:lnTo>
                  <a:pt x="1001" y="622"/>
                </a:lnTo>
                <a:lnTo>
                  <a:pt x="1008" y="619"/>
                </a:lnTo>
                <a:close/>
                <a:moveTo>
                  <a:pt x="1753" y="384"/>
                </a:moveTo>
                <a:lnTo>
                  <a:pt x="1757" y="384"/>
                </a:lnTo>
                <a:lnTo>
                  <a:pt x="1760" y="386"/>
                </a:lnTo>
                <a:lnTo>
                  <a:pt x="1763" y="388"/>
                </a:lnTo>
                <a:lnTo>
                  <a:pt x="1765" y="392"/>
                </a:lnTo>
                <a:lnTo>
                  <a:pt x="1767" y="395"/>
                </a:lnTo>
                <a:lnTo>
                  <a:pt x="1767" y="399"/>
                </a:lnTo>
                <a:lnTo>
                  <a:pt x="1765" y="600"/>
                </a:lnTo>
                <a:lnTo>
                  <a:pt x="1774" y="606"/>
                </a:lnTo>
                <a:lnTo>
                  <a:pt x="1780" y="616"/>
                </a:lnTo>
                <a:lnTo>
                  <a:pt x="1782" y="628"/>
                </a:lnTo>
                <a:lnTo>
                  <a:pt x="1780" y="805"/>
                </a:lnTo>
                <a:lnTo>
                  <a:pt x="1778" y="818"/>
                </a:lnTo>
                <a:lnTo>
                  <a:pt x="1772" y="828"/>
                </a:lnTo>
                <a:lnTo>
                  <a:pt x="1762" y="834"/>
                </a:lnTo>
                <a:lnTo>
                  <a:pt x="1749" y="836"/>
                </a:lnTo>
                <a:lnTo>
                  <a:pt x="1749" y="836"/>
                </a:lnTo>
                <a:lnTo>
                  <a:pt x="1737" y="834"/>
                </a:lnTo>
                <a:lnTo>
                  <a:pt x="1727" y="827"/>
                </a:lnTo>
                <a:lnTo>
                  <a:pt x="1721" y="817"/>
                </a:lnTo>
                <a:lnTo>
                  <a:pt x="1718" y="805"/>
                </a:lnTo>
                <a:lnTo>
                  <a:pt x="1721" y="628"/>
                </a:lnTo>
                <a:lnTo>
                  <a:pt x="1723" y="615"/>
                </a:lnTo>
                <a:lnTo>
                  <a:pt x="1729" y="605"/>
                </a:lnTo>
                <a:lnTo>
                  <a:pt x="1734" y="602"/>
                </a:lnTo>
                <a:lnTo>
                  <a:pt x="1737" y="399"/>
                </a:lnTo>
                <a:lnTo>
                  <a:pt x="1737" y="395"/>
                </a:lnTo>
                <a:lnTo>
                  <a:pt x="1739" y="392"/>
                </a:lnTo>
                <a:lnTo>
                  <a:pt x="1741" y="388"/>
                </a:lnTo>
                <a:lnTo>
                  <a:pt x="1744" y="385"/>
                </a:lnTo>
                <a:lnTo>
                  <a:pt x="1748" y="384"/>
                </a:lnTo>
                <a:lnTo>
                  <a:pt x="1753" y="384"/>
                </a:lnTo>
                <a:close/>
                <a:moveTo>
                  <a:pt x="1210" y="1"/>
                </a:moveTo>
                <a:lnTo>
                  <a:pt x="1217" y="6"/>
                </a:lnTo>
                <a:lnTo>
                  <a:pt x="1221" y="12"/>
                </a:lnTo>
                <a:lnTo>
                  <a:pt x="1566" y="1076"/>
                </a:lnTo>
                <a:lnTo>
                  <a:pt x="1567" y="1084"/>
                </a:lnTo>
                <a:lnTo>
                  <a:pt x="1563" y="1092"/>
                </a:lnTo>
                <a:lnTo>
                  <a:pt x="1556" y="1096"/>
                </a:lnTo>
                <a:lnTo>
                  <a:pt x="1554" y="1096"/>
                </a:lnTo>
                <a:lnTo>
                  <a:pt x="1551" y="1097"/>
                </a:lnTo>
                <a:lnTo>
                  <a:pt x="1548" y="1096"/>
                </a:lnTo>
                <a:lnTo>
                  <a:pt x="1543" y="1095"/>
                </a:lnTo>
                <a:lnTo>
                  <a:pt x="1540" y="1093"/>
                </a:lnTo>
                <a:lnTo>
                  <a:pt x="1538" y="1089"/>
                </a:lnTo>
                <a:lnTo>
                  <a:pt x="1536" y="1085"/>
                </a:lnTo>
                <a:lnTo>
                  <a:pt x="1191" y="22"/>
                </a:lnTo>
                <a:lnTo>
                  <a:pt x="1191" y="14"/>
                </a:lnTo>
                <a:lnTo>
                  <a:pt x="1195" y="7"/>
                </a:lnTo>
                <a:lnTo>
                  <a:pt x="1202" y="2"/>
                </a:lnTo>
                <a:lnTo>
                  <a:pt x="1210" y="1"/>
                </a:lnTo>
                <a:close/>
                <a:moveTo>
                  <a:pt x="2271" y="0"/>
                </a:moveTo>
                <a:lnTo>
                  <a:pt x="2279" y="0"/>
                </a:lnTo>
                <a:lnTo>
                  <a:pt x="2286" y="5"/>
                </a:lnTo>
                <a:lnTo>
                  <a:pt x="2289" y="12"/>
                </a:lnTo>
                <a:lnTo>
                  <a:pt x="2289" y="20"/>
                </a:lnTo>
                <a:lnTo>
                  <a:pt x="1945" y="1084"/>
                </a:lnTo>
                <a:lnTo>
                  <a:pt x="1942" y="1087"/>
                </a:lnTo>
                <a:lnTo>
                  <a:pt x="1940" y="1091"/>
                </a:lnTo>
                <a:lnTo>
                  <a:pt x="1937" y="1093"/>
                </a:lnTo>
                <a:lnTo>
                  <a:pt x="1933" y="1094"/>
                </a:lnTo>
                <a:lnTo>
                  <a:pt x="1930" y="1095"/>
                </a:lnTo>
                <a:lnTo>
                  <a:pt x="1926" y="1095"/>
                </a:lnTo>
                <a:lnTo>
                  <a:pt x="1924" y="1094"/>
                </a:lnTo>
                <a:lnTo>
                  <a:pt x="1918" y="1089"/>
                </a:lnTo>
                <a:lnTo>
                  <a:pt x="1914" y="1082"/>
                </a:lnTo>
                <a:lnTo>
                  <a:pt x="1915" y="1075"/>
                </a:lnTo>
                <a:lnTo>
                  <a:pt x="2259" y="10"/>
                </a:lnTo>
                <a:lnTo>
                  <a:pt x="2263" y="4"/>
                </a:lnTo>
                <a:lnTo>
                  <a:pt x="22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9" name="Freeform 265"/>
          <p:cNvSpPr>
            <a:spLocks noEditPoints="1"/>
          </p:cNvSpPr>
          <p:nvPr/>
        </p:nvSpPr>
        <p:spPr bwMode="auto">
          <a:xfrm>
            <a:off x="1606220" y="1919288"/>
            <a:ext cx="550863" cy="544513"/>
          </a:xfrm>
          <a:custGeom>
            <a:avLst/>
            <a:gdLst>
              <a:gd name="T0" fmla="*/ 1918 w 3466"/>
              <a:gd name="T1" fmla="*/ 2981 h 3429"/>
              <a:gd name="T2" fmla="*/ 1087 w 3466"/>
              <a:gd name="T3" fmla="*/ 3367 h 3429"/>
              <a:gd name="T4" fmla="*/ 1739 w 3466"/>
              <a:gd name="T5" fmla="*/ 2261 h 3429"/>
              <a:gd name="T6" fmla="*/ 2166 w 3466"/>
              <a:gd name="T7" fmla="*/ 2244 h 3429"/>
              <a:gd name="T8" fmla="*/ 1677 w 3466"/>
              <a:gd name="T9" fmla="*/ 2025 h 3429"/>
              <a:gd name="T10" fmla="*/ 2511 w 3466"/>
              <a:gd name="T11" fmla="*/ 1818 h 3429"/>
              <a:gd name="T12" fmla="*/ 2494 w 3466"/>
              <a:gd name="T13" fmla="*/ 2025 h 3429"/>
              <a:gd name="T14" fmla="*/ 2192 w 3466"/>
              <a:gd name="T15" fmla="*/ 1612 h 3429"/>
              <a:gd name="T16" fmla="*/ 2297 w 3466"/>
              <a:gd name="T17" fmla="*/ 1607 h 3429"/>
              <a:gd name="T18" fmla="*/ 2664 w 3466"/>
              <a:gd name="T19" fmla="*/ 1626 h 3429"/>
              <a:gd name="T20" fmla="*/ 1927 w 3466"/>
              <a:gd name="T21" fmla="*/ 1435 h 3429"/>
              <a:gd name="T22" fmla="*/ 2291 w 3466"/>
              <a:gd name="T23" fmla="*/ 1379 h 3429"/>
              <a:gd name="T24" fmla="*/ 3112 w 3466"/>
              <a:gd name="T25" fmla="*/ 1326 h 3429"/>
              <a:gd name="T26" fmla="*/ 654 w 3466"/>
              <a:gd name="T27" fmla="*/ 1190 h 3429"/>
              <a:gd name="T28" fmla="*/ 621 w 3466"/>
              <a:gd name="T29" fmla="*/ 1204 h 3429"/>
              <a:gd name="T30" fmla="*/ 1998 w 3466"/>
              <a:gd name="T31" fmla="*/ 1180 h 3429"/>
              <a:gd name="T32" fmla="*/ 2818 w 3466"/>
              <a:gd name="T33" fmla="*/ 1116 h 3429"/>
              <a:gd name="T34" fmla="*/ 2925 w 3466"/>
              <a:gd name="T35" fmla="*/ 1108 h 3429"/>
              <a:gd name="T36" fmla="*/ 339 w 3466"/>
              <a:gd name="T37" fmla="*/ 1092 h 3429"/>
              <a:gd name="T38" fmla="*/ 262 w 3466"/>
              <a:gd name="T39" fmla="*/ 1211 h 3429"/>
              <a:gd name="T40" fmla="*/ 240 w 3466"/>
              <a:gd name="T41" fmla="*/ 1185 h 3429"/>
              <a:gd name="T42" fmla="*/ 1309 w 3466"/>
              <a:gd name="T43" fmla="*/ 1562 h 3429"/>
              <a:gd name="T44" fmla="*/ 940 w 3466"/>
              <a:gd name="T45" fmla="*/ 1112 h 3429"/>
              <a:gd name="T46" fmla="*/ 1913 w 3466"/>
              <a:gd name="T47" fmla="*/ 1082 h 3429"/>
              <a:gd name="T48" fmla="*/ 2002 w 3466"/>
              <a:gd name="T49" fmla="*/ 1156 h 3429"/>
              <a:gd name="T50" fmla="*/ 2950 w 3466"/>
              <a:gd name="T51" fmla="*/ 893 h 3429"/>
              <a:gd name="T52" fmla="*/ 2936 w 3466"/>
              <a:gd name="T53" fmla="*/ 1084 h 3429"/>
              <a:gd name="T54" fmla="*/ 26 w 3466"/>
              <a:gd name="T55" fmla="*/ 888 h 3429"/>
              <a:gd name="T56" fmla="*/ 6 w 3466"/>
              <a:gd name="T57" fmla="*/ 855 h 3429"/>
              <a:gd name="T58" fmla="*/ 3384 w 3466"/>
              <a:gd name="T59" fmla="*/ 777 h 3429"/>
              <a:gd name="T60" fmla="*/ 2971 w 3466"/>
              <a:gd name="T61" fmla="*/ 3310 h 3429"/>
              <a:gd name="T62" fmla="*/ 2004 w 3466"/>
              <a:gd name="T63" fmla="*/ 3427 h 3429"/>
              <a:gd name="T64" fmla="*/ 1044 w 3466"/>
              <a:gd name="T65" fmla="*/ 2806 h 3429"/>
              <a:gd name="T66" fmla="*/ 1244 w 3466"/>
              <a:gd name="T67" fmla="*/ 2715 h 3429"/>
              <a:gd name="T68" fmla="*/ 1806 w 3466"/>
              <a:gd name="T69" fmla="*/ 2717 h 3429"/>
              <a:gd name="T70" fmla="*/ 1992 w 3466"/>
              <a:gd name="T71" fmla="*/ 2804 h 3429"/>
              <a:gd name="T72" fmla="*/ 2923 w 3466"/>
              <a:gd name="T73" fmla="*/ 2094 h 3429"/>
              <a:gd name="T74" fmla="*/ 2433 w 3466"/>
              <a:gd name="T75" fmla="*/ 2419 h 3429"/>
              <a:gd name="T76" fmla="*/ 1909 w 3466"/>
              <a:gd name="T77" fmla="*/ 2094 h 3429"/>
              <a:gd name="T78" fmla="*/ 1137 w 3466"/>
              <a:gd name="T79" fmla="*/ 844 h 3429"/>
              <a:gd name="T80" fmla="*/ 1759 w 3466"/>
              <a:gd name="T81" fmla="*/ 950 h 3429"/>
              <a:gd name="T82" fmla="*/ 133 w 3466"/>
              <a:gd name="T83" fmla="*/ 519 h 3429"/>
              <a:gd name="T84" fmla="*/ 0 w 3466"/>
              <a:gd name="T85" fmla="*/ 466 h 3429"/>
              <a:gd name="T86" fmla="*/ 401 w 3466"/>
              <a:gd name="T87" fmla="*/ 434 h 3429"/>
              <a:gd name="T88" fmla="*/ 348 w 3466"/>
              <a:gd name="T89" fmla="*/ 840 h 3429"/>
              <a:gd name="T90" fmla="*/ 728 w 3466"/>
              <a:gd name="T91" fmla="*/ 994 h 3429"/>
              <a:gd name="T92" fmla="*/ 975 w 3466"/>
              <a:gd name="T93" fmla="*/ 671 h 3429"/>
              <a:gd name="T94" fmla="*/ 728 w 3466"/>
              <a:gd name="T95" fmla="*/ 348 h 3429"/>
              <a:gd name="T96" fmla="*/ 1154 w 3466"/>
              <a:gd name="T97" fmla="*/ 518 h 3429"/>
              <a:gd name="T98" fmla="*/ 639 w 3466"/>
              <a:gd name="T99" fmla="*/ 258 h 3429"/>
              <a:gd name="T100" fmla="*/ 1025 w 3466"/>
              <a:gd name="T101" fmla="*/ 522 h 3429"/>
              <a:gd name="T102" fmla="*/ 913 w 3466"/>
              <a:gd name="T103" fmla="*/ 979 h 3429"/>
              <a:gd name="T104" fmla="*/ 444 w 3466"/>
              <a:gd name="T105" fmla="*/ 1035 h 3429"/>
              <a:gd name="T106" fmla="*/ 227 w 3466"/>
              <a:gd name="T107" fmla="*/ 620 h 3429"/>
              <a:gd name="T108" fmla="*/ 536 w 3466"/>
              <a:gd name="T109" fmla="*/ 271 h 3429"/>
              <a:gd name="T110" fmla="*/ 328 w 3466"/>
              <a:gd name="T111" fmla="*/ 251 h 3429"/>
              <a:gd name="T112" fmla="*/ 236 w 3466"/>
              <a:gd name="T113" fmla="*/ 140 h 3429"/>
              <a:gd name="T114" fmla="*/ 970 w 3466"/>
              <a:gd name="T115" fmla="*/ 243 h 3429"/>
              <a:gd name="T116" fmla="*/ 938 w 3466"/>
              <a:gd name="T117" fmla="*/ 220 h 3429"/>
              <a:gd name="T118" fmla="*/ 646 w 3466"/>
              <a:gd name="T119" fmla="*/ 146 h 3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66" h="3429">
                <a:moveTo>
                  <a:pt x="1135" y="2950"/>
                </a:moveTo>
                <a:lnTo>
                  <a:pt x="1241" y="2950"/>
                </a:lnTo>
                <a:lnTo>
                  <a:pt x="1241" y="2981"/>
                </a:lnTo>
                <a:lnTo>
                  <a:pt x="1135" y="2981"/>
                </a:lnTo>
                <a:lnTo>
                  <a:pt x="1135" y="2950"/>
                </a:lnTo>
                <a:close/>
                <a:moveTo>
                  <a:pt x="1850" y="2912"/>
                </a:moveTo>
                <a:lnTo>
                  <a:pt x="1881" y="2912"/>
                </a:lnTo>
                <a:lnTo>
                  <a:pt x="1881" y="2950"/>
                </a:lnTo>
                <a:lnTo>
                  <a:pt x="1918" y="2950"/>
                </a:lnTo>
                <a:lnTo>
                  <a:pt x="1918" y="2981"/>
                </a:lnTo>
                <a:lnTo>
                  <a:pt x="1881" y="2981"/>
                </a:lnTo>
                <a:lnTo>
                  <a:pt x="1881" y="3019"/>
                </a:lnTo>
                <a:lnTo>
                  <a:pt x="1850" y="3019"/>
                </a:lnTo>
                <a:lnTo>
                  <a:pt x="1850" y="2981"/>
                </a:lnTo>
                <a:lnTo>
                  <a:pt x="1813" y="2981"/>
                </a:lnTo>
                <a:lnTo>
                  <a:pt x="1813" y="2950"/>
                </a:lnTo>
                <a:lnTo>
                  <a:pt x="1850" y="2950"/>
                </a:lnTo>
                <a:lnTo>
                  <a:pt x="1850" y="2912"/>
                </a:lnTo>
                <a:close/>
                <a:moveTo>
                  <a:pt x="1087" y="2866"/>
                </a:moveTo>
                <a:lnTo>
                  <a:pt x="1087" y="3367"/>
                </a:lnTo>
                <a:lnTo>
                  <a:pt x="1961" y="3367"/>
                </a:lnTo>
                <a:lnTo>
                  <a:pt x="1961" y="2866"/>
                </a:lnTo>
                <a:lnTo>
                  <a:pt x="1087" y="2866"/>
                </a:lnTo>
                <a:close/>
                <a:moveTo>
                  <a:pt x="1831" y="2746"/>
                </a:moveTo>
                <a:lnTo>
                  <a:pt x="1831" y="2804"/>
                </a:lnTo>
                <a:lnTo>
                  <a:pt x="1921" y="2804"/>
                </a:lnTo>
                <a:lnTo>
                  <a:pt x="1921" y="2746"/>
                </a:lnTo>
                <a:lnTo>
                  <a:pt x="1831" y="2746"/>
                </a:lnTo>
                <a:close/>
                <a:moveTo>
                  <a:pt x="1909" y="2253"/>
                </a:moveTo>
                <a:lnTo>
                  <a:pt x="1739" y="2261"/>
                </a:lnTo>
                <a:lnTo>
                  <a:pt x="1909" y="2295"/>
                </a:lnTo>
                <a:lnTo>
                  <a:pt x="1909" y="2253"/>
                </a:lnTo>
                <a:close/>
                <a:moveTo>
                  <a:pt x="2049" y="2246"/>
                </a:moveTo>
                <a:lnTo>
                  <a:pt x="1955" y="2251"/>
                </a:lnTo>
                <a:lnTo>
                  <a:pt x="1955" y="2288"/>
                </a:lnTo>
                <a:lnTo>
                  <a:pt x="2049" y="2246"/>
                </a:lnTo>
                <a:close/>
                <a:moveTo>
                  <a:pt x="2166" y="2244"/>
                </a:moveTo>
                <a:lnTo>
                  <a:pt x="2014" y="2312"/>
                </a:lnTo>
                <a:lnTo>
                  <a:pt x="2339" y="2359"/>
                </a:lnTo>
                <a:lnTo>
                  <a:pt x="2166" y="2244"/>
                </a:lnTo>
                <a:close/>
                <a:moveTo>
                  <a:pt x="1955" y="2094"/>
                </a:moveTo>
                <a:lnTo>
                  <a:pt x="1955" y="2205"/>
                </a:lnTo>
                <a:lnTo>
                  <a:pt x="2151" y="2195"/>
                </a:lnTo>
                <a:lnTo>
                  <a:pt x="2182" y="2094"/>
                </a:lnTo>
                <a:lnTo>
                  <a:pt x="2182" y="2094"/>
                </a:lnTo>
                <a:lnTo>
                  <a:pt x="1955" y="2094"/>
                </a:lnTo>
                <a:close/>
                <a:moveTo>
                  <a:pt x="1710" y="1846"/>
                </a:moveTo>
                <a:lnTo>
                  <a:pt x="1434" y="1857"/>
                </a:lnTo>
                <a:lnTo>
                  <a:pt x="1362" y="2025"/>
                </a:lnTo>
                <a:lnTo>
                  <a:pt x="1677" y="2025"/>
                </a:lnTo>
                <a:lnTo>
                  <a:pt x="1738" y="1881"/>
                </a:lnTo>
                <a:lnTo>
                  <a:pt x="1710" y="1846"/>
                </a:lnTo>
                <a:close/>
                <a:moveTo>
                  <a:pt x="2092" y="1832"/>
                </a:moveTo>
                <a:lnTo>
                  <a:pt x="1817" y="1842"/>
                </a:lnTo>
                <a:lnTo>
                  <a:pt x="1765" y="1877"/>
                </a:lnTo>
                <a:lnTo>
                  <a:pt x="1702" y="2025"/>
                </a:lnTo>
                <a:lnTo>
                  <a:pt x="2059" y="2025"/>
                </a:lnTo>
                <a:lnTo>
                  <a:pt x="2124" y="1872"/>
                </a:lnTo>
                <a:lnTo>
                  <a:pt x="2092" y="1832"/>
                </a:lnTo>
                <a:close/>
                <a:moveTo>
                  <a:pt x="2511" y="1818"/>
                </a:moveTo>
                <a:lnTo>
                  <a:pt x="2208" y="1828"/>
                </a:lnTo>
                <a:lnTo>
                  <a:pt x="2152" y="1864"/>
                </a:lnTo>
                <a:lnTo>
                  <a:pt x="2084" y="2025"/>
                </a:lnTo>
                <a:lnTo>
                  <a:pt x="2469" y="2025"/>
                </a:lnTo>
                <a:lnTo>
                  <a:pt x="2541" y="1856"/>
                </a:lnTo>
                <a:lnTo>
                  <a:pt x="2511" y="1818"/>
                </a:lnTo>
                <a:close/>
                <a:moveTo>
                  <a:pt x="2912" y="1803"/>
                </a:moveTo>
                <a:lnTo>
                  <a:pt x="2623" y="1813"/>
                </a:lnTo>
                <a:lnTo>
                  <a:pt x="2570" y="1848"/>
                </a:lnTo>
                <a:lnTo>
                  <a:pt x="2494" y="2025"/>
                </a:lnTo>
                <a:lnTo>
                  <a:pt x="2817" y="2025"/>
                </a:lnTo>
                <a:lnTo>
                  <a:pt x="2912" y="1803"/>
                </a:lnTo>
                <a:close/>
                <a:moveTo>
                  <a:pt x="1802" y="1632"/>
                </a:moveTo>
                <a:lnTo>
                  <a:pt x="1525" y="1646"/>
                </a:lnTo>
                <a:lnTo>
                  <a:pt x="1445" y="1832"/>
                </a:lnTo>
                <a:lnTo>
                  <a:pt x="1726" y="1823"/>
                </a:lnTo>
                <a:lnTo>
                  <a:pt x="1778" y="1787"/>
                </a:lnTo>
                <a:lnTo>
                  <a:pt x="1829" y="1667"/>
                </a:lnTo>
                <a:lnTo>
                  <a:pt x="1802" y="1632"/>
                </a:lnTo>
                <a:close/>
                <a:moveTo>
                  <a:pt x="2192" y="1612"/>
                </a:moveTo>
                <a:lnTo>
                  <a:pt x="1912" y="1626"/>
                </a:lnTo>
                <a:lnTo>
                  <a:pt x="1855" y="1664"/>
                </a:lnTo>
                <a:lnTo>
                  <a:pt x="1802" y="1788"/>
                </a:lnTo>
                <a:lnTo>
                  <a:pt x="1832" y="1819"/>
                </a:lnTo>
                <a:lnTo>
                  <a:pt x="2117" y="1808"/>
                </a:lnTo>
                <a:lnTo>
                  <a:pt x="2165" y="1775"/>
                </a:lnTo>
                <a:lnTo>
                  <a:pt x="2220" y="1647"/>
                </a:lnTo>
                <a:lnTo>
                  <a:pt x="2192" y="1612"/>
                </a:lnTo>
                <a:close/>
                <a:moveTo>
                  <a:pt x="2611" y="1591"/>
                </a:moveTo>
                <a:lnTo>
                  <a:pt x="2297" y="1607"/>
                </a:lnTo>
                <a:lnTo>
                  <a:pt x="2248" y="1638"/>
                </a:lnTo>
                <a:lnTo>
                  <a:pt x="2188" y="1780"/>
                </a:lnTo>
                <a:lnTo>
                  <a:pt x="2212" y="1805"/>
                </a:lnTo>
                <a:lnTo>
                  <a:pt x="2532" y="1793"/>
                </a:lnTo>
                <a:lnTo>
                  <a:pt x="2583" y="1759"/>
                </a:lnTo>
                <a:lnTo>
                  <a:pt x="2639" y="1626"/>
                </a:lnTo>
                <a:lnTo>
                  <a:pt x="2611" y="1591"/>
                </a:lnTo>
                <a:close/>
                <a:moveTo>
                  <a:pt x="3009" y="1571"/>
                </a:moveTo>
                <a:lnTo>
                  <a:pt x="2725" y="1586"/>
                </a:lnTo>
                <a:lnTo>
                  <a:pt x="2664" y="1626"/>
                </a:lnTo>
                <a:lnTo>
                  <a:pt x="2606" y="1762"/>
                </a:lnTo>
                <a:lnTo>
                  <a:pt x="2632" y="1790"/>
                </a:lnTo>
                <a:lnTo>
                  <a:pt x="2921" y="1780"/>
                </a:lnTo>
                <a:lnTo>
                  <a:pt x="3009" y="1571"/>
                </a:lnTo>
                <a:close/>
                <a:moveTo>
                  <a:pt x="1903" y="1404"/>
                </a:moveTo>
                <a:lnTo>
                  <a:pt x="1620" y="1422"/>
                </a:lnTo>
                <a:lnTo>
                  <a:pt x="1535" y="1623"/>
                </a:lnTo>
                <a:lnTo>
                  <a:pt x="1819" y="1608"/>
                </a:lnTo>
                <a:lnTo>
                  <a:pt x="1868" y="1574"/>
                </a:lnTo>
                <a:lnTo>
                  <a:pt x="1927" y="1435"/>
                </a:lnTo>
                <a:lnTo>
                  <a:pt x="1903" y="1404"/>
                </a:lnTo>
                <a:close/>
                <a:moveTo>
                  <a:pt x="2291" y="1379"/>
                </a:moveTo>
                <a:lnTo>
                  <a:pt x="2005" y="1398"/>
                </a:lnTo>
                <a:lnTo>
                  <a:pt x="1953" y="1432"/>
                </a:lnTo>
                <a:lnTo>
                  <a:pt x="1893" y="1573"/>
                </a:lnTo>
                <a:lnTo>
                  <a:pt x="1922" y="1603"/>
                </a:lnTo>
                <a:lnTo>
                  <a:pt x="2205" y="1589"/>
                </a:lnTo>
                <a:lnTo>
                  <a:pt x="2261" y="1550"/>
                </a:lnTo>
                <a:lnTo>
                  <a:pt x="2318" y="1414"/>
                </a:lnTo>
                <a:lnTo>
                  <a:pt x="2291" y="1379"/>
                </a:lnTo>
                <a:close/>
                <a:moveTo>
                  <a:pt x="2714" y="1352"/>
                </a:moveTo>
                <a:lnTo>
                  <a:pt x="2402" y="1372"/>
                </a:lnTo>
                <a:lnTo>
                  <a:pt x="2346" y="1408"/>
                </a:lnTo>
                <a:lnTo>
                  <a:pt x="2284" y="1553"/>
                </a:lnTo>
                <a:lnTo>
                  <a:pt x="2313" y="1584"/>
                </a:lnTo>
                <a:lnTo>
                  <a:pt x="2632" y="1567"/>
                </a:lnTo>
                <a:lnTo>
                  <a:pt x="2677" y="1536"/>
                </a:lnTo>
                <a:lnTo>
                  <a:pt x="2740" y="1386"/>
                </a:lnTo>
                <a:lnTo>
                  <a:pt x="2714" y="1352"/>
                </a:lnTo>
                <a:close/>
                <a:moveTo>
                  <a:pt x="3112" y="1326"/>
                </a:moveTo>
                <a:lnTo>
                  <a:pt x="2822" y="1345"/>
                </a:lnTo>
                <a:lnTo>
                  <a:pt x="2769" y="1380"/>
                </a:lnTo>
                <a:lnTo>
                  <a:pt x="2703" y="1533"/>
                </a:lnTo>
                <a:lnTo>
                  <a:pt x="2731" y="1562"/>
                </a:lnTo>
                <a:lnTo>
                  <a:pt x="3019" y="1548"/>
                </a:lnTo>
                <a:lnTo>
                  <a:pt x="3112" y="1326"/>
                </a:lnTo>
                <a:close/>
                <a:moveTo>
                  <a:pt x="640" y="1185"/>
                </a:moveTo>
                <a:lnTo>
                  <a:pt x="644" y="1185"/>
                </a:lnTo>
                <a:lnTo>
                  <a:pt x="647" y="1186"/>
                </a:lnTo>
                <a:lnTo>
                  <a:pt x="654" y="1190"/>
                </a:lnTo>
                <a:lnTo>
                  <a:pt x="658" y="1197"/>
                </a:lnTo>
                <a:lnTo>
                  <a:pt x="660" y="1204"/>
                </a:lnTo>
                <a:lnTo>
                  <a:pt x="660" y="1316"/>
                </a:lnTo>
                <a:lnTo>
                  <a:pt x="657" y="1325"/>
                </a:lnTo>
                <a:lnTo>
                  <a:pt x="649" y="1333"/>
                </a:lnTo>
                <a:lnTo>
                  <a:pt x="640" y="1335"/>
                </a:lnTo>
                <a:lnTo>
                  <a:pt x="630" y="1333"/>
                </a:lnTo>
                <a:lnTo>
                  <a:pt x="623" y="1325"/>
                </a:lnTo>
                <a:lnTo>
                  <a:pt x="621" y="1316"/>
                </a:lnTo>
                <a:lnTo>
                  <a:pt x="621" y="1204"/>
                </a:lnTo>
                <a:lnTo>
                  <a:pt x="623" y="1194"/>
                </a:lnTo>
                <a:lnTo>
                  <a:pt x="630" y="1188"/>
                </a:lnTo>
                <a:lnTo>
                  <a:pt x="640" y="1185"/>
                </a:lnTo>
                <a:close/>
                <a:moveTo>
                  <a:pt x="1998" y="1180"/>
                </a:moveTo>
                <a:lnTo>
                  <a:pt x="1715" y="1202"/>
                </a:lnTo>
                <a:lnTo>
                  <a:pt x="1631" y="1399"/>
                </a:lnTo>
                <a:lnTo>
                  <a:pt x="1911" y="1381"/>
                </a:lnTo>
                <a:lnTo>
                  <a:pt x="1966" y="1342"/>
                </a:lnTo>
                <a:lnTo>
                  <a:pt x="2022" y="1211"/>
                </a:lnTo>
                <a:lnTo>
                  <a:pt x="1998" y="1180"/>
                </a:lnTo>
                <a:close/>
                <a:moveTo>
                  <a:pt x="2394" y="1149"/>
                </a:moveTo>
                <a:lnTo>
                  <a:pt x="2099" y="1172"/>
                </a:lnTo>
                <a:lnTo>
                  <a:pt x="2050" y="1204"/>
                </a:lnTo>
                <a:lnTo>
                  <a:pt x="1991" y="1342"/>
                </a:lnTo>
                <a:lnTo>
                  <a:pt x="2021" y="1374"/>
                </a:lnTo>
                <a:lnTo>
                  <a:pt x="2307" y="1355"/>
                </a:lnTo>
                <a:lnTo>
                  <a:pt x="2358" y="1319"/>
                </a:lnTo>
                <a:lnTo>
                  <a:pt x="2418" y="1180"/>
                </a:lnTo>
                <a:lnTo>
                  <a:pt x="2394" y="1149"/>
                </a:lnTo>
                <a:close/>
                <a:moveTo>
                  <a:pt x="2818" y="1116"/>
                </a:moveTo>
                <a:lnTo>
                  <a:pt x="2490" y="1142"/>
                </a:lnTo>
                <a:lnTo>
                  <a:pt x="2447" y="1169"/>
                </a:lnTo>
                <a:lnTo>
                  <a:pt x="2383" y="1321"/>
                </a:lnTo>
                <a:lnTo>
                  <a:pt x="2409" y="1348"/>
                </a:lnTo>
                <a:lnTo>
                  <a:pt x="2726" y="1327"/>
                </a:lnTo>
                <a:lnTo>
                  <a:pt x="2781" y="1290"/>
                </a:lnTo>
                <a:lnTo>
                  <a:pt x="2843" y="1146"/>
                </a:lnTo>
                <a:lnTo>
                  <a:pt x="2818" y="1116"/>
                </a:lnTo>
                <a:close/>
                <a:moveTo>
                  <a:pt x="3214" y="1085"/>
                </a:moveTo>
                <a:lnTo>
                  <a:pt x="2925" y="1108"/>
                </a:lnTo>
                <a:lnTo>
                  <a:pt x="2868" y="1145"/>
                </a:lnTo>
                <a:lnTo>
                  <a:pt x="2806" y="1292"/>
                </a:lnTo>
                <a:lnTo>
                  <a:pt x="2832" y="1321"/>
                </a:lnTo>
                <a:lnTo>
                  <a:pt x="3123" y="1302"/>
                </a:lnTo>
                <a:lnTo>
                  <a:pt x="3214" y="1085"/>
                </a:lnTo>
                <a:close/>
                <a:moveTo>
                  <a:pt x="319" y="1084"/>
                </a:moveTo>
                <a:lnTo>
                  <a:pt x="328" y="1084"/>
                </a:lnTo>
                <a:lnTo>
                  <a:pt x="334" y="1087"/>
                </a:lnTo>
                <a:lnTo>
                  <a:pt x="337" y="1090"/>
                </a:lnTo>
                <a:lnTo>
                  <a:pt x="339" y="1092"/>
                </a:lnTo>
                <a:lnTo>
                  <a:pt x="342" y="1096"/>
                </a:lnTo>
                <a:lnTo>
                  <a:pt x="342" y="1099"/>
                </a:lnTo>
                <a:lnTo>
                  <a:pt x="343" y="1104"/>
                </a:lnTo>
                <a:lnTo>
                  <a:pt x="342" y="1107"/>
                </a:lnTo>
                <a:lnTo>
                  <a:pt x="341" y="1111"/>
                </a:lnTo>
                <a:lnTo>
                  <a:pt x="338" y="1114"/>
                </a:lnTo>
                <a:lnTo>
                  <a:pt x="273" y="1204"/>
                </a:lnTo>
                <a:lnTo>
                  <a:pt x="270" y="1207"/>
                </a:lnTo>
                <a:lnTo>
                  <a:pt x="267" y="1210"/>
                </a:lnTo>
                <a:lnTo>
                  <a:pt x="262" y="1211"/>
                </a:lnTo>
                <a:lnTo>
                  <a:pt x="257" y="1212"/>
                </a:lnTo>
                <a:lnTo>
                  <a:pt x="254" y="1211"/>
                </a:lnTo>
                <a:lnTo>
                  <a:pt x="250" y="1210"/>
                </a:lnTo>
                <a:lnTo>
                  <a:pt x="246" y="1208"/>
                </a:lnTo>
                <a:lnTo>
                  <a:pt x="242" y="1205"/>
                </a:lnTo>
                <a:lnTo>
                  <a:pt x="240" y="1201"/>
                </a:lnTo>
                <a:lnTo>
                  <a:pt x="238" y="1195"/>
                </a:lnTo>
                <a:lnTo>
                  <a:pt x="238" y="1192"/>
                </a:lnTo>
                <a:lnTo>
                  <a:pt x="239" y="1188"/>
                </a:lnTo>
                <a:lnTo>
                  <a:pt x="240" y="1185"/>
                </a:lnTo>
                <a:lnTo>
                  <a:pt x="242" y="1181"/>
                </a:lnTo>
                <a:lnTo>
                  <a:pt x="308" y="1091"/>
                </a:lnTo>
                <a:lnTo>
                  <a:pt x="313" y="1086"/>
                </a:lnTo>
                <a:lnTo>
                  <a:pt x="319" y="1084"/>
                </a:lnTo>
                <a:close/>
                <a:moveTo>
                  <a:pt x="959" y="1082"/>
                </a:moveTo>
                <a:lnTo>
                  <a:pt x="967" y="1084"/>
                </a:lnTo>
                <a:lnTo>
                  <a:pt x="972" y="1089"/>
                </a:lnTo>
                <a:lnTo>
                  <a:pt x="1306" y="1548"/>
                </a:lnTo>
                <a:lnTo>
                  <a:pt x="1309" y="1555"/>
                </a:lnTo>
                <a:lnTo>
                  <a:pt x="1309" y="1562"/>
                </a:lnTo>
                <a:lnTo>
                  <a:pt x="1307" y="1570"/>
                </a:lnTo>
                <a:lnTo>
                  <a:pt x="1302" y="1575"/>
                </a:lnTo>
                <a:lnTo>
                  <a:pt x="1299" y="1577"/>
                </a:lnTo>
                <a:lnTo>
                  <a:pt x="1294" y="1578"/>
                </a:lnTo>
                <a:lnTo>
                  <a:pt x="1290" y="1578"/>
                </a:lnTo>
                <a:lnTo>
                  <a:pt x="1286" y="1578"/>
                </a:lnTo>
                <a:lnTo>
                  <a:pt x="1282" y="1577"/>
                </a:lnTo>
                <a:lnTo>
                  <a:pt x="1279" y="1574"/>
                </a:lnTo>
                <a:lnTo>
                  <a:pt x="1275" y="1571"/>
                </a:lnTo>
                <a:lnTo>
                  <a:pt x="940" y="1112"/>
                </a:lnTo>
                <a:lnTo>
                  <a:pt x="937" y="1105"/>
                </a:lnTo>
                <a:lnTo>
                  <a:pt x="937" y="1097"/>
                </a:lnTo>
                <a:lnTo>
                  <a:pt x="940" y="1091"/>
                </a:lnTo>
                <a:lnTo>
                  <a:pt x="945" y="1085"/>
                </a:lnTo>
                <a:lnTo>
                  <a:pt x="952" y="1082"/>
                </a:lnTo>
                <a:lnTo>
                  <a:pt x="959" y="1082"/>
                </a:lnTo>
                <a:close/>
                <a:moveTo>
                  <a:pt x="2119" y="981"/>
                </a:moveTo>
                <a:lnTo>
                  <a:pt x="1795" y="1016"/>
                </a:lnTo>
                <a:lnTo>
                  <a:pt x="1786" y="1036"/>
                </a:lnTo>
                <a:lnTo>
                  <a:pt x="1913" y="1082"/>
                </a:lnTo>
                <a:lnTo>
                  <a:pt x="1922" y="1087"/>
                </a:lnTo>
                <a:lnTo>
                  <a:pt x="1927" y="1095"/>
                </a:lnTo>
                <a:lnTo>
                  <a:pt x="1926" y="1106"/>
                </a:lnTo>
                <a:lnTo>
                  <a:pt x="1922" y="1113"/>
                </a:lnTo>
                <a:lnTo>
                  <a:pt x="1915" y="1117"/>
                </a:lnTo>
                <a:lnTo>
                  <a:pt x="1908" y="1120"/>
                </a:lnTo>
                <a:lnTo>
                  <a:pt x="1902" y="1118"/>
                </a:lnTo>
                <a:lnTo>
                  <a:pt x="1770" y="1072"/>
                </a:lnTo>
                <a:lnTo>
                  <a:pt x="1725" y="1179"/>
                </a:lnTo>
                <a:lnTo>
                  <a:pt x="2002" y="1156"/>
                </a:lnTo>
                <a:lnTo>
                  <a:pt x="2062" y="1115"/>
                </a:lnTo>
                <a:lnTo>
                  <a:pt x="2119" y="981"/>
                </a:lnTo>
                <a:close/>
                <a:moveTo>
                  <a:pt x="2520" y="939"/>
                </a:moveTo>
                <a:lnTo>
                  <a:pt x="2145" y="979"/>
                </a:lnTo>
                <a:lnTo>
                  <a:pt x="2087" y="1117"/>
                </a:lnTo>
                <a:lnTo>
                  <a:pt x="2115" y="1148"/>
                </a:lnTo>
                <a:lnTo>
                  <a:pt x="2393" y="1126"/>
                </a:lnTo>
                <a:lnTo>
                  <a:pt x="2460" y="1079"/>
                </a:lnTo>
                <a:lnTo>
                  <a:pt x="2520" y="939"/>
                </a:lnTo>
                <a:close/>
                <a:moveTo>
                  <a:pt x="2950" y="893"/>
                </a:moveTo>
                <a:lnTo>
                  <a:pt x="2547" y="936"/>
                </a:lnTo>
                <a:lnTo>
                  <a:pt x="2483" y="1086"/>
                </a:lnTo>
                <a:lnTo>
                  <a:pt x="2512" y="1117"/>
                </a:lnTo>
                <a:lnTo>
                  <a:pt x="2829" y="1092"/>
                </a:lnTo>
                <a:lnTo>
                  <a:pt x="2881" y="1056"/>
                </a:lnTo>
                <a:lnTo>
                  <a:pt x="2950" y="893"/>
                </a:lnTo>
                <a:close/>
                <a:moveTo>
                  <a:pt x="3312" y="855"/>
                </a:moveTo>
                <a:lnTo>
                  <a:pt x="2976" y="891"/>
                </a:lnTo>
                <a:lnTo>
                  <a:pt x="2907" y="1053"/>
                </a:lnTo>
                <a:lnTo>
                  <a:pt x="2936" y="1084"/>
                </a:lnTo>
                <a:lnTo>
                  <a:pt x="3225" y="1062"/>
                </a:lnTo>
                <a:lnTo>
                  <a:pt x="3312" y="855"/>
                </a:lnTo>
                <a:close/>
                <a:moveTo>
                  <a:pt x="130" y="816"/>
                </a:moveTo>
                <a:lnTo>
                  <a:pt x="140" y="820"/>
                </a:lnTo>
                <a:lnTo>
                  <a:pt x="145" y="828"/>
                </a:lnTo>
                <a:lnTo>
                  <a:pt x="145" y="839"/>
                </a:lnTo>
                <a:lnTo>
                  <a:pt x="141" y="847"/>
                </a:lnTo>
                <a:lnTo>
                  <a:pt x="132" y="853"/>
                </a:lnTo>
                <a:lnTo>
                  <a:pt x="132" y="853"/>
                </a:lnTo>
                <a:lnTo>
                  <a:pt x="26" y="888"/>
                </a:lnTo>
                <a:lnTo>
                  <a:pt x="23" y="888"/>
                </a:lnTo>
                <a:lnTo>
                  <a:pt x="20" y="889"/>
                </a:lnTo>
                <a:lnTo>
                  <a:pt x="13" y="886"/>
                </a:lnTo>
                <a:lnTo>
                  <a:pt x="6" y="882"/>
                </a:lnTo>
                <a:lnTo>
                  <a:pt x="2" y="875"/>
                </a:lnTo>
                <a:lnTo>
                  <a:pt x="1" y="871"/>
                </a:lnTo>
                <a:lnTo>
                  <a:pt x="1" y="867"/>
                </a:lnTo>
                <a:lnTo>
                  <a:pt x="2" y="863"/>
                </a:lnTo>
                <a:lnTo>
                  <a:pt x="4" y="859"/>
                </a:lnTo>
                <a:lnTo>
                  <a:pt x="6" y="855"/>
                </a:lnTo>
                <a:lnTo>
                  <a:pt x="11" y="853"/>
                </a:lnTo>
                <a:lnTo>
                  <a:pt x="15" y="851"/>
                </a:lnTo>
                <a:lnTo>
                  <a:pt x="121" y="816"/>
                </a:lnTo>
                <a:lnTo>
                  <a:pt x="130" y="816"/>
                </a:lnTo>
                <a:close/>
                <a:moveTo>
                  <a:pt x="3372" y="774"/>
                </a:moveTo>
                <a:lnTo>
                  <a:pt x="3373" y="774"/>
                </a:lnTo>
                <a:lnTo>
                  <a:pt x="3376" y="775"/>
                </a:lnTo>
                <a:lnTo>
                  <a:pt x="3380" y="775"/>
                </a:lnTo>
                <a:lnTo>
                  <a:pt x="3382" y="776"/>
                </a:lnTo>
                <a:lnTo>
                  <a:pt x="3384" y="777"/>
                </a:lnTo>
                <a:lnTo>
                  <a:pt x="3387" y="778"/>
                </a:lnTo>
                <a:lnTo>
                  <a:pt x="3390" y="779"/>
                </a:lnTo>
                <a:lnTo>
                  <a:pt x="3392" y="780"/>
                </a:lnTo>
                <a:lnTo>
                  <a:pt x="3451" y="822"/>
                </a:lnTo>
                <a:lnTo>
                  <a:pt x="3459" y="831"/>
                </a:lnTo>
                <a:lnTo>
                  <a:pt x="3465" y="841"/>
                </a:lnTo>
                <a:lnTo>
                  <a:pt x="3466" y="853"/>
                </a:lnTo>
                <a:lnTo>
                  <a:pt x="3463" y="864"/>
                </a:lnTo>
                <a:lnTo>
                  <a:pt x="2971" y="2036"/>
                </a:lnTo>
                <a:lnTo>
                  <a:pt x="2971" y="3310"/>
                </a:lnTo>
                <a:lnTo>
                  <a:pt x="2970" y="3315"/>
                </a:lnTo>
                <a:lnTo>
                  <a:pt x="2968" y="3319"/>
                </a:lnTo>
                <a:lnTo>
                  <a:pt x="2964" y="3322"/>
                </a:lnTo>
                <a:lnTo>
                  <a:pt x="2960" y="3325"/>
                </a:lnTo>
                <a:lnTo>
                  <a:pt x="2955" y="3326"/>
                </a:lnTo>
                <a:lnTo>
                  <a:pt x="2023" y="3326"/>
                </a:lnTo>
                <a:lnTo>
                  <a:pt x="2023" y="3397"/>
                </a:lnTo>
                <a:lnTo>
                  <a:pt x="2021" y="3410"/>
                </a:lnTo>
                <a:lnTo>
                  <a:pt x="2015" y="3419"/>
                </a:lnTo>
                <a:lnTo>
                  <a:pt x="2004" y="3427"/>
                </a:lnTo>
                <a:lnTo>
                  <a:pt x="1992" y="3429"/>
                </a:lnTo>
                <a:lnTo>
                  <a:pt x="1057" y="3429"/>
                </a:lnTo>
                <a:lnTo>
                  <a:pt x="1044" y="3427"/>
                </a:lnTo>
                <a:lnTo>
                  <a:pt x="1034" y="3419"/>
                </a:lnTo>
                <a:lnTo>
                  <a:pt x="1028" y="3410"/>
                </a:lnTo>
                <a:lnTo>
                  <a:pt x="1025" y="3397"/>
                </a:lnTo>
                <a:lnTo>
                  <a:pt x="1025" y="2834"/>
                </a:lnTo>
                <a:lnTo>
                  <a:pt x="1028" y="2823"/>
                </a:lnTo>
                <a:lnTo>
                  <a:pt x="1034" y="2812"/>
                </a:lnTo>
                <a:lnTo>
                  <a:pt x="1044" y="2806"/>
                </a:lnTo>
                <a:lnTo>
                  <a:pt x="1057" y="2804"/>
                </a:lnTo>
                <a:lnTo>
                  <a:pt x="1102" y="2804"/>
                </a:lnTo>
                <a:lnTo>
                  <a:pt x="1102" y="2730"/>
                </a:lnTo>
                <a:lnTo>
                  <a:pt x="1102" y="2726"/>
                </a:lnTo>
                <a:lnTo>
                  <a:pt x="1104" y="2721"/>
                </a:lnTo>
                <a:lnTo>
                  <a:pt x="1108" y="2717"/>
                </a:lnTo>
                <a:lnTo>
                  <a:pt x="1113" y="2715"/>
                </a:lnTo>
                <a:lnTo>
                  <a:pt x="1117" y="2715"/>
                </a:lnTo>
                <a:lnTo>
                  <a:pt x="1238" y="2715"/>
                </a:lnTo>
                <a:lnTo>
                  <a:pt x="1244" y="2715"/>
                </a:lnTo>
                <a:lnTo>
                  <a:pt x="1248" y="2717"/>
                </a:lnTo>
                <a:lnTo>
                  <a:pt x="1251" y="2721"/>
                </a:lnTo>
                <a:lnTo>
                  <a:pt x="1253" y="2726"/>
                </a:lnTo>
                <a:lnTo>
                  <a:pt x="1254" y="2730"/>
                </a:lnTo>
                <a:lnTo>
                  <a:pt x="1254" y="2804"/>
                </a:lnTo>
                <a:lnTo>
                  <a:pt x="1800" y="2804"/>
                </a:lnTo>
                <a:lnTo>
                  <a:pt x="1800" y="2730"/>
                </a:lnTo>
                <a:lnTo>
                  <a:pt x="1800" y="2726"/>
                </a:lnTo>
                <a:lnTo>
                  <a:pt x="1802" y="2721"/>
                </a:lnTo>
                <a:lnTo>
                  <a:pt x="1806" y="2717"/>
                </a:lnTo>
                <a:lnTo>
                  <a:pt x="1811" y="2715"/>
                </a:lnTo>
                <a:lnTo>
                  <a:pt x="1815" y="2715"/>
                </a:lnTo>
                <a:lnTo>
                  <a:pt x="1936" y="2715"/>
                </a:lnTo>
                <a:lnTo>
                  <a:pt x="1942" y="2715"/>
                </a:lnTo>
                <a:lnTo>
                  <a:pt x="1946" y="2717"/>
                </a:lnTo>
                <a:lnTo>
                  <a:pt x="1949" y="2721"/>
                </a:lnTo>
                <a:lnTo>
                  <a:pt x="1951" y="2726"/>
                </a:lnTo>
                <a:lnTo>
                  <a:pt x="1952" y="2730"/>
                </a:lnTo>
                <a:lnTo>
                  <a:pt x="1952" y="2804"/>
                </a:lnTo>
                <a:lnTo>
                  <a:pt x="1992" y="2804"/>
                </a:lnTo>
                <a:lnTo>
                  <a:pt x="2004" y="2806"/>
                </a:lnTo>
                <a:lnTo>
                  <a:pt x="2015" y="2812"/>
                </a:lnTo>
                <a:lnTo>
                  <a:pt x="2021" y="2823"/>
                </a:lnTo>
                <a:lnTo>
                  <a:pt x="2023" y="2834"/>
                </a:lnTo>
                <a:lnTo>
                  <a:pt x="2023" y="3295"/>
                </a:lnTo>
                <a:lnTo>
                  <a:pt x="2939" y="3295"/>
                </a:lnTo>
                <a:lnTo>
                  <a:pt x="2939" y="2090"/>
                </a:lnTo>
                <a:lnTo>
                  <a:pt x="2934" y="2092"/>
                </a:lnTo>
                <a:lnTo>
                  <a:pt x="2928" y="2094"/>
                </a:lnTo>
                <a:lnTo>
                  <a:pt x="2923" y="2094"/>
                </a:lnTo>
                <a:lnTo>
                  <a:pt x="2229" y="2094"/>
                </a:lnTo>
                <a:lnTo>
                  <a:pt x="2196" y="2208"/>
                </a:lnTo>
                <a:lnTo>
                  <a:pt x="2449" y="2377"/>
                </a:lnTo>
                <a:lnTo>
                  <a:pt x="2457" y="2384"/>
                </a:lnTo>
                <a:lnTo>
                  <a:pt x="2460" y="2393"/>
                </a:lnTo>
                <a:lnTo>
                  <a:pt x="2458" y="2404"/>
                </a:lnTo>
                <a:lnTo>
                  <a:pt x="2453" y="2411"/>
                </a:lnTo>
                <a:lnTo>
                  <a:pt x="2445" y="2417"/>
                </a:lnTo>
                <a:lnTo>
                  <a:pt x="2437" y="2419"/>
                </a:lnTo>
                <a:lnTo>
                  <a:pt x="2433" y="2419"/>
                </a:lnTo>
                <a:lnTo>
                  <a:pt x="1927" y="2346"/>
                </a:lnTo>
                <a:lnTo>
                  <a:pt x="1550" y="2269"/>
                </a:lnTo>
                <a:lnTo>
                  <a:pt x="1541" y="2265"/>
                </a:lnTo>
                <a:lnTo>
                  <a:pt x="1533" y="2255"/>
                </a:lnTo>
                <a:lnTo>
                  <a:pt x="1532" y="2245"/>
                </a:lnTo>
                <a:lnTo>
                  <a:pt x="1536" y="2234"/>
                </a:lnTo>
                <a:lnTo>
                  <a:pt x="1543" y="2227"/>
                </a:lnTo>
                <a:lnTo>
                  <a:pt x="1554" y="2224"/>
                </a:lnTo>
                <a:lnTo>
                  <a:pt x="1909" y="2207"/>
                </a:lnTo>
                <a:lnTo>
                  <a:pt x="1909" y="2094"/>
                </a:lnTo>
                <a:lnTo>
                  <a:pt x="1309" y="2094"/>
                </a:lnTo>
                <a:lnTo>
                  <a:pt x="1296" y="2092"/>
                </a:lnTo>
                <a:lnTo>
                  <a:pt x="1284" y="2084"/>
                </a:lnTo>
                <a:lnTo>
                  <a:pt x="1276" y="2073"/>
                </a:lnTo>
                <a:lnTo>
                  <a:pt x="1274" y="2059"/>
                </a:lnTo>
                <a:lnTo>
                  <a:pt x="1275" y="2050"/>
                </a:lnTo>
                <a:lnTo>
                  <a:pt x="1280" y="2041"/>
                </a:lnTo>
                <a:lnTo>
                  <a:pt x="1706" y="1049"/>
                </a:lnTo>
                <a:lnTo>
                  <a:pt x="1145" y="850"/>
                </a:lnTo>
                <a:lnTo>
                  <a:pt x="1137" y="844"/>
                </a:lnTo>
                <a:lnTo>
                  <a:pt x="1133" y="836"/>
                </a:lnTo>
                <a:lnTo>
                  <a:pt x="1133" y="825"/>
                </a:lnTo>
                <a:lnTo>
                  <a:pt x="1137" y="819"/>
                </a:lnTo>
                <a:lnTo>
                  <a:pt x="1142" y="815"/>
                </a:lnTo>
                <a:lnTo>
                  <a:pt x="1150" y="813"/>
                </a:lnTo>
                <a:lnTo>
                  <a:pt x="1157" y="813"/>
                </a:lnTo>
                <a:lnTo>
                  <a:pt x="1721" y="1013"/>
                </a:lnTo>
                <a:lnTo>
                  <a:pt x="1741" y="968"/>
                </a:lnTo>
                <a:lnTo>
                  <a:pt x="1748" y="957"/>
                </a:lnTo>
                <a:lnTo>
                  <a:pt x="1759" y="950"/>
                </a:lnTo>
                <a:lnTo>
                  <a:pt x="1772" y="948"/>
                </a:lnTo>
                <a:lnTo>
                  <a:pt x="3372" y="774"/>
                </a:lnTo>
                <a:close/>
                <a:moveTo>
                  <a:pt x="15" y="449"/>
                </a:moveTo>
                <a:lnTo>
                  <a:pt x="25" y="450"/>
                </a:lnTo>
                <a:lnTo>
                  <a:pt x="131" y="484"/>
                </a:lnTo>
                <a:lnTo>
                  <a:pt x="140" y="490"/>
                </a:lnTo>
                <a:lnTo>
                  <a:pt x="145" y="498"/>
                </a:lnTo>
                <a:lnTo>
                  <a:pt x="144" y="508"/>
                </a:lnTo>
                <a:lnTo>
                  <a:pt x="140" y="515"/>
                </a:lnTo>
                <a:lnTo>
                  <a:pt x="133" y="519"/>
                </a:lnTo>
                <a:lnTo>
                  <a:pt x="126" y="522"/>
                </a:lnTo>
                <a:lnTo>
                  <a:pt x="123" y="522"/>
                </a:lnTo>
                <a:lnTo>
                  <a:pt x="120" y="521"/>
                </a:lnTo>
                <a:lnTo>
                  <a:pt x="14" y="487"/>
                </a:lnTo>
                <a:lnTo>
                  <a:pt x="10" y="485"/>
                </a:lnTo>
                <a:lnTo>
                  <a:pt x="5" y="482"/>
                </a:lnTo>
                <a:lnTo>
                  <a:pt x="3" y="478"/>
                </a:lnTo>
                <a:lnTo>
                  <a:pt x="1" y="474"/>
                </a:lnTo>
                <a:lnTo>
                  <a:pt x="0" y="470"/>
                </a:lnTo>
                <a:lnTo>
                  <a:pt x="0" y="466"/>
                </a:lnTo>
                <a:lnTo>
                  <a:pt x="1" y="463"/>
                </a:lnTo>
                <a:lnTo>
                  <a:pt x="6" y="453"/>
                </a:lnTo>
                <a:lnTo>
                  <a:pt x="15" y="449"/>
                </a:lnTo>
                <a:close/>
                <a:moveTo>
                  <a:pt x="639" y="336"/>
                </a:moveTo>
                <a:lnTo>
                  <a:pt x="593" y="339"/>
                </a:lnTo>
                <a:lnTo>
                  <a:pt x="549" y="348"/>
                </a:lnTo>
                <a:lnTo>
                  <a:pt x="508" y="362"/>
                </a:lnTo>
                <a:lnTo>
                  <a:pt x="469" y="381"/>
                </a:lnTo>
                <a:lnTo>
                  <a:pt x="433" y="406"/>
                </a:lnTo>
                <a:lnTo>
                  <a:pt x="401" y="434"/>
                </a:lnTo>
                <a:lnTo>
                  <a:pt x="372" y="466"/>
                </a:lnTo>
                <a:lnTo>
                  <a:pt x="348" y="502"/>
                </a:lnTo>
                <a:lnTo>
                  <a:pt x="329" y="541"/>
                </a:lnTo>
                <a:lnTo>
                  <a:pt x="314" y="582"/>
                </a:lnTo>
                <a:lnTo>
                  <a:pt x="306" y="625"/>
                </a:lnTo>
                <a:lnTo>
                  <a:pt x="302" y="671"/>
                </a:lnTo>
                <a:lnTo>
                  <a:pt x="306" y="717"/>
                </a:lnTo>
                <a:lnTo>
                  <a:pt x="314" y="760"/>
                </a:lnTo>
                <a:lnTo>
                  <a:pt x="329" y="801"/>
                </a:lnTo>
                <a:lnTo>
                  <a:pt x="348" y="840"/>
                </a:lnTo>
                <a:lnTo>
                  <a:pt x="372" y="876"/>
                </a:lnTo>
                <a:lnTo>
                  <a:pt x="401" y="908"/>
                </a:lnTo>
                <a:lnTo>
                  <a:pt x="433" y="936"/>
                </a:lnTo>
                <a:lnTo>
                  <a:pt x="469" y="960"/>
                </a:lnTo>
                <a:lnTo>
                  <a:pt x="508" y="980"/>
                </a:lnTo>
                <a:lnTo>
                  <a:pt x="549" y="994"/>
                </a:lnTo>
                <a:lnTo>
                  <a:pt x="593" y="1004"/>
                </a:lnTo>
                <a:lnTo>
                  <a:pt x="639" y="1007"/>
                </a:lnTo>
                <a:lnTo>
                  <a:pt x="684" y="1004"/>
                </a:lnTo>
                <a:lnTo>
                  <a:pt x="728" y="994"/>
                </a:lnTo>
                <a:lnTo>
                  <a:pt x="769" y="980"/>
                </a:lnTo>
                <a:lnTo>
                  <a:pt x="808" y="960"/>
                </a:lnTo>
                <a:lnTo>
                  <a:pt x="844" y="936"/>
                </a:lnTo>
                <a:lnTo>
                  <a:pt x="876" y="908"/>
                </a:lnTo>
                <a:lnTo>
                  <a:pt x="904" y="876"/>
                </a:lnTo>
                <a:lnTo>
                  <a:pt x="929" y="840"/>
                </a:lnTo>
                <a:lnTo>
                  <a:pt x="949" y="801"/>
                </a:lnTo>
                <a:lnTo>
                  <a:pt x="962" y="760"/>
                </a:lnTo>
                <a:lnTo>
                  <a:pt x="972" y="717"/>
                </a:lnTo>
                <a:lnTo>
                  <a:pt x="975" y="671"/>
                </a:lnTo>
                <a:lnTo>
                  <a:pt x="972" y="625"/>
                </a:lnTo>
                <a:lnTo>
                  <a:pt x="962" y="582"/>
                </a:lnTo>
                <a:lnTo>
                  <a:pt x="949" y="541"/>
                </a:lnTo>
                <a:lnTo>
                  <a:pt x="929" y="502"/>
                </a:lnTo>
                <a:lnTo>
                  <a:pt x="904" y="466"/>
                </a:lnTo>
                <a:lnTo>
                  <a:pt x="876" y="434"/>
                </a:lnTo>
                <a:lnTo>
                  <a:pt x="844" y="406"/>
                </a:lnTo>
                <a:lnTo>
                  <a:pt x="808" y="381"/>
                </a:lnTo>
                <a:lnTo>
                  <a:pt x="769" y="362"/>
                </a:lnTo>
                <a:lnTo>
                  <a:pt x="728" y="348"/>
                </a:lnTo>
                <a:lnTo>
                  <a:pt x="684" y="339"/>
                </a:lnTo>
                <a:lnTo>
                  <a:pt x="639" y="336"/>
                </a:lnTo>
                <a:close/>
                <a:moveTo>
                  <a:pt x="1625" y="330"/>
                </a:moveTo>
                <a:lnTo>
                  <a:pt x="1635" y="334"/>
                </a:lnTo>
                <a:lnTo>
                  <a:pt x="1640" y="342"/>
                </a:lnTo>
                <a:lnTo>
                  <a:pt x="1640" y="353"/>
                </a:lnTo>
                <a:lnTo>
                  <a:pt x="1636" y="361"/>
                </a:lnTo>
                <a:lnTo>
                  <a:pt x="1628" y="367"/>
                </a:lnTo>
                <a:lnTo>
                  <a:pt x="1157" y="517"/>
                </a:lnTo>
                <a:lnTo>
                  <a:pt x="1154" y="518"/>
                </a:lnTo>
                <a:lnTo>
                  <a:pt x="1151" y="518"/>
                </a:lnTo>
                <a:lnTo>
                  <a:pt x="1142" y="517"/>
                </a:lnTo>
                <a:lnTo>
                  <a:pt x="1136" y="512"/>
                </a:lnTo>
                <a:lnTo>
                  <a:pt x="1132" y="506"/>
                </a:lnTo>
                <a:lnTo>
                  <a:pt x="1132" y="495"/>
                </a:lnTo>
                <a:lnTo>
                  <a:pt x="1136" y="487"/>
                </a:lnTo>
                <a:lnTo>
                  <a:pt x="1144" y="480"/>
                </a:lnTo>
                <a:lnTo>
                  <a:pt x="1616" y="330"/>
                </a:lnTo>
                <a:lnTo>
                  <a:pt x="1625" y="330"/>
                </a:lnTo>
                <a:close/>
                <a:moveTo>
                  <a:pt x="639" y="258"/>
                </a:moveTo>
                <a:lnTo>
                  <a:pt x="691" y="261"/>
                </a:lnTo>
                <a:lnTo>
                  <a:pt x="740" y="271"/>
                </a:lnTo>
                <a:lnTo>
                  <a:pt x="788" y="286"/>
                </a:lnTo>
                <a:lnTo>
                  <a:pt x="832" y="306"/>
                </a:lnTo>
                <a:lnTo>
                  <a:pt x="875" y="333"/>
                </a:lnTo>
                <a:lnTo>
                  <a:pt x="913" y="362"/>
                </a:lnTo>
                <a:lnTo>
                  <a:pt x="948" y="397"/>
                </a:lnTo>
                <a:lnTo>
                  <a:pt x="978" y="435"/>
                </a:lnTo>
                <a:lnTo>
                  <a:pt x="1004" y="477"/>
                </a:lnTo>
                <a:lnTo>
                  <a:pt x="1025" y="522"/>
                </a:lnTo>
                <a:lnTo>
                  <a:pt x="1040" y="569"/>
                </a:lnTo>
                <a:lnTo>
                  <a:pt x="1049" y="620"/>
                </a:lnTo>
                <a:lnTo>
                  <a:pt x="1052" y="671"/>
                </a:lnTo>
                <a:lnTo>
                  <a:pt x="1049" y="723"/>
                </a:lnTo>
                <a:lnTo>
                  <a:pt x="1040" y="773"/>
                </a:lnTo>
                <a:lnTo>
                  <a:pt x="1025" y="820"/>
                </a:lnTo>
                <a:lnTo>
                  <a:pt x="1004" y="864"/>
                </a:lnTo>
                <a:lnTo>
                  <a:pt x="978" y="907"/>
                </a:lnTo>
                <a:lnTo>
                  <a:pt x="948" y="944"/>
                </a:lnTo>
                <a:lnTo>
                  <a:pt x="913" y="979"/>
                </a:lnTo>
                <a:lnTo>
                  <a:pt x="875" y="1010"/>
                </a:lnTo>
                <a:lnTo>
                  <a:pt x="832" y="1035"/>
                </a:lnTo>
                <a:lnTo>
                  <a:pt x="788" y="1055"/>
                </a:lnTo>
                <a:lnTo>
                  <a:pt x="740" y="1071"/>
                </a:lnTo>
                <a:lnTo>
                  <a:pt x="691" y="1081"/>
                </a:lnTo>
                <a:lnTo>
                  <a:pt x="639" y="1084"/>
                </a:lnTo>
                <a:lnTo>
                  <a:pt x="587" y="1081"/>
                </a:lnTo>
                <a:lnTo>
                  <a:pt x="536" y="1071"/>
                </a:lnTo>
                <a:lnTo>
                  <a:pt x="489" y="1055"/>
                </a:lnTo>
                <a:lnTo>
                  <a:pt x="444" y="1035"/>
                </a:lnTo>
                <a:lnTo>
                  <a:pt x="402" y="1010"/>
                </a:lnTo>
                <a:lnTo>
                  <a:pt x="364" y="979"/>
                </a:lnTo>
                <a:lnTo>
                  <a:pt x="329" y="944"/>
                </a:lnTo>
                <a:lnTo>
                  <a:pt x="299" y="907"/>
                </a:lnTo>
                <a:lnTo>
                  <a:pt x="273" y="864"/>
                </a:lnTo>
                <a:lnTo>
                  <a:pt x="253" y="820"/>
                </a:lnTo>
                <a:lnTo>
                  <a:pt x="237" y="773"/>
                </a:lnTo>
                <a:lnTo>
                  <a:pt x="227" y="723"/>
                </a:lnTo>
                <a:lnTo>
                  <a:pt x="224" y="671"/>
                </a:lnTo>
                <a:lnTo>
                  <a:pt x="227" y="620"/>
                </a:lnTo>
                <a:lnTo>
                  <a:pt x="237" y="569"/>
                </a:lnTo>
                <a:lnTo>
                  <a:pt x="253" y="522"/>
                </a:lnTo>
                <a:lnTo>
                  <a:pt x="273" y="477"/>
                </a:lnTo>
                <a:lnTo>
                  <a:pt x="299" y="435"/>
                </a:lnTo>
                <a:lnTo>
                  <a:pt x="329" y="397"/>
                </a:lnTo>
                <a:lnTo>
                  <a:pt x="364" y="362"/>
                </a:lnTo>
                <a:lnTo>
                  <a:pt x="402" y="333"/>
                </a:lnTo>
                <a:lnTo>
                  <a:pt x="444" y="306"/>
                </a:lnTo>
                <a:lnTo>
                  <a:pt x="489" y="286"/>
                </a:lnTo>
                <a:lnTo>
                  <a:pt x="536" y="271"/>
                </a:lnTo>
                <a:lnTo>
                  <a:pt x="587" y="261"/>
                </a:lnTo>
                <a:lnTo>
                  <a:pt x="639" y="258"/>
                </a:lnTo>
                <a:close/>
                <a:moveTo>
                  <a:pt x="258" y="124"/>
                </a:moveTo>
                <a:lnTo>
                  <a:pt x="264" y="126"/>
                </a:lnTo>
                <a:lnTo>
                  <a:pt x="271" y="131"/>
                </a:lnTo>
                <a:lnTo>
                  <a:pt x="336" y="222"/>
                </a:lnTo>
                <a:lnTo>
                  <a:pt x="339" y="232"/>
                </a:lnTo>
                <a:lnTo>
                  <a:pt x="338" y="241"/>
                </a:lnTo>
                <a:lnTo>
                  <a:pt x="332" y="248"/>
                </a:lnTo>
                <a:lnTo>
                  <a:pt x="328" y="251"/>
                </a:lnTo>
                <a:lnTo>
                  <a:pt x="325" y="252"/>
                </a:lnTo>
                <a:lnTo>
                  <a:pt x="320" y="253"/>
                </a:lnTo>
                <a:lnTo>
                  <a:pt x="316" y="252"/>
                </a:lnTo>
                <a:lnTo>
                  <a:pt x="312" y="251"/>
                </a:lnTo>
                <a:lnTo>
                  <a:pt x="308" y="248"/>
                </a:lnTo>
                <a:lnTo>
                  <a:pt x="305" y="244"/>
                </a:lnTo>
                <a:lnTo>
                  <a:pt x="305" y="244"/>
                </a:lnTo>
                <a:lnTo>
                  <a:pt x="239" y="155"/>
                </a:lnTo>
                <a:lnTo>
                  <a:pt x="236" y="147"/>
                </a:lnTo>
                <a:lnTo>
                  <a:pt x="236" y="140"/>
                </a:lnTo>
                <a:lnTo>
                  <a:pt x="238" y="134"/>
                </a:lnTo>
                <a:lnTo>
                  <a:pt x="243" y="127"/>
                </a:lnTo>
                <a:lnTo>
                  <a:pt x="251" y="124"/>
                </a:lnTo>
                <a:lnTo>
                  <a:pt x="258" y="124"/>
                </a:lnTo>
                <a:close/>
                <a:moveTo>
                  <a:pt x="1022" y="122"/>
                </a:moveTo>
                <a:lnTo>
                  <a:pt x="1031" y="126"/>
                </a:lnTo>
                <a:lnTo>
                  <a:pt x="1037" y="134"/>
                </a:lnTo>
                <a:lnTo>
                  <a:pt x="1039" y="143"/>
                </a:lnTo>
                <a:lnTo>
                  <a:pt x="1035" y="153"/>
                </a:lnTo>
                <a:lnTo>
                  <a:pt x="970" y="243"/>
                </a:lnTo>
                <a:lnTo>
                  <a:pt x="967" y="246"/>
                </a:lnTo>
                <a:lnTo>
                  <a:pt x="962" y="248"/>
                </a:lnTo>
                <a:lnTo>
                  <a:pt x="958" y="251"/>
                </a:lnTo>
                <a:lnTo>
                  <a:pt x="954" y="251"/>
                </a:lnTo>
                <a:lnTo>
                  <a:pt x="950" y="251"/>
                </a:lnTo>
                <a:lnTo>
                  <a:pt x="947" y="250"/>
                </a:lnTo>
                <a:lnTo>
                  <a:pt x="942" y="247"/>
                </a:lnTo>
                <a:lnTo>
                  <a:pt x="936" y="239"/>
                </a:lnTo>
                <a:lnTo>
                  <a:pt x="935" y="229"/>
                </a:lnTo>
                <a:lnTo>
                  <a:pt x="938" y="220"/>
                </a:lnTo>
                <a:lnTo>
                  <a:pt x="1004" y="130"/>
                </a:lnTo>
                <a:lnTo>
                  <a:pt x="1012" y="124"/>
                </a:lnTo>
                <a:lnTo>
                  <a:pt x="1022" y="122"/>
                </a:lnTo>
                <a:close/>
                <a:moveTo>
                  <a:pt x="637" y="0"/>
                </a:moveTo>
                <a:lnTo>
                  <a:pt x="646" y="2"/>
                </a:lnTo>
                <a:lnTo>
                  <a:pt x="654" y="9"/>
                </a:lnTo>
                <a:lnTo>
                  <a:pt x="656" y="19"/>
                </a:lnTo>
                <a:lnTo>
                  <a:pt x="656" y="129"/>
                </a:lnTo>
                <a:lnTo>
                  <a:pt x="654" y="140"/>
                </a:lnTo>
                <a:lnTo>
                  <a:pt x="646" y="146"/>
                </a:lnTo>
                <a:lnTo>
                  <a:pt x="637" y="149"/>
                </a:lnTo>
                <a:lnTo>
                  <a:pt x="627" y="146"/>
                </a:lnTo>
                <a:lnTo>
                  <a:pt x="620" y="140"/>
                </a:lnTo>
                <a:lnTo>
                  <a:pt x="618" y="129"/>
                </a:lnTo>
                <a:lnTo>
                  <a:pt x="618" y="19"/>
                </a:lnTo>
                <a:lnTo>
                  <a:pt x="620" y="9"/>
                </a:lnTo>
                <a:lnTo>
                  <a:pt x="627" y="2"/>
                </a:lnTo>
                <a:lnTo>
                  <a:pt x="6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3" name="Freeform 270"/>
          <p:cNvSpPr>
            <a:spLocks noEditPoints="1"/>
          </p:cNvSpPr>
          <p:nvPr/>
        </p:nvSpPr>
        <p:spPr bwMode="auto">
          <a:xfrm>
            <a:off x="2565527" y="1954213"/>
            <a:ext cx="503237" cy="474663"/>
          </a:xfrm>
          <a:custGeom>
            <a:avLst/>
            <a:gdLst>
              <a:gd name="T0" fmla="*/ 1210 w 3487"/>
              <a:gd name="T1" fmla="*/ 2973 h 3291"/>
              <a:gd name="T2" fmla="*/ 655 w 3487"/>
              <a:gd name="T3" fmla="*/ 2973 h 3291"/>
              <a:gd name="T4" fmla="*/ 874 w 3487"/>
              <a:gd name="T5" fmla="*/ 2486 h 3291"/>
              <a:gd name="T6" fmla="*/ 2252 w 3487"/>
              <a:gd name="T7" fmla="*/ 2209 h 3291"/>
              <a:gd name="T8" fmla="*/ 3139 w 3487"/>
              <a:gd name="T9" fmla="*/ 2407 h 3291"/>
              <a:gd name="T10" fmla="*/ 3483 w 3487"/>
              <a:gd name="T11" fmla="*/ 2440 h 3291"/>
              <a:gd name="T12" fmla="*/ 3406 w 3487"/>
              <a:gd name="T13" fmla="*/ 2732 h 3291"/>
              <a:gd name="T14" fmla="*/ 3315 w 3487"/>
              <a:gd name="T15" fmla="*/ 3026 h 3291"/>
              <a:gd name="T16" fmla="*/ 2261 w 3487"/>
              <a:gd name="T17" fmla="*/ 3270 h 3291"/>
              <a:gd name="T18" fmla="*/ 2169 w 3487"/>
              <a:gd name="T19" fmla="*/ 3259 h 3291"/>
              <a:gd name="T20" fmla="*/ 1957 w 3487"/>
              <a:gd name="T21" fmla="*/ 3052 h 3291"/>
              <a:gd name="T22" fmla="*/ 1707 w 3487"/>
              <a:gd name="T23" fmla="*/ 2808 h 3291"/>
              <a:gd name="T24" fmla="*/ 2184 w 3487"/>
              <a:gd name="T25" fmla="*/ 2181 h 3291"/>
              <a:gd name="T26" fmla="*/ 1561 w 3487"/>
              <a:gd name="T27" fmla="*/ 2068 h 3291"/>
              <a:gd name="T28" fmla="*/ 1663 w 3487"/>
              <a:gd name="T29" fmla="*/ 1935 h 3291"/>
              <a:gd name="T30" fmla="*/ 1510 w 3487"/>
              <a:gd name="T31" fmla="*/ 1847 h 3291"/>
              <a:gd name="T32" fmla="*/ 3439 w 3487"/>
              <a:gd name="T33" fmla="*/ 2237 h 3291"/>
              <a:gd name="T34" fmla="*/ 2934 w 3487"/>
              <a:gd name="T35" fmla="*/ 2281 h 3291"/>
              <a:gd name="T36" fmla="*/ 2748 w 3487"/>
              <a:gd name="T37" fmla="*/ 1980 h 3291"/>
              <a:gd name="T38" fmla="*/ 2329 w 3487"/>
              <a:gd name="T39" fmla="*/ 1569 h 3291"/>
              <a:gd name="T40" fmla="*/ 2176 w 3487"/>
              <a:gd name="T41" fmla="*/ 1753 h 3291"/>
              <a:gd name="T42" fmla="*/ 2249 w 3487"/>
              <a:gd name="T43" fmla="*/ 2030 h 3291"/>
              <a:gd name="T44" fmla="*/ 2489 w 3487"/>
              <a:gd name="T45" fmla="*/ 2009 h 3291"/>
              <a:gd name="T46" fmla="*/ 2535 w 3487"/>
              <a:gd name="T47" fmla="*/ 1723 h 3291"/>
              <a:gd name="T48" fmla="*/ 2358 w 3487"/>
              <a:gd name="T49" fmla="*/ 1566 h 3291"/>
              <a:gd name="T50" fmla="*/ 1569 w 3487"/>
              <a:gd name="T51" fmla="*/ 1748 h 3291"/>
              <a:gd name="T52" fmla="*/ 1628 w 3487"/>
              <a:gd name="T53" fmla="*/ 1600 h 3291"/>
              <a:gd name="T54" fmla="*/ 1858 w 3487"/>
              <a:gd name="T55" fmla="*/ 2159 h 3291"/>
              <a:gd name="T56" fmla="*/ 1722 w 3487"/>
              <a:gd name="T57" fmla="*/ 1529 h 3291"/>
              <a:gd name="T58" fmla="*/ 1734 w 3487"/>
              <a:gd name="T59" fmla="*/ 1741 h 3291"/>
              <a:gd name="T60" fmla="*/ 1763 w 3487"/>
              <a:gd name="T61" fmla="*/ 1858 h 3291"/>
              <a:gd name="T62" fmla="*/ 1749 w 3487"/>
              <a:gd name="T63" fmla="*/ 2085 h 3291"/>
              <a:gd name="T64" fmla="*/ 1430 w 3487"/>
              <a:gd name="T65" fmla="*/ 2165 h 3291"/>
              <a:gd name="T66" fmla="*/ 1507 w 3487"/>
              <a:gd name="T67" fmla="*/ 1472 h 3291"/>
              <a:gd name="T68" fmla="*/ 2629 w 3487"/>
              <a:gd name="T69" fmla="*/ 1612 h 3291"/>
              <a:gd name="T70" fmla="*/ 2641 w 3487"/>
              <a:gd name="T71" fmla="*/ 1994 h 3291"/>
              <a:gd name="T72" fmla="*/ 2352 w 3487"/>
              <a:gd name="T73" fmla="*/ 2171 h 3291"/>
              <a:gd name="T74" fmla="*/ 2071 w 3487"/>
              <a:gd name="T75" fmla="*/ 1991 h 3291"/>
              <a:gd name="T76" fmla="*/ 2093 w 3487"/>
              <a:gd name="T77" fmla="*/ 1613 h 3291"/>
              <a:gd name="T78" fmla="*/ 1002 w 3487"/>
              <a:gd name="T79" fmla="*/ 1154 h 3291"/>
              <a:gd name="T80" fmla="*/ 1263 w 3487"/>
              <a:gd name="T81" fmla="*/ 1919 h 3291"/>
              <a:gd name="T82" fmla="*/ 1094 w 3487"/>
              <a:gd name="T83" fmla="*/ 1866 h 3291"/>
              <a:gd name="T84" fmla="*/ 619 w 3487"/>
              <a:gd name="T85" fmla="*/ 2692 h 3291"/>
              <a:gd name="T86" fmla="*/ 474 w 3487"/>
              <a:gd name="T87" fmla="*/ 2928 h 3291"/>
              <a:gd name="T88" fmla="*/ 299 w 3487"/>
              <a:gd name="T89" fmla="*/ 2784 h 3291"/>
              <a:gd name="T90" fmla="*/ 57 w 3487"/>
              <a:gd name="T91" fmla="*/ 2551 h 3291"/>
              <a:gd name="T92" fmla="*/ 296 w 3487"/>
              <a:gd name="T93" fmla="*/ 1479 h 3291"/>
              <a:gd name="T94" fmla="*/ 340 w 3487"/>
              <a:gd name="T95" fmla="*/ 1377 h 3291"/>
              <a:gd name="T96" fmla="*/ 767 w 3487"/>
              <a:gd name="T97" fmla="*/ 1232 h 3291"/>
              <a:gd name="T98" fmla="*/ 1378 w 3487"/>
              <a:gd name="T99" fmla="*/ 477 h 3291"/>
              <a:gd name="T100" fmla="*/ 1740 w 3487"/>
              <a:gd name="T101" fmla="*/ 873 h 3291"/>
              <a:gd name="T102" fmla="*/ 1594 w 3487"/>
              <a:gd name="T103" fmla="*/ 1163 h 3291"/>
              <a:gd name="T104" fmla="*/ 1322 w 3487"/>
              <a:gd name="T105" fmla="*/ 490 h 3291"/>
              <a:gd name="T106" fmla="*/ 2874 w 3487"/>
              <a:gd name="T107" fmla="*/ 573 h 3291"/>
              <a:gd name="T108" fmla="*/ 2949 w 3487"/>
              <a:gd name="T109" fmla="*/ 712 h 3291"/>
              <a:gd name="T110" fmla="*/ 2961 w 3487"/>
              <a:gd name="T111" fmla="*/ 1222 h 3291"/>
              <a:gd name="T112" fmla="*/ 2200 w 3487"/>
              <a:gd name="T113" fmla="*/ 1405 h 3291"/>
              <a:gd name="T114" fmla="*/ 2164 w 3487"/>
              <a:gd name="T115" fmla="*/ 1323 h 3291"/>
              <a:gd name="T116" fmla="*/ 1652 w 3487"/>
              <a:gd name="T117" fmla="*/ 569 h 3291"/>
              <a:gd name="T118" fmla="*/ 1429 w 3487"/>
              <a:gd name="T119" fmla="*/ 323 h 3291"/>
              <a:gd name="T120" fmla="*/ 1657 w 3487"/>
              <a:gd name="T121" fmla="*/ 174 h 3291"/>
              <a:gd name="T122" fmla="*/ 1946 w 3487"/>
              <a:gd name="T123" fmla="*/ 16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87" h="3291">
                <a:moveTo>
                  <a:pt x="921" y="2466"/>
                </a:moveTo>
                <a:lnTo>
                  <a:pt x="1180" y="2470"/>
                </a:lnTo>
                <a:lnTo>
                  <a:pt x="1193" y="2472"/>
                </a:lnTo>
                <a:lnTo>
                  <a:pt x="1205" y="2476"/>
                </a:lnTo>
                <a:lnTo>
                  <a:pt x="1214" y="2485"/>
                </a:lnTo>
                <a:lnTo>
                  <a:pt x="1222" y="2496"/>
                </a:lnTo>
                <a:lnTo>
                  <a:pt x="1226" y="2507"/>
                </a:lnTo>
                <a:lnTo>
                  <a:pt x="1228" y="2520"/>
                </a:lnTo>
                <a:lnTo>
                  <a:pt x="1210" y="2973"/>
                </a:lnTo>
                <a:lnTo>
                  <a:pt x="1208" y="2986"/>
                </a:lnTo>
                <a:lnTo>
                  <a:pt x="1203" y="2996"/>
                </a:lnTo>
                <a:lnTo>
                  <a:pt x="1194" y="3007"/>
                </a:lnTo>
                <a:lnTo>
                  <a:pt x="1180" y="3015"/>
                </a:lnTo>
                <a:lnTo>
                  <a:pt x="1163" y="3019"/>
                </a:lnTo>
                <a:lnTo>
                  <a:pt x="1159" y="3019"/>
                </a:lnTo>
                <a:lnTo>
                  <a:pt x="683" y="2985"/>
                </a:lnTo>
                <a:lnTo>
                  <a:pt x="668" y="2980"/>
                </a:lnTo>
                <a:lnTo>
                  <a:pt x="655" y="2973"/>
                </a:lnTo>
                <a:lnTo>
                  <a:pt x="644" y="2960"/>
                </a:lnTo>
                <a:lnTo>
                  <a:pt x="639" y="2945"/>
                </a:lnTo>
                <a:lnTo>
                  <a:pt x="639" y="2930"/>
                </a:lnTo>
                <a:lnTo>
                  <a:pt x="643" y="2915"/>
                </a:lnTo>
                <a:lnTo>
                  <a:pt x="847" y="2516"/>
                </a:lnTo>
                <a:lnTo>
                  <a:pt x="850" y="2512"/>
                </a:lnTo>
                <a:lnTo>
                  <a:pt x="852" y="2507"/>
                </a:lnTo>
                <a:lnTo>
                  <a:pt x="862" y="2497"/>
                </a:lnTo>
                <a:lnTo>
                  <a:pt x="874" y="2486"/>
                </a:lnTo>
                <a:lnTo>
                  <a:pt x="887" y="2477"/>
                </a:lnTo>
                <a:lnTo>
                  <a:pt x="896" y="2471"/>
                </a:lnTo>
                <a:lnTo>
                  <a:pt x="908" y="2467"/>
                </a:lnTo>
                <a:lnTo>
                  <a:pt x="921" y="2466"/>
                </a:lnTo>
                <a:close/>
                <a:moveTo>
                  <a:pt x="2211" y="2176"/>
                </a:moveTo>
                <a:lnTo>
                  <a:pt x="2224" y="2179"/>
                </a:lnTo>
                <a:lnTo>
                  <a:pt x="2237" y="2187"/>
                </a:lnTo>
                <a:lnTo>
                  <a:pt x="2247" y="2197"/>
                </a:lnTo>
                <a:lnTo>
                  <a:pt x="2252" y="2209"/>
                </a:lnTo>
                <a:lnTo>
                  <a:pt x="2254" y="2224"/>
                </a:lnTo>
                <a:lnTo>
                  <a:pt x="2254" y="2355"/>
                </a:lnTo>
                <a:lnTo>
                  <a:pt x="2254" y="2356"/>
                </a:lnTo>
                <a:lnTo>
                  <a:pt x="2253" y="2404"/>
                </a:lnTo>
                <a:lnTo>
                  <a:pt x="2841" y="2406"/>
                </a:lnTo>
                <a:lnTo>
                  <a:pt x="2917" y="2406"/>
                </a:lnTo>
                <a:lnTo>
                  <a:pt x="2991" y="2406"/>
                </a:lnTo>
                <a:lnTo>
                  <a:pt x="3067" y="2407"/>
                </a:lnTo>
                <a:lnTo>
                  <a:pt x="3139" y="2407"/>
                </a:lnTo>
                <a:lnTo>
                  <a:pt x="3209" y="2407"/>
                </a:lnTo>
                <a:lnTo>
                  <a:pt x="3275" y="2407"/>
                </a:lnTo>
                <a:lnTo>
                  <a:pt x="3337" y="2408"/>
                </a:lnTo>
                <a:lnTo>
                  <a:pt x="3391" y="2408"/>
                </a:lnTo>
                <a:lnTo>
                  <a:pt x="3439" y="2408"/>
                </a:lnTo>
                <a:lnTo>
                  <a:pt x="3454" y="2410"/>
                </a:lnTo>
                <a:lnTo>
                  <a:pt x="3466" y="2417"/>
                </a:lnTo>
                <a:lnTo>
                  <a:pt x="3477" y="2427"/>
                </a:lnTo>
                <a:lnTo>
                  <a:pt x="3483" y="2440"/>
                </a:lnTo>
                <a:lnTo>
                  <a:pt x="3487" y="2454"/>
                </a:lnTo>
                <a:lnTo>
                  <a:pt x="3486" y="2469"/>
                </a:lnTo>
                <a:lnTo>
                  <a:pt x="3477" y="2499"/>
                </a:lnTo>
                <a:lnTo>
                  <a:pt x="3466" y="2533"/>
                </a:lnTo>
                <a:lnTo>
                  <a:pt x="3456" y="2570"/>
                </a:lnTo>
                <a:lnTo>
                  <a:pt x="3443" y="2611"/>
                </a:lnTo>
                <a:lnTo>
                  <a:pt x="3430" y="2651"/>
                </a:lnTo>
                <a:lnTo>
                  <a:pt x="3418" y="2693"/>
                </a:lnTo>
                <a:lnTo>
                  <a:pt x="3406" y="2732"/>
                </a:lnTo>
                <a:lnTo>
                  <a:pt x="3394" y="2769"/>
                </a:lnTo>
                <a:lnTo>
                  <a:pt x="3378" y="2819"/>
                </a:lnTo>
                <a:lnTo>
                  <a:pt x="3364" y="2862"/>
                </a:lnTo>
                <a:lnTo>
                  <a:pt x="3353" y="2901"/>
                </a:lnTo>
                <a:lnTo>
                  <a:pt x="3342" y="2934"/>
                </a:lnTo>
                <a:lnTo>
                  <a:pt x="3334" y="2963"/>
                </a:lnTo>
                <a:lnTo>
                  <a:pt x="3326" y="2989"/>
                </a:lnTo>
                <a:lnTo>
                  <a:pt x="3321" y="3009"/>
                </a:lnTo>
                <a:lnTo>
                  <a:pt x="3315" y="3026"/>
                </a:lnTo>
                <a:lnTo>
                  <a:pt x="3309" y="3041"/>
                </a:lnTo>
                <a:lnTo>
                  <a:pt x="3298" y="3053"/>
                </a:lnTo>
                <a:lnTo>
                  <a:pt x="3286" y="3060"/>
                </a:lnTo>
                <a:lnTo>
                  <a:pt x="3270" y="3062"/>
                </a:lnTo>
                <a:lnTo>
                  <a:pt x="3269" y="3062"/>
                </a:lnTo>
                <a:lnTo>
                  <a:pt x="2269" y="3058"/>
                </a:lnTo>
                <a:lnTo>
                  <a:pt x="2269" y="3243"/>
                </a:lnTo>
                <a:lnTo>
                  <a:pt x="2267" y="3257"/>
                </a:lnTo>
                <a:lnTo>
                  <a:pt x="2261" y="3270"/>
                </a:lnTo>
                <a:lnTo>
                  <a:pt x="2251" y="3281"/>
                </a:lnTo>
                <a:lnTo>
                  <a:pt x="2239" y="3288"/>
                </a:lnTo>
                <a:lnTo>
                  <a:pt x="2230" y="3290"/>
                </a:lnTo>
                <a:lnTo>
                  <a:pt x="2221" y="3291"/>
                </a:lnTo>
                <a:lnTo>
                  <a:pt x="2209" y="3290"/>
                </a:lnTo>
                <a:lnTo>
                  <a:pt x="2198" y="3286"/>
                </a:lnTo>
                <a:lnTo>
                  <a:pt x="2187" y="3277"/>
                </a:lnTo>
                <a:lnTo>
                  <a:pt x="2180" y="3270"/>
                </a:lnTo>
                <a:lnTo>
                  <a:pt x="2169" y="3259"/>
                </a:lnTo>
                <a:lnTo>
                  <a:pt x="2154" y="3246"/>
                </a:lnTo>
                <a:lnTo>
                  <a:pt x="2136" y="3228"/>
                </a:lnTo>
                <a:lnTo>
                  <a:pt x="2116" y="3208"/>
                </a:lnTo>
                <a:lnTo>
                  <a:pt x="2094" y="3186"/>
                </a:lnTo>
                <a:lnTo>
                  <a:pt x="2069" y="3162"/>
                </a:lnTo>
                <a:lnTo>
                  <a:pt x="2043" y="3136"/>
                </a:lnTo>
                <a:lnTo>
                  <a:pt x="2015" y="3109"/>
                </a:lnTo>
                <a:lnTo>
                  <a:pt x="1986" y="3080"/>
                </a:lnTo>
                <a:lnTo>
                  <a:pt x="1957" y="3052"/>
                </a:lnTo>
                <a:lnTo>
                  <a:pt x="1926" y="3022"/>
                </a:lnTo>
                <a:lnTo>
                  <a:pt x="1896" y="2992"/>
                </a:lnTo>
                <a:lnTo>
                  <a:pt x="1865" y="2963"/>
                </a:lnTo>
                <a:lnTo>
                  <a:pt x="1836" y="2933"/>
                </a:lnTo>
                <a:lnTo>
                  <a:pt x="1808" y="2906"/>
                </a:lnTo>
                <a:lnTo>
                  <a:pt x="1780" y="2879"/>
                </a:lnTo>
                <a:lnTo>
                  <a:pt x="1753" y="2853"/>
                </a:lnTo>
                <a:lnTo>
                  <a:pt x="1729" y="2829"/>
                </a:lnTo>
                <a:lnTo>
                  <a:pt x="1707" y="2808"/>
                </a:lnTo>
                <a:lnTo>
                  <a:pt x="1688" y="2787"/>
                </a:lnTo>
                <a:lnTo>
                  <a:pt x="1670" y="2771"/>
                </a:lnTo>
                <a:lnTo>
                  <a:pt x="1661" y="2759"/>
                </a:lnTo>
                <a:lnTo>
                  <a:pt x="1657" y="2745"/>
                </a:lnTo>
                <a:lnTo>
                  <a:pt x="1657" y="2730"/>
                </a:lnTo>
                <a:lnTo>
                  <a:pt x="1661" y="2716"/>
                </a:lnTo>
                <a:lnTo>
                  <a:pt x="1669" y="2703"/>
                </a:lnTo>
                <a:lnTo>
                  <a:pt x="2172" y="2190"/>
                </a:lnTo>
                <a:lnTo>
                  <a:pt x="2184" y="2181"/>
                </a:lnTo>
                <a:lnTo>
                  <a:pt x="2197" y="2176"/>
                </a:lnTo>
                <a:lnTo>
                  <a:pt x="2211" y="2176"/>
                </a:lnTo>
                <a:close/>
                <a:moveTo>
                  <a:pt x="1449" y="1847"/>
                </a:moveTo>
                <a:lnTo>
                  <a:pt x="1449" y="2069"/>
                </a:lnTo>
                <a:lnTo>
                  <a:pt x="1467" y="2070"/>
                </a:lnTo>
                <a:lnTo>
                  <a:pt x="1489" y="2072"/>
                </a:lnTo>
                <a:lnTo>
                  <a:pt x="1514" y="2073"/>
                </a:lnTo>
                <a:lnTo>
                  <a:pt x="1539" y="2072"/>
                </a:lnTo>
                <a:lnTo>
                  <a:pt x="1561" y="2068"/>
                </a:lnTo>
                <a:lnTo>
                  <a:pt x="1582" y="2063"/>
                </a:lnTo>
                <a:lnTo>
                  <a:pt x="1602" y="2057"/>
                </a:lnTo>
                <a:lnTo>
                  <a:pt x="1619" y="2047"/>
                </a:lnTo>
                <a:lnTo>
                  <a:pt x="1635" y="2034"/>
                </a:lnTo>
                <a:lnTo>
                  <a:pt x="1648" y="2019"/>
                </a:lnTo>
                <a:lnTo>
                  <a:pt x="1657" y="2002"/>
                </a:lnTo>
                <a:lnTo>
                  <a:pt x="1663" y="1981"/>
                </a:lnTo>
                <a:lnTo>
                  <a:pt x="1665" y="1958"/>
                </a:lnTo>
                <a:lnTo>
                  <a:pt x="1663" y="1935"/>
                </a:lnTo>
                <a:lnTo>
                  <a:pt x="1658" y="1916"/>
                </a:lnTo>
                <a:lnTo>
                  <a:pt x="1648" y="1899"/>
                </a:lnTo>
                <a:lnTo>
                  <a:pt x="1635" y="1884"/>
                </a:lnTo>
                <a:lnTo>
                  <a:pt x="1621" y="1872"/>
                </a:lnTo>
                <a:lnTo>
                  <a:pt x="1602" y="1863"/>
                </a:lnTo>
                <a:lnTo>
                  <a:pt x="1582" y="1855"/>
                </a:lnTo>
                <a:lnTo>
                  <a:pt x="1560" y="1851"/>
                </a:lnTo>
                <a:lnTo>
                  <a:pt x="1535" y="1848"/>
                </a:lnTo>
                <a:lnTo>
                  <a:pt x="1510" y="1847"/>
                </a:lnTo>
                <a:lnTo>
                  <a:pt x="1449" y="1847"/>
                </a:lnTo>
                <a:close/>
                <a:moveTo>
                  <a:pt x="3211" y="1748"/>
                </a:moveTo>
                <a:lnTo>
                  <a:pt x="3224" y="1751"/>
                </a:lnTo>
                <a:lnTo>
                  <a:pt x="3236" y="1757"/>
                </a:lnTo>
                <a:lnTo>
                  <a:pt x="3244" y="1766"/>
                </a:lnTo>
                <a:lnTo>
                  <a:pt x="3251" y="1778"/>
                </a:lnTo>
                <a:lnTo>
                  <a:pt x="3432" y="2212"/>
                </a:lnTo>
                <a:lnTo>
                  <a:pt x="3438" y="2224"/>
                </a:lnTo>
                <a:lnTo>
                  <a:pt x="3439" y="2237"/>
                </a:lnTo>
                <a:lnTo>
                  <a:pt x="3437" y="2252"/>
                </a:lnTo>
                <a:lnTo>
                  <a:pt x="3430" y="2264"/>
                </a:lnTo>
                <a:lnTo>
                  <a:pt x="3420" y="2275"/>
                </a:lnTo>
                <a:lnTo>
                  <a:pt x="3407" y="2281"/>
                </a:lnTo>
                <a:lnTo>
                  <a:pt x="3391" y="2285"/>
                </a:lnTo>
                <a:lnTo>
                  <a:pt x="3391" y="2285"/>
                </a:lnTo>
                <a:lnTo>
                  <a:pt x="2943" y="2282"/>
                </a:lnTo>
                <a:lnTo>
                  <a:pt x="2939" y="2282"/>
                </a:lnTo>
                <a:lnTo>
                  <a:pt x="2934" y="2281"/>
                </a:lnTo>
                <a:lnTo>
                  <a:pt x="2920" y="2277"/>
                </a:lnTo>
                <a:lnTo>
                  <a:pt x="2905" y="2271"/>
                </a:lnTo>
                <a:lnTo>
                  <a:pt x="2892" y="2264"/>
                </a:lnTo>
                <a:lnTo>
                  <a:pt x="2882" y="2258"/>
                </a:lnTo>
                <a:lnTo>
                  <a:pt x="2872" y="2249"/>
                </a:lnTo>
                <a:lnTo>
                  <a:pt x="2866" y="2239"/>
                </a:lnTo>
                <a:lnTo>
                  <a:pt x="2752" y="2004"/>
                </a:lnTo>
                <a:lnTo>
                  <a:pt x="2749" y="1993"/>
                </a:lnTo>
                <a:lnTo>
                  <a:pt x="2748" y="1980"/>
                </a:lnTo>
                <a:lnTo>
                  <a:pt x="2750" y="1968"/>
                </a:lnTo>
                <a:lnTo>
                  <a:pt x="2756" y="1956"/>
                </a:lnTo>
                <a:lnTo>
                  <a:pt x="2765" y="1947"/>
                </a:lnTo>
                <a:lnTo>
                  <a:pt x="2775" y="1941"/>
                </a:lnTo>
                <a:lnTo>
                  <a:pt x="3187" y="1752"/>
                </a:lnTo>
                <a:lnTo>
                  <a:pt x="3200" y="1748"/>
                </a:lnTo>
                <a:lnTo>
                  <a:pt x="3211" y="1748"/>
                </a:lnTo>
                <a:close/>
                <a:moveTo>
                  <a:pt x="2358" y="1566"/>
                </a:moveTo>
                <a:lnTo>
                  <a:pt x="2329" y="1569"/>
                </a:lnTo>
                <a:lnTo>
                  <a:pt x="2302" y="1575"/>
                </a:lnTo>
                <a:lnTo>
                  <a:pt x="2278" y="1586"/>
                </a:lnTo>
                <a:lnTo>
                  <a:pt x="2255" y="1601"/>
                </a:lnTo>
                <a:lnTo>
                  <a:pt x="2235" y="1619"/>
                </a:lnTo>
                <a:lnTo>
                  <a:pt x="2218" y="1641"/>
                </a:lnTo>
                <a:lnTo>
                  <a:pt x="2203" y="1666"/>
                </a:lnTo>
                <a:lnTo>
                  <a:pt x="2192" y="1692"/>
                </a:lnTo>
                <a:lnTo>
                  <a:pt x="2182" y="1722"/>
                </a:lnTo>
                <a:lnTo>
                  <a:pt x="2176" y="1753"/>
                </a:lnTo>
                <a:lnTo>
                  <a:pt x="2171" y="1787"/>
                </a:lnTo>
                <a:lnTo>
                  <a:pt x="2170" y="1821"/>
                </a:lnTo>
                <a:lnTo>
                  <a:pt x="2171" y="1858"/>
                </a:lnTo>
                <a:lnTo>
                  <a:pt x="2177" y="1894"/>
                </a:lnTo>
                <a:lnTo>
                  <a:pt x="2185" y="1927"/>
                </a:lnTo>
                <a:lnTo>
                  <a:pt x="2197" y="1958"/>
                </a:lnTo>
                <a:lnTo>
                  <a:pt x="2211" y="1985"/>
                </a:lnTo>
                <a:lnTo>
                  <a:pt x="2229" y="2010"/>
                </a:lnTo>
                <a:lnTo>
                  <a:pt x="2249" y="2030"/>
                </a:lnTo>
                <a:lnTo>
                  <a:pt x="2272" y="2047"/>
                </a:lnTo>
                <a:lnTo>
                  <a:pt x="2299" y="2060"/>
                </a:lnTo>
                <a:lnTo>
                  <a:pt x="2328" y="2067"/>
                </a:lnTo>
                <a:lnTo>
                  <a:pt x="2358" y="2070"/>
                </a:lnTo>
                <a:lnTo>
                  <a:pt x="2390" y="2067"/>
                </a:lnTo>
                <a:lnTo>
                  <a:pt x="2419" y="2060"/>
                </a:lnTo>
                <a:lnTo>
                  <a:pt x="2446" y="2047"/>
                </a:lnTo>
                <a:lnTo>
                  <a:pt x="2468" y="2030"/>
                </a:lnTo>
                <a:lnTo>
                  <a:pt x="2489" y="2009"/>
                </a:lnTo>
                <a:lnTo>
                  <a:pt x="2506" y="1984"/>
                </a:lnTo>
                <a:lnTo>
                  <a:pt x="2521" y="1955"/>
                </a:lnTo>
                <a:lnTo>
                  <a:pt x="2532" y="1925"/>
                </a:lnTo>
                <a:lnTo>
                  <a:pt x="2540" y="1890"/>
                </a:lnTo>
                <a:lnTo>
                  <a:pt x="2546" y="1854"/>
                </a:lnTo>
                <a:lnTo>
                  <a:pt x="2547" y="1816"/>
                </a:lnTo>
                <a:lnTo>
                  <a:pt x="2546" y="1784"/>
                </a:lnTo>
                <a:lnTo>
                  <a:pt x="2541" y="1753"/>
                </a:lnTo>
                <a:lnTo>
                  <a:pt x="2535" y="1723"/>
                </a:lnTo>
                <a:lnTo>
                  <a:pt x="2525" y="1694"/>
                </a:lnTo>
                <a:lnTo>
                  <a:pt x="2514" y="1668"/>
                </a:lnTo>
                <a:lnTo>
                  <a:pt x="2500" y="1643"/>
                </a:lnTo>
                <a:lnTo>
                  <a:pt x="2483" y="1621"/>
                </a:lnTo>
                <a:lnTo>
                  <a:pt x="2463" y="1603"/>
                </a:lnTo>
                <a:lnTo>
                  <a:pt x="2440" y="1587"/>
                </a:lnTo>
                <a:lnTo>
                  <a:pt x="2416" y="1575"/>
                </a:lnTo>
                <a:lnTo>
                  <a:pt x="2388" y="1569"/>
                </a:lnTo>
                <a:lnTo>
                  <a:pt x="2358" y="1566"/>
                </a:lnTo>
                <a:close/>
                <a:moveTo>
                  <a:pt x="1520" y="1564"/>
                </a:moveTo>
                <a:lnTo>
                  <a:pt x="1495" y="1564"/>
                </a:lnTo>
                <a:lnTo>
                  <a:pt x="1476" y="1566"/>
                </a:lnTo>
                <a:lnTo>
                  <a:pt x="1460" y="1567"/>
                </a:lnTo>
                <a:lnTo>
                  <a:pt x="1449" y="1569"/>
                </a:lnTo>
                <a:lnTo>
                  <a:pt x="1449" y="1755"/>
                </a:lnTo>
                <a:lnTo>
                  <a:pt x="1513" y="1755"/>
                </a:lnTo>
                <a:lnTo>
                  <a:pt x="1543" y="1754"/>
                </a:lnTo>
                <a:lnTo>
                  <a:pt x="1569" y="1748"/>
                </a:lnTo>
                <a:lnTo>
                  <a:pt x="1593" y="1739"/>
                </a:lnTo>
                <a:lnTo>
                  <a:pt x="1612" y="1727"/>
                </a:lnTo>
                <a:lnTo>
                  <a:pt x="1627" y="1714"/>
                </a:lnTo>
                <a:lnTo>
                  <a:pt x="1639" y="1697"/>
                </a:lnTo>
                <a:lnTo>
                  <a:pt x="1645" y="1678"/>
                </a:lnTo>
                <a:lnTo>
                  <a:pt x="1647" y="1657"/>
                </a:lnTo>
                <a:lnTo>
                  <a:pt x="1645" y="1635"/>
                </a:lnTo>
                <a:lnTo>
                  <a:pt x="1639" y="1616"/>
                </a:lnTo>
                <a:lnTo>
                  <a:pt x="1628" y="1600"/>
                </a:lnTo>
                <a:lnTo>
                  <a:pt x="1613" y="1587"/>
                </a:lnTo>
                <a:lnTo>
                  <a:pt x="1595" y="1576"/>
                </a:lnTo>
                <a:lnTo>
                  <a:pt x="1573" y="1570"/>
                </a:lnTo>
                <a:lnTo>
                  <a:pt x="1548" y="1566"/>
                </a:lnTo>
                <a:lnTo>
                  <a:pt x="1520" y="1564"/>
                </a:lnTo>
                <a:close/>
                <a:moveTo>
                  <a:pt x="1858" y="1477"/>
                </a:moveTo>
                <a:lnTo>
                  <a:pt x="1982" y="1477"/>
                </a:lnTo>
                <a:lnTo>
                  <a:pt x="1982" y="2159"/>
                </a:lnTo>
                <a:lnTo>
                  <a:pt x="1858" y="2159"/>
                </a:lnTo>
                <a:lnTo>
                  <a:pt x="1858" y="1477"/>
                </a:lnTo>
                <a:close/>
                <a:moveTo>
                  <a:pt x="1507" y="1472"/>
                </a:moveTo>
                <a:lnTo>
                  <a:pt x="1549" y="1473"/>
                </a:lnTo>
                <a:lnTo>
                  <a:pt x="1588" y="1476"/>
                </a:lnTo>
                <a:lnTo>
                  <a:pt x="1622" y="1481"/>
                </a:lnTo>
                <a:lnTo>
                  <a:pt x="1650" y="1490"/>
                </a:lnTo>
                <a:lnTo>
                  <a:pt x="1677" y="1501"/>
                </a:lnTo>
                <a:lnTo>
                  <a:pt x="1701" y="1515"/>
                </a:lnTo>
                <a:lnTo>
                  <a:pt x="1722" y="1529"/>
                </a:lnTo>
                <a:lnTo>
                  <a:pt x="1739" y="1547"/>
                </a:lnTo>
                <a:lnTo>
                  <a:pt x="1752" y="1567"/>
                </a:lnTo>
                <a:lnTo>
                  <a:pt x="1763" y="1590"/>
                </a:lnTo>
                <a:lnTo>
                  <a:pt x="1770" y="1616"/>
                </a:lnTo>
                <a:lnTo>
                  <a:pt x="1773" y="1643"/>
                </a:lnTo>
                <a:lnTo>
                  <a:pt x="1769" y="1670"/>
                </a:lnTo>
                <a:lnTo>
                  <a:pt x="1763" y="1695"/>
                </a:lnTo>
                <a:lnTo>
                  <a:pt x="1751" y="1719"/>
                </a:lnTo>
                <a:lnTo>
                  <a:pt x="1734" y="1741"/>
                </a:lnTo>
                <a:lnTo>
                  <a:pt x="1714" y="1760"/>
                </a:lnTo>
                <a:lnTo>
                  <a:pt x="1689" y="1778"/>
                </a:lnTo>
                <a:lnTo>
                  <a:pt x="1659" y="1791"/>
                </a:lnTo>
                <a:lnTo>
                  <a:pt x="1659" y="1792"/>
                </a:lnTo>
                <a:lnTo>
                  <a:pt x="1683" y="1801"/>
                </a:lnTo>
                <a:lnTo>
                  <a:pt x="1706" y="1811"/>
                </a:lnTo>
                <a:lnTo>
                  <a:pt x="1727" y="1824"/>
                </a:lnTo>
                <a:lnTo>
                  <a:pt x="1746" y="1840"/>
                </a:lnTo>
                <a:lnTo>
                  <a:pt x="1763" y="1858"/>
                </a:lnTo>
                <a:lnTo>
                  <a:pt x="1777" y="1881"/>
                </a:lnTo>
                <a:lnTo>
                  <a:pt x="1787" y="1904"/>
                </a:lnTo>
                <a:lnTo>
                  <a:pt x="1794" y="1932"/>
                </a:lnTo>
                <a:lnTo>
                  <a:pt x="1797" y="1962"/>
                </a:lnTo>
                <a:lnTo>
                  <a:pt x="1795" y="1992"/>
                </a:lnTo>
                <a:lnTo>
                  <a:pt x="1789" y="2018"/>
                </a:lnTo>
                <a:lnTo>
                  <a:pt x="1779" y="2043"/>
                </a:lnTo>
                <a:lnTo>
                  <a:pt x="1765" y="2065"/>
                </a:lnTo>
                <a:lnTo>
                  <a:pt x="1749" y="2085"/>
                </a:lnTo>
                <a:lnTo>
                  <a:pt x="1731" y="2102"/>
                </a:lnTo>
                <a:lnTo>
                  <a:pt x="1708" y="2119"/>
                </a:lnTo>
                <a:lnTo>
                  <a:pt x="1681" y="2133"/>
                </a:lnTo>
                <a:lnTo>
                  <a:pt x="1650" y="2145"/>
                </a:lnTo>
                <a:lnTo>
                  <a:pt x="1614" y="2155"/>
                </a:lnTo>
                <a:lnTo>
                  <a:pt x="1574" y="2161"/>
                </a:lnTo>
                <a:lnTo>
                  <a:pt x="1529" y="2165"/>
                </a:lnTo>
                <a:lnTo>
                  <a:pt x="1478" y="2166"/>
                </a:lnTo>
                <a:lnTo>
                  <a:pt x="1430" y="2165"/>
                </a:lnTo>
                <a:lnTo>
                  <a:pt x="1388" y="2163"/>
                </a:lnTo>
                <a:lnTo>
                  <a:pt x="1353" y="2160"/>
                </a:lnTo>
                <a:lnTo>
                  <a:pt x="1326" y="2158"/>
                </a:lnTo>
                <a:lnTo>
                  <a:pt x="1326" y="1486"/>
                </a:lnTo>
                <a:lnTo>
                  <a:pt x="1353" y="1481"/>
                </a:lnTo>
                <a:lnTo>
                  <a:pt x="1387" y="1477"/>
                </a:lnTo>
                <a:lnTo>
                  <a:pt x="1424" y="1475"/>
                </a:lnTo>
                <a:lnTo>
                  <a:pt x="1464" y="1473"/>
                </a:lnTo>
                <a:lnTo>
                  <a:pt x="1507" y="1472"/>
                </a:lnTo>
                <a:close/>
                <a:moveTo>
                  <a:pt x="2362" y="1465"/>
                </a:moveTo>
                <a:lnTo>
                  <a:pt x="2406" y="1469"/>
                </a:lnTo>
                <a:lnTo>
                  <a:pt x="2448" y="1476"/>
                </a:lnTo>
                <a:lnTo>
                  <a:pt x="2486" y="1489"/>
                </a:lnTo>
                <a:lnTo>
                  <a:pt x="2521" y="1506"/>
                </a:lnTo>
                <a:lnTo>
                  <a:pt x="2553" y="1527"/>
                </a:lnTo>
                <a:lnTo>
                  <a:pt x="2582" y="1552"/>
                </a:lnTo>
                <a:lnTo>
                  <a:pt x="2606" y="1580"/>
                </a:lnTo>
                <a:lnTo>
                  <a:pt x="2629" y="1612"/>
                </a:lnTo>
                <a:lnTo>
                  <a:pt x="2646" y="1648"/>
                </a:lnTo>
                <a:lnTo>
                  <a:pt x="2659" y="1685"/>
                </a:lnTo>
                <a:lnTo>
                  <a:pt x="2670" y="1724"/>
                </a:lnTo>
                <a:lnTo>
                  <a:pt x="2676" y="1767"/>
                </a:lnTo>
                <a:lnTo>
                  <a:pt x="2679" y="1811"/>
                </a:lnTo>
                <a:lnTo>
                  <a:pt x="2675" y="1862"/>
                </a:lnTo>
                <a:lnTo>
                  <a:pt x="2669" y="1910"/>
                </a:lnTo>
                <a:lnTo>
                  <a:pt x="2657" y="1953"/>
                </a:lnTo>
                <a:lnTo>
                  <a:pt x="2641" y="1994"/>
                </a:lnTo>
                <a:lnTo>
                  <a:pt x="2622" y="2030"/>
                </a:lnTo>
                <a:lnTo>
                  <a:pt x="2599" y="2062"/>
                </a:lnTo>
                <a:lnTo>
                  <a:pt x="2571" y="2091"/>
                </a:lnTo>
                <a:lnTo>
                  <a:pt x="2541" y="2114"/>
                </a:lnTo>
                <a:lnTo>
                  <a:pt x="2508" y="2134"/>
                </a:lnTo>
                <a:lnTo>
                  <a:pt x="2473" y="2150"/>
                </a:lnTo>
                <a:lnTo>
                  <a:pt x="2435" y="2161"/>
                </a:lnTo>
                <a:lnTo>
                  <a:pt x="2395" y="2168"/>
                </a:lnTo>
                <a:lnTo>
                  <a:pt x="2352" y="2171"/>
                </a:lnTo>
                <a:lnTo>
                  <a:pt x="2308" y="2167"/>
                </a:lnTo>
                <a:lnTo>
                  <a:pt x="2268" y="2160"/>
                </a:lnTo>
                <a:lnTo>
                  <a:pt x="2231" y="2148"/>
                </a:lnTo>
                <a:lnTo>
                  <a:pt x="2196" y="2131"/>
                </a:lnTo>
                <a:lnTo>
                  <a:pt x="2165" y="2111"/>
                </a:lnTo>
                <a:lnTo>
                  <a:pt x="2136" y="2085"/>
                </a:lnTo>
                <a:lnTo>
                  <a:pt x="2111" y="2058"/>
                </a:lnTo>
                <a:lnTo>
                  <a:pt x="2089" y="2026"/>
                </a:lnTo>
                <a:lnTo>
                  <a:pt x="2071" y="1991"/>
                </a:lnTo>
                <a:lnTo>
                  <a:pt x="2058" y="1952"/>
                </a:lnTo>
                <a:lnTo>
                  <a:pt x="2047" y="1912"/>
                </a:lnTo>
                <a:lnTo>
                  <a:pt x="2041" y="1868"/>
                </a:lnTo>
                <a:lnTo>
                  <a:pt x="2038" y="1823"/>
                </a:lnTo>
                <a:lnTo>
                  <a:pt x="2041" y="1776"/>
                </a:lnTo>
                <a:lnTo>
                  <a:pt x="2048" y="1731"/>
                </a:lnTo>
                <a:lnTo>
                  <a:pt x="2059" y="1689"/>
                </a:lnTo>
                <a:lnTo>
                  <a:pt x="2074" y="1650"/>
                </a:lnTo>
                <a:lnTo>
                  <a:pt x="2093" y="1613"/>
                </a:lnTo>
                <a:lnTo>
                  <a:pt x="2116" y="1580"/>
                </a:lnTo>
                <a:lnTo>
                  <a:pt x="2142" y="1552"/>
                </a:lnTo>
                <a:lnTo>
                  <a:pt x="2171" y="1526"/>
                </a:lnTo>
                <a:lnTo>
                  <a:pt x="2204" y="1505"/>
                </a:lnTo>
                <a:lnTo>
                  <a:pt x="2239" y="1489"/>
                </a:lnTo>
                <a:lnTo>
                  <a:pt x="2278" y="1476"/>
                </a:lnTo>
                <a:lnTo>
                  <a:pt x="2318" y="1469"/>
                </a:lnTo>
                <a:lnTo>
                  <a:pt x="2362" y="1465"/>
                </a:lnTo>
                <a:close/>
                <a:moveTo>
                  <a:pt x="1002" y="1154"/>
                </a:moveTo>
                <a:lnTo>
                  <a:pt x="1015" y="1156"/>
                </a:lnTo>
                <a:lnTo>
                  <a:pt x="1029" y="1163"/>
                </a:lnTo>
                <a:lnTo>
                  <a:pt x="1040" y="1173"/>
                </a:lnTo>
                <a:lnTo>
                  <a:pt x="1046" y="1187"/>
                </a:lnTo>
                <a:lnTo>
                  <a:pt x="1277" y="1868"/>
                </a:lnTo>
                <a:lnTo>
                  <a:pt x="1280" y="1882"/>
                </a:lnTo>
                <a:lnTo>
                  <a:pt x="1278" y="1896"/>
                </a:lnTo>
                <a:lnTo>
                  <a:pt x="1273" y="1909"/>
                </a:lnTo>
                <a:lnTo>
                  <a:pt x="1263" y="1919"/>
                </a:lnTo>
                <a:lnTo>
                  <a:pt x="1252" y="1928"/>
                </a:lnTo>
                <a:lnTo>
                  <a:pt x="1238" y="1931"/>
                </a:lnTo>
                <a:lnTo>
                  <a:pt x="1224" y="1931"/>
                </a:lnTo>
                <a:lnTo>
                  <a:pt x="1210" y="1927"/>
                </a:lnTo>
                <a:lnTo>
                  <a:pt x="1125" y="1883"/>
                </a:lnTo>
                <a:lnTo>
                  <a:pt x="1113" y="1877"/>
                </a:lnTo>
                <a:lnTo>
                  <a:pt x="1104" y="1871"/>
                </a:lnTo>
                <a:lnTo>
                  <a:pt x="1097" y="1868"/>
                </a:lnTo>
                <a:lnTo>
                  <a:pt x="1094" y="1866"/>
                </a:lnTo>
                <a:lnTo>
                  <a:pt x="1093" y="1866"/>
                </a:lnTo>
                <a:lnTo>
                  <a:pt x="1051" y="1845"/>
                </a:lnTo>
                <a:lnTo>
                  <a:pt x="784" y="2369"/>
                </a:lnTo>
                <a:lnTo>
                  <a:pt x="755" y="2423"/>
                </a:lnTo>
                <a:lnTo>
                  <a:pt x="727" y="2478"/>
                </a:lnTo>
                <a:lnTo>
                  <a:pt x="700" y="2533"/>
                </a:lnTo>
                <a:lnTo>
                  <a:pt x="672" y="2587"/>
                </a:lnTo>
                <a:lnTo>
                  <a:pt x="644" y="2640"/>
                </a:lnTo>
                <a:lnTo>
                  <a:pt x="619" y="2692"/>
                </a:lnTo>
                <a:lnTo>
                  <a:pt x="593" y="2741"/>
                </a:lnTo>
                <a:lnTo>
                  <a:pt x="570" y="2786"/>
                </a:lnTo>
                <a:lnTo>
                  <a:pt x="549" y="2829"/>
                </a:lnTo>
                <a:lnTo>
                  <a:pt x="528" y="2867"/>
                </a:lnTo>
                <a:lnTo>
                  <a:pt x="511" y="2901"/>
                </a:lnTo>
                <a:lnTo>
                  <a:pt x="503" y="2914"/>
                </a:lnTo>
                <a:lnTo>
                  <a:pt x="491" y="2923"/>
                </a:lnTo>
                <a:lnTo>
                  <a:pt x="477" y="2927"/>
                </a:lnTo>
                <a:lnTo>
                  <a:pt x="474" y="2928"/>
                </a:lnTo>
                <a:lnTo>
                  <a:pt x="470" y="2928"/>
                </a:lnTo>
                <a:lnTo>
                  <a:pt x="458" y="2927"/>
                </a:lnTo>
                <a:lnTo>
                  <a:pt x="447" y="2923"/>
                </a:lnTo>
                <a:lnTo>
                  <a:pt x="437" y="2915"/>
                </a:lnTo>
                <a:lnTo>
                  <a:pt x="414" y="2895"/>
                </a:lnTo>
                <a:lnTo>
                  <a:pt x="388" y="2871"/>
                </a:lnTo>
                <a:lnTo>
                  <a:pt x="359" y="2844"/>
                </a:lnTo>
                <a:lnTo>
                  <a:pt x="330" y="2814"/>
                </a:lnTo>
                <a:lnTo>
                  <a:pt x="299" y="2784"/>
                </a:lnTo>
                <a:lnTo>
                  <a:pt x="268" y="2754"/>
                </a:lnTo>
                <a:lnTo>
                  <a:pt x="238" y="2726"/>
                </a:lnTo>
                <a:lnTo>
                  <a:pt x="209" y="2698"/>
                </a:lnTo>
                <a:lnTo>
                  <a:pt x="177" y="2666"/>
                </a:lnTo>
                <a:lnTo>
                  <a:pt x="148" y="2637"/>
                </a:lnTo>
                <a:lnTo>
                  <a:pt x="121" y="2612"/>
                </a:lnTo>
                <a:lnTo>
                  <a:pt x="97" y="2588"/>
                </a:lnTo>
                <a:lnTo>
                  <a:pt x="77" y="2568"/>
                </a:lnTo>
                <a:lnTo>
                  <a:pt x="57" y="2551"/>
                </a:lnTo>
                <a:lnTo>
                  <a:pt x="41" y="2536"/>
                </a:lnTo>
                <a:lnTo>
                  <a:pt x="29" y="2523"/>
                </a:lnTo>
                <a:lnTo>
                  <a:pt x="17" y="2514"/>
                </a:lnTo>
                <a:lnTo>
                  <a:pt x="6" y="2501"/>
                </a:lnTo>
                <a:lnTo>
                  <a:pt x="1" y="2486"/>
                </a:lnTo>
                <a:lnTo>
                  <a:pt x="0" y="2470"/>
                </a:lnTo>
                <a:lnTo>
                  <a:pt x="5" y="2455"/>
                </a:lnTo>
                <a:lnTo>
                  <a:pt x="460" y="1562"/>
                </a:lnTo>
                <a:lnTo>
                  <a:pt x="296" y="1479"/>
                </a:lnTo>
                <a:lnTo>
                  <a:pt x="284" y="1471"/>
                </a:lnTo>
                <a:lnTo>
                  <a:pt x="275" y="1460"/>
                </a:lnTo>
                <a:lnTo>
                  <a:pt x="270" y="1446"/>
                </a:lnTo>
                <a:lnTo>
                  <a:pt x="269" y="1432"/>
                </a:lnTo>
                <a:lnTo>
                  <a:pt x="272" y="1419"/>
                </a:lnTo>
                <a:lnTo>
                  <a:pt x="279" y="1407"/>
                </a:lnTo>
                <a:lnTo>
                  <a:pt x="289" y="1397"/>
                </a:lnTo>
                <a:lnTo>
                  <a:pt x="301" y="1391"/>
                </a:lnTo>
                <a:lnTo>
                  <a:pt x="340" y="1377"/>
                </a:lnTo>
                <a:lnTo>
                  <a:pt x="382" y="1363"/>
                </a:lnTo>
                <a:lnTo>
                  <a:pt x="426" y="1347"/>
                </a:lnTo>
                <a:lnTo>
                  <a:pt x="473" y="1331"/>
                </a:lnTo>
                <a:lnTo>
                  <a:pt x="522" y="1315"/>
                </a:lnTo>
                <a:lnTo>
                  <a:pt x="571" y="1298"/>
                </a:lnTo>
                <a:lnTo>
                  <a:pt x="621" y="1281"/>
                </a:lnTo>
                <a:lnTo>
                  <a:pt x="670" y="1264"/>
                </a:lnTo>
                <a:lnTo>
                  <a:pt x="719" y="1248"/>
                </a:lnTo>
                <a:lnTo>
                  <a:pt x="767" y="1232"/>
                </a:lnTo>
                <a:lnTo>
                  <a:pt x="811" y="1216"/>
                </a:lnTo>
                <a:lnTo>
                  <a:pt x="854" y="1201"/>
                </a:lnTo>
                <a:lnTo>
                  <a:pt x="893" y="1188"/>
                </a:lnTo>
                <a:lnTo>
                  <a:pt x="929" y="1177"/>
                </a:lnTo>
                <a:lnTo>
                  <a:pt x="960" y="1166"/>
                </a:lnTo>
                <a:lnTo>
                  <a:pt x="986" y="1156"/>
                </a:lnTo>
                <a:lnTo>
                  <a:pt x="1002" y="1154"/>
                </a:lnTo>
                <a:close/>
                <a:moveTo>
                  <a:pt x="1363" y="473"/>
                </a:moveTo>
                <a:lnTo>
                  <a:pt x="1378" y="477"/>
                </a:lnTo>
                <a:lnTo>
                  <a:pt x="1392" y="486"/>
                </a:lnTo>
                <a:lnTo>
                  <a:pt x="1711" y="800"/>
                </a:lnTo>
                <a:lnTo>
                  <a:pt x="1714" y="803"/>
                </a:lnTo>
                <a:lnTo>
                  <a:pt x="1717" y="807"/>
                </a:lnTo>
                <a:lnTo>
                  <a:pt x="1725" y="820"/>
                </a:lnTo>
                <a:lnTo>
                  <a:pt x="1731" y="835"/>
                </a:lnTo>
                <a:lnTo>
                  <a:pt x="1735" y="849"/>
                </a:lnTo>
                <a:lnTo>
                  <a:pt x="1739" y="860"/>
                </a:lnTo>
                <a:lnTo>
                  <a:pt x="1740" y="873"/>
                </a:lnTo>
                <a:lnTo>
                  <a:pt x="1737" y="885"/>
                </a:lnTo>
                <a:lnTo>
                  <a:pt x="1655" y="1132"/>
                </a:lnTo>
                <a:lnTo>
                  <a:pt x="1649" y="1144"/>
                </a:lnTo>
                <a:lnTo>
                  <a:pt x="1641" y="1153"/>
                </a:lnTo>
                <a:lnTo>
                  <a:pt x="1630" y="1161"/>
                </a:lnTo>
                <a:lnTo>
                  <a:pt x="1621" y="1164"/>
                </a:lnTo>
                <a:lnTo>
                  <a:pt x="1610" y="1165"/>
                </a:lnTo>
                <a:lnTo>
                  <a:pt x="1601" y="1165"/>
                </a:lnTo>
                <a:lnTo>
                  <a:pt x="1594" y="1163"/>
                </a:lnTo>
                <a:lnTo>
                  <a:pt x="1168" y="1010"/>
                </a:lnTo>
                <a:lnTo>
                  <a:pt x="1156" y="1004"/>
                </a:lnTo>
                <a:lnTo>
                  <a:pt x="1146" y="996"/>
                </a:lnTo>
                <a:lnTo>
                  <a:pt x="1140" y="985"/>
                </a:lnTo>
                <a:lnTo>
                  <a:pt x="1137" y="973"/>
                </a:lnTo>
                <a:lnTo>
                  <a:pt x="1136" y="960"/>
                </a:lnTo>
                <a:lnTo>
                  <a:pt x="1139" y="948"/>
                </a:lnTo>
                <a:lnTo>
                  <a:pt x="1313" y="503"/>
                </a:lnTo>
                <a:lnTo>
                  <a:pt x="1322" y="490"/>
                </a:lnTo>
                <a:lnTo>
                  <a:pt x="1333" y="479"/>
                </a:lnTo>
                <a:lnTo>
                  <a:pt x="1348" y="474"/>
                </a:lnTo>
                <a:lnTo>
                  <a:pt x="1363" y="473"/>
                </a:lnTo>
                <a:close/>
                <a:moveTo>
                  <a:pt x="1992" y="0"/>
                </a:moveTo>
                <a:lnTo>
                  <a:pt x="2007" y="4"/>
                </a:lnTo>
                <a:lnTo>
                  <a:pt x="2020" y="13"/>
                </a:lnTo>
                <a:lnTo>
                  <a:pt x="2734" y="713"/>
                </a:lnTo>
                <a:lnTo>
                  <a:pt x="2864" y="581"/>
                </a:lnTo>
                <a:lnTo>
                  <a:pt x="2874" y="573"/>
                </a:lnTo>
                <a:lnTo>
                  <a:pt x="2888" y="568"/>
                </a:lnTo>
                <a:lnTo>
                  <a:pt x="2902" y="567"/>
                </a:lnTo>
                <a:lnTo>
                  <a:pt x="2916" y="571"/>
                </a:lnTo>
                <a:lnTo>
                  <a:pt x="2927" y="577"/>
                </a:lnTo>
                <a:lnTo>
                  <a:pt x="2937" y="588"/>
                </a:lnTo>
                <a:lnTo>
                  <a:pt x="2943" y="599"/>
                </a:lnTo>
                <a:lnTo>
                  <a:pt x="2945" y="613"/>
                </a:lnTo>
                <a:lnTo>
                  <a:pt x="2946" y="660"/>
                </a:lnTo>
                <a:lnTo>
                  <a:pt x="2949" y="712"/>
                </a:lnTo>
                <a:lnTo>
                  <a:pt x="2950" y="767"/>
                </a:lnTo>
                <a:lnTo>
                  <a:pt x="2951" y="824"/>
                </a:lnTo>
                <a:lnTo>
                  <a:pt x="2953" y="884"/>
                </a:lnTo>
                <a:lnTo>
                  <a:pt x="2954" y="944"/>
                </a:lnTo>
                <a:lnTo>
                  <a:pt x="2956" y="1004"/>
                </a:lnTo>
                <a:lnTo>
                  <a:pt x="2957" y="1063"/>
                </a:lnTo>
                <a:lnTo>
                  <a:pt x="2959" y="1119"/>
                </a:lnTo>
                <a:lnTo>
                  <a:pt x="2960" y="1172"/>
                </a:lnTo>
                <a:lnTo>
                  <a:pt x="2961" y="1222"/>
                </a:lnTo>
                <a:lnTo>
                  <a:pt x="2962" y="1267"/>
                </a:lnTo>
                <a:lnTo>
                  <a:pt x="2964" y="1306"/>
                </a:lnTo>
                <a:lnTo>
                  <a:pt x="2964" y="1339"/>
                </a:lnTo>
                <a:lnTo>
                  <a:pt x="2961" y="1354"/>
                </a:lnTo>
                <a:lnTo>
                  <a:pt x="2955" y="1366"/>
                </a:lnTo>
                <a:lnTo>
                  <a:pt x="2945" y="1377"/>
                </a:lnTo>
                <a:lnTo>
                  <a:pt x="2933" y="1384"/>
                </a:lnTo>
                <a:lnTo>
                  <a:pt x="2918" y="1387"/>
                </a:lnTo>
                <a:lnTo>
                  <a:pt x="2200" y="1405"/>
                </a:lnTo>
                <a:lnTo>
                  <a:pt x="2199" y="1405"/>
                </a:lnTo>
                <a:lnTo>
                  <a:pt x="2185" y="1403"/>
                </a:lnTo>
                <a:lnTo>
                  <a:pt x="2172" y="1396"/>
                </a:lnTo>
                <a:lnTo>
                  <a:pt x="2162" y="1388"/>
                </a:lnTo>
                <a:lnTo>
                  <a:pt x="2154" y="1376"/>
                </a:lnTo>
                <a:lnTo>
                  <a:pt x="2151" y="1362"/>
                </a:lnTo>
                <a:lnTo>
                  <a:pt x="2151" y="1348"/>
                </a:lnTo>
                <a:lnTo>
                  <a:pt x="2155" y="1334"/>
                </a:lnTo>
                <a:lnTo>
                  <a:pt x="2164" y="1323"/>
                </a:lnTo>
                <a:lnTo>
                  <a:pt x="2256" y="1229"/>
                </a:lnTo>
                <a:lnTo>
                  <a:pt x="2256" y="1229"/>
                </a:lnTo>
                <a:lnTo>
                  <a:pt x="2290" y="1195"/>
                </a:lnTo>
                <a:lnTo>
                  <a:pt x="1870" y="783"/>
                </a:lnTo>
                <a:lnTo>
                  <a:pt x="1827" y="740"/>
                </a:lnTo>
                <a:lnTo>
                  <a:pt x="1782" y="696"/>
                </a:lnTo>
                <a:lnTo>
                  <a:pt x="1739" y="654"/>
                </a:lnTo>
                <a:lnTo>
                  <a:pt x="1695" y="611"/>
                </a:lnTo>
                <a:lnTo>
                  <a:pt x="1652" y="569"/>
                </a:lnTo>
                <a:lnTo>
                  <a:pt x="1612" y="529"/>
                </a:lnTo>
                <a:lnTo>
                  <a:pt x="1573" y="491"/>
                </a:lnTo>
                <a:lnTo>
                  <a:pt x="1535" y="454"/>
                </a:lnTo>
                <a:lnTo>
                  <a:pt x="1501" y="421"/>
                </a:lnTo>
                <a:lnTo>
                  <a:pt x="1471" y="390"/>
                </a:lnTo>
                <a:lnTo>
                  <a:pt x="1443" y="364"/>
                </a:lnTo>
                <a:lnTo>
                  <a:pt x="1434" y="352"/>
                </a:lnTo>
                <a:lnTo>
                  <a:pt x="1429" y="338"/>
                </a:lnTo>
                <a:lnTo>
                  <a:pt x="1429" y="323"/>
                </a:lnTo>
                <a:lnTo>
                  <a:pt x="1433" y="310"/>
                </a:lnTo>
                <a:lnTo>
                  <a:pt x="1441" y="298"/>
                </a:lnTo>
                <a:lnTo>
                  <a:pt x="1451" y="288"/>
                </a:lnTo>
                <a:lnTo>
                  <a:pt x="1479" y="272"/>
                </a:lnTo>
                <a:lnTo>
                  <a:pt x="1510" y="254"/>
                </a:lnTo>
                <a:lnTo>
                  <a:pt x="1544" y="235"/>
                </a:lnTo>
                <a:lnTo>
                  <a:pt x="1581" y="215"/>
                </a:lnTo>
                <a:lnTo>
                  <a:pt x="1618" y="194"/>
                </a:lnTo>
                <a:lnTo>
                  <a:pt x="1657" y="174"/>
                </a:lnTo>
                <a:lnTo>
                  <a:pt x="1693" y="154"/>
                </a:lnTo>
                <a:lnTo>
                  <a:pt x="1728" y="136"/>
                </a:lnTo>
                <a:lnTo>
                  <a:pt x="1773" y="111"/>
                </a:lnTo>
                <a:lnTo>
                  <a:pt x="1813" y="90"/>
                </a:lnTo>
                <a:lnTo>
                  <a:pt x="1848" y="71"/>
                </a:lnTo>
                <a:lnTo>
                  <a:pt x="1879" y="54"/>
                </a:lnTo>
                <a:lnTo>
                  <a:pt x="1904" y="39"/>
                </a:lnTo>
                <a:lnTo>
                  <a:pt x="1927" y="26"/>
                </a:lnTo>
                <a:lnTo>
                  <a:pt x="1946" y="16"/>
                </a:lnTo>
                <a:lnTo>
                  <a:pt x="1961" y="6"/>
                </a:lnTo>
                <a:lnTo>
                  <a:pt x="1976" y="1"/>
                </a:lnTo>
                <a:lnTo>
                  <a:pt x="19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7" name="Freeform 275"/>
          <p:cNvSpPr>
            <a:spLocks noEditPoints="1"/>
          </p:cNvSpPr>
          <p:nvPr/>
        </p:nvSpPr>
        <p:spPr bwMode="auto">
          <a:xfrm>
            <a:off x="3485145" y="1957388"/>
            <a:ext cx="534988" cy="471488"/>
          </a:xfrm>
          <a:custGeom>
            <a:avLst/>
            <a:gdLst>
              <a:gd name="T0" fmla="*/ 1224 w 3370"/>
              <a:gd name="T1" fmla="*/ 2309 h 2975"/>
              <a:gd name="T2" fmla="*/ 779 w 3370"/>
              <a:gd name="T3" fmla="*/ 2438 h 2975"/>
              <a:gd name="T4" fmla="*/ 1405 w 3370"/>
              <a:gd name="T5" fmla="*/ 2720 h 2975"/>
              <a:gd name="T6" fmla="*/ 2078 w 3370"/>
              <a:gd name="T7" fmla="*/ 2626 h 2975"/>
              <a:gd name="T8" fmla="*/ 2486 w 3370"/>
              <a:gd name="T9" fmla="*/ 2385 h 2975"/>
              <a:gd name="T10" fmla="*/ 2550 w 3370"/>
              <a:gd name="T11" fmla="*/ 2529 h 2975"/>
              <a:gd name="T12" fmla="*/ 1940 w 3370"/>
              <a:gd name="T13" fmla="*/ 2873 h 2975"/>
              <a:gd name="T14" fmla="*/ 1200 w 3370"/>
              <a:gd name="T15" fmla="*/ 2869 h 2975"/>
              <a:gd name="T16" fmla="*/ 599 w 3370"/>
              <a:gd name="T17" fmla="*/ 2886 h 2975"/>
              <a:gd name="T18" fmla="*/ 462 w 3370"/>
              <a:gd name="T19" fmla="*/ 2964 h 2975"/>
              <a:gd name="T20" fmla="*/ 451 w 3370"/>
              <a:gd name="T21" fmla="*/ 2228 h 2975"/>
              <a:gd name="T22" fmla="*/ 885 w 3370"/>
              <a:gd name="T23" fmla="*/ 1900 h 2975"/>
              <a:gd name="T24" fmla="*/ 1075 w 3370"/>
              <a:gd name="T25" fmla="*/ 1834 h 2975"/>
              <a:gd name="T26" fmla="*/ 1018 w 3370"/>
              <a:gd name="T27" fmla="*/ 1656 h 2975"/>
              <a:gd name="T28" fmla="*/ 1819 w 3370"/>
              <a:gd name="T29" fmla="*/ 1330 h 2975"/>
              <a:gd name="T30" fmla="*/ 1687 w 3370"/>
              <a:gd name="T31" fmla="*/ 1570 h 2975"/>
              <a:gd name="T32" fmla="*/ 1788 w 3370"/>
              <a:gd name="T33" fmla="*/ 1859 h 2975"/>
              <a:gd name="T34" fmla="*/ 2052 w 3370"/>
              <a:gd name="T35" fmla="*/ 1837 h 2975"/>
              <a:gd name="T36" fmla="*/ 2124 w 3370"/>
              <a:gd name="T37" fmla="*/ 1533 h 2975"/>
              <a:gd name="T38" fmla="*/ 1970 w 3370"/>
              <a:gd name="T39" fmla="*/ 1320 h 2975"/>
              <a:gd name="T40" fmla="*/ 913 w 3370"/>
              <a:gd name="T41" fmla="*/ 1531 h 2975"/>
              <a:gd name="T42" fmla="*/ 1071 w 3370"/>
              <a:gd name="T43" fmla="*/ 1416 h 2975"/>
              <a:gd name="T44" fmla="*/ 922 w 3370"/>
              <a:gd name="T45" fmla="*/ 1308 h 2975"/>
              <a:gd name="T46" fmla="*/ 1024 w 3370"/>
              <a:gd name="T47" fmla="*/ 1208 h 2975"/>
              <a:gd name="T48" fmla="*/ 1216 w 3370"/>
              <a:gd name="T49" fmla="*/ 1368 h 2975"/>
              <a:gd name="T50" fmla="*/ 1086 w 3370"/>
              <a:gd name="T51" fmla="*/ 1572 h 2975"/>
              <a:gd name="T52" fmla="*/ 1239 w 3370"/>
              <a:gd name="T53" fmla="*/ 1711 h 2975"/>
              <a:gd name="T54" fmla="*/ 1147 w 3370"/>
              <a:gd name="T55" fmla="*/ 1954 h 2975"/>
              <a:gd name="T56" fmla="*/ 785 w 3370"/>
              <a:gd name="T57" fmla="*/ 2008 h 2975"/>
              <a:gd name="T58" fmla="*/ 865 w 3370"/>
              <a:gd name="T59" fmla="*/ 1200 h 2975"/>
              <a:gd name="T60" fmla="*/ 2172 w 3370"/>
              <a:gd name="T61" fmla="*/ 1295 h 2975"/>
              <a:gd name="T62" fmla="*/ 2281 w 3370"/>
              <a:gd name="T63" fmla="*/ 1648 h 2975"/>
              <a:gd name="T64" fmla="*/ 2098 w 3370"/>
              <a:gd name="T65" fmla="*/ 1966 h 2975"/>
              <a:gd name="T66" fmla="*/ 1728 w 3370"/>
              <a:gd name="T67" fmla="*/ 1976 h 2975"/>
              <a:gd name="T68" fmla="*/ 1534 w 3370"/>
              <a:gd name="T69" fmla="*/ 1659 h 2975"/>
              <a:gd name="T70" fmla="*/ 1668 w 3370"/>
              <a:gd name="T71" fmla="*/ 1280 h 2975"/>
              <a:gd name="T72" fmla="*/ 1919 w 3370"/>
              <a:gd name="T73" fmla="*/ 212 h 2975"/>
              <a:gd name="T74" fmla="*/ 2564 w 3370"/>
              <a:gd name="T75" fmla="*/ 602 h 2975"/>
              <a:gd name="T76" fmla="*/ 2912 w 3370"/>
              <a:gd name="T77" fmla="*/ 1252 h 2975"/>
              <a:gd name="T78" fmla="*/ 3265 w 3370"/>
              <a:gd name="T79" fmla="*/ 1556 h 2975"/>
              <a:gd name="T80" fmla="*/ 3365 w 3370"/>
              <a:gd name="T81" fmla="*/ 1679 h 2975"/>
              <a:gd name="T82" fmla="*/ 2733 w 3370"/>
              <a:gd name="T83" fmla="*/ 2061 h 2975"/>
              <a:gd name="T84" fmla="*/ 2362 w 3370"/>
              <a:gd name="T85" fmla="*/ 1424 h 2975"/>
              <a:gd name="T86" fmla="*/ 2521 w 3370"/>
              <a:gd name="T87" fmla="*/ 1422 h 2975"/>
              <a:gd name="T88" fmla="*/ 2678 w 3370"/>
              <a:gd name="T89" fmla="*/ 1125 h 2975"/>
              <a:gd name="T90" fmla="*/ 2244 w 3370"/>
              <a:gd name="T91" fmla="*/ 570 h 2975"/>
              <a:gd name="T92" fmla="*/ 1740 w 3370"/>
              <a:gd name="T93" fmla="*/ 342 h 2975"/>
              <a:gd name="T94" fmla="*/ 1790 w 3370"/>
              <a:gd name="T95" fmla="*/ 191 h 2975"/>
              <a:gd name="T96" fmla="*/ 1350 w 3370"/>
              <a:gd name="T97" fmla="*/ 386 h 2975"/>
              <a:gd name="T98" fmla="*/ 953 w 3370"/>
              <a:gd name="T99" fmla="*/ 1011 h 2975"/>
              <a:gd name="T100" fmla="*/ 853 w 3370"/>
              <a:gd name="T101" fmla="*/ 888 h 2975"/>
              <a:gd name="T102" fmla="*/ 581 w 3370"/>
              <a:gd name="T103" fmla="*/ 800 h 2975"/>
              <a:gd name="T104" fmla="*/ 223 w 3370"/>
              <a:gd name="T105" fmla="*/ 1405 h 2975"/>
              <a:gd name="T106" fmla="*/ 221 w 3370"/>
              <a:gd name="T107" fmla="*/ 2015 h 2975"/>
              <a:gd name="T108" fmla="*/ 71 w 3370"/>
              <a:gd name="T109" fmla="*/ 2067 h 2975"/>
              <a:gd name="T110" fmla="*/ 13 w 3370"/>
              <a:gd name="T111" fmla="*/ 1503 h 2975"/>
              <a:gd name="T112" fmla="*/ 304 w 3370"/>
              <a:gd name="T113" fmla="*/ 824 h 2975"/>
              <a:gd name="T114" fmla="*/ 910 w 3370"/>
              <a:gd name="T115" fmla="*/ 382 h 2975"/>
              <a:gd name="T116" fmla="*/ 666 w 3370"/>
              <a:gd name="T117" fmla="*/ 44 h 2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0" h="2975">
                <a:moveTo>
                  <a:pt x="531" y="2189"/>
                </a:moveTo>
                <a:lnTo>
                  <a:pt x="1134" y="2212"/>
                </a:lnTo>
                <a:lnTo>
                  <a:pt x="1155" y="2216"/>
                </a:lnTo>
                <a:lnTo>
                  <a:pt x="1174" y="2223"/>
                </a:lnTo>
                <a:lnTo>
                  <a:pt x="1192" y="2235"/>
                </a:lnTo>
                <a:lnTo>
                  <a:pt x="1206" y="2249"/>
                </a:lnTo>
                <a:lnTo>
                  <a:pt x="1216" y="2267"/>
                </a:lnTo>
                <a:lnTo>
                  <a:pt x="1222" y="2288"/>
                </a:lnTo>
                <a:lnTo>
                  <a:pt x="1224" y="2309"/>
                </a:lnTo>
                <a:lnTo>
                  <a:pt x="1220" y="2330"/>
                </a:lnTo>
                <a:lnTo>
                  <a:pt x="1213" y="2350"/>
                </a:lnTo>
                <a:lnTo>
                  <a:pt x="1201" y="2366"/>
                </a:lnTo>
                <a:lnTo>
                  <a:pt x="1187" y="2380"/>
                </a:lnTo>
                <a:lnTo>
                  <a:pt x="1168" y="2390"/>
                </a:lnTo>
                <a:lnTo>
                  <a:pt x="1148" y="2396"/>
                </a:lnTo>
                <a:lnTo>
                  <a:pt x="1126" y="2398"/>
                </a:lnTo>
                <a:lnTo>
                  <a:pt x="720" y="2383"/>
                </a:lnTo>
                <a:lnTo>
                  <a:pt x="779" y="2438"/>
                </a:lnTo>
                <a:lnTo>
                  <a:pt x="840" y="2488"/>
                </a:lnTo>
                <a:lnTo>
                  <a:pt x="905" y="2534"/>
                </a:lnTo>
                <a:lnTo>
                  <a:pt x="972" y="2574"/>
                </a:lnTo>
                <a:lnTo>
                  <a:pt x="1041" y="2610"/>
                </a:lnTo>
                <a:lnTo>
                  <a:pt x="1111" y="2641"/>
                </a:lnTo>
                <a:lnTo>
                  <a:pt x="1183" y="2668"/>
                </a:lnTo>
                <a:lnTo>
                  <a:pt x="1256" y="2690"/>
                </a:lnTo>
                <a:lnTo>
                  <a:pt x="1331" y="2707"/>
                </a:lnTo>
                <a:lnTo>
                  <a:pt x="1405" y="2720"/>
                </a:lnTo>
                <a:lnTo>
                  <a:pt x="1481" y="2729"/>
                </a:lnTo>
                <a:lnTo>
                  <a:pt x="1557" y="2733"/>
                </a:lnTo>
                <a:lnTo>
                  <a:pt x="1633" y="2732"/>
                </a:lnTo>
                <a:lnTo>
                  <a:pt x="1708" y="2726"/>
                </a:lnTo>
                <a:lnTo>
                  <a:pt x="1784" y="2715"/>
                </a:lnTo>
                <a:lnTo>
                  <a:pt x="1860" y="2700"/>
                </a:lnTo>
                <a:lnTo>
                  <a:pt x="1933" y="2680"/>
                </a:lnTo>
                <a:lnTo>
                  <a:pt x="2007" y="2655"/>
                </a:lnTo>
                <a:lnTo>
                  <a:pt x="2078" y="2626"/>
                </a:lnTo>
                <a:lnTo>
                  <a:pt x="2148" y="2592"/>
                </a:lnTo>
                <a:lnTo>
                  <a:pt x="2216" y="2554"/>
                </a:lnTo>
                <a:lnTo>
                  <a:pt x="2282" y="2510"/>
                </a:lnTo>
                <a:lnTo>
                  <a:pt x="2347" y="2461"/>
                </a:lnTo>
                <a:lnTo>
                  <a:pt x="2408" y="2409"/>
                </a:lnTo>
                <a:lnTo>
                  <a:pt x="2425" y="2396"/>
                </a:lnTo>
                <a:lnTo>
                  <a:pt x="2445" y="2388"/>
                </a:lnTo>
                <a:lnTo>
                  <a:pt x="2465" y="2384"/>
                </a:lnTo>
                <a:lnTo>
                  <a:pt x="2486" y="2385"/>
                </a:lnTo>
                <a:lnTo>
                  <a:pt x="2505" y="2390"/>
                </a:lnTo>
                <a:lnTo>
                  <a:pt x="2523" y="2399"/>
                </a:lnTo>
                <a:lnTo>
                  <a:pt x="2541" y="2414"/>
                </a:lnTo>
                <a:lnTo>
                  <a:pt x="2553" y="2431"/>
                </a:lnTo>
                <a:lnTo>
                  <a:pt x="2561" y="2450"/>
                </a:lnTo>
                <a:lnTo>
                  <a:pt x="2565" y="2471"/>
                </a:lnTo>
                <a:lnTo>
                  <a:pt x="2564" y="2491"/>
                </a:lnTo>
                <a:lnTo>
                  <a:pt x="2559" y="2511"/>
                </a:lnTo>
                <a:lnTo>
                  <a:pt x="2550" y="2529"/>
                </a:lnTo>
                <a:lnTo>
                  <a:pt x="2536" y="2546"/>
                </a:lnTo>
                <a:lnTo>
                  <a:pt x="2468" y="2604"/>
                </a:lnTo>
                <a:lnTo>
                  <a:pt x="2399" y="2656"/>
                </a:lnTo>
                <a:lnTo>
                  <a:pt x="2327" y="2705"/>
                </a:lnTo>
                <a:lnTo>
                  <a:pt x="2253" y="2748"/>
                </a:lnTo>
                <a:lnTo>
                  <a:pt x="2177" y="2786"/>
                </a:lnTo>
                <a:lnTo>
                  <a:pt x="2100" y="2820"/>
                </a:lnTo>
                <a:lnTo>
                  <a:pt x="2020" y="2848"/>
                </a:lnTo>
                <a:lnTo>
                  <a:pt x="1940" y="2873"/>
                </a:lnTo>
                <a:lnTo>
                  <a:pt x="1859" y="2891"/>
                </a:lnTo>
                <a:lnTo>
                  <a:pt x="1777" y="2905"/>
                </a:lnTo>
                <a:lnTo>
                  <a:pt x="1694" y="2914"/>
                </a:lnTo>
                <a:lnTo>
                  <a:pt x="1611" y="2919"/>
                </a:lnTo>
                <a:lnTo>
                  <a:pt x="1528" y="2919"/>
                </a:lnTo>
                <a:lnTo>
                  <a:pt x="1445" y="2913"/>
                </a:lnTo>
                <a:lnTo>
                  <a:pt x="1363" y="2903"/>
                </a:lnTo>
                <a:lnTo>
                  <a:pt x="1282" y="2888"/>
                </a:lnTo>
                <a:lnTo>
                  <a:pt x="1200" y="2869"/>
                </a:lnTo>
                <a:lnTo>
                  <a:pt x="1120" y="2844"/>
                </a:lnTo>
                <a:lnTo>
                  <a:pt x="1042" y="2815"/>
                </a:lnTo>
                <a:lnTo>
                  <a:pt x="965" y="2780"/>
                </a:lnTo>
                <a:lnTo>
                  <a:pt x="890" y="2742"/>
                </a:lnTo>
                <a:lnTo>
                  <a:pt x="817" y="2699"/>
                </a:lnTo>
                <a:lnTo>
                  <a:pt x="747" y="2650"/>
                </a:lnTo>
                <a:lnTo>
                  <a:pt x="678" y="2598"/>
                </a:lnTo>
                <a:lnTo>
                  <a:pt x="613" y="2540"/>
                </a:lnTo>
                <a:lnTo>
                  <a:pt x="599" y="2886"/>
                </a:lnTo>
                <a:lnTo>
                  <a:pt x="596" y="2907"/>
                </a:lnTo>
                <a:lnTo>
                  <a:pt x="588" y="2927"/>
                </a:lnTo>
                <a:lnTo>
                  <a:pt x="577" y="2943"/>
                </a:lnTo>
                <a:lnTo>
                  <a:pt x="562" y="2957"/>
                </a:lnTo>
                <a:lnTo>
                  <a:pt x="543" y="2967"/>
                </a:lnTo>
                <a:lnTo>
                  <a:pt x="524" y="2973"/>
                </a:lnTo>
                <a:lnTo>
                  <a:pt x="502" y="2975"/>
                </a:lnTo>
                <a:lnTo>
                  <a:pt x="481" y="2972"/>
                </a:lnTo>
                <a:lnTo>
                  <a:pt x="462" y="2964"/>
                </a:lnTo>
                <a:lnTo>
                  <a:pt x="444" y="2953"/>
                </a:lnTo>
                <a:lnTo>
                  <a:pt x="430" y="2938"/>
                </a:lnTo>
                <a:lnTo>
                  <a:pt x="420" y="2920"/>
                </a:lnTo>
                <a:lnTo>
                  <a:pt x="414" y="2900"/>
                </a:lnTo>
                <a:lnTo>
                  <a:pt x="412" y="2879"/>
                </a:lnTo>
                <a:lnTo>
                  <a:pt x="434" y="2280"/>
                </a:lnTo>
                <a:lnTo>
                  <a:pt x="436" y="2261"/>
                </a:lnTo>
                <a:lnTo>
                  <a:pt x="442" y="2244"/>
                </a:lnTo>
                <a:lnTo>
                  <a:pt x="451" y="2228"/>
                </a:lnTo>
                <a:lnTo>
                  <a:pt x="464" y="2215"/>
                </a:lnTo>
                <a:lnTo>
                  <a:pt x="479" y="2203"/>
                </a:lnTo>
                <a:lnTo>
                  <a:pt x="495" y="2195"/>
                </a:lnTo>
                <a:lnTo>
                  <a:pt x="513" y="2191"/>
                </a:lnTo>
                <a:lnTo>
                  <a:pt x="531" y="2189"/>
                </a:lnTo>
                <a:close/>
                <a:moveTo>
                  <a:pt x="838" y="1637"/>
                </a:moveTo>
                <a:lnTo>
                  <a:pt x="838" y="1897"/>
                </a:lnTo>
                <a:lnTo>
                  <a:pt x="860" y="1899"/>
                </a:lnTo>
                <a:lnTo>
                  <a:pt x="885" y="1900"/>
                </a:lnTo>
                <a:lnTo>
                  <a:pt x="916" y="1901"/>
                </a:lnTo>
                <a:lnTo>
                  <a:pt x="941" y="1900"/>
                </a:lnTo>
                <a:lnTo>
                  <a:pt x="965" y="1897"/>
                </a:lnTo>
                <a:lnTo>
                  <a:pt x="989" y="1892"/>
                </a:lnTo>
                <a:lnTo>
                  <a:pt x="1010" y="1886"/>
                </a:lnTo>
                <a:lnTo>
                  <a:pt x="1030" y="1876"/>
                </a:lnTo>
                <a:lnTo>
                  <a:pt x="1048" y="1864"/>
                </a:lnTo>
                <a:lnTo>
                  <a:pt x="1063" y="1850"/>
                </a:lnTo>
                <a:lnTo>
                  <a:pt x="1075" y="1834"/>
                </a:lnTo>
                <a:lnTo>
                  <a:pt x="1085" y="1814"/>
                </a:lnTo>
                <a:lnTo>
                  <a:pt x="1091" y="1792"/>
                </a:lnTo>
                <a:lnTo>
                  <a:pt x="1093" y="1767"/>
                </a:lnTo>
                <a:lnTo>
                  <a:pt x="1091" y="1741"/>
                </a:lnTo>
                <a:lnTo>
                  <a:pt x="1084" y="1718"/>
                </a:lnTo>
                <a:lnTo>
                  <a:pt x="1072" y="1699"/>
                </a:lnTo>
                <a:lnTo>
                  <a:pt x="1058" y="1681"/>
                </a:lnTo>
                <a:lnTo>
                  <a:pt x="1040" y="1667"/>
                </a:lnTo>
                <a:lnTo>
                  <a:pt x="1018" y="1656"/>
                </a:lnTo>
                <a:lnTo>
                  <a:pt x="995" y="1648"/>
                </a:lnTo>
                <a:lnTo>
                  <a:pt x="968" y="1642"/>
                </a:lnTo>
                <a:lnTo>
                  <a:pt x="941" y="1638"/>
                </a:lnTo>
                <a:lnTo>
                  <a:pt x="911" y="1637"/>
                </a:lnTo>
                <a:lnTo>
                  <a:pt x="838" y="1637"/>
                </a:lnTo>
                <a:close/>
                <a:moveTo>
                  <a:pt x="1908" y="1310"/>
                </a:moveTo>
                <a:lnTo>
                  <a:pt x="1876" y="1312"/>
                </a:lnTo>
                <a:lnTo>
                  <a:pt x="1846" y="1319"/>
                </a:lnTo>
                <a:lnTo>
                  <a:pt x="1819" y="1330"/>
                </a:lnTo>
                <a:lnTo>
                  <a:pt x="1794" y="1344"/>
                </a:lnTo>
                <a:lnTo>
                  <a:pt x="1772" y="1363"/>
                </a:lnTo>
                <a:lnTo>
                  <a:pt x="1751" y="1385"/>
                </a:lnTo>
                <a:lnTo>
                  <a:pt x="1734" y="1410"/>
                </a:lnTo>
                <a:lnTo>
                  <a:pt x="1720" y="1438"/>
                </a:lnTo>
                <a:lnTo>
                  <a:pt x="1707" y="1467"/>
                </a:lnTo>
                <a:lnTo>
                  <a:pt x="1698" y="1500"/>
                </a:lnTo>
                <a:lnTo>
                  <a:pt x="1691" y="1534"/>
                </a:lnTo>
                <a:lnTo>
                  <a:pt x="1687" y="1570"/>
                </a:lnTo>
                <a:lnTo>
                  <a:pt x="1686" y="1607"/>
                </a:lnTo>
                <a:lnTo>
                  <a:pt x="1688" y="1647"/>
                </a:lnTo>
                <a:lnTo>
                  <a:pt x="1692" y="1685"/>
                </a:lnTo>
                <a:lnTo>
                  <a:pt x="1701" y="1721"/>
                </a:lnTo>
                <a:lnTo>
                  <a:pt x="1713" y="1755"/>
                </a:lnTo>
                <a:lnTo>
                  <a:pt x="1727" y="1786"/>
                </a:lnTo>
                <a:lnTo>
                  <a:pt x="1744" y="1813"/>
                </a:lnTo>
                <a:lnTo>
                  <a:pt x="1765" y="1838"/>
                </a:lnTo>
                <a:lnTo>
                  <a:pt x="1788" y="1859"/>
                </a:lnTo>
                <a:lnTo>
                  <a:pt x="1815" y="1875"/>
                </a:lnTo>
                <a:lnTo>
                  <a:pt x="1843" y="1888"/>
                </a:lnTo>
                <a:lnTo>
                  <a:pt x="1874" y="1896"/>
                </a:lnTo>
                <a:lnTo>
                  <a:pt x="1908" y="1898"/>
                </a:lnTo>
                <a:lnTo>
                  <a:pt x="1942" y="1896"/>
                </a:lnTo>
                <a:lnTo>
                  <a:pt x="1974" y="1888"/>
                </a:lnTo>
                <a:lnTo>
                  <a:pt x="2003" y="1875"/>
                </a:lnTo>
                <a:lnTo>
                  <a:pt x="2028" y="1858"/>
                </a:lnTo>
                <a:lnTo>
                  <a:pt x="2052" y="1837"/>
                </a:lnTo>
                <a:lnTo>
                  <a:pt x="2072" y="1812"/>
                </a:lnTo>
                <a:lnTo>
                  <a:pt x="2089" y="1784"/>
                </a:lnTo>
                <a:lnTo>
                  <a:pt x="2104" y="1752"/>
                </a:lnTo>
                <a:lnTo>
                  <a:pt x="2115" y="1718"/>
                </a:lnTo>
                <a:lnTo>
                  <a:pt x="2122" y="1681"/>
                </a:lnTo>
                <a:lnTo>
                  <a:pt x="2127" y="1643"/>
                </a:lnTo>
                <a:lnTo>
                  <a:pt x="2129" y="1601"/>
                </a:lnTo>
                <a:lnTo>
                  <a:pt x="2128" y="1568"/>
                </a:lnTo>
                <a:lnTo>
                  <a:pt x="2124" y="1533"/>
                </a:lnTo>
                <a:lnTo>
                  <a:pt x="2117" y="1501"/>
                </a:lnTo>
                <a:lnTo>
                  <a:pt x="2108" y="1469"/>
                </a:lnTo>
                <a:lnTo>
                  <a:pt x="2097" y="1440"/>
                </a:lnTo>
                <a:lnTo>
                  <a:pt x="2081" y="1412"/>
                </a:lnTo>
                <a:lnTo>
                  <a:pt x="2065" y="1387"/>
                </a:lnTo>
                <a:lnTo>
                  <a:pt x="2044" y="1365"/>
                </a:lnTo>
                <a:lnTo>
                  <a:pt x="2023" y="1346"/>
                </a:lnTo>
                <a:lnTo>
                  <a:pt x="1997" y="1331"/>
                </a:lnTo>
                <a:lnTo>
                  <a:pt x="1970" y="1320"/>
                </a:lnTo>
                <a:lnTo>
                  <a:pt x="1940" y="1312"/>
                </a:lnTo>
                <a:lnTo>
                  <a:pt x="1908" y="1310"/>
                </a:lnTo>
                <a:close/>
                <a:moveTo>
                  <a:pt x="922" y="1308"/>
                </a:moveTo>
                <a:lnTo>
                  <a:pt x="893" y="1308"/>
                </a:lnTo>
                <a:lnTo>
                  <a:pt x="870" y="1309"/>
                </a:lnTo>
                <a:lnTo>
                  <a:pt x="852" y="1311"/>
                </a:lnTo>
                <a:lnTo>
                  <a:pt x="838" y="1314"/>
                </a:lnTo>
                <a:lnTo>
                  <a:pt x="838" y="1531"/>
                </a:lnTo>
                <a:lnTo>
                  <a:pt x="913" y="1531"/>
                </a:lnTo>
                <a:lnTo>
                  <a:pt x="946" y="1529"/>
                </a:lnTo>
                <a:lnTo>
                  <a:pt x="974" y="1524"/>
                </a:lnTo>
                <a:lnTo>
                  <a:pt x="999" y="1516"/>
                </a:lnTo>
                <a:lnTo>
                  <a:pt x="1021" y="1505"/>
                </a:lnTo>
                <a:lnTo>
                  <a:pt x="1039" y="1491"/>
                </a:lnTo>
                <a:lnTo>
                  <a:pt x="1053" y="1475"/>
                </a:lnTo>
                <a:lnTo>
                  <a:pt x="1063" y="1458"/>
                </a:lnTo>
                <a:lnTo>
                  <a:pt x="1069" y="1438"/>
                </a:lnTo>
                <a:lnTo>
                  <a:pt x="1071" y="1416"/>
                </a:lnTo>
                <a:lnTo>
                  <a:pt x="1069" y="1393"/>
                </a:lnTo>
                <a:lnTo>
                  <a:pt x="1063" y="1373"/>
                </a:lnTo>
                <a:lnTo>
                  <a:pt x="1053" y="1354"/>
                </a:lnTo>
                <a:lnTo>
                  <a:pt x="1040" y="1340"/>
                </a:lnTo>
                <a:lnTo>
                  <a:pt x="1022" y="1328"/>
                </a:lnTo>
                <a:lnTo>
                  <a:pt x="1002" y="1319"/>
                </a:lnTo>
                <a:lnTo>
                  <a:pt x="978" y="1313"/>
                </a:lnTo>
                <a:lnTo>
                  <a:pt x="951" y="1309"/>
                </a:lnTo>
                <a:lnTo>
                  <a:pt x="922" y="1308"/>
                </a:lnTo>
                <a:close/>
                <a:moveTo>
                  <a:pt x="1318" y="1206"/>
                </a:moveTo>
                <a:lnTo>
                  <a:pt x="1464" y="1206"/>
                </a:lnTo>
                <a:lnTo>
                  <a:pt x="1464" y="2002"/>
                </a:lnTo>
                <a:lnTo>
                  <a:pt x="1318" y="2002"/>
                </a:lnTo>
                <a:lnTo>
                  <a:pt x="1318" y="1206"/>
                </a:lnTo>
                <a:close/>
                <a:moveTo>
                  <a:pt x="906" y="1200"/>
                </a:moveTo>
                <a:lnTo>
                  <a:pt x="950" y="1201"/>
                </a:lnTo>
                <a:lnTo>
                  <a:pt x="990" y="1203"/>
                </a:lnTo>
                <a:lnTo>
                  <a:pt x="1024" y="1208"/>
                </a:lnTo>
                <a:lnTo>
                  <a:pt x="1056" y="1215"/>
                </a:lnTo>
                <a:lnTo>
                  <a:pt x="1086" y="1224"/>
                </a:lnTo>
                <a:lnTo>
                  <a:pt x="1111" y="1235"/>
                </a:lnTo>
                <a:lnTo>
                  <a:pt x="1136" y="1251"/>
                </a:lnTo>
                <a:lnTo>
                  <a:pt x="1159" y="1267"/>
                </a:lnTo>
                <a:lnTo>
                  <a:pt x="1180" y="1287"/>
                </a:lnTo>
                <a:lnTo>
                  <a:pt x="1196" y="1311"/>
                </a:lnTo>
                <a:lnTo>
                  <a:pt x="1208" y="1337"/>
                </a:lnTo>
                <a:lnTo>
                  <a:pt x="1216" y="1368"/>
                </a:lnTo>
                <a:lnTo>
                  <a:pt x="1218" y="1399"/>
                </a:lnTo>
                <a:lnTo>
                  <a:pt x="1216" y="1426"/>
                </a:lnTo>
                <a:lnTo>
                  <a:pt x="1210" y="1453"/>
                </a:lnTo>
                <a:lnTo>
                  <a:pt x="1199" y="1478"/>
                </a:lnTo>
                <a:lnTo>
                  <a:pt x="1185" y="1502"/>
                </a:lnTo>
                <a:lnTo>
                  <a:pt x="1166" y="1523"/>
                </a:lnTo>
                <a:lnTo>
                  <a:pt x="1143" y="1542"/>
                </a:lnTo>
                <a:lnTo>
                  <a:pt x="1116" y="1558"/>
                </a:lnTo>
                <a:lnTo>
                  <a:pt x="1086" y="1572"/>
                </a:lnTo>
                <a:lnTo>
                  <a:pt x="1086" y="1575"/>
                </a:lnTo>
                <a:lnTo>
                  <a:pt x="1111" y="1582"/>
                </a:lnTo>
                <a:lnTo>
                  <a:pt x="1135" y="1592"/>
                </a:lnTo>
                <a:lnTo>
                  <a:pt x="1158" y="1605"/>
                </a:lnTo>
                <a:lnTo>
                  <a:pt x="1178" y="1621"/>
                </a:lnTo>
                <a:lnTo>
                  <a:pt x="1198" y="1640"/>
                </a:lnTo>
                <a:lnTo>
                  <a:pt x="1214" y="1661"/>
                </a:lnTo>
                <a:lnTo>
                  <a:pt x="1229" y="1684"/>
                </a:lnTo>
                <a:lnTo>
                  <a:pt x="1239" y="1711"/>
                </a:lnTo>
                <a:lnTo>
                  <a:pt x="1245" y="1740"/>
                </a:lnTo>
                <a:lnTo>
                  <a:pt x="1247" y="1772"/>
                </a:lnTo>
                <a:lnTo>
                  <a:pt x="1245" y="1806"/>
                </a:lnTo>
                <a:lnTo>
                  <a:pt x="1238" y="1838"/>
                </a:lnTo>
                <a:lnTo>
                  <a:pt x="1225" y="1866"/>
                </a:lnTo>
                <a:lnTo>
                  <a:pt x="1210" y="1893"/>
                </a:lnTo>
                <a:lnTo>
                  <a:pt x="1192" y="1916"/>
                </a:lnTo>
                <a:lnTo>
                  <a:pt x="1170" y="1936"/>
                </a:lnTo>
                <a:lnTo>
                  <a:pt x="1147" y="1954"/>
                </a:lnTo>
                <a:lnTo>
                  <a:pt x="1120" y="1969"/>
                </a:lnTo>
                <a:lnTo>
                  <a:pt x="1090" y="1981"/>
                </a:lnTo>
                <a:lnTo>
                  <a:pt x="1055" y="1992"/>
                </a:lnTo>
                <a:lnTo>
                  <a:pt x="1016" y="2000"/>
                </a:lnTo>
                <a:lnTo>
                  <a:pt x="973" y="2005"/>
                </a:lnTo>
                <a:lnTo>
                  <a:pt x="925" y="2009"/>
                </a:lnTo>
                <a:lnTo>
                  <a:pt x="873" y="2010"/>
                </a:lnTo>
                <a:lnTo>
                  <a:pt x="827" y="2009"/>
                </a:lnTo>
                <a:lnTo>
                  <a:pt x="785" y="2008"/>
                </a:lnTo>
                <a:lnTo>
                  <a:pt x="750" y="2005"/>
                </a:lnTo>
                <a:lnTo>
                  <a:pt x="719" y="2002"/>
                </a:lnTo>
                <a:lnTo>
                  <a:pt x="693" y="1999"/>
                </a:lnTo>
                <a:lnTo>
                  <a:pt x="693" y="1216"/>
                </a:lnTo>
                <a:lnTo>
                  <a:pt x="720" y="1212"/>
                </a:lnTo>
                <a:lnTo>
                  <a:pt x="751" y="1208"/>
                </a:lnTo>
                <a:lnTo>
                  <a:pt x="786" y="1205"/>
                </a:lnTo>
                <a:lnTo>
                  <a:pt x="825" y="1202"/>
                </a:lnTo>
                <a:lnTo>
                  <a:pt x="865" y="1200"/>
                </a:lnTo>
                <a:lnTo>
                  <a:pt x="906" y="1200"/>
                </a:lnTo>
                <a:close/>
                <a:moveTo>
                  <a:pt x="1912" y="1193"/>
                </a:moveTo>
                <a:lnTo>
                  <a:pt x="1958" y="1195"/>
                </a:lnTo>
                <a:lnTo>
                  <a:pt x="2001" y="1202"/>
                </a:lnTo>
                <a:lnTo>
                  <a:pt x="2040" y="1213"/>
                </a:lnTo>
                <a:lnTo>
                  <a:pt x="2077" y="1228"/>
                </a:lnTo>
                <a:lnTo>
                  <a:pt x="2112" y="1247"/>
                </a:lnTo>
                <a:lnTo>
                  <a:pt x="2144" y="1269"/>
                </a:lnTo>
                <a:lnTo>
                  <a:pt x="2172" y="1295"/>
                </a:lnTo>
                <a:lnTo>
                  <a:pt x="2198" y="1324"/>
                </a:lnTo>
                <a:lnTo>
                  <a:pt x="2220" y="1355"/>
                </a:lnTo>
                <a:lnTo>
                  <a:pt x="2240" y="1390"/>
                </a:lnTo>
                <a:lnTo>
                  <a:pt x="2255" y="1427"/>
                </a:lnTo>
                <a:lnTo>
                  <a:pt x="2267" y="1467"/>
                </a:lnTo>
                <a:lnTo>
                  <a:pt x="2276" y="1508"/>
                </a:lnTo>
                <a:lnTo>
                  <a:pt x="2281" y="1551"/>
                </a:lnTo>
                <a:lnTo>
                  <a:pt x="2283" y="1596"/>
                </a:lnTo>
                <a:lnTo>
                  <a:pt x="2281" y="1648"/>
                </a:lnTo>
                <a:lnTo>
                  <a:pt x="2275" y="1697"/>
                </a:lnTo>
                <a:lnTo>
                  <a:pt x="2265" y="1741"/>
                </a:lnTo>
                <a:lnTo>
                  <a:pt x="2251" y="1784"/>
                </a:lnTo>
                <a:lnTo>
                  <a:pt x="2233" y="1823"/>
                </a:lnTo>
                <a:lnTo>
                  <a:pt x="2212" y="1859"/>
                </a:lnTo>
                <a:lnTo>
                  <a:pt x="2187" y="1891"/>
                </a:lnTo>
                <a:lnTo>
                  <a:pt x="2161" y="1919"/>
                </a:lnTo>
                <a:lnTo>
                  <a:pt x="2130" y="1944"/>
                </a:lnTo>
                <a:lnTo>
                  <a:pt x="2098" y="1966"/>
                </a:lnTo>
                <a:lnTo>
                  <a:pt x="2062" y="1983"/>
                </a:lnTo>
                <a:lnTo>
                  <a:pt x="2024" y="1997"/>
                </a:lnTo>
                <a:lnTo>
                  <a:pt x="1985" y="2007"/>
                </a:lnTo>
                <a:lnTo>
                  <a:pt x="1943" y="2014"/>
                </a:lnTo>
                <a:lnTo>
                  <a:pt x="1899" y="2016"/>
                </a:lnTo>
                <a:lnTo>
                  <a:pt x="1852" y="2013"/>
                </a:lnTo>
                <a:lnTo>
                  <a:pt x="1809" y="2005"/>
                </a:lnTo>
                <a:lnTo>
                  <a:pt x="1767" y="1992"/>
                </a:lnTo>
                <a:lnTo>
                  <a:pt x="1728" y="1976"/>
                </a:lnTo>
                <a:lnTo>
                  <a:pt x="1692" y="1955"/>
                </a:lnTo>
                <a:lnTo>
                  <a:pt x="1660" y="1929"/>
                </a:lnTo>
                <a:lnTo>
                  <a:pt x="1631" y="1900"/>
                </a:lnTo>
                <a:lnTo>
                  <a:pt x="1605" y="1867"/>
                </a:lnTo>
                <a:lnTo>
                  <a:pt x="1584" y="1832"/>
                </a:lnTo>
                <a:lnTo>
                  <a:pt x="1566" y="1792"/>
                </a:lnTo>
                <a:lnTo>
                  <a:pt x="1550" y="1750"/>
                </a:lnTo>
                <a:lnTo>
                  <a:pt x="1540" y="1706"/>
                </a:lnTo>
                <a:lnTo>
                  <a:pt x="1534" y="1659"/>
                </a:lnTo>
                <a:lnTo>
                  <a:pt x="1532" y="1610"/>
                </a:lnTo>
                <a:lnTo>
                  <a:pt x="1534" y="1558"/>
                </a:lnTo>
                <a:lnTo>
                  <a:pt x="1541" y="1510"/>
                </a:lnTo>
                <a:lnTo>
                  <a:pt x="1552" y="1464"/>
                </a:lnTo>
                <a:lnTo>
                  <a:pt x="1568" y="1420"/>
                </a:lnTo>
                <a:lnTo>
                  <a:pt x="1587" y="1380"/>
                </a:lnTo>
                <a:lnTo>
                  <a:pt x="1610" y="1343"/>
                </a:lnTo>
                <a:lnTo>
                  <a:pt x="1637" y="1310"/>
                </a:lnTo>
                <a:lnTo>
                  <a:pt x="1668" y="1280"/>
                </a:lnTo>
                <a:lnTo>
                  <a:pt x="1701" y="1254"/>
                </a:lnTo>
                <a:lnTo>
                  <a:pt x="1738" y="1232"/>
                </a:lnTo>
                <a:lnTo>
                  <a:pt x="1777" y="1215"/>
                </a:lnTo>
                <a:lnTo>
                  <a:pt x="1820" y="1203"/>
                </a:lnTo>
                <a:lnTo>
                  <a:pt x="1865" y="1196"/>
                </a:lnTo>
                <a:lnTo>
                  <a:pt x="1912" y="1193"/>
                </a:lnTo>
                <a:close/>
                <a:moveTo>
                  <a:pt x="1811" y="188"/>
                </a:moveTo>
                <a:lnTo>
                  <a:pt x="1832" y="191"/>
                </a:lnTo>
                <a:lnTo>
                  <a:pt x="1919" y="212"/>
                </a:lnTo>
                <a:lnTo>
                  <a:pt x="2003" y="238"/>
                </a:lnTo>
                <a:lnTo>
                  <a:pt x="2083" y="269"/>
                </a:lnTo>
                <a:lnTo>
                  <a:pt x="2161" y="304"/>
                </a:lnTo>
                <a:lnTo>
                  <a:pt x="2236" y="344"/>
                </a:lnTo>
                <a:lnTo>
                  <a:pt x="2309" y="387"/>
                </a:lnTo>
                <a:lnTo>
                  <a:pt x="2377" y="436"/>
                </a:lnTo>
                <a:lnTo>
                  <a:pt x="2444" y="488"/>
                </a:lnTo>
                <a:lnTo>
                  <a:pt x="2506" y="543"/>
                </a:lnTo>
                <a:lnTo>
                  <a:pt x="2564" y="602"/>
                </a:lnTo>
                <a:lnTo>
                  <a:pt x="2619" y="664"/>
                </a:lnTo>
                <a:lnTo>
                  <a:pt x="2670" y="729"/>
                </a:lnTo>
                <a:lnTo>
                  <a:pt x="2718" y="797"/>
                </a:lnTo>
                <a:lnTo>
                  <a:pt x="2761" y="867"/>
                </a:lnTo>
                <a:lnTo>
                  <a:pt x="2800" y="940"/>
                </a:lnTo>
                <a:lnTo>
                  <a:pt x="2835" y="1015"/>
                </a:lnTo>
                <a:lnTo>
                  <a:pt x="2866" y="1092"/>
                </a:lnTo>
                <a:lnTo>
                  <a:pt x="2891" y="1170"/>
                </a:lnTo>
                <a:lnTo>
                  <a:pt x="2912" y="1252"/>
                </a:lnTo>
                <a:lnTo>
                  <a:pt x="2929" y="1334"/>
                </a:lnTo>
                <a:lnTo>
                  <a:pt x="2940" y="1417"/>
                </a:lnTo>
                <a:lnTo>
                  <a:pt x="2946" y="1502"/>
                </a:lnTo>
                <a:lnTo>
                  <a:pt x="2947" y="1587"/>
                </a:lnTo>
                <a:lnTo>
                  <a:pt x="2943" y="1673"/>
                </a:lnTo>
                <a:lnTo>
                  <a:pt x="2933" y="1760"/>
                </a:lnTo>
                <a:lnTo>
                  <a:pt x="3225" y="1571"/>
                </a:lnTo>
                <a:lnTo>
                  <a:pt x="3244" y="1562"/>
                </a:lnTo>
                <a:lnTo>
                  <a:pt x="3265" y="1556"/>
                </a:lnTo>
                <a:lnTo>
                  <a:pt x="3285" y="1556"/>
                </a:lnTo>
                <a:lnTo>
                  <a:pt x="3306" y="1561"/>
                </a:lnTo>
                <a:lnTo>
                  <a:pt x="3324" y="1570"/>
                </a:lnTo>
                <a:lnTo>
                  <a:pt x="3341" y="1582"/>
                </a:lnTo>
                <a:lnTo>
                  <a:pt x="3355" y="1599"/>
                </a:lnTo>
                <a:lnTo>
                  <a:pt x="3365" y="1618"/>
                </a:lnTo>
                <a:lnTo>
                  <a:pt x="3369" y="1639"/>
                </a:lnTo>
                <a:lnTo>
                  <a:pt x="3370" y="1659"/>
                </a:lnTo>
                <a:lnTo>
                  <a:pt x="3365" y="1679"/>
                </a:lnTo>
                <a:lnTo>
                  <a:pt x="3357" y="1698"/>
                </a:lnTo>
                <a:lnTo>
                  <a:pt x="3344" y="1714"/>
                </a:lnTo>
                <a:lnTo>
                  <a:pt x="3327" y="1728"/>
                </a:lnTo>
                <a:lnTo>
                  <a:pt x="2822" y="2054"/>
                </a:lnTo>
                <a:lnTo>
                  <a:pt x="2805" y="2062"/>
                </a:lnTo>
                <a:lnTo>
                  <a:pt x="2788" y="2067"/>
                </a:lnTo>
                <a:lnTo>
                  <a:pt x="2770" y="2069"/>
                </a:lnTo>
                <a:lnTo>
                  <a:pt x="2751" y="2067"/>
                </a:lnTo>
                <a:lnTo>
                  <a:pt x="2733" y="2061"/>
                </a:lnTo>
                <a:lnTo>
                  <a:pt x="2717" y="2053"/>
                </a:lnTo>
                <a:lnTo>
                  <a:pt x="2703" y="2041"/>
                </a:lnTo>
                <a:lnTo>
                  <a:pt x="2692" y="2027"/>
                </a:lnTo>
                <a:lnTo>
                  <a:pt x="2364" y="1524"/>
                </a:lnTo>
                <a:lnTo>
                  <a:pt x="2354" y="1505"/>
                </a:lnTo>
                <a:lnTo>
                  <a:pt x="2349" y="1484"/>
                </a:lnTo>
                <a:lnTo>
                  <a:pt x="2349" y="1463"/>
                </a:lnTo>
                <a:lnTo>
                  <a:pt x="2353" y="1444"/>
                </a:lnTo>
                <a:lnTo>
                  <a:pt x="2362" y="1424"/>
                </a:lnTo>
                <a:lnTo>
                  <a:pt x="2374" y="1408"/>
                </a:lnTo>
                <a:lnTo>
                  <a:pt x="2392" y="1394"/>
                </a:lnTo>
                <a:lnTo>
                  <a:pt x="2411" y="1385"/>
                </a:lnTo>
                <a:lnTo>
                  <a:pt x="2432" y="1380"/>
                </a:lnTo>
                <a:lnTo>
                  <a:pt x="2452" y="1380"/>
                </a:lnTo>
                <a:lnTo>
                  <a:pt x="2472" y="1384"/>
                </a:lnTo>
                <a:lnTo>
                  <a:pt x="2491" y="1393"/>
                </a:lnTo>
                <a:lnTo>
                  <a:pt x="2507" y="1405"/>
                </a:lnTo>
                <a:lnTo>
                  <a:pt x="2521" y="1422"/>
                </a:lnTo>
                <a:lnTo>
                  <a:pt x="2743" y="1762"/>
                </a:lnTo>
                <a:lnTo>
                  <a:pt x="2754" y="1679"/>
                </a:lnTo>
                <a:lnTo>
                  <a:pt x="2759" y="1596"/>
                </a:lnTo>
                <a:lnTo>
                  <a:pt x="2758" y="1515"/>
                </a:lnTo>
                <a:lnTo>
                  <a:pt x="2753" y="1434"/>
                </a:lnTo>
                <a:lnTo>
                  <a:pt x="2742" y="1354"/>
                </a:lnTo>
                <a:lnTo>
                  <a:pt x="2726" y="1276"/>
                </a:lnTo>
                <a:lnTo>
                  <a:pt x="2704" y="1199"/>
                </a:lnTo>
                <a:lnTo>
                  <a:pt x="2678" y="1125"/>
                </a:lnTo>
                <a:lnTo>
                  <a:pt x="2646" y="1052"/>
                </a:lnTo>
                <a:lnTo>
                  <a:pt x="2610" y="981"/>
                </a:lnTo>
                <a:lnTo>
                  <a:pt x="2570" y="912"/>
                </a:lnTo>
                <a:lnTo>
                  <a:pt x="2525" y="847"/>
                </a:lnTo>
                <a:lnTo>
                  <a:pt x="2477" y="786"/>
                </a:lnTo>
                <a:lnTo>
                  <a:pt x="2424" y="726"/>
                </a:lnTo>
                <a:lnTo>
                  <a:pt x="2368" y="670"/>
                </a:lnTo>
                <a:lnTo>
                  <a:pt x="2307" y="618"/>
                </a:lnTo>
                <a:lnTo>
                  <a:pt x="2244" y="570"/>
                </a:lnTo>
                <a:lnTo>
                  <a:pt x="2176" y="526"/>
                </a:lnTo>
                <a:lnTo>
                  <a:pt x="2106" y="486"/>
                </a:lnTo>
                <a:lnTo>
                  <a:pt x="2032" y="450"/>
                </a:lnTo>
                <a:lnTo>
                  <a:pt x="1955" y="420"/>
                </a:lnTo>
                <a:lnTo>
                  <a:pt x="1876" y="393"/>
                </a:lnTo>
                <a:lnTo>
                  <a:pt x="1793" y="373"/>
                </a:lnTo>
                <a:lnTo>
                  <a:pt x="1773" y="367"/>
                </a:lnTo>
                <a:lnTo>
                  <a:pt x="1754" y="356"/>
                </a:lnTo>
                <a:lnTo>
                  <a:pt x="1740" y="342"/>
                </a:lnTo>
                <a:lnTo>
                  <a:pt x="1729" y="324"/>
                </a:lnTo>
                <a:lnTo>
                  <a:pt x="1722" y="305"/>
                </a:lnTo>
                <a:lnTo>
                  <a:pt x="1719" y="284"/>
                </a:lnTo>
                <a:lnTo>
                  <a:pt x="1721" y="262"/>
                </a:lnTo>
                <a:lnTo>
                  <a:pt x="1728" y="242"/>
                </a:lnTo>
                <a:lnTo>
                  <a:pt x="1739" y="225"/>
                </a:lnTo>
                <a:lnTo>
                  <a:pt x="1753" y="210"/>
                </a:lnTo>
                <a:lnTo>
                  <a:pt x="1771" y="198"/>
                </a:lnTo>
                <a:lnTo>
                  <a:pt x="1790" y="191"/>
                </a:lnTo>
                <a:lnTo>
                  <a:pt x="1811" y="188"/>
                </a:lnTo>
                <a:close/>
                <a:moveTo>
                  <a:pt x="755" y="0"/>
                </a:moveTo>
                <a:lnTo>
                  <a:pt x="775" y="4"/>
                </a:lnTo>
                <a:lnTo>
                  <a:pt x="795" y="14"/>
                </a:lnTo>
                <a:lnTo>
                  <a:pt x="1308" y="328"/>
                </a:lnTo>
                <a:lnTo>
                  <a:pt x="1322" y="340"/>
                </a:lnTo>
                <a:lnTo>
                  <a:pt x="1335" y="354"/>
                </a:lnTo>
                <a:lnTo>
                  <a:pt x="1344" y="369"/>
                </a:lnTo>
                <a:lnTo>
                  <a:pt x="1350" y="386"/>
                </a:lnTo>
                <a:lnTo>
                  <a:pt x="1352" y="405"/>
                </a:lnTo>
                <a:lnTo>
                  <a:pt x="1351" y="423"/>
                </a:lnTo>
                <a:lnTo>
                  <a:pt x="1346" y="440"/>
                </a:lnTo>
                <a:lnTo>
                  <a:pt x="1338" y="457"/>
                </a:lnTo>
                <a:lnTo>
                  <a:pt x="1021" y="967"/>
                </a:lnTo>
                <a:lnTo>
                  <a:pt x="1008" y="985"/>
                </a:lnTo>
                <a:lnTo>
                  <a:pt x="992" y="997"/>
                </a:lnTo>
                <a:lnTo>
                  <a:pt x="973" y="1006"/>
                </a:lnTo>
                <a:lnTo>
                  <a:pt x="953" y="1011"/>
                </a:lnTo>
                <a:lnTo>
                  <a:pt x="932" y="1011"/>
                </a:lnTo>
                <a:lnTo>
                  <a:pt x="912" y="1007"/>
                </a:lnTo>
                <a:lnTo>
                  <a:pt x="893" y="998"/>
                </a:lnTo>
                <a:lnTo>
                  <a:pt x="875" y="985"/>
                </a:lnTo>
                <a:lnTo>
                  <a:pt x="862" y="968"/>
                </a:lnTo>
                <a:lnTo>
                  <a:pt x="854" y="949"/>
                </a:lnTo>
                <a:lnTo>
                  <a:pt x="849" y="930"/>
                </a:lnTo>
                <a:lnTo>
                  <a:pt x="849" y="909"/>
                </a:lnTo>
                <a:lnTo>
                  <a:pt x="853" y="888"/>
                </a:lnTo>
                <a:lnTo>
                  <a:pt x="862" y="869"/>
                </a:lnTo>
                <a:lnTo>
                  <a:pt x="1075" y="524"/>
                </a:lnTo>
                <a:lnTo>
                  <a:pt x="996" y="550"/>
                </a:lnTo>
                <a:lnTo>
                  <a:pt x="919" y="580"/>
                </a:lnTo>
                <a:lnTo>
                  <a:pt x="845" y="616"/>
                </a:lnTo>
                <a:lnTo>
                  <a:pt x="774" y="656"/>
                </a:lnTo>
                <a:lnTo>
                  <a:pt x="706" y="700"/>
                </a:lnTo>
                <a:lnTo>
                  <a:pt x="642" y="748"/>
                </a:lnTo>
                <a:lnTo>
                  <a:pt x="581" y="800"/>
                </a:lnTo>
                <a:lnTo>
                  <a:pt x="525" y="856"/>
                </a:lnTo>
                <a:lnTo>
                  <a:pt x="472" y="916"/>
                </a:lnTo>
                <a:lnTo>
                  <a:pt x="423" y="977"/>
                </a:lnTo>
                <a:lnTo>
                  <a:pt x="378" y="1043"/>
                </a:lnTo>
                <a:lnTo>
                  <a:pt x="338" y="1111"/>
                </a:lnTo>
                <a:lnTo>
                  <a:pt x="302" y="1182"/>
                </a:lnTo>
                <a:lnTo>
                  <a:pt x="271" y="1254"/>
                </a:lnTo>
                <a:lnTo>
                  <a:pt x="244" y="1329"/>
                </a:lnTo>
                <a:lnTo>
                  <a:pt x="223" y="1405"/>
                </a:lnTo>
                <a:lnTo>
                  <a:pt x="206" y="1483"/>
                </a:lnTo>
                <a:lnTo>
                  <a:pt x="195" y="1563"/>
                </a:lnTo>
                <a:lnTo>
                  <a:pt x="189" y="1644"/>
                </a:lnTo>
                <a:lnTo>
                  <a:pt x="188" y="1725"/>
                </a:lnTo>
                <a:lnTo>
                  <a:pt x="193" y="1807"/>
                </a:lnTo>
                <a:lnTo>
                  <a:pt x="204" y="1890"/>
                </a:lnTo>
                <a:lnTo>
                  <a:pt x="221" y="1972"/>
                </a:lnTo>
                <a:lnTo>
                  <a:pt x="224" y="1993"/>
                </a:lnTo>
                <a:lnTo>
                  <a:pt x="221" y="2015"/>
                </a:lnTo>
                <a:lnTo>
                  <a:pt x="214" y="2034"/>
                </a:lnTo>
                <a:lnTo>
                  <a:pt x="203" y="2051"/>
                </a:lnTo>
                <a:lnTo>
                  <a:pt x="189" y="2066"/>
                </a:lnTo>
                <a:lnTo>
                  <a:pt x="172" y="2078"/>
                </a:lnTo>
                <a:lnTo>
                  <a:pt x="151" y="2085"/>
                </a:lnTo>
                <a:lnTo>
                  <a:pt x="130" y="2087"/>
                </a:lnTo>
                <a:lnTo>
                  <a:pt x="108" y="2085"/>
                </a:lnTo>
                <a:lnTo>
                  <a:pt x="89" y="2078"/>
                </a:lnTo>
                <a:lnTo>
                  <a:pt x="71" y="2067"/>
                </a:lnTo>
                <a:lnTo>
                  <a:pt x="57" y="2053"/>
                </a:lnTo>
                <a:lnTo>
                  <a:pt x="45" y="2036"/>
                </a:lnTo>
                <a:lnTo>
                  <a:pt x="38" y="2016"/>
                </a:lnTo>
                <a:lnTo>
                  <a:pt x="20" y="1928"/>
                </a:lnTo>
                <a:lnTo>
                  <a:pt x="8" y="1842"/>
                </a:lnTo>
                <a:lnTo>
                  <a:pt x="1" y="1757"/>
                </a:lnTo>
                <a:lnTo>
                  <a:pt x="0" y="1671"/>
                </a:lnTo>
                <a:lnTo>
                  <a:pt x="4" y="1586"/>
                </a:lnTo>
                <a:lnTo>
                  <a:pt x="13" y="1503"/>
                </a:lnTo>
                <a:lnTo>
                  <a:pt x="28" y="1420"/>
                </a:lnTo>
                <a:lnTo>
                  <a:pt x="46" y="1339"/>
                </a:lnTo>
                <a:lnTo>
                  <a:pt x="69" y="1259"/>
                </a:lnTo>
                <a:lnTo>
                  <a:pt x="98" y="1182"/>
                </a:lnTo>
                <a:lnTo>
                  <a:pt x="131" y="1105"/>
                </a:lnTo>
                <a:lnTo>
                  <a:pt x="167" y="1031"/>
                </a:lnTo>
                <a:lnTo>
                  <a:pt x="209" y="960"/>
                </a:lnTo>
                <a:lnTo>
                  <a:pt x="254" y="891"/>
                </a:lnTo>
                <a:lnTo>
                  <a:pt x="304" y="824"/>
                </a:lnTo>
                <a:lnTo>
                  <a:pt x="357" y="761"/>
                </a:lnTo>
                <a:lnTo>
                  <a:pt x="415" y="701"/>
                </a:lnTo>
                <a:lnTo>
                  <a:pt x="475" y="644"/>
                </a:lnTo>
                <a:lnTo>
                  <a:pt x="539" y="591"/>
                </a:lnTo>
                <a:lnTo>
                  <a:pt x="608" y="541"/>
                </a:lnTo>
                <a:lnTo>
                  <a:pt x="678" y="495"/>
                </a:lnTo>
                <a:lnTo>
                  <a:pt x="753" y="453"/>
                </a:lnTo>
                <a:lnTo>
                  <a:pt x="829" y="416"/>
                </a:lnTo>
                <a:lnTo>
                  <a:pt x="910" y="382"/>
                </a:lnTo>
                <a:lnTo>
                  <a:pt x="993" y="355"/>
                </a:lnTo>
                <a:lnTo>
                  <a:pt x="696" y="173"/>
                </a:lnTo>
                <a:lnTo>
                  <a:pt x="679" y="159"/>
                </a:lnTo>
                <a:lnTo>
                  <a:pt x="666" y="143"/>
                </a:lnTo>
                <a:lnTo>
                  <a:pt x="657" y="124"/>
                </a:lnTo>
                <a:lnTo>
                  <a:pt x="653" y="105"/>
                </a:lnTo>
                <a:lnTo>
                  <a:pt x="653" y="84"/>
                </a:lnTo>
                <a:lnTo>
                  <a:pt x="657" y="63"/>
                </a:lnTo>
                <a:lnTo>
                  <a:pt x="666" y="44"/>
                </a:lnTo>
                <a:lnTo>
                  <a:pt x="679" y="27"/>
                </a:lnTo>
                <a:lnTo>
                  <a:pt x="695" y="14"/>
                </a:lnTo>
                <a:lnTo>
                  <a:pt x="714" y="5"/>
                </a:lnTo>
                <a:lnTo>
                  <a:pt x="734" y="0"/>
                </a:lnTo>
                <a:lnTo>
                  <a:pt x="7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1" name="Freeform 280"/>
          <p:cNvSpPr>
            <a:spLocks noEditPoints="1"/>
          </p:cNvSpPr>
          <p:nvPr/>
        </p:nvSpPr>
        <p:spPr bwMode="auto">
          <a:xfrm>
            <a:off x="4398415" y="2001838"/>
            <a:ext cx="579437" cy="377825"/>
          </a:xfrm>
          <a:custGeom>
            <a:avLst/>
            <a:gdLst>
              <a:gd name="T0" fmla="*/ 1991 w 3289"/>
              <a:gd name="T1" fmla="*/ 1387 h 2381"/>
              <a:gd name="T2" fmla="*/ 1931 w 3289"/>
              <a:gd name="T3" fmla="*/ 1544 h 2381"/>
              <a:gd name="T4" fmla="*/ 1836 w 3289"/>
              <a:gd name="T5" fmla="*/ 1603 h 2381"/>
              <a:gd name="T6" fmla="*/ 1954 w 3289"/>
              <a:gd name="T7" fmla="*/ 1454 h 2381"/>
              <a:gd name="T8" fmla="*/ 1936 w 3289"/>
              <a:gd name="T9" fmla="*/ 1372 h 2381"/>
              <a:gd name="T10" fmla="*/ 1842 w 3289"/>
              <a:gd name="T11" fmla="*/ 1362 h 2381"/>
              <a:gd name="T12" fmla="*/ 1575 w 3289"/>
              <a:gd name="T13" fmla="*/ 1246 h 2381"/>
              <a:gd name="T14" fmla="*/ 1499 w 3289"/>
              <a:gd name="T15" fmla="*/ 1382 h 2381"/>
              <a:gd name="T16" fmla="*/ 1556 w 3289"/>
              <a:gd name="T17" fmla="*/ 1554 h 2381"/>
              <a:gd name="T18" fmla="*/ 1706 w 3289"/>
              <a:gd name="T19" fmla="*/ 1528 h 2381"/>
              <a:gd name="T20" fmla="*/ 1732 w 3289"/>
              <a:gd name="T21" fmla="*/ 1342 h 2381"/>
              <a:gd name="T22" fmla="*/ 1642 w 3289"/>
              <a:gd name="T23" fmla="*/ 1238 h 2381"/>
              <a:gd name="T24" fmla="*/ 1438 w 3289"/>
              <a:gd name="T25" fmla="*/ 1261 h 2381"/>
              <a:gd name="T26" fmla="*/ 1305 w 3289"/>
              <a:gd name="T27" fmla="*/ 1249 h 2381"/>
              <a:gd name="T28" fmla="*/ 1216 w 3289"/>
              <a:gd name="T29" fmla="*/ 1380 h 2381"/>
              <a:gd name="T30" fmla="*/ 1281 w 3289"/>
              <a:gd name="T31" fmla="*/ 1552 h 2381"/>
              <a:gd name="T32" fmla="*/ 1427 w 3289"/>
              <a:gd name="T33" fmla="*/ 1556 h 2381"/>
              <a:gd name="T34" fmla="*/ 1339 w 3289"/>
              <a:gd name="T35" fmla="*/ 1635 h 2381"/>
              <a:gd name="T36" fmla="*/ 1161 w 3289"/>
              <a:gd name="T37" fmla="*/ 1519 h 2381"/>
              <a:gd name="T38" fmla="*/ 1173 w 3289"/>
              <a:gd name="T39" fmla="*/ 1280 h 2381"/>
              <a:gd name="T40" fmla="*/ 1355 w 3289"/>
              <a:gd name="T41" fmla="*/ 1177 h 2381"/>
              <a:gd name="T42" fmla="*/ 1780 w 3289"/>
              <a:gd name="T43" fmla="*/ 1265 h 2381"/>
              <a:gd name="T44" fmla="*/ 1796 w 3289"/>
              <a:gd name="T45" fmla="*/ 1508 h 2381"/>
              <a:gd name="T46" fmla="*/ 1664 w 3289"/>
              <a:gd name="T47" fmla="*/ 1631 h 2381"/>
              <a:gd name="T48" fmla="*/ 1480 w 3289"/>
              <a:gd name="T49" fmla="*/ 1575 h 2381"/>
              <a:gd name="T50" fmla="*/ 1434 w 3289"/>
              <a:gd name="T51" fmla="*/ 1336 h 2381"/>
              <a:gd name="T52" fmla="*/ 1565 w 3289"/>
              <a:gd name="T53" fmla="*/ 1185 h 2381"/>
              <a:gd name="T54" fmla="*/ 2561 w 3289"/>
              <a:gd name="T55" fmla="*/ 1172 h 2381"/>
              <a:gd name="T56" fmla="*/ 2779 w 3289"/>
              <a:gd name="T57" fmla="*/ 1452 h 2381"/>
              <a:gd name="T58" fmla="*/ 3088 w 3289"/>
              <a:gd name="T59" fmla="*/ 1519 h 2381"/>
              <a:gd name="T60" fmla="*/ 3278 w 3289"/>
              <a:gd name="T61" fmla="*/ 1814 h 2381"/>
              <a:gd name="T62" fmla="*/ 3230 w 3289"/>
              <a:gd name="T63" fmla="*/ 2160 h 2381"/>
              <a:gd name="T64" fmla="*/ 2993 w 3289"/>
              <a:gd name="T65" fmla="*/ 2356 h 2381"/>
              <a:gd name="T66" fmla="*/ 1852 w 3289"/>
              <a:gd name="T67" fmla="*/ 2352 h 2381"/>
              <a:gd name="T68" fmla="*/ 1606 w 3289"/>
              <a:gd name="T69" fmla="*/ 2098 h 2381"/>
              <a:gd name="T70" fmla="*/ 1909 w 3289"/>
              <a:gd name="T71" fmla="*/ 1919 h 2381"/>
              <a:gd name="T72" fmla="*/ 2116 w 3289"/>
              <a:gd name="T73" fmla="*/ 1556 h 2381"/>
              <a:gd name="T74" fmla="*/ 2137 w 3289"/>
              <a:gd name="T75" fmla="*/ 1194 h 2381"/>
              <a:gd name="T76" fmla="*/ 1526 w 3289"/>
              <a:gd name="T77" fmla="*/ 4 h 2381"/>
              <a:gd name="T78" fmla="*/ 1951 w 3289"/>
              <a:gd name="T79" fmla="*/ 192 h 2381"/>
              <a:gd name="T80" fmla="*/ 2207 w 3289"/>
              <a:gd name="T81" fmla="*/ 604 h 2381"/>
              <a:gd name="T82" fmla="*/ 2609 w 3289"/>
              <a:gd name="T83" fmla="*/ 639 h 2381"/>
              <a:gd name="T84" fmla="*/ 2969 w 3289"/>
              <a:gd name="T85" fmla="*/ 925 h 2381"/>
              <a:gd name="T86" fmla="*/ 3081 w 3289"/>
              <a:gd name="T87" fmla="*/ 1294 h 2381"/>
              <a:gd name="T88" fmla="*/ 2783 w 3289"/>
              <a:gd name="T89" fmla="*/ 1102 h 2381"/>
              <a:gd name="T90" fmla="*/ 2426 w 3289"/>
              <a:gd name="T91" fmla="*/ 927 h 2381"/>
              <a:gd name="T92" fmla="*/ 2058 w 3289"/>
              <a:gd name="T93" fmla="*/ 1016 h 2381"/>
              <a:gd name="T94" fmla="*/ 1741 w 3289"/>
              <a:gd name="T95" fmla="*/ 836 h 2381"/>
              <a:gd name="T96" fmla="*/ 1349 w 3289"/>
              <a:gd name="T97" fmla="*/ 853 h 2381"/>
              <a:gd name="T98" fmla="*/ 1075 w 3289"/>
              <a:gd name="T99" fmla="*/ 1129 h 2381"/>
              <a:gd name="T100" fmla="*/ 1018 w 3289"/>
              <a:gd name="T101" fmla="*/ 1551 h 2381"/>
              <a:gd name="T102" fmla="*/ 1211 w 3289"/>
              <a:gd name="T103" fmla="*/ 1906 h 2381"/>
              <a:gd name="T104" fmla="*/ 1450 w 3289"/>
              <a:gd name="T105" fmla="*/ 2192 h 2381"/>
              <a:gd name="T106" fmla="*/ 527 w 3289"/>
              <a:gd name="T107" fmla="*/ 2247 h 2381"/>
              <a:gd name="T108" fmla="*/ 168 w 3289"/>
              <a:gd name="T109" fmla="*/ 1961 h 2381"/>
              <a:gd name="T110" fmla="*/ 3 w 3289"/>
              <a:gd name="T111" fmla="*/ 1498 h 2381"/>
              <a:gd name="T112" fmla="*/ 97 w 3289"/>
              <a:gd name="T113" fmla="*/ 1001 h 2381"/>
              <a:gd name="T114" fmla="*/ 411 w 3289"/>
              <a:gd name="T115" fmla="*/ 655 h 2381"/>
              <a:gd name="T116" fmla="*/ 784 w 3289"/>
              <a:gd name="T117" fmla="*/ 419 h 2381"/>
              <a:gd name="T118" fmla="*/ 1124 w 3289"/>
              <a:gd name="T119" fmla="*/ 81 h 2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89" h="2381">
                <a:moveTo>
                  <a:pt x="1916" y="1334"/>
                </a:moveTo>
                <a:lnTo>
                  <a:pt x="1935" y="1336"/>
                </a:lnTo>
                <a:lnTo>
                  <a:pt x="1952" y="1341"/>
                </a:lnTo>
                <a:lnTo>
                  <a:pt x="1966" y="1349"/>
                </a:lnTo>
                <a:lnTo>
                  <a:pt x="1977" y="1360"/>
                </a:lnTo>
                <a:lnTo>
                  <a:pt x="1985" y="1372"/>
                </a:lnTo>
                <a:lnTo>
                  <a:pt x="1991" y="1387"/>
                </a:lnTo>
                <a:lnTo>
                  <a:pt x="1994" y="1401"/>
                </a:lnTo>
                <a:lnTo>
                  <a:pt x="1995" y="1417"/>
                </a:lnTo>
                <a:lnTo>
                  <a:pt x="1992" y="1443"/>
                </a:lnTo>
                <a:lnTo>
                  <a:pt x="1984" y="1468"/>
                </a:lnTo>
                <a:lnTo>
                  <a:pt x="1971" y="1492"/>
                </a:lnTo>
                <a:lnTo>
                  <a:pt x="1953" y="1518"/>
                </a:lnTo>
                <a:lnTo>
                  <a:pt x="1931" y="1544"/>
                </a:lnTo>
                <a:lnTo>
                  <a:pt x="1906" y="1572"/>
                </a:lnTo>
                <a:lnTo>
                  <a:pt x="1885" y="1593"/>
                </a:lnTo>
                <a:lnTo>
                  <a:pt x="1885" y="1594"/>
                </a:lnTo>
                <a:lnTo>
                  <a:pt x="2002" y="1594"/>
                </a:lnTo>
                <a:lnTo>
                  <a:pt x="2002" y="1626"/>
                </a:lnTo>
                <a:lnTo>
                  <a:pt x="1836" y="1626"/>
                </a:lnTo>
                <a:lnTo>
                  <a:pt x="1836" y="1603"/>
                </a:lnTo>
                <a:lnTo>
                  <a:pt x="1863" y="1573"/>
                </a:lnTo>
                <a:lnTo>
                  <a:pt x="1887" y="1548"/>
                </a:lnTo>
                <a:lnTo>
                  <a:pt x="1906" y="1525"/>
                </a:lnTo>
                <a:lnTo>
                  <a:pt x="1923" y="1505"/>
                </a:lnTo>
                <a:lnTo>
                  <a:pt x="1937" y="1488"/>
                </a:lnTo>
                <a:lnTo>
                  <a:pt x="1947" y="1470"/>
                </a:lnTo>
                <a:lnTo>
                  <a:pt x="1954" y="1454"/>
                </a:lnTo>
                <a:lnTo>
                  <a:pt x="1959" y="1438"/>
                </a:lnTo>
                <a:lnTo>
                  <a:pt x="1960" y="1422"/>
                </a:lnTo>
                <a:lnTo>
                  <a:pt x="1959" y="1410"/>
                </a:lnTo>
                <a:lnTo>
                  <a:pt x="1957" y="1398"/>
                </a:lnTo>
                <a:lnTo>
                  <a:pt x="1952" y="1388"/>
                </a:lnTo>
                <a:lnTo>
                  <a:pt x="1945" y="1379"/>
                </a:lnTo>
                <a:lnTo>
                  <a:pt x="1936" y="1372"/>
                </a:lnTo>
                <a:lnTo>
                  <a:pt x="1924" y="1367"/>
                </a:lnTo>
                <a:lnTo>
                  <a:pt x="1909" y="1366"/>
                </a:lnTo>
                <a:lnTo>
                  <a:pt x="1892" y="1368"/>
                </a:lnTo>
                <a:lnTo>
                  <a:pt x="1877" y="1373"/>
                </a:lnTo>
                <a:lnTo>
                  <a:pt x="1864" y="1381"/>
                </a:lnTo>
                <a:lnTo>
                  <a:pt x="1853" y="1390"/>
                </a:lnTo>
                <a:lnTo>
                  <a:pt x="1842" y="1362"/>
                </a:lnTo>
                <a:lnTo>
                  <a:pt x="1857" y="1351"/>
                </a:lnTo>
                <a:lnTo>
                  <a:pt x="1875" y="1341"/>
                </a:lnTo>
                <a:lnTo>
                  <a:pt x="1894" y="1336"/>
                </a:lnTo>
                <a:lnTo>
                  <a:pt x="1916" y="1334"/>
                </a:lnTo>
                <a:close/>
                <a:moveTo>
                  <a:pt x="1620" y="1236"/>
                </a:moveTo>
                <a:lnTo>
                  <a:pt x="1596" y="1239"/>
                </a:lnTo>
                <a:lnTo>
                  <a:pt x="1575" y="1246"/>
                </a:lnTo>
                <a:lnTo>
                  <a:pt x="1556" y="1257"/>
                </a:lnTo>
                <a:lnTo>
                  <a:pt x="1541" y="1273"/>
                </a:lnTo>
                <a:lnTo>
                  <a:pt x="1527" y="1290"/>
                </a:lnTo>
                <a:lnTo>
                  <a:pt x="1517" y="1311"/>
                </a:lnTo>
                <a:lnTo>
                  <a:pt x="1508" y="1334"/>
                </a:lnTo>
                <a:lnTo>
                  <a:pt x="1503" y="1357"/>
                </a:lnTo>
                <a:lnTo>
                  <a:pt x="1499" y="1382"/>
                </a:lnTo>
                <a:lnTo>
                  <a:pt x="1498" y="1407"/>
                </a:lnTo>
                <a:lnTo>
                  <a:pt x="1500" y="1439"/>
                </a:lnTo>
                <a:lnTo>
                  <a:pt x="1505" y="1468"/>
                </a:lnTo>
                <a:lnTo>
                  <a:pt x="1514" y="1494"/>
                </a:lnTo>
                <a:lnTo>
                  <a:pt x="1525" y="1518"/>
                </a:lnTo>
                <a:lnTo>
                  <a:pt x="1539" y="1538"/>
                </a:lnTo>
                <a:lnTo>
                  <a:pt x="1556" y="1554"/>
                </a:lnTo>
                <a:lnTo>
                  <a:pt x="1575" y="1566"/>
                </a:lnTo>
                <a:lnTo>
                  <a:pt x="1596" y="1574"/>
                </a:lnTo>
                <a:lnTo>
                  <a:pt x="1619" y="1576"/>
                </a:lnTo>
                <a:lnTo>
                  <a:pt x="1644" y="1573"/>
                </a:lnTo>
                <a:lnTo>
                  <a:pt x="1668" y="1563"/>
                </a:lnTo>
                <a:lnTo>
                  <a:pt x="1688" y="1549"/>
                </a:lnTo>
                <a:lnTo>
                  <a:pt x="1706" y="1528"/>
                </a:lnTo>
                <a:lnTo>
                  <a:pt x="1720" y="1503"/>
                </a:lnTo>
                <a:lnTo>
                  <a:pt x="1731" y="1474"/>
                </a:lnTo>
                <a:lnTo>
                  <a:pt x="1738" y="1441"/>
                </a:lnTo>
                <a:lnTo>
                  <a:pt x="1740" y="1406"/>
                </a:lnTo>
                <a:lnTo>
                  <a:pt x="1739" y="1385"/>
                </a:lnTo>
                <a:lnTo>
                  <a:pt x="1737" y="1363"/>
                </a:lnTo>
                <a:lnTo>
                  <a:pt x="1732" y="1342"/>
                </a:lnTo>
                <a:lnTo>
                  <a:pt x="1726" y="1321"/>
                </a:lnTo>
                <a:lnTo>
                  <a:pt x="1718" y="1302"/>
                </a:lnTo>
                <a:lnTo>
                  <a:pt x="1707" y="1285"/>
                </a:lnTo>
                <a:lnTo>
                  <a:pt x="1695" y="1268"/>
                </a:lnTo>
                <a:lnTo>
                  <a:pt x="1680" y="1255"/>
                </a:lnTo>
                <a:lnTo>
                  <a:pt x="1663" y="1245"/>
                </a:lnTo>
                <a:lnTo>
                  <a:pt x="1642" y="1238"/>
                </a:lnTo>
                <a:lnTo>
                  <a:pt x="1620" y="1236"/>
                </a:lnTo>
                <a:close/>
                <a:moveTo>
                  <a:pt x="1355" y="1177"/>
                </a:moveTo>
                <a:lnTo>
                  <a:pt x="1385" y="1179"/>
                </a:lnTo>
                <a:lnTo>
                  <a:pt x="1413" y="1185"/>
                </a:lnTo>
                <a:lnTo>
                  <a:pt x="1436" y="1192"/>
                </a:lnTo>
                <a:lnTo>
                  <a:pt x="1454" y="1200"/>
                </a:lnTo>
                <a:lnTo>
                  <a:pt x="1438" y="1261"/>
                </a:lnTo>
                <a:lnTo>
                  <a:pt x="1426" y="1256"/>
                </a:lnTo>
                <a:lnTo>
                  <a:pt x="1412" y="1249"/>
                </a:lnTo>
                <a:lnTo>
                  <a:pt x="1396" y="1245"/>
                </a:lnTo>
                <a:lnTo>
                  <a:pt x="1377" y="1241"/>
                </a:lnTo>
                <a:lnTo>
                  <a:pt x="1355" y="1240"/>
                </a:lnTo>
                <a:lnTo>
                  <a:pt x="1328" y="1243"/>
                </a:lnTo>
                <a:lnTo>
                  <a:pt x="1305" y="1249"/>
                </a:lnTo>
                <a:lnTo>
                  <a:pt x="1284" y="1259"/>
                </a:lnTo>
                <a:lnTo>
                  <a:pt x="1266" y="1273"/>
                </a:lnTo>
                <a:lnTo>
                  <a:pt x="1250" y="1289"/>
                </a:lnTo>
                <a:lnTo>
                  <a:pt x="1237" y="1309"/>
                </a:lnTo>
                <a:lnTo>
                  <a:pt x="1227" y="1331"/>
                </a:lnTo>
                <a:lnTo>
                  <a:pt x="1220" y="1355"/>
                </a:lnTo>
                <a:lnTo>
                  <a:pt x="1216" y="1380"/>
                </a:lnTo>
                <a:lnTo>
                  <a:pt x="1214" y="1407"/>
                </a:lnTo>
                <a:lnTo>
                  <a:pt x="1216" y="1440"/>
                </a:lnTo>
                <a:lnTo>
                  <a:pt x="1223" y="1469"/>
                </a:lnTo>
                <a:lnTo>
                  <a:pt x="1233" y="1495"/>
                </a:lnTo>
                <a:lnTo>
                  <a:pt x="1246" y="1518"/>
                </a:lnTo>
                <a:lnTo>
                  <a:pt x="1262" y="1537"/>
                </a:lnTo>
                <a:lnTo>
                  <a:pt x="1281" y="1552"/>
                </a:lnTo>
                <a:lnTo>
                  <a:pt x="1303" y="1563"/>
                </a:lnTo>
                <a:lnTo>
                  <a:pt x="1327" y="1570"/>
                </a:lnTo>
                <a:lnTo>
                  <a:pt x="1352" y="1572"/>
                </a:lnTo>
                <a:lnTo>
                  <a:pt x="1375" y="1571"/>
                </a:lnTo>
                <a:lnTo>
                  <a:pt x="1395" y="1566"/>
                </a:lnTo>
                <a:lnTo>
                  <a:pt x="1412" y="1562"/>
                </a:lnTo>
                <a:lnTo>
                  <a:pt x="1427" y="1556"/>
                </a:lnTo>
                <a:lnTo>
                  <a:pt x="1441" y="1550"/>
                </a:lnTo>
                <a:lnTo>
                  <a:pt x="1453" y="1610"/>
                </a:lnTo>
                <a:lnTo>
                  <a:pt x="1439" y="1617"/>
                </a:lnTo>
                <a:lnTo>
                  <a:pt x="1420" y="1624"/>
                </a:lnTo>
                <a:lnTo>
                  <a:pt x="1397" y="1630"/>
                </a:lnTo>
                <a:lnTo>
                  <a:pt x="1369" y="1634"/>
                </a:lnTo>
                <a:lnTo>
                  <a:pt x="1339" y="1635"/>
                </a:lnTo>
                <a:lnTo>
                  <a:pt x="1304" y="1633"/>
                </a:lnTo>
                <a:lnTo>
                  <a:pt x="1272" y="1625"/>
                </a:lnTo>
                <a:lnTo>
                  <a:pt x="1243" y="1612"/>
                </a:lnTo>
                <a:lnTo>
                  <a:pt x="1218" y="1595"/>
                </a:lnTo>
                <a:lnTo>
                  <a:pt x="1195" y="1574"/>
                </a:lnTo>
                <a:lnTo>
                  <a:pt x="1176" y="1548"/>
                </a:lnTo>
                <a:lnTo>
                  <a:pt x="1161" y="1519"/>
                </a:lnTo>
                <a:lnTo>
                  <a:pt x="1150" y="1485"/>
                </a:lnTo>
                <a:lnTo>
                  <a:pt x="1144" y="1450"/>
                </a:lnTo>
                <a:lnTo>
                  <a:pt x="1141" y="1411"/>
                </a:lnTo>
                <a:lnTo>
                  <a:pt x="1143" y="1375"/>
                </a:lnTo>
                <a:lnTo>
                  <a:pt x="1149" y="1341"/>
                </a:lnTo>
                <a:lnTo>
                  <a:pt x="1159" y="1309"/>
                </a:lnTo>
                <a:lnTo>
                  <a:pt x="1173" y="1280"/>
                </a:lnTo>
                <a:lnTo>
                  <a:pt x="1190" y="1255"/>
                </a:lnTo>
                <a:lnTo>
                  <a:pt x="1210" y="1233"/>
                </a:lnTo>
                <a:lnTo>
                  <a:pt x="1233" y="1214"/>
                </a:lnTo>
                <a:lnTo>
                  <a:pt x="1259" y="1198"/>
                </a:lnTo>
                <a:lnTo>
                  <a:pt x="1289" y="1187"/>
                </a:lnTo>
                <a:lnTo>
                  <a:pt x="1320" y="1179"/>
                </a:lnTo>
                <a:lnTo>
                  <a:pt x="1355" y="1177"/>
                </a:lnTo>
                <a:close/>
                <a:moveTo>
                  <a:pt x="1622" y="1176"/>
                </a:moveTo>
                <a:lnTo>
                  <a:pt x="1656" y="1179"/>
                </a:lnTo>
                <a:lnTo>
                  <a:pt x="1687" y="1187"/>
                </a:lnTo>
                <a:lnTo>
                  <a:pt x="1715" y="1199"/>
                </a:lnTo>
                <a:lnTo>
                  <a:pt x="1739" y="1217"/>
                </a:lnTo>
                <a:lnTo>
                  <a:pt x="1761" y="1239"/>
                </a:lnTo>
                <a:lnTo>
                  <a:pt x="1780" y="1265"/>
                </a:lnTo>
                <a:lnTo>
                  <a:pt x="1794" y="1295"/>
                </a:lnTo>
                <a:lnTo>
                  <a:pt x="1805" y="1328"/>
                </a:lnTo>
                <a:lnTo>
                  <a:pt x="1812" y="1363"/>
                </a:lnTo>
                <a:lnTo>
                  <a:pt x="1814" y="1402"/>
                </a:lnTo>
                <a:lnTo>
                  <a:pt x="1812" y="1441"/>
                </a:lnTo>
                <a:lnTo>
                  <a:pt x="1806" y="1477"/>
                </a:lnTo>
                <a:lnTo>
                  <a:pt x="1796" y="1508"/>
                </a:lnTo>
                <a:lnTo>
                  <a:pt x="1784" y="1535"/>
                </a:lnTo>
                <a:lnTo>
                  <a:pt x="1769" y="1560"/>
                </a:lnTo>
                <a:lnTo>
                  <a:pt x="1751" y="1581"/>
                </a:lnTo>
                <a:lnTo>
                  <a:pt x="1731" y="1598"/>
                </a:lnTo>
                <a:lnTo>
                  <a:pt x="1710" y="1612"/>
                </a:lnTo>
                <a:lnTo>
                  <a:pt x="1688" y="1623"/>
                </a:lnTo>
                <a:lnTo>
                  <a:pt x="1664" y="1631"/>
                </a:lnTo>
                <a:lnTo>
                  <a:pt x="1640" y="1635"/>
                </a:lnTo>
                <a:lnTo>
                  <a:pt x="1616" y="1636"/>
                </a:lnTo>
                <a:lnTo>
                  <a:pt x="1584" y="1634"/>
                </a:lnTo>
                <a:lnTo>
                  <a:pt x="1554" y="1626"/>
                </a:lnTo>
                <a:lnTo>
                  <a:pt x="1527" y="1614"/>
                </a:lnTo>
                <a:lnTo>
                  <a:pt x="1502" y="1596"/>
                </a:lnTo>
                <a:lnTo>
                  <a:pt x="1480" y="1575"/>
                </a:lnTo>
                <a:lnTo>
                  <a:pt x="1461" y="1550"/>
                </a:lnTo>
                <a:lnTo>
                  <a:pt x="1446" y="1520"/>
                </a:lnTo>
                <a:lnTo>
                  <a:pt x="1435" y="1487"/>
                </a:lnTo>
                <a:lnTo>
                  <a:pt x="1428" y="1450"/>
                </a:lnTo>
                <a:lnTo>
                  <a:pt x="1425" y="1410"/>
                </a:lnTo>
                <a:lnTo>
                  <a:pt x="1427" y="1371"/>
                </a:lnTo>
                <a:lnTo>
                  <a:pt x="1434" y="1336"/>
                </a:lnTo>
                <a:lnTo>
                  <a:pt x="1443" y="1304"/>
                </a:lnTo>
                <a:lnTo>
                  <a:pt x="1457" y="1275"/>
                </a:lnTo>
                <a:lnTo>
                  <a:pt x="1473" y="1249"/>
                </a:lnTo>
                <a:lnTo>
                  <a:pt x="1492" y="1227"/>
                </a:lnTo>
                <a:lnTo>
                  <a:pt x="1514" y="1209"/>
                </a:lnTo>
                <a:lnTo>
                  <a:pt x="1539" y="1195"/>
                </a:lnTo>
                <a:lnTo>
                  <a:pt x="1565" y="1185"/>
                </a:lnTo>
                <a:lnTo>
                  <a:pt x="1593" y="1178"/>
                </a:lnTo>
                <a:lnTo>
                  <a:pt x="1622" y="1176"/>
                </a:lnTo>
                <a:close/>
                <a:moveTo>
                  <a:pt x="2367" y="1121"/>
                </a:moveTo>
                <a:lnTo>
                  <a:pt x="2419" y="1124"/>
                </a:lnTo>
                <a:lnTo>
                  <a:pt x="2468" y="1134"/>
                </a:lnTo>
                <a:lnTo>
                  <a:pt x="2516" y="1149"/>
                </a:lnTo>
                <a:lnTo>
                  <a:pt x="2561" y="1172"/>
                </a:lnTo>
                <a:lnTo>
                  <a:pt x="2604" y="1198"/>
                </a:lnTo>
                <a:lnTo>
                  <a:pt x="2643" y="1230"/>
                </a:lnTo>
                <a:lnTo>
                  <a:pt x="2678" y="1267"/>
                </a:lnTo>
                <a:lnTo>
                  <a:pt x="2710" y="1308"/>
                </a:lnTo>
                <a:lnTo>
                  <a:pt x="2738" y="1352"/>
                </a:lnTo>
                <a:lnTo>
                  <a:pt x="2761" y="1401"/>
                </a:lnTo>
                <a:lnTo>
                  <a:pt x="2779" y="1452"/>
                </a:lnTo>
                <a:lnTo>
                  <a:pt x="2817" y="1446"/>
                </a:lnTo>
                <a:lnTo>
                  <a:pt x="2856" y="1443"/>
                </a:lnTo>
                <a:lnTo>
                  <a:pt x="2907" y="1447"/>
                </a:lnTo>
                <a:lnTo>
                  <a:pt x="2956" y="1457"/>
                </a:lnTo>
                <a:lnTo>
                  <a:pt x="3002" y="1472"/>
                </a:lnTo>
                <a:lnTo>
                  <a:pt x="3047" y="1492"/>
                </a:lnTo>
                <a:lnTo>
                  <a:pt x="3088" y="1519"/>
                </a:lnTo>
                <a:lnTo>
                  <a:pt x="3127" y="1550"/>
                </a:lnTo>
                <a:lnTo>
                  <a:pt x="3162" y="1584"/>
                </a:lnTo>
                <a:lnTo>
                  <a:pt x="3194" y="1624"/>
                </a:lnTo>
                <a:lnTo>
                  <a:pt x="3222" y="1666"/>
                </a:lnTo>
                <a:lnTo>
                  <a:pt x="3245" y="1713"/>
                </a:lnTo>
                <a:lnTo>
                  <a:pt x="3264" y="1762"/>
                </a:lnTo>
                <a:lnTo>
                  <a:pt x="3278" y="1814"/>
                </a:lnTo>
                <a:lnTo>
                  <a:pt x="3286" y="1868"/>
                </a:lnTo>
                <a:lnTo>
                  <a:pt x="3289" y="1924"/>
                </a:lnTo>
                <a:lnTo>
                  <a:pt x="3287" y="1976"/>
                </a:lnTo>
                <a:lnTo>
                  <a:pt x="3279" y="2026"/>
                </a:lnTo>
                <a:lnTo>
                  <a:pt x="3267" y="2073"/>
                </a:lnTo>
                <a:lnTo>
                  <a:pt x="3251" y="2118"/>
                </a:lnTo>
                <a:lnTo>
                  <a:pt x="3230" y="2160"/>
                </a:lnTo>
                <a:lnTo>
                  <a:pt x="3206" y="2199"/>
                </a:lnTo>
                <a:lnTo>
                  <a:pt x="3178" y="2234"/>
                </a:lnTo>
                <a:lnTo>
                  <a:pt x="3146" y="2266"/>
                </a:lnTo>
                <a:lnTo>
                  <a:pt x="3112" y="2294"/>
                </a:lnTo>
                <a:lnTo>
                  <a:pt x="3075" y="2318"/>
                </a:lnTo>
                <a:lnTo>
                  <a:pt x="3035" y="2339"/>
                </a:lnTo>
                <a:lnTo>
                  <a:pt x="2993" y="2356"/>
                </a:lnTo>
                <a:lnTo>
                  <a:pt x="2949" y="2367"/>
                </a:lnTo>
                <a:lnTo>
                  <a:pt x="2903" y="2375"/>
                </a:lnTo>
                <a:lnTo>
                  <a:pt x="2856" y="2377"/>
                </a:lnTo>
                <a:lnTo>
                  <a:pt x="2001" y="2381"/>
                </a:lnTo>
                <a:lnTo>
                  <a:pt x="1950" y="2377"/>
                </a:lnTo>
                <a:lnTo>
                  <a:pt x="1900" y="2367"/>
                </a:lnTo>
                <a:lnTo>
                  <a:pt x="1852" y="2352"/>
                </a:lnTo>
                <a:lnTo>
                  <a:pt x="1806" y="2330"/>
                </a:lnTo>
                <a:lnTo>
                  <a:pt x="1764" y="2302"/>
                </a:lnTo>
                <a:lnTo>
                  <a:pt x="1724" y="2270"/>
                </a:lnTo>
                <a:lnTo>
                  <a:pt x="1689" y="2233"/>
                </a:lnTo>
                <a:lnTo>
                  <a:pt x="1657" y="2192"/>
                </a:lnTo>
                <a:lnTo>
                  <a:pt x="1629" y="2147"/>
                </a:lnTo>
                <a:lnTo>
                  <a:pt x="1606" y="2098"/>
                </a:lnTo>
                <a:lnTo>
                  <a:pt x="1588" y="2047"/>
                </a:lnTo>
                <a:lnTo>
                  <a:pt x="1647" y="2041"/>
                </a:lnTo>
                <a:lnTo>
                  <a:pt x="1705" y="2028"/>
                </a:lnTo>
                <a:lnTo>
                  <a:pt x="1760" y="2010"/>
                </a:lnTo>
                <a:lnTo>
                  <a:pt x="1813" y="1985"/>
                </a:lnTo>
                <a:lnTo>
                  <a:pt x="1862" y="1955"/>
                </a:lnTo>
                <a:lnTo>
                  <a:pt x="1909" y="1919"/>
                </a:lnTo>
                <a:lnTo>
                  <a:pt x="1951" y="1879"/>
                </a:lnTo>
                <a:lnTo>
                  <a:pt x="1990" y="1835"/>
                </a:lnTo>
                <a:lnTo>
                  <a:pt x="2025" y="1786"/>
                </a:lnTo>
                <a:lnTo>
                  <a:pt x="2055" y="1734"/>
                </a:lnTo>
                <a:lnTo>
                  <a:pt x="2081" y="1677"/>
                </a:lnTo>
                <a:lnTo>
                  <a:pt x="2101" y="1619"/>
                </a:lnTo>
                <a:lnTo>
                  <a:pt x="2116" y="1556"/>
                </a:lnTo>
                <a:lnTo>
                  <a:pt x="2126" y="1492"/>
                </a:lnTo>
                <a:lnTo>
                  <a:pt x="2129" y="1427"/>
                </a:lnTo>
                <a:lnTo>
                  <a:pt x="2127" y="1373"/>
                </a:lnTo>
                <a:lnTo>
                  <a:pt x="2121" y="1322"/>
                </a:lnTo>
                <a:lnTo>
                  <a:pt x="2111" y="1273"/>
                </a:lnTo>
                <a:lnTo>
                  <a:pt x="2098" y="1225"/>
                </a:lnTo>
                <a:lnTo>
                  <a:pt x="2137" y="1194"/>
                </a:lnTo>
                <a:lnTo>
                  <a:pt x="2178" y="1168"/>
                </a:lnTo>
                <a:lnTo>
                  <a:pt x="2222" y="1148"/>
                </a:lnTo>
                <a:lnTo>
                  <a:pt x="2268" y="1133"/>
                </a:lnTo>
                <a:lnTo>
                  <a:pt x="2317" y="1124"/>
                </a:lnTo>
                <a:lnTo>
                  <a:pt x="2367" y="1121"/>
                </a:lnTo>
                <a:close/>
                <a:moveTo>
                  <a:pt x="1456" y="0"/>
                </a:moveTo>
                <a:lnTo>
                  <a:pt x="1526" y="4"/>
                </a:lnTo>
                <a:lnTo>
                  <a:pt x="1593" y="14"/>
                </a:lnTo>
                <a:lnTo>
                  <a:pt x="1660" y="29"/>
                </a:lnTo>
                <a:lnTo>
                  <a:pt x="1723" y="51"/>
                </a:lnTo>
                <a:lnTo>
                  <a:pt x="1784" y="79"/>
                </a:lnTo>
                <a:lnTo>
                  <a:pt x="1843" y="111"/>
                </a:lnTo>
                <a:lnTo>
                  <a:pt x="1898" y="150"/>
                </a:lnTo>
                <a:lnTo>
                  <a:pt x="1951" y="192"/>
                </a:lnTo>
                <a:lnTo>
                  <a:pt x="2000" y="240"/>
                </a:lnTo>
                <a:lnTo>
                  <a:pt x="2045" y="292"/>
                </a:lnTo>
                <a:lnTo>
                  <a:pt x="2086" y="348"/>
                </a:lnTo>
                <a:lnTo>
                  <a:pt x="2123" y="406"/>
                </a:lnTo>
                <a:lnTo>
                  <a:pt x="2156" y="470"/>
                </a:lnTo>
                <a:lnTo>
                  <a:pt x="2184" y="535"/>
                </a:lnTo>
                <a:lnTo>
                  <a:pt x="2207" y="604"/>
                </a:lnTo>
                <a:lnTo>
                  <a:pt x="2253" y="596"/>
                </a:lnTo>
                <a:lnTo>
                  <a:pt x="2300" y="592"/>
                </a:lnTo>
                <a:lnTo>
                  <a:pt x="2347" y="589"/>
                </a:lnTo>
                <a:lnTo>
                  <a:pt x="2415" y="593"/>
                </a:lnTo>
                <a:lnTo>
                  <a:pt x="2482" y="603"/>
                </a:lnTo>
                <a:lnTo>
                  <a:pt x="2546" y="618"/>
                </a:lnTo>
                <a:lnTo>
                  <a:pt x="2609" y="639"/>
                </a:lnTo>
                <a:lnTo>
                  <a:pt x="2669" y="666"/>
                </a:lnTo>
                <a:lnTo>
                  <a:pt x="2727" y="697"/>
                </a:lnTo>
                <a:lnTo>
                  <a:pt x="2783" y="735"/>
                </a:lnTo>
                <a:lnTo>
                  <a:pt x="2834" y="776"/>
                </a:lnTo>
                <a:lnTo>
                  <a:pt x="2883" y="821"/>
                </a:lnTo>
                <a:lnTo>
                  <a:pt x="2928" y="871"/>
                </a:lnTo>
                <a:lnTo>
                  <a:pt x="2969" y="925"/>
                </a:lnTo>
                <a:lnTo>
                  <a:pt x="3006" y="983"/>
                </a:lnTo>
                <a:lnTo>
                  <a:pt x="3040" y="1044"/>
                </a:lnTo>
                <a:lnTo>
                  <a:pt x="3068" y="1107"/>
                </a:lnTo>
                <a:lnTo>
                  <a:pt x="3092" y="1175"/>
                </a:lnTo>
                <a:lnTo>
                  <a:pt x="3111" y="1244"/>
                </a:lnTo>
                <a:lnTo>
                  <a:pt x="3125" y="1316"/>
                </a:lnTo>
                <a:lnTo>
                  <a:pt x="3081" y="1294"/>
                </a:lnTo>
                <a:lnTo>
                  <a:pt x="3036" y="1276"/>
                </a:lnTo>
                <a:lnTo>
                  <a:pt x="2989" y="1263"/>
                </a:lnTo>
                <a:lnTo>
                  <a:pt x="2940" y="1253"/>
                </a:lnTo>
                <a:lnTo>
                  <a:pt x="2890" y="1247"/>
                </a:lnTo>
                <a:lnTo>
                  <a:pt x="2858" y="1195"/>
                </a:lnTo>
                <a:lnTo>
                  <a:pt x="2822" y="1146"/>
                </a:lnTo>
                <a:lnTo>
                  <a:pt x="2783" y="1102"/>
                </a:lnTo>
                <a:lnTo>
                  <a:pt x="2739" y="1062"/>
                </a:lnTo>
                <a:lnTo>
                  <a:pt x="2693" y="1026"/>
                </a:lnTo>
                <a:lnTo>
                  <a:pt x="2644" y="996"/>
                </a:lnTo>
                <a:lnTo>
                  <a:pt x="2593" y="971"/>
                </a:lnTo>
                <a:lnTo>
                  <a:pt x="2539" y="950"/>
                </a:lnTo>
                <a:lnTo>
                  <a:pt x="2483" y="935"/>
                </a:lnTo>
                <a:lnTo>
                  <a:pt x="2426" y="927"/>
                </a:lnTo>
                <a:lnTo>
                  <a:pt x="2368" y="923"/>
                </a:lnTo>
                <a:lnTo>
                  <a:pt x="2312" y="925"/>
                </a:lnTo>
                <a:lnTo>
                  <a:pt x="2258" y="934"/>
                </a:lnTo>
                <a:lnTo>
                  <a:pt x="2205" y="948"/>
                </a:lnTo>
                <a:lnTo>
                  <a:pt x="2154" y="965"/>
                </a:lnTo>
                <a:lnTo>
                  <a:pt x="2105" y="989"/>
                </a:lnTo>
                <a:lnTo>
                  <a:pt x="2058" y="1016"/>
                </a:lnTo>
                <a:lnTo>
                  <a:pt x="2013" y="1049"/>
                </a:lnTo>
                <a:lnTo>
                  <a:pt x="1977" y="1002"/>
                </a:lnTo>
                <a:lnTo>
                  <a:pt x="1936" y="959"/>
                </a:lnTo>
                <a:lnTo>
                  <a:pt x="1892" y="920"/>
                </a:lnTo>
                <a:lnTo>
                  <a:pt x="1845" y="887"/>
                </a:lnTo>
                <a:lnTo>
                  <a:pt x="1795" y="858"/>
                </a:lnTo>
                <a:lnTo>
                  <a:pt x="1741" y="836"/>
                </a:lnTo>
                <a:lnTo>
                  <a:pt x="1686" y="819"/>
                </a:lnTo>
                <a:lnTo>
                  <a:pt x="1627" y="808"/>
                </a:lnTo>
                <a:lnTo>
                  <a:pt x="1567" y="805"/>
                </a:lnTo>
                <a:lnTo>
                  <a:pt x="1510" y="808"/>
                </a:lnTo>
                <a:lnTo>
                  <a:pt x="1455" y="818"/>
                </a:lnTo>
                <a:lnTo>
                  <a:pt x="1401" y="832"/>
                </a:lnTo>
                <a:lnTo>
                  <a:pt x="1349" y="853"/>
                </a:lnTo>
                <a:lnTo>
                  <a:pt x="1300" y="880"/>
                </a:lnTo>
                <a:lnTo>
                  <a:pt x="1254" y="911"/>
                </a:lnTo>
                <a:lnTo>
                  <a:pt x="1211" y="946"/>
                </a:lnTo>
                <a:lnTo>
                  <a:pt x="1171" y="986"/>
                </a:lnTo>
                <a:lnTo>
                  <a:pt x="1135" y="1031"/>
                </a:lnTo>
                <a:lnTo>
                  <a:pt x="1103" y="1078"/>
                </a:lnTo>
                <a:lnTo>
                  <a:pt x="1075" y="1129"/>
                </a:lnTo>
                <a:lnTo>
                  <a:pt x="1051" y="1184"/>
                </a:lnTo>
                <a:lnTo>
                  <a:pt x="1032" y="1241"/>
                </a:lnTo>
                <a:lnTo>
                  <a:pt x="1018" y="1301"/>
                </a:lnTo>
                <a:lnTo>
                  <a:pt x="1010" y="1362"/>
                </a:lnTo>
                <a:lnTo>
                  <a:pt x="1007" y="1427"/>
                </a:lnTo>
                <a:lnTo>
                  <a:pt x="1010" y="1490"/>
                </a:lnTo>
                <a:lnTo>
                  <a:pt x="1018" y="1551"/>
                </a:lnTo>
                <a:lnTo>
                  <a:pt x="1032" y="1611"/>
                </a:lnTo>
                <a:lnTo>
                  <a:pt x="1051" y="1668"/>
                </a:lnTo>
                <a:lnTo>
                  <a:pt x="1074" y="1722"/>
                </a:lnTo>
                <a:lnTo>
                  <a:pt x="1103" y="1774"/>
                </a:lnTo>
                <a:lnTo>
                  <a:pt x="1135" y="1822"/>
                </a:lnTo>
                <a:lnTo>
                  <a:pt x="1171" y="1866"/>
                </a:lnTo>
                <a:lnTo>
                  <a:pt x="1211" y="1906"/>
                </a:lnTo>
                <a:lnTo>
                  <a:pt x="1254" y="1941"/>
                </a:lnTo>
                <a:lnTo>
                  <a:pt x="1300" y="1972"/>
                </a:lnTo>
                <a:lnTo>
                  <a:pt x="1349" y="1999"/>
                </a:lnTo>
                <a:lnTo>
                  <a:pt x="1400" y="2020"/>
                </a:lnTo>
                <a:lnTo>
                  <a:pt x="1412" y="2079"/>
                </a:lnTo>
                <a:lnTo>
                  <a:pt x="1429" y="2137"/>
                </a:lnTo>
                <a:lnTo>
                  <a:pt x="1450" y="2192"/>
                </a:lnTo>
                <a:lnTo>
                  <a:pt x="1476" y="2244"/>
                </a:lnTo>
                <a:lnTo>
                  <a:pt x="1505" y="2294"/>
                </a:lnTo>
                <a:lnTo>
                  <a:pt x="790" y="2297"/>
                </a:lnTo>
                <a:lnTo>
                  <a:pt x="722" y="2294"/>
                </a:lnTo>
                <a:lnTo>
                  <a:pt x="656" y="2284"/>
                </a:lnTo>
                <a:lnTo>
                  <a:pt x="591" y="2269"/>
                </a:lnTo>
                <a:lnTo>
                  <a:pt x="527" y="2247"/>
                </a:lnTo>
                <a:lnTo>
                  <a:pt x="467" y="2221"/>
                </a:lnTo>
                <a:lnTo>
                  <a:pt x="409" y="2190"/>
                </a:lnTo>
                <a:lnTo>
                  <a:pt x="355" y="2152"/>
                </a:lnTo>
                <a:lnTo>
                  <a:pt x="303" y="2111"/>
                </a:lnTo>
                <a:lnTo>
                  <a:pt x="254" y="2066"/>
                </a:lnTo>
                <a:lnTo>
                  <a:pt x="209" y="2016"/>
                </a:lnTo>
                <a:lnTo>
                  <a:pt x="168" y="1961"/>
                </a:lnTo>
                <a:lnTo>
                  <a:pt x="130" y="1904"/>
                </a:lnTo>
                <a:lnTo>
                  <a:pt x="97" y="1843"/>
                </a:lnTo>
                <a:lnTo>
                  <a:pt x="68" y="1779"/>
                </a:lnTo>
                <a:lnTo>
                  <a:pt x="44" y="1712"/>
                </a:lnTo>
                <a:lnTo>
                  <a:pt x="25" y="1643"/>
                </a:lnTo>
                <a:lnTo>
                  <a:pt x="11" y="1571"/>
                </a:lnTo>
                <a:lnTo>
                  <a:pt x="3" y="1498"/>
                </a:lnTo>
                <a:lnTo>
                  <a:pt x="0" y="1422"/>
                </a:lnTo>
                <a:lnTo>
                  <a:pt x="3" y="1346"/>
                </a:lnTo>
                <a:lnTo>
                  <a:pt x="11" y="1273"/>
                </a:lnTo>
                <a:lnTo>
                  <a:pt x="25" y="1200"/>
                </a:lnTo>
                <a:lnTo>
                  <a:pt x="45" y="1132"/>
                </a:lnTo>
                <a:lnTo>
                  <a:pt x="69" y="1064"/>
                </a:lnTo>
                <a:lnTo>
                  <a:pt x="97" y="1001"/>
                </a:lnTo>
                <a:lnTo>
                  <a:pt x="131" y="940"/>
                </a:lnTo>
                <a:lnTo>
                  <a:pt x="168" y="882"/>
                </a:lnTo>
                <a:lnTo>
                  <a:pt x="210" y="828"/>
                </a:lnTo>
                <a:lnTo>
                  <a:pt x="255" y="778"/>
                </a:lnTo>
                <a:lnTo>
                  <a:pt x="304" y="732"/>
                </a:lnTo>
                <a:lnTo>
                  <a:pt x="356" y="691"/>
                </a:lnTo>
                <a:lnTo>
                  <a:pt x="411" y="655"/>
                </a:lnTo>
                <a:lnTo>
                  <a:pt x="468" y="623"/>
                </a:lnTo>
                <a:lnTo>
                  <a:pt x="529" y="596"/>
                </a:lnTo>
                <a:lnTo>
                  <a:pt x="592" y="575"/>
                </a:lnTo>
                <a:lnTo>
                  <a:pt x="657" y="559"/>
                </a:lnTo>
                <a:lnTo>
                  <a:pt x="724" y="551"/>
                </a:lnTo>
                <a:lnTo>
                  <a:pt x="751" y="483"/>
                </a:lnTo>
                <a:lnTo>
                  <a:pt x="784" y="419"/>
                </a:lnTo>
                <a:lnTo>
                  <a:pt x="821" y="358"/>
                </a:lnTo>
                <a:lnTo>
                  <a:pt x="862" y="300"/>
                </a:lnTo>
                <a:lnTo>
                  <a:pt x="907" y="248"/>
                </a:lnTo>
                <a:lnTo>
                  <a:pt x="956" y="199"/>
                </a:lnTo>
                <a:lnTo>
                  <a:pt x="1009" y="155"/>
                </a:lnTo>
                <a:lnTo>
                  <a:pt x="1065" y="116"/>
                </a:lnTo>
                <a:lnTo>
                  <a:pt x="1124" y="81"/>
                </a:lnTo>
                <a:lnTo>
                  <a:pt x="1186" y="53"/>
                </a:lnTo>
                <a:lnTo>
                  <a:pt x="1251" y="30"/>
                </a:lnTo>
                <a:lnTo>
                  <a:pt x="1317" y="14"/>
                </a:lnTo>
                <a:lnTo>
                  <a:pt x="1386" y="4"/>
                </a:lnTo>
                <a:lnTo>
                  <a:pt x="14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5" name="Freeform 285"/>
          <p:cNvSpPr>
            <a:spLocks noEditPoints="1"/>
          </p:cNvSpPr>
          <p:nvPr/>
        </p:nvSpPr>
        <p:spPr bwMode="auto">
          <a:xfrm>
            <a:off x="5339465" y="1947863"/>
            <a:ext cx="568325" cy="488950"/>
          </a:xfrm>
          <a:custGeom>
            <a:avLst/>
            <a:gdLst>
              <a:gd name="T0" fmla="*/ 2054 w 3581"/>
              <a:gd name="T1" fmla="*/ 2767 h 3079"/>
              <a:gd name="T2" fmla="*/ 2856 w 3581"/>
              <a:gd name="T3" fmla="*/ 2849 h 3079"/>
              <a:gd name="T4" fmla="*/ 3034 w 3581"/>
              <a:gd name="T5" fmla="*/ 2866 h 3079"/>
              <a:gd name="T6" fmla="*/ 2165 w 3581"/>
              <a:gd name="T7" fmla="*/ 2967 h 3079"/>
              <a:gd name="T8" fmla="*/ 1826 w 3581"/>
              <a:gd name="T9" fmla="*/ 3038 h 3079"/>
              <a:gd name="T10" fmla="*/ 2164 w 3581"/>
              <a:gd name="T11" fmla="*/ 2430 h 3079"/>
              <a:gd name="T12" fmla="*/ 2121 w 3581"/>
              <a:gd name="T13" fmla="*/ 2276 h 3079"/>
              <a:gd name="T14" fmla="*/ 2589 w 3581"/>
              <a:gd name="T15" fmla="*/ 2319 h 3079"/>
              <a:gd name="T16" fmla="*/ 2837 w 3581"/>
              <a:gd name="T17" fmla="*/ 2318 h 3079"/>
              <a:gd name="T18" fmla="*/ 2105 w 3581"/>
              <a:gd name="T19" fmla="*/ 2079 h 3079"/>
              <a:gd name="T20" fmla="*/ 2198 w 3581"/>
              <a:gd name="T21" fmla="*/ 2099 h 3079"/>
              <a:gd name="T22" fmla="*/ 2234 w 3581"/>
              <a:gd name="T23" fmla="*/ 2032 h 3079"/>
              <a:gd name="T24" fmla="*/ 2243 w 3581"/>
              <a:gd name="T25" fmla="*/ 2245 h 3079"/>
              <a:gd name="T26" fmla="*/ 2233 w 3581"/>
              <a:gd name="T27" fmla="*/ 2480 h 3079"/>
              <a:gd name="T28" fmla="*/ 2119 w 3581"/>
              <a:gd name="T29" fmla="*/ 2014 h 3079"/>
              <a:gd name="T30" fmla="*/ 2927 w 3581"/>
              <a:gd name="T31" fmla="*/ 2332 h 3079"/>
              <a:gd name="T32" fmla="*/ 2559 w 3581"/>
              <a:gd name="T33" fmla="*/ 2445 h 3079"/>
              <a:gd name="T34" fmla="*/ 2616 w 3581"/>
              <a:gd name="T35" fmla="*/ 2032 h 3079"/>
              <a:gd name="T36" fmla="*/ 396 w 3581"/>
              <a:gd name="T37" fmla="*/ 1876 h 3079"/>
              <a:gd name="T38" fmla="*/ 760 w 3581"/>
              <a:gd name="T39" fmla="*/ 2257 h 3079"/>
              <a:gd name="T40" fmla="*/ 1077 w 3581"/>
              <a:gd name="T41" fmla="*/ 2100 h 3079"/>
              <a:gd name="T42" fmla="*/ 1303 w 3581"/>
              <a:gd name="T43" fmla="*/ 2460 h 3079"/>
              <a:gd name="T44" fmla="*/ 737 w 3581"/>
              <a:gd name="T45" fmla="*/ 2455 h 3079"/>
              <a:gd name="T46" fmla="*/ 399 w 3581"/>
              <a:gd name="T47" fmla="*/ 2022 h 3079"/>
              <a:gd name="T48" fmla="*/ 2739 w 3581"/>
              <a:gd name="T49" fmla="*/ 1428 h 3079"/>
              <a:gd name="T50" fmla="*/ 3325 w 3581"/>
              <a:gd name="T51" fmla="*/ 2136 h 3079"/>
              <a:gd name="T52" fmla="*/ 3568 w 3581"/>
              <a:gd name="T53" fmla="*/ 2321 h 3079"/>
              <a:gd name="T54" fmla="*/ 2989 w 3581"/>
              <a:gd name="T55" fmla="*/ 2141 h 3079"/>
              <a:gd name="T56" fmla="*/ 3142 w 3581"/>
              <a:gd name="T57" fmla="*/ 1905 h 3079"/>
              <a:gd name="T58" fmla="*/ 2602 w 3581"/>
              <a:gd name="T59" fmla="*/ 1471 h 3079"/>
              <a:gd name="T60" fmla="*/ 2380 w 3581"/>
              <a:gd name="T61" fmla="*/ 1556 h 3079"/>
              <a:gd name="T62" fmla="*/ 2091 w 3581"/>
              <a:gd name="T63" fmla="*/ 1816 h 3079"/>
              <a:gd name="T64" fmla="*/ 1699 w 3581"/>
              <a:gd name="T65" fmla="*/ 2212 h 3079"/>
              <a:gd name="T66" fmla="*/ 1603 w 3581"/>
              <a:gd name="T67" fmla="*/ 2503 h 3079"/>
              <a:gd name="T68" fmla="*/ 1918 w 3581"/>
              <a:gd name="T69" fmla="*/ 1636 h 3079"/>
              <a:gd name="T70" fmla="*/ 2018 w 3581"/>
              <a:gd name="T71" fmla="*/ 1296 h 3079"/>
              <a:gd name="T72" fmla="*/ 856 w 3581"/>
              <a:gd name="T73" fmla="*/ 1314 h 3079"/>
              <a:gd name="T74" fmla="*/ 701 w 3581"/>
              <a:gd name="T75" fmla="*/ 1299 h 3079"/>
              <a:gd name="T76" fmla="*/ 650 w 3581"/>
              <a:gd name="T77" fmla="*/ 1228 h 3079"/>
              <a:gd name="T78" fmla="*/ 475 w 3581"/>
              <a:gd name="T79" fmla="*/ 611 h 3079"/>
              <a:gd name="T80" fmla="*/ 884 w 3581"/>
              <a:gd name="T81" fmla="*/ 595 h 3079"/>
              <a:gd name="T82" fmla="*/ 938 w 3581"/>
              <a:gd name="T83" fmla="*/ 519 h 3079"/>
              <a:gd name="T84" fmla="*/ 964 w 3581"/>
              <a:gd name="T85" fmla="*/ 687 h 3079"/>
              <a:gd name="T86" fmla="*/ 913 w 3581"/>
              <a:gd name="T87" fmla="*/ 467 h 3079"/>
              <a:gd name="T88" fmla="*/ 471 w 3581"/>
              <a:gd name="T89" fmla="*/ 678 h 3079"/>
              <a:gd name="T90" fmla="*/ 571 w 3581"/>
              <a:gd name="T91" fmla="*/ 475 h 3079"/>
              <a:gd name="T92" fmla="*/ 806 w 3581"/>
              <a:gd name="T93" fmla="*/ 473 h 3079"/>
              <a:gd name="T94" fmla="*/ 532 w 3581"/>
              <a:gd name="T95" fmla="*/ 909 h 3079"/>
              <a:gd name="T96" fmla="*/ 298 w 3581"/>
              <a:gd name="T97" fmla="*/ 955 h 3079"/>
              <a:gd name="T98" fmla="*/ 595 w 3581"/>
              <a:gd name="T99" fmla="*/ 1452 h 3079"/>
              <a:gd name="T100" fmla="*/ 1176 w 3581"/>
              <a:gd name="T101" fmla="*/ 1176 h 3079"/>
              <a:gd name="T102" fmla="*/ 1264 w 3581"/>
              <a:gd name="T103" fmla="*/ 266 h 3079"/>
              <a:gd name="T104" fmla="*/ 1073 w 3581"/>
              <a:gd name="T105" fmla="*/ 57 h 3079"/>
              <a:gd name="T106" fmla="*/ 435 w 3581"/>
              <a:gd name="T107" fmla="*/ 0 h 3079"/>
              <a:gd name="T108" fmla="*/ 1030 w 3581"/>
              <a:gd name="T109" fmla="*/ 2 h 3079"/>
              <a:gd name="T110" fmla="*/ 1491 w 3581"/>
              <a:gd name="T111" fmla="*/ 125 h 3079"/>
              <a:gd name="T112" fmla="*/ 1227 w 3581"/>
              <a:gd name="T113" fmla="*/ 1195 h 3079"/>
              <a:gd name="T114" fmla="*/ 576 w 3581"/>
              <a:gd name="T115" fmla="*/ 1504 h 3079"/>
              <a:gd name="T116" fmla="*/ 243 w 3581"/>
              <a:gd name="T117" fmla="*/ 950 h 3079"/>
              <a:gd name="T118" fmla="*/ 151 w 3581"/>
              <a:gd name="T119" fmla="*/ 22 h 3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1" h="3079">
                <a:moveTo>
                  <a:pt x="1896" y="2608"/>
                </a:moveTo>
                <a:lnTo>
                  <a:pt x="2254" y="2621"/>
                </a:lnTo>
                <a:lnTo>
                  <a:pt x="2271" y="2624"/>
                </a:lnTo>
                <a:lnTo>
                  <a:pt x="2285" y="2633"/>
                </a:lnTo>
                <a:lnTo>
                  <a:pt x="2297" y="2645"/>
                </a:lnTo>
                <a:lnTo>
                  <a:pt x="2305" y="2661"/>
                </a:lnTo>
                <a:lnTo>
                  <a:pt x="2307" y="2679"/>
                </a:lnTo>
                <a:lnTo>
                  <a:pt x="2304" y="2697"/>
                </a:lnTo>
                <a:lnTo>
                  <a:pt x="2295" y="2712"/>
                </a:lnTo>
                <a:lnTo>
                  <a:pt x="2282" y="2723"/>
                </a:lnTo>
                <a:lnTo>
                  <a:pt x="2267" y="2731"/>
                </a:lnTo>
                <a:lnTo>
                  <a:pt x="2249" y="2733"/>
                </a:lnTo>
                <a:lnTo>
                  <a:pt x="2007" y="2724"/>
                </a:lnTo>
                <a:lnTo>
                  <a:pt x="2054" y="2767"/>
                </a:lnTo>
                <a:lnTo>
                  <a:pt x="2104" y="2805"/>
                </a:lnTo>
                <a:lnTo>
                  <a:pt x="2157" y="2838"/>
                </a:lnTo>
                <a:lnTo>
                  <a:pt x="2211" y="2866"/>
                </a:lnTo>
                <a:lnTo>
                  <a:pt x="2268" y="2889"/>
                </a:lnTo>
                <a:lnTo>
                  <a:pt x="2326" y="2908"/>
                </a:lnTo>
                <a:lnTo>
                  <a:pt x="2385" y="2921"/>
                </a:lnTo>
                <a:lnTo>
                  <a:pt x="2445" y="2930"/>
                </a:lnTo>
                <a:lnTo>
                  <a:pt x="2505" y="2933"/>
                </a:lnTo>
                <a:lnTo>
                  <a:pt x="2565" y="2931"/>
                </a:lnTo>
                <a:lnTo>
                  <a:pt x="2625" y="2925"/>
                </a:lnTo>
                <a:lnTo>
                  <a:pt x="2685" y="2913"/>
                </a:lnTo>
                <a:lnTo>
                  <a:pt x="2743" y="2897"/>
                </a:lnTo>
                <a:lnTo>
                  <a:pt x="2800" y="2875"/>
                </a:lnTo>
                <a:lnTo>
                  <a:pt x="2856" y="2849"/>
                </a:lnTo>
                <a:lnTo>
                  <a:pt x="2909" y="2817"/>
                </a:lnTo>
                <a:lnTo>
                  <a:pt x="2961" y="2781"/>
                </a:lnTo>
                <a:lnTo>
                  <a:pt x="3010" y="2739"/>
                </a:lnTo>
                <a:lnTo>
                  <a:pt x="3025" y="2728"/>
                </a:lnTo>
                <a:lnTo>
                  <a:pt x="3041" y="2724"/>
                </a:lnTo>
                <a:lnTo>
                  <a:pt x="3059" y="2725"/>
                </a:lnTo>
                <a:lnTo>
                  <a:pt x="3075" y="2731"/>
                </a:lnTo>
                <a:lnTo>
                  <a:pt x="3089" y="2742"/>
                </a:lnTo>
                <a:lnTo>
                  <a:pt x="3099" y="2757"/>
                </a:lnTo>
                <a:lnTo>
                  <a:pt x="3104" y="2773"/>
                </a:lnTo>
                <a:lnTo>
                  <a:pt x="3103" y="2791"/>
                </a:lnTo>
                <a:lnTo>
                  <a:pt x="3097" y="2807"/>
                </a:lnTo>
                <a:lnTo>
                  <a:pt x="3086" y="2821"/>
                </a:lnTo>
                <a:lnTo>
                  <a:pt x="3034" y="2866"/>
                </a:lnTo>
                <a:lnTo>
                  <a:pt x="2978" y="2906"/>
                </a:lnTo>
                <a:lnTo>
                  <a:pt x="2920" y="2941"/>
                </a:lnTo>
                <a:lnTo>
                  <a:pt x="2861" y="2971"/>
                </a:lnTo>
                <a:lnTo>
                  <a:pt x="2800" y="2995"/>
                </a:lnTo>
                <a:lnTo>
                  <a:pt x="2737" y="3015"/>
                </a:lnTo>
                <a:lnTo>
                  <a:pt x="2674" y="3030"/>
                </a:lnTo>
                <a:lnTo>
                  <a:pt x="2609" y="3039"/>
                </a:lnTo>
                <a:lnTo>
                  <a:pt x="2545" y="3045"/>
                </a:lnTo>
                <a:lnTo>
                  <a:pt x="2480" y="3044"/>
                </a:lnTo>
                <a:lnTo>
                  <a:pt x="2415" y="3038"/>
                </a:lnTo>
                <a:lnTo>
                  <a:pt x="2351" y="3028"/>
                </a:lnTo>
                <a:lnTo>
                  <a:pt x="2288" y="3013"/>
                </a:lnTo>
                <a:lnTo>
                  <a:pt x="2225" y="2992"/>
                </a:lnTo>
                <a:lnTo>
                  <a:pt x="2165" y="2967"/>
                </a:lnTo>
                <a:lnTo>
                  <a:pt x="2107" y="2937"/>
                </a:lnTo>
                <a:lnTo>
                  <a:pt x="2050" y="2902"/>
                </a:lnTo>
                <a:lnTo>
                  <a:pt x="1995" y="2862"/>
                </a:lnTo>
                <a:lnTo>
                  <a:pt x="1944" y="2817"/>
                </a:lnTo>
                <a:lnTo>
                  <a:pt x="1936" y="3025"/>
                </a:lnTo>
                <a:lnTo>
                  <a:pt x="1932" y="3042"/>
                </a:lnTo>
                <a:lnTo>
                  <a:pt x="1924" y="3057"/>
                </a:lnTo>
                <a:lnTo>
                  <a:pt x="1911" y="3069"/>
                </a:lnTo>
                <a:lnTo>
                  <a:pt x="1896" y="3076"/>
                </a:lnTo>
                <a:lnTo>
                  <a:pt x="1879" y="3079"/>
                </a:lnTo>
                <a:lnTo>
                  <a:pt x="1861" y="3075"/>
                </a:lnTo>
                <a:lnTo>
                  <a:pt x="1846" y="3067"/>
                </a:lnTo>
                <a:lnTo>
                  <a:pt x="1834" y="3053"/>
                </a:lnTo>
                <a:lnTo>
                  <a:pt x="1826" y="3038"/>
                </a:lnTo>
                <a:lnTo>
                  <a:pt x="1824" y="3021"/>
                </a:lnTo>
                <a:lnTo>
                  <a:pt x="1838" y="2662"/>
                </a:lnTo>
                <a:lnTo>
                  <a:pt x="1840" y="2647"/>
                </a:lnTo>
                <a:lnTo>
                  <a:pt x="1846" y="2633"/>
                </a:lnTo>
                <a:lnTo>
                  <a:pt x="1856" y="2622"/>
                </a:lnTo>
                <a:lnTo>
                  <a:pt x="1868" y="2613"/>
                </a:lnTo>
                <a:lnTo>
                  <a:pt x="1881" y="2609"/>
                </a:lnTo>
                <a:lnTo>
                  <a:pt x="1896" y="2608"/>
                </a:lnTo>
                <a:close/>
                <a:moveTo>
                  <a:pt x="2078" y="2276"/>
                </a:moveTo>
                <a:lnTo>
                  <a:pt x="2078" y="2432"/>
                </a:lnTo>
                <a:lnTo>
                  <a:pt x="2098" y="2434"/>
                </a:lnTo>
                <a:lnTo>
                  <a:pt x="2124" y="2434"/>
                </a:lnTo>
                <a:lnTo>
                  <a:pt x="2145" y="2433"/>
                </a:lnTo>
                <a:lnTo>
                  <a:pt x="2164" y="2430"/>
                </a:lnTo>
                <a:lnTo>
                  <a:pt x="2182" y="2424"/>
                </a:lnTo>
                <a:lnTo>
                  <a:pt x="2197" y="2416"/>
                </a:lnTo>
                <a:lnTo>
                  <a:pt x="2210" y="2406"/>
                </a:lnTo>
                <a:lnTo>
                  <a:pt x="2220" y="2391"/>
                </a:lnTo>
                <a:lnTo>
                  <a:pt x="2227" y="2375"/>
                </a:lnTo>
                <a:lnTo>
                  <a:pt x="2229" y="2354"/>
                </a:lnTo>
                <a:lnTo>
                  <a:pt x="2227" y="2334"/>
                </a:lnTo>
                <a:lnTo>
                  <a:pt x="2220" y="2319"/>
                </a:lnTo>
                <a:lnTo>
                  <a:pt x="2210" y="2305"/>
                </a:lnTo>
                <a:lnTo>
                  <a:pt x="2197" y="2295"/>
                </a:lnTo>
                <a:lnTo>
                  <a:pt x="2182" y="2286"/>
                </a:lnTo>
                <a:lnTo>
                  <a:pt x="2163" y="2281"/>
                </a:lnTo>
                <a:lnTo>
                  <a:pt x="2143" y="2277"/>
                </a:lnTo>
                <a:lnTo>
                  <a:pt x="2121" y="2276"/>
                </a:lnTo>
                <a:lnTo>
                  <a:pt x="2078" y="2276"/>
                </a:lnTo>
                <a:close/>
                <a:moveTo>
                  <a:pt x="2713" y="2080"/>
                </a:moveTo>
                <a:lnTo>
                  <a:pt x="2689" y="2083"/>
                </a:lnTo>
                <a:lnTo>
                  <a:pt x="2666" y="2089"/>
                </a:lnTo>
                <a:lnTo>
                  <a:pt x="2647" y="2100"/>
                </a:lnTo>
                <a:lnTo>
                  <a:pt x="2630" y="2114"/>
                </a:lnTo>
                <a:lnTo>
                  <a:pt x="2615" y="2133"/>
                </a:lnTo>
                <a:lnTo>
                  <a:pt x="2603" y="2154"/>
                </a:lnTo>
                <a:lnTo>
                  <a:pt x="2594" y="2177"/>
                </a:lnTo>
                <a:lnTo>
                  <a:pt x="2587" y="2202"/>
                </a:lnTo>
                <a:lnTo>
                  <a:pt x="2583" y="2229"/>
                </a:lnTo>
                <a:lnTo>
                  <a:pt x="2581" y="2259"/>
                </a:lnTo>
                <a:lnTo>
                  <a:pt x="2583" y="2289"/>
                </a:lnTo>
                <a:lnTo>
                  <a:pt x="2589" y="2319"/>
                </a:lnTo>
                <a:lnTo>
                  <a:pt x="2597" y="2346"/>
                </a:lnTo>
                <a:lnTo>
                  <a:pt x="2609" y="2370"/>
                </a:lnTo>
                <a:lnTo>
                  <a:pt x="2625" y="2392"/>
                </a:lnTo>
                <a:lnTo>
                  <a:pt x="2642" y="2409"/>
                </a:lnTo>
                <a:lnTo>
                  <a:pt x="2663" y="2422"/>
                </a:lnTo>
                <a:lnTo>
                  <a:pt x="2687" y="2430"/>
                </a:lnTo>
                <a:lnTo>
                  <a:pt x="2713" y="2433"/>
                </a:lnTo>
                <a:lnTo>
                  <a:pt x="2740" y="2430"/>
                </a:lnTo>
                <a:lnTo>
                  <a:pt x="2764" y="2422"/>
                </a:lnTo>
                <a:lnTo>
                  <a:pt x="2785" y="2409"/>
                </a:lnTo>
                <a:lnTo>
                  <a:pt x="2803" y="2391"/>
                </a:lnTo>
                <a:lnTo>
                  <a:pt x="2818" y="2370"/>
                </a:lnTo>
                <a:lnTo>
                  <a:pt x="2830" y="2345"/>
                </a:lnTo>
                <a:lnTo>
                  <a:pt x="2837" y="2318"/>
                </a:lnTo>
                <a:lnTo>
                  <a:pt x="2843" y="2287"/>
                </a:lnTo>
                <a:lnTo>
                  <a:pt x="2845" y="2254"/>
                </a:lnTo>
                <a:lnTo>
                  <a:pt x="2843" y="2228"/>
                </a:lnTo>
                <a:lnTo>
                  <a:pt x="2840" y="2202"/>
                </a:lnTo>
                <a:lnTo>
                  <a:pt x="2833" y="2178"/>
                </a:lnTo>
                <a:lnTo>
                  <a:pt x="2823" y="2155"/>
                </a:lnTo>
                <a:lnTo>
                  <a:pt x="2811" y="2134"/>
                </a:lnTo>
                <a:lnTo>
                  <a:pt x="2797" y="2115"/>
                </a:lnTo>
                <a:lnTo>
                  <a:pt x="2780" y="2101"/>
                </a:lnTo>
                <a:lnTo>
                  <a:pt x="2760" y="2089"/>
                </a:lnTo>
                <a:lnTo>
                  <a:pt x="2738" y="2083"/>
                </a:lnTo>
                <a:lnTo>
                  <a:pt x="2713" y="2080"/>
                </a:lnTo>
                <a:close/>
                <a:moveTo>
                  <a:pt x="2127" y="2078"/>
                </a:moveTo>
                <a:lnTo>
                  <a:pt x="2105" y="2079"/>
                </a:lnTo>
                <a:lnTo>
                  <a:pt x="2089" y="2080"/>
                </a:lnTo>
                <a:lnTo>
                  <a:pt x="2078" y="2083"/>
                </a:lnTo>
                <a:lnTo>
                  <a:pt x="2078" y="2213"/>
                </a:lnTo>
                <a:lnTo>
                  <a:pt x="2123" y="2213"/>
                </a:lnTo>
                <a:lnTo>
                  <a:pt x="2147" y="2211"/>
                </a:lnTo>
                <a:lnTo>
                  <a:pt x="2168" y="2206"/>
                </a:lnTo>
                <a:lnTo>
                  <a:pt x="2185" y="2199"/>
                </a:lnTo>
                <a:lnTo>
                  <a:pt x="2198" y="2188"/>
                </a:lnTo>
                <a:lnTo>
                  <a:pt x="2208" y="2176"/>
                </a:lnTo>
                <a:lnTo>
                  <a:pt x="2215" y="2160"/>
                </a:lnTo>
                <a:lnTo>
                  <a:pt x="2217" y="2144"/>
                </a:lnTo>
                <a:lnTo>
                  <a:pt x="2215" y="2126"/>
                </a:lnTo>
                <a:lnTo>
                  <a:pt x="2208" y="2111"/>
                </a:lnTo>
                <a:lnTo>
                  <a:pt x="2198" y="2099"/>
                </a:lnTo>
                <a:lnTo>
                  <a:pt x="2185" y="2090"/>
                </a:lnTo>
                <a:lnTo>
                  <a:pt x="2169" y="2084"/>
                </a:lnTo>
                <a:lnTo>
                  <a:pt x="2150" y="2080"/>
                </a:lnTo>
                <a:lnTo>
                  <a:pt x="2127" y="2078"/>
                </a:lnTo>
                <a:close/>
                <a:moveTo>
                  <a:pt x="2363" y="2018"/>
                </a:moveTo>
                <a:lnTo>
                  <a:pt x="2450" y="2018"/>
                </a:lnTo>
                <a:lnTo>
                  <a:pt x="2450" y="2495"/>
                </a:lnTo>
                <a:lnTo>
                  <a:pt x="2363" y="2495"/>
                </a:lnTo>
                <a:lnTo>
                  <a:pt x="2363" y="2018"/>
                </a:lnTo>
                <a:close/>
                <a:moveTo>
                  <a:pt x="2119" y="2014"/>
                </a:moveTo>
                <a:lnTo>
                  <a:pt x="2153" y="2015"/>
                </a:lnTo>
                <a:lnTo>
                  <a:pt x="2185" y="2018"/>
                </a:lnTo>
                <a:lnTo>
                  <a:pt x="2211" y="2025"/>
                </a:lnTo>
                <a:lnTo>
                  <a:pt x="2234" y="2032"/>
                </a:lnTo>
                <a:lnTo>
                  <a:pt x="2255" y="2044"/>
                </a:lnTo>
                <a:lnTo>
                  <a:pt x="2271" y="2056"/>
                </a:lnTo>
                <a:lnTo>
                  <a:pt x="2284" y="2072"/>
                </a:lnTo>
                <a:lnTo>
                  <a:pt x="2295" y="2090"/>
                </a:lnTo>
                <a:lnTo>
                  <a:pt x="2302" y="2111"/>
                </a:lnTo>
                <a:lnTo>
                  <a:pt x="2304" y="2134"/>
                </a:lnTo>
                <a:lnTo>
                  <a:pt x="2302" y="2156"/>
                </a:lnTo>
                <a:lnTo>
                  <a:pt x="2295" y="2176"/>
                </a:lnTo>
                <a:lnTo>
                  <a:pt x="2283" y="2195"/>
                </a:lnTo>
                <a:lnTo>
                  <a:pt x="2268" y="2212"/>
                </a:lnTo>
                <a:lnTo>
                  <a:pt x="2248" y="2226"/>
                </a:lnTo>
                <a:lnTo>
                  <a:pt x="2225" y="2237"/>
                </a:lnTo>
                <a:lnTo>
                  <a:pt x="2225" y="2239"/>
                </a:lnTo>
                <a:lnTo>
                  <a:pt x="2243" y="2245"/>
                </a:lnTo>
                <a:lnTo>
                  <a:pt x="2261" y="2253"/>
                </a:lnTo>
                <a:lnTo>
                  <a:pt x="2277" y="2264"/>
                </a:lnTo>
                <a:lnTo>
                  <a:pt x="2292" y="2277"/>
                </a:lnTo>
                <a:lnTo>
                  <a:pt x="2304" y="2294"/>
                </a:lnTo>
                <a:lnTo>
                  <a:pt x="2313" y="2312"/>
                </a:lnTo>
                <a:lnTo>
                  <a:pt x="2318" y="2333"/>
                </a:lnTo>
                <a:lnTo>
                  <a:pt x="2320" y="2356"/>
                </a:lnTo>
                <a:lnTo>
                  <a:pt x="2318" y="2381"/>
                </a:lnTo>
                <a:lnTo>
                  <a:pt x="2313" y="2403"/>
                </a:lnTo>
                <a:lnTo>
                  <a:pt x="2303" y="2423"/>
                </a:lnTo>
                <a:lnTo>
                  <a:pt x="2290" y="2441"/>
                </a:lnTo>
                <a:lnTo>
                  <a:pt x="2275" y="2456"/>
                </a:lnTo>
                <a:lnTo>
                  <a:pt x="2256" y="2469"/>
                </a:lnTo>
                <a:lnTo>
                  <a:pt x="2233" y="2480"/>
                </a:lnTo>
                <a:lnTo>
                  <a:pt x="2207" y="2489"/>
                </a:lnTo>
                <a:lnTo>
                  <a:pt x="2175" y="2495"/>
                </a:lnTo>
                <a:lnTo>
                  <a:pt x="2139" y="2499"/>
                </a:lnTo>
                <a:lnTo>
                  <a:pt x="2099" y="2500"/>
                </a:lnTo>
                <a:lnTo>
                  <a:pt x="2065" y="2500"/>
                </a:lnTo>
                <a:lnTo>
                  <a:pt x="2036" y="2497"/>
                </a:lnTo>
                <a:lnTo>
                  <a:pt x="2011" y="2495"/>
                </a:lnTo>
                <a:lnTo>
                  <a:pt x="1992" y="2493"/>
                </a:lnTo>
                <a:lnTo>
                  <a:pt x="1992" y="2025"/>
                </a:lnTo>
                <a:lnTo>
                  <a:pt x="2011" y="2021"/>
                </a:lnTo>
                <a:lnTo>
                  <a:pt x="2035" y="2018"/>
                </a:lnTo>
                <a:lnTo>
                  <a:pt x="2061" y="2016"/>
                </a:lnTo>
                <a:lnTo>
                  <a:pt x="2089" y="2015"/>
                </a:lnTo>
                <a:lnTo>
                  <a:pt x="2119" y="2014"/>
                </a:lnTo>
                <a:close/>
                <a:moveTo>
                  <a:pt x="2715" y="2010"/>
                </a:moveTo>
                <a:lnTo>
                  <a:pt x="2752" y="2013"/>
                </a:lnTo>
                <a:lnTo>
                  <a:pt x="2785" y="2020"/>
                </a:lnTo>
                <a:lnTo>
                  <a:pt x="2816" y="2032"/>
                </a:lnTo>
                <a:lnTo>
                  <a:pt x="2843" y="2048"/>
                </a:lnTo>
                <a:lnTo>
                  <a:pt x="2867" y="2068"/>
                </a:lnTo>
                <a:lnTo>
                  <a:pt x="2888" y="2091"/>
                </a:lnTo>
                <a:lnTo>
                  <a:pt x="2905" y="2119"/>
                </a:lnTo>
                <a:lnTo>
                  <a:pt x="2918" y="2148"/>
                </a:lnTo>
                <a:lnTo>
                  <a:pt x="2928" y="2181"/>
                </a:lnTo>
                <a:lnTo>
                  <a:pt x="2935" y="2215"/>
                </a:lnTo>
                <a:lnTo>
                  <a:pt x="2937" y="2251"/>
                </a:lnTo>
                <a:lnTo>
                  <a:pt x="2935" y="2294"/>
                </a:lnTo>
                <a:lnTo>
                  <a:pt x="2927" y="2332"/>
                </a:lnTo>
                <a:lnTo>
                  <a:pt x="2916" y="2366"/>
                </a:lnTo>
                <a:lnTo>
                  <a:pt x="2901" y="2398"/>
                </a:lnTo>
                <a:lnTo>
                  <a:pt x="2882" y="2425"/>
                </a:lnTo>
                <a:lnTo>
                  <a:pt x="2860" y="2448"/>
                </a:lnTo>
                <a:lnTo>
                  <a:pt x="2835" y="2468"/>
                </a:lnTo>
                <a:lnTo>
                  <a:pt x="2807" y="2483"/>
                </a:lnTo>
                <a:lnTo>
                  <a:pt x="2776" y="2494"/>
                </a:lnTo>
                <a:lnTo>
                  <a:pt x="2744" y="2501"/>
                </a:lnTo>
                <a:lnTo>
                  <a:pt x="2709" y="2503"/>
                </a:lnTo>
                <a:lnTo>
                  <a:pt x="2673" y="2501"/>
                </a:lnTo>
                <a:lnTo>
                  <a:pt x="2640" y="2493"/>
                </a:lnTo>
                <a:lnTo>
                  <a:pt x="2611" y="2481"/>
                </a:lnTo>
                <a:lnTo>
                  <a:pt x="2583" y="2466"/>
                </a:lnTo>
                <a:lnTo>
                  <a:pt x="2559" y="2445"/>
                </a:lnTo>
                <a:lnTo>
                  <a:pt x="2539" y="2422"/>
                </a:lnTo>
                <a:lnTo>
                  <a:pt x="2522" y="2395"/>
                </a:lnTo>
                <a:lnTo>
                  <a:pt x="2508" y="2365"/>
                </a:lnTo>
                <a:lnTo>
                  <a:pt x="2498" y="2332"/>
                </a:lnTo>
                <a:lnTo>
                  <a:pt x="2492" y="2297"/>
                </a:lnTo>
                <a:lnTo>
                  <a:pt x="2489" y="2260"/>
                </a:lnTo>
                <a:lnTo>
                  <a:pt x="2492" y="2221"/>
                </a:lnTo>
                <a:lnTo>
                  <a:pt x="2498" y="2184"/>
                </a:lnTo>
                <a:lnTo>
                  <a:pt x="2509" y="2150"/>
                </a:lnTo>
                <a:lnTo>
                  <a:pt x="2524" y="2120"/>
                </a:lnTo>
                <a:lnTo>
                  <a:pt x="2542" y="2092"/>
                </a:lnTo>
                <a:lnTo>
                  <a:pt x="2564" y="2068"/>
                </a:lnTo>
                <a:lnTo>
                  <a:pt x="2589" y="2048"/>
                </a:lnTo>
                <a:lnTo>
                  <a:pt x="2616" y="2032"/>
                </a:lnTo>
                <a:lnTo>
                  <a:pt x="2647" y="2020"/>
                </a:lnTo>
                <a:lnTo>
                  <a:pt x="2680" y="2013"/>
                </a:lnTo>
                <a:lnTo>
                  <a:pt x="2715" y="2010"/>
                </a:lnTo>
                <a:close/>
                <a:moveTo>
                  <a:pt x="316" y="1692"/>
                </a:moveTo>
                <a:lnTo>
                  <a:pt x="317" y="1694"/>
                </a:lnTo>
                <a:lnTo>
                  <a:pt x="320" y="1702"/>
                </a:lnTo>
                <a:lnTo>
                  <a:pt x="323" y="1712"/>
                </a:lnTo>
                <a:lnTo>
                  <a:pt x="328" y="1727"/>
                </a:lnTo>
                <a:lnTo>
                  <a:pt x="335" y="1744"/>
                </a:lnTo>
                <a:lnTo>
                  <a:pt x="341" y="1762"/>
                </a:lnTo>
                <a:lnTo>
                  <a:pt x="350" y="1782"/>
                </a:lnTo>
                <a:lnTo>
                  <a:pt x="359" y="1804"/>
                </a:lnTo>
                <a:lnTo>
                  <a:pt x="376" y="1839"/>
                </a:lnTo>
                <a:lnTo>
                  <a:pt x="396" y="1876"/>
                </a:lnTo>
                <a:lnTo>
                  <a:pt x="419" y="1916"/>
                </a:lnTo>
                <a:lnTo>
                  <a:pt x="445" y="1958"/>
                </a:lnTo>
                <a:lnTo>
                  <a:pt x="465" y="1986"/>
                </a:lnTo>
                <a:lnTo>
                  <a:pt x="485" y="2015"/>
                </a:lnTo>
                <a:lnTo>
                  <a:pt x="507" y="2043"/>
                </a:lnTo>
                <a:lnTo>
                  <a:pt x="531" y="2071"/>
                </a:lnTo>
                <a:lnTo>
                  <a:pt x="556" y="2098"/>
                </a:lnTo>
                <a:lnTo>
                  <a:pt x="583" y="2124"/>
                </a:lnTo>
                <a:lnTo>
                  <a:pt x="610" y="2150"/>
                </a:lnTo>
                <a:lnTo>
                  <a:pt x="638" y="2175"/>
                </a:lnTo>
                <a:lnTo>
                  <a:pt x="669" y="2198"/>
                </a:lnTo>
                <a:lnTo>
                  <a:pt x="691" y="2214"/>
                </a:lnTo>
                <a:lnTo>
                  <a:pt x="713" y="2229"/>
                </a:lnTo>
                <a:lnTo>
                  <a:pt x="760" y="2257"/>
                </a:lnTo>
                <a:lnTo>
                  <a:pt x="784" y="2270"/>
                </a:lnTo>
                <a:lnTo>
                  <a:pt x="808" y="2281"/>
                </a:lnTo>
                <a:lnTo>
                  <a:pt x="832" y="2291"/>
                </a:lnTo>
                <a:lnTo>
                  <a:pt x="855" y="2300"/>
                </a:lnTo>
                <a:lnTo>
                  <a:pt x="878" y="2310"/>
                </a:lnTo>
                <a:lnTo>
                  <a:pt x="902" y="2317"/>
                </a:lnTo>
                <a:lnTo>
                  <a:pt x="948" y="2329"/>
                </a:lnTo>
                <a:lnTo>
                  <a:pt x="977" y="2338"/>
                </a:lnTo>
                <a:lnTo>
                  <a:pt x="1008" y="2342"/>
                </a:lnTo>
                <a:lnTo>
                  <a:pt x="1046" y="2060"/>
                </a:lnTo>
                <a:lnTo>
                  <a:pt x="1049" y="2063"/>
                </a:lnTo>
                <a:lnTo>
                  <a:pt x="1056" y="2072"/>
                </a:lnTo>
                <a:lnTo>
                  <a:pt x="1065" y="2084"/>
                </a:lnTo>
                <a:lnTo>
                  <a:pt x="1077" y="2100"/>
                </a:lnTo>
                <a:lnTo>
                  <a:pt x="1090" y="2120"/>
                </a:lnTo>
                <a:lnTo>
                  <a:pt x="1104" y="2143"/>
                </a:lnTo>
                <a:lnTo>
                  <a:pt x="1120" y="2167"/>
                </a:lnTo>
                <a:lnTo>
                  <a:pt x="1138" y="2194"/>
                </a:lnTo>
                <a:lnTo>
                  <a:pt x="1155" y="2223"/>
                </a:lnTo>
                <a:lnTo>
                  <a:pt x="1174" y="2251"/>
                </a:lnTo>
                <a:lnTo>
                  <a:pt x="1192" y="2281"/>
                </a:lnTo>
                <a:lnTo>
                  <a:pt x="1211" y="2310"/>
                </a:lnTo>
                <a:lnTo>
                  <a:pt x="1228" y="2340"/>
                </a:lnTo>
                <a:lnTo>
                  <a:pt x="1246" y="2367"/>
                </a:lnTo>
                <a:lnTo>
                  <a:pt x="1262" y="2395"/>
                </a:lnTo>
                <a:lnTo>
                  <a:pt x="1277" y="2419"/>
                </a:lnTo>
                <a:lnTo>
                  <a:pt x="1291" y="2441"/>
                </a:lnTo>
                <a:lnTo>
                  <a:pt x="1303" y="2460"/>
                </a:lnTo>
                <a:lnTo>
                  <a:pt x="1312" y="2476"/>
                </a:lnTo>
                <a:lnTo>
                  <a:pt x="1319" y="2488"/>
                </a:lnTo>
                <a:lnTo>
                  <a:pt x="1324" y="2495"/>
                </a:lnTo>
                <a:lnTo>
                  <a:pt x="1325" y="2497"/>
                </a:lnTo>
                <a:lnTo>
                  <a:pt x="936" y="2884"/>
                </a:lnTo>
                <a:lnTo>
                  <a:pt x="976" y="2581"/>
                </a:lnTo>
                <a:lnTo>
                  <a:pt x="969" y="2578"/>
                </a:lnTo>
                <a:lnTo>
                  <a:pt x="936" y="2565"/>
                </a:lnTo>
                <a:lnTo>
                  <a:pt x="903" y="2552"/>
                </a:lnTo>
                <a:lnTo>
                  <a:pt x="868" y="2535"/>
                </a:lnTo>
                <a:lnTo>
                  <a:pt x="816" y="2506"/>
                </a:lnTo>
                <a:lnTo>
                  <a:pt x="790" y="2491"/>
                </a:lnTo>
                <a:lnTo>
                  <a:pt x="764" y="2473"/>
                </a:lnTo>
                <a:lnTo>
                  <a:pt x="737" y="2455"/>
                </a:lnTo>
                <a:lnTo>
                  <a:pt x="712" y="2436"/>
                </a:lnTo>
                <a:lnTo>
                  <a:pt x="686" y="2416"/>
                </a:lnTo>
                <a:lnTo>
                  <a:pt x="662" y="2395"/>
                </a:lnTo>
                <a:lnTo>
                  <a:pt x="614" y="2350"/>
                </a:lnTo>
                <a:lnTo>
                  <a:pt x="591" y="2326"/>
                </a:lnTo>
                <a:lnTo>
                  <a:pt x="571" y="2300"/>
                </a:lnTo>
                <a:lnTo>
                  <a:pt x="542" y="2268"/>
                </a:lnTo>
                <a:lnTo>
                  <a:pt x="517" y="2234"/>
                </a:lnTo>
                <a:lnTo>
                  <a:pt x="493" y="2198"/>
                </a:lnTo>
                <a:lnTo>
                  <a:pt x="470" y="2163"/>
                </a:lnTo>
                <a:lnTo>
                  <a:pt x="451" y="2128"/>
                </a:lnTo>
                <a:lnTo>
                  <a:pt x="431" y="2092"/>
                </a:lnTo>
                <a:lnTo>
                  <a:pt x="416" y="2056"/>
                </a:lnTo>
                <a:lnTo>
                  <a:pt x="399" y="2022"/>
                </a:lnTo>
                <a:lnTo>
                  <a:pt x="386" y="1989"/>
                </a:lnTo>
                <a:lnTo>
                  <a:pt x="369" y="1939"/>
                </a:lnTo>
                <a:lnTo>
                  <a:pt x="355" y="1893"/>
                </a:lnTo>
                <a:lnTo>
                  <a:pt x="344" y="1851"/>
                </a:lnTo>
                <a:lnTo>
                  <a:pt x="334" y="1811"/>
                </a:lnTo>
                <a:lnTo>
                  <a:pt x="328" y="1777"/>
                </a:lnTo>
                <a:lnTo>
                  <a:pt x="323" y="1748"/>
                </a:lnTo>
                <a:lnTo>
                  <a:pt x="320" y="1725"/>
                </a:lnTo>
                <a:lnTo>
                  <a:pt x="317" y="1707"/>
                </a:lnTo>
                <a:lnTo>
                  <a:pt x="316" y="1696"/>
                </a:lnTo>
                <a:lnTo>
                  <a:pt x="316" y="1692"/>
                </a:lnTo>
                <a:close/>
                <a:moveTo>
                  <a:pt x="2651" y="1408"/>
                </a:moveTo>
                <a:lnTo>
                  <a:pt x="2668" y="1410"/>
                </a:lnTo>
                <a:lnTo>
                  <a:pt x="2739" y="1428"/>
                </a:lnTo>
                <a:lnTo>
                  <a:pt x="2807" y="1452"/>
                </a:lnTo>
                <a:lnTo>
                  <a:pt x="2871" y="1482"/>
                </a:lnTo>
                <a:lnTo>
                  <a:pt x="2932" y="1516"/>
                </a:lnTo>
                <a:lnTo>
                  <a:pt x="2990" y="1555"/>
                </a:lnTo>
                <a:lnTo>
                  <a:pt x="3044" y="1598"/>
                </a:lnTo>
                <a:lnTo>
                  <a:pt x="3094" y="1646"/>
                </a:lnTo>
                <a:lnTo>
                  <a:pt x="3140" y="1697"/>
                </a:lnTo>
                <a:lnTo>
                  <a:pt x="3181" y="1752"/>
                </a:lnTo>
                <a:lnTo>
                  <a:pt x="3217" y="1810"/>
                </a:lnTo>
                <a:lnTo>
                  <a:pt x="3250" y="1870"/>
                </a:lnTo>
                <a:lnTo>
                  <a:pt x="3276" y="1934"/>
                </a:lnTo>
                <a:lnTo>
                  <a:pt x="3298" y="1999"/>
                </a:lnTo>
                <a:lnTo>
                  <a:pt x="3314" y="2067"/>
                </a:lnTo>
                <a:lnTo>
                  <a:pt x="3325" y="2136"/>
                </a:lnTo>
                <a:lnTo>
                  <a:pt x="3331" y="2206"/>
                </a:lnTo>
                <a:lnTo>
                  <a:pt x="3329" y="2277"/>
                </a:lnTo>
                <a:lnTo>
                  <a:pt x="3323" y="2350"/>
                </a:lnTo>
                <a:lnTo>
                  <a:pt x="3496" y="2237"/>
                </a:lnTo>
                <a:lnTo>
                  <a:pt x="3513" y="2229"/>
                </a:lnTo>
                <a:lnTo>
                  <a:pt x="3529" y="2228"/>
                </a:lnTo>
                <a:lnTo>
                  <a:pt x="3547" y="2231"/>
                </a:lnTo>
                <a:lnTo>
                  <a:pt x="3561" y="2240"/>
                </a:lnTo>
                <a:lnTo>
                  <a:pt x="3573" y="2253"/>
                </a:lnTo>
                <a:lnTo>
                  <a:pt x="3579" y="2267"/>
                </a:lnTo>
                <a:lnTo>
                  <a:pt x="3581" y="2281"/>
                </a:lnTo>
                <a:lnTo>
                  <a:pt x="3580" y="2295"/>
                </a:lnTo>
                <a:lnTo>
                  <a:pt x="3576" y="2309"/>
                </a:lnTo>
                <a:lnTo>
                  <a:pt x="3568" y="2321"/>
                </a:lnTo>
                <a:lnTo>
                  <a:pt x="3556" y="2331"/>
                </a:lnTo>
                <a:lnTo>
                  <a:pt x="3256" y="2526"/>
                </a:lnTo>
                <a:lnTo>
                  <a:pt x="3243" y="2532"/>
                </a:lnTo>
                <a:lnTo>
                  <a:pt x="3229" y="2536"/>
                </a:lnTo>
                <a:lnTo>
                  <a:pt x="3214" y="2534"/>
                </a:lnTo>
                <a:lnTo>
                  <a:pt x="3201" y="2529"/>
                </a:lnTo>
                <a:lnTo>
                  <a:pt x="3189" y="2520"/>
                </a:lnTo>
                <a:lnTo>
                  <a:pt x="3179" y="2509"/>
                </a:lnTo>
                <a:lnTo>
                  <a:pt x="2984" y="2209"/>
                </a:lnTo>
                <a:lnTo>
                  <a:pt x="2978" y="2194"/>
                </a:lnTo>
                <a:lnTo>
                  <a:pt x="2975" y="2180"/>
                </a:lnTo>
                <a:lnTo>
                  <a:pt x="2976" y="2166"/>
                </a:lnTo>
                <a:lnTo>
                  <a:pt x="2981" y="2153"/>
                </a:lnTo>
                <a:lnTo>
                  <a:pt x="2989" y="2141"/>
                </a:lnTo>
                <a:lnTo>
                  <a:pt x="3000" y="2131"/>
                </a:lnTo>
                <a:lnTo>
                  <a:pt x="3016" y="2123"/>
                </a:lnTo>
                <a:lnTo>
                  <a:pt x="3034" y="2122"/>
                </a:lnTo>
                <a:lnTo>
                  <a:pt x="3050" y="2125"/>
                </a:lnTo>
                <a:lnTo>
                  <a:pt x="3065" y="2134"/>
                </a:lnTo>
                <a:lnTo>
                  <a:pt x="3077" y="2147"/>
                </a:lnTo>
                <a:lnTo>
                  <a:pt x="3209" y="2351"/>
                </a:lnTo>
                <a:lnTo>
                  <a:pt x="3217" y="2284"/>
                </a:lnTo>
                <a:lnTo>
                  <a:pt x="3219" y="2217"/>
                </a:lnTo>
                <a:lnTo>
                  <a:pt x="3215" y="2152"/>
                </a:lnTo>
                <a:lnTo>
                  <a:pt x="3205" y="2087"/>
                </a:lnTo>
                <a:lnTo>
                  <a:pt x="3190" y="2025"/>
                </a:lnTo>
                <a:lnTo>
                  <a:pt x="3168" y="1963"/>
                </a:lnTo>
                <a:lnTo>
                  <a:pt x="3142" y="1905"/>
                </a:lnTo>
                <a:lnTo>
                  <a:pt x="3111" y="1850"/>
                </a:lnTo>
                <a:lnTo>
                  <a:pt x="3075" y="1797"/>
                </a:lnTo>
                <a:lnTo>
                  <a:pt x="3035" y="1747"/>
                </a:lnTo>
                <a:lnTo>
                  <a:pt x="2990" y="1701"/>
                </a:lnTo>
                <a:lnTo>
                  <a:pt x="2942" y="1659"/>
                </a:lnTo>
                <a:lnTo>
                  <a:pt x="2890" y="1621"/>
                </a:lnTo>
                <a:lnTo>
                  <a:pt x="2833" y="1588"/>
                </a:lnTo>
                <a:lnTo>
                  <a:pt x="2774" y="1559"/>
                </a:lnTo>
                <a:lnTo>
                  <a:pt x="2711" y="1537"/>
                </a:lnTo>
                <a:lnTo>
                  <a:pt x="2645" y="1519"/>
                </a:lnTo>
                <a:lnTo>
                  <a:pt x="2629" y="1512"/>
                </a:lnTo>
                <a:lnTo>
                  <a:pt x="2615" y="1501"/>
                </a:lnTo>
                <a:lnTo>
                  <a:pt x="2606" y="1487"/>
                </a:lnTo>
                <a:lnTo>
                  <a:pt x="2602" y="1471"/>
                </a:lnTo>
                <a:lnTo>
                  <a:pt x="2602" y="1453"/>
                </a:lnTo>
                <a:lnTo>
                  <a:pt x="2608" y="1436"/>
                </a:lnTo>
                <a:lnTo>
                  <a:pt x="2619" y="1423"/>
                </a:lnTo>
                <a:lnTo>
                  <a:pt x="2635" y="1413"/>
                </a:lnTo>
                <a:lnTo>
                  <a:pt x="2651" y="1408"/>
                </a:lnTo>
                <a:close/>
                <a:moveTo>
                  <a:pt x="2018" y="1296"/>
                </a:moveTo>
                <a:lnTo>
                  <a:pt x="2036" y="1297"/>
                </a:lnTo>
                <a:lnTo>
                  <a:pt x="2052" y="1303"/>
                </a:lnTo>
                <a:lnTo>
                  <a:pt x="2356" y="1493"/>
                </a:lnTo>
                <a:lnTo>
                  <a:pt x="2368" y="1501"/>
                </a:lnTo>
                <a:lnTo>
                  <a:pt x="2377" y="1514"/>
                </a:lnTo>
                <a:lnTo>
                  <a:pt x="2381" y="1527"/>
                </a:lnTo>
                <a:lnTo>
                  <a:pt x="2384" y="1542"/>
                </a:lnTo>
                <a:lnTo>
                  <a:pt x="2380" y="1556"/>
                </a:lnTo>
                <a:lnTo>
                  <a:pt x="2375" y="1569"/>
                </a:lnTo>
                <a:lnTo>
                  <a:pt x="2186" y="1875"/>
                </a:lnTo>
                <a:lnTo>
                  <a:pt x="2177" y="1887"/>
                </a:lnTo>
                <a:lnTo>
                  <a:pt x="2165" y="1894"/>
                </a:lnTo>
                <a:lnTo>
                  <a:pt x="2152" y="1900"/>
                </a:lnTo>
                <a:lnTo>
                  <a:pt x="2138" y="1901"/>
                </a:lnTo>
                <a:lnTo>
                  <a:pt x="2124" y="1899"/>
                </a:lnTo>
                <a:lnTo>
                  <a:pt x="2110" y="1893"/>
                </a:lnTo>
                <a:lnTo>
                  <a:pt x="2099" y="1883"/>
                </a:lnTo>
                <a:lnTo>
                  <a:pt x="2090" y="1871"/>
                </a:lnTo>
                <a:lnTo>
                  <a:pt x="2085" y="1858"/>
                </a:lnTo>
                <a:lnTo>
                  <a:pt x="2084" y="1844"/>
                </a:lnTo>
                <a:lnTo>
                  <a:pt x="2086" y="1830"/>
                </a:lnTo>
                <a:lnTo>
                  <a:pt x="2091" y="1816"/>
                </a:lnTo>
                <a:lnTo>
                  <a:pt x="2219" y="1610"/>
                </a:lnTo>
                <a:lnTo>
                  <a:pt x="2155" y="1631"/>
                </a:lnTo>
                <a:lnTo>
                  <a:pt x="2095" y="1658"/>
                </a:lnTo>
                <a:lnTo>
                  <a:pt x="2037" y="1690"/>
                </a:lnTo>
                <a:lnTo>
                  <a:pt x="1983" y="1726"/>
                </a:lnTo>
                <a:lnTo>
                  <a:pt x="1933" y="1767"/>
                </a:lnTo>
                <a:lnTo>
                  <a:pt x="1887" y="1812"/>
                </a:lnTo>
                <a:lnTo>
                  <a:pt x="1846" y="1862"/>
                </a:lnTo>
                <a:lnTo>
                  <a:pt x="1809" y="1913"/>
                </a:lnTo>
                <a:lnTo>
                  <a:pt x="1777" y="1968"/>
                </a:lnTo>
                <a:lnTo>
                  <a:pt x="1749" y="2026"/>
                </a:lnTo>
                <a:lnTo>
                  <a:pt x="1727" y="2086"/>
                </a:lnTo>
                <a:lnTo>
                  <a:pt x="1709" y="2148"/>
                </a:lnTo>
                <a:lnTo>
                  <a:pt x="1699" y="2212"/>
                </a:lnTo>
                <a:lnTo>
                  <a:pt x="1692" y="2277"/>
                </a:lnTo>
                <a:lnTo>
                  <a:pt x="1692" y="2343"/>
                </a:lnTo>
                <a:lnTo>
                  <a:pt x="1699" y="2410"/>
                </a:lnTo>
                <a:lnTo>
                  <a:pt x="1711" y="2477"/>
                </a:lnTo>
                <a:lnTo>
                  <a:pt x="1713" y="2495"/>
                </a:lnTo>
                <a:lnTo>
                  <a:pt x="1708" y="2512"/>
                </a:lnTo>
                <a:lnTo>
                  <a:pt x="1700" y="2526"/>
                </a:lnTo>
                <a:lnTo>
                  <a:pt x="1687" y="2538"/>
                </a:lnTo>
                <a:lnTo>
                  <a:pt x="1669" y="2545"/>
                </a:lnTo>
                <a:lnTo>
                  <a:pt x="1652" y="2546"/>
                </a:lnTo>
                <a:lnTo>
                  <a:pt x="1635" y="2541"/>
                </a:lnTo>
                <a:lnTo>
                  <a:pt x="1620" y="2532"/>
                </a:lnTo>
                <a:lnTo>
                  <a:pt x="1609" y="2519"/>
                </a:lnTo>
                <a:lnTo>
                  <a:pt x="1603" y="2503"/>
                </a:lnTo>
                <a:lnTo>
                  <a:pt x="1588" y="2431"/>
                </a:lnTo>
                <a:lnTo>
                  <a:pt x="1582" y="2360"/>
                </a:lnTo>
                <a:lnTo>
                  <a:pt x="1580" y="2288"/>
                </a:lnTo>
                <a:lnTo>
                  <a:pt x="1585" y="2218"/>
                </a:lnTo>
                <a:lnTo>
                  <a:pt x="1595" y="2149"/>
                </a:lnTo>
                <a:lnTo>
                  <a:pt x="1611" y="2082"/>
                </a:lnTo>
                <a:lnTo>
                  <a:pt x="1633" y="2016"/>
                </a:lnTo>
                <a:lnTo>
                  <a:pt x="1659" y="1952"/>
                </a:lnTo>
                <a:lnTo>
                  <a:pt x="1692" y="1892"/>
                </a:lnTo>
                <a:lnTo>
                  <a:pt x="1728" y="1833"/>
                </a:lnTo>
                <a:lnTo>
                  <a:pt x="1769" y="1778"/>
                </a:lnTo>
                <a:lnTo>
                  <a:pt x="1814" y="1727"/>
                </a:lnTo>
                <a:lnTo>
                  <a:pt x="1864" y="1679"/>
                </a:lnTo>
                <a:lnTo>
                  <a:pt x="1918" y="1636"/>
                </a:lnTo>
                <a:lnTo>
                  <a:pt x="1976" y="1597"/>
                </a:lnTo>
                <a:lnTo>
                  <a:pt x="2037" y="1562"/>
                </a:lnTo>
                <a:lnTo>
                  <a:pt x="2101" y="1532"/>
                </a:lnTo>
                <a:lnTo>
                  <a:pt x="2170" y="1508"/>
                </a:lnTo>
                <a:lnTo>
                  <a:pt x="1993" y="1399"/>
                </a:lnTo>
                <a:lnTo>
                  <a:pt x="1982" y="1389"/>
                </a:lnTo>
                <a:lnTo>
                  <a:pt x="1973" y="1378"/>
                </a:lnTo>
                <a:lnTo>
                  <a:pt x="1968" y="1364"/>
                </a:lnTo>
                <a:lnTo>
                  <a:pt x="1967" y="1349"/>
                </a:lnTo>
                <a:lnTo>
                  <a:pt x="1969" y="1335"/>
                </a:lnTo>
                <a:lnTo>
                  <a:pt x="1976" y="1322"/>
                </a:lnTo>
                <a:lnTo>
                  <a:pt x="1987" y="1308"/>
                </a:lnTo>
                <a:lnTo>
                  <a:pt x="2002" y="1299"/>
                </a:lnTo>
                <a:lnTo>
                  <a:pt x="2018" y="1296"/>
                </a:lnTo>
                <a:close/>
                <a:moveTo>
                  <a:pt x="900" y="1228"/>
                </a:moveTo>
                <a:lnTo>
                  <a:pt x="917" y="1230"/>
                </a:lnTo>
                <a:lnTo>
                  <a:pt x="933" y="1238"/>
                </a:lnTo>
                <a:lnTo>
                  <a:pt x="944" y="1250"/>
                </a:lnTo>
                <a:lnTo>
                  <a:pt x="951" y="1265"/>
                </a:lnTo>
                <a:lnTo>
                  <a:pt x="955" y="1281"/>
                </a:lnTo>
                <a:lnTo>
                  <a:pt x="951" y="1299"/>
                </a:lnTo>
                <a:lnTo>
                  <a:pt x="944" y="1314"/>
                </a:lnTo>
                <a:lnTo>
                  <a:pt x="933" y="1325"/>
                </a:lnTo>
                <a:lnTo>
                  <a:pt x="917" y="1333"/>
                </a:lnTo>
                <a:lnTo>
                  <a:pt x="900" y="1336"/>
                </a:lnTo>
                <a:lnTo>
                  <a:pt x="884" y="1333"/>
                </a:lnTo>
                <a:lnTo>
                  <a:pt x="868" y="1325"/>
                </a:lnTo>
                <a:lnTo>
                  <a:pt x="856" y="1314"/>
                </a:lnTo>
                <a:lnTo>
                  <a:pt x="849" y="1299"/>
                </a:lnTo>
                <a:lnTo>
                  <a:pt x="847" y="1281"/>
                </a:lnTo>
                <a:lnTo>
                  <a:pt x="849" y="1265"/>
                </a:lnTo>
                <a:lnTo>
                  <a:pt x="856" y="1250"/>
                </a:lnTo>
                <a:lnTo>
                  <a:pt x="868" y="1238"/>
                </a:lnTo>
                <a:lnTo>
                  <a:pt x="884" y="1230"/>
                </a:lnTo>
                <a:lnTo>
                  <a:pt x="900" y="1228"/>
                </a:lnTo>
                <a:close/>
                <a:moveTo>
                  <a:pt x="650" y="1228"/>
                </a:moveTo>
                <a:lnTo>
                  <a:pt x="668" y="1230"/>
                </a:lnTo>
                <a:lnTo>
                  <a:pt x="682" y="1238"/>
                </a:lnTo>
                <a:lnTo>
                  <a:pt x="694" y="1250"/>
                </a:lnTo>
                <a:lnTo>
                  <a:pt x="701" y="1265"/>
                </a:lnTo>
                <a:lnTo>
                  <a:pt x="705" y="1281"/>
                </a:lnTo>
                <a:lnTo>
                  <a:pt x="701" y="1299"/>
                </a:lnTo>
                <a:lnTo>
                  <a:pt x="694" y="1314"/>
                </a:lnTo>
                <a:lnTo>
                  <a:pt x="682" y="1325"/>
                </a:lnTo>
                <a:lnTo>
                  <a:pt x="668" y="1333"/>
                </a:lnTo>
                <a:lnTo>
                  <a:pt x="650" y="1336"/>
                </a:lnTo>
                <a:lnTo>
                  <a:pt x="634" y="1333"/>
                </a:lnTo>
                <a:lnTo>
                  <a:pt x="619" y="1325"/>
                </a:lnTo>
                <a:lnTo>
                  <a:pt x="607" y="1314"/>
                </a:lnTo>
                <a:lnTo>
                  <a:pt x="599" y="1299"/>
                </a:lnTo>
                <a:lnTo>
                  <a:pt x="597" y="1281"/>
                </a:lnTo>
                <a:lnTo>
                  <a:pt x="599" y="1265"/>
                </a:lnTo>
                <a:lnTo>
                  <a:pt x="607" y="1250"/>
                </a:lnTo>
                <a:lnTo>
                  <a:pt x="619" y="1238"/>
                </a:lnTo>
                <a:lnTo>
                  <a:pt x="634" y="1230"/>
                </a:lnTo>
                <a:lnTo>
                  <a:pt x="650" y="1228"/>
                </a:lnTo>
                <a:close/>
                <a:moveTo>
                  <a:pt x="520" y="519"/>
                </a:moveTo>
                <a:lnTo>
                  <a:pt x="539" y="522"/>
                </a:lnTo>
                <a:lnTo>
                  <a:pt x="555" y="531"/>
                </a:lnTo>
                <a:lnTo>
                  <a:pt x="567" y="543"/>
                </a:lnTo>
                <a:lnTo>
                  <a:pt x="576" y="559"/>
                </a:lnTo>
                <a:lnTo>
                  <a:pt x="578" y="577"/>
                </a:lnTo>
                <a:lnTo>
                  <a:pt x="576" y="595"/>
                </a:lnTo>
                <a:lnTo>
                  <a:pt x="567" y="611"/>
                </a:lnTo>
                <a:lnTo>
                  <a:pt x="555" y="624"/>
                </a:lnTo>
                <a:lnTo>
                  <a:pt x="539" y="631"/>
                </a:lnTo>
                <a:lnTo>
                  <a:pt x="520" y="635"/>
                </a:lnTo>
                <a:lnTo>
                  <a:pt x="503" y="631"/>
                </a:lnTo>
                <a:lnTo>
                  <a:pt x="487" y="624"/>
                </a:lnTo>
                <a:lnTo>
                  <a:pt x="475" y="611"/>
                </a:lnTo>
                <a:lnTo>
                  <a:pt x="466" y="595"/>
                </a:lnTo>
                <a:lnTo>
                  <a:pt x="464" y="577"/>
                </a:lnTo>
                <a:lnTo>
                  <a:pt x="466" y="559"/>
                </a:lnTo>
                <a:lnTo>
                  <a:pt x="475" y="543"/>
                </a:lnTo>
                <a:lnTo>
                  <a:pt x="487" y="531"/>
                </a:lnTo>
                <a:lnTo>
                  <a:pt x="503" y="522"/>
                </a:lnTo>
                <a:lnTo>
                  <a:pt x="520" y="519"/>
                </a:lnTo>
                <a:close/>
                <a:moveTo>
                  <a:pt x="938" y="519"/>
                </a:moveTo>
                <a:lnTo>
                  <a:pt x="921" y="522"/>
                </a:lnTo>
                <a:lnTo>
                  <a:pt x="904" y="530"/>
                </a:lnTo>
                <a:lnTo>
                  <a:pt x="892" y="543"/>
                </a:lnTo>
                <a:lnTo>
                  <a:pt x="884" y="558"/>
                </a:lnTo>
                <a:lnTo>
                  <a:pt x="880" y="577"/>
                </a:lnTo>
                <a:lnTo>
                  <a:pt x="884" y="595"/>
                </a:lnTo>
                <a:lnTo>
                  <a:pt x="892" y="611"/>
                </a:lnTo>
                <a:lnTo>
                  <a:pt x="904" y="624"/>
                </a:lnTo>
                <a:lnTo>
                  <a:pt x="921" y="631"/>
                </a:lnTo>
                <a:lnTo>
                  <a:pt x="938" y="635"/>
                </a:lnTo>
                <a:lnTo>
                  <a:pt x="957" y="631"/>
                </a:lnTo>
                <a:lnTo>
                  <a:pt x="973" y="624"/>
                </a:lnTo>
                <a:lnTo>
                  <a:pt x="985" y="611"/>
                </a:lnTo>
                <a:lnTo>
                  <a:pt x="994" y="595"/>
                </a:lnTo>
                <a:lnTo>
                  <a:pt x="996" y="577"/>
                </a:lnTo>
                <a:lnTo>
                  <a:pt x="994" y="558"/>
                </a:lnTo>
                <a:lnTo>
                  <a:pt x="985" y="543"/>
                </a:lnTo>
                <a:lnTo>
                  <a:pt x="973" y="530"/>
                </a:lnTo>
                <a:lnTo>
                  <a:pt x="957" y="522"/>
                </a:lnTo>
                <a:lnTo>
                  <a:pt x="938" y="519"/>
                </a:lnTo>
                <a:close/>
                <a:moveTo>
                  <a:pt x="938" y="464"/>
                </a:moveTo>
                <a:lnTo>
                  <a:pt x="964" y="467"/>
                </a:lnTo>
                <a:lnTo>
                  <a:pt x="988" y="475"/>
                </a:lnTo>
                <a:lnTo>
                  <a:pt x="1009" y="489"/>
                </a:lnTo>
                <a:lnTo>
                  <a:pt x="1027" y="507"/>
                </a:lnTo>
                <a:lnTo>
                  <a:pt x="1040" y="527"/>
                </a:lnTo>
                <a:lnTo>
                  <a:pt x="1048" y="551"/>
                </a:lnTo>
                <a:lnTo>
                  <a:pt x="1052" y="577"/>
                </a:lnTo>
                <a:lnTo>
                  <a:pt x="1048" y="603"/>
                </a:lnTo>
                <a:lnTo>
                  <a:pt x="1040" y="627"/>
                </a:lnTo>
                <a:lnTo>
                  <a:pt x="1027" y="648"/>
                </a:lnTo>
                <a:lnTo>
                  <a:pt x="1009" y="665"/>
                </a:lnTo>
                <a:lnTo>
                  <a:pt x="988" y="678"/>
                </a:lnTo>
                <a:lnTo>
                  <a:pt x="964" y="687"/>
                </a:lnTo>
                <a:lnTo>
                  <a:pt x="938" y="690"/>
                </a:lnTo>
                <a:lnTo>
                  <a:pt x="913" y="687"/>
                </a:lnTo>
                <a:lnTo>
                  <a:pt x="889" y="678"/>
                </a:lnTo>
                <a:lnTo>
                  <a:pt x="868" y="665"/>
                </a:lnTo>
                <a:lnTo>
                  <a:pt x="851" y="648"/>
                </a:lnTo>
                <a:lnTo>
                  <a:pt x="837" y="627"/>
                </a:lnTo>
                <a:lnTo>
                  <a:pt x="829" y="603"/>
                </a:lnTo>
                <a:lnTo>
                  <a:pt x="826" y="577"/>
                </a:lnTo>
                <a:lnTo>
                  <a:pt x="829" y="551"/>
                </a:lnTo>
                <a:lnTo>
                  <a:pt x="837" y="527"/>
                </a:lnTo>
                <a:lnTo>
                  <a:pt x="851" y="507"/>
                </a:lnTo>
                <a:lnTo>
                  <a:pt x="868" y="489"/>
                </a:lnTo>
                <a:lnTo>
                  <a:pt x="889" y="475"/>
                </a:lnTo>
                <a:lnTo>
                  <a:pt x="913" y="467"/>
                </a:lnTo>
                <a:lnTo>
                  <a:pt x="938" y="464"/>
                </a:lnTo>
                <a:close/>
                <a:moveTo>
                  <a:pt x="520" y="464"/>
                </a:moveTo>
                <a:lnTo>
                  <a:pt x="495" y="467"/>
                </a:lnTo>
                <a:lnTo>
                  <a:pt x="471" y="475"/>
                </a:lnTo>
                <a:lnTo>
                  <a:pt x="451" y="489"/>
                </a:lnTo>
                <a:lnTo>
                  <a:pt x="433" y="507"/>
                </a:lnTo>
                <a:lnTo>
                  <a:pt x="420" y="527"/>
                </a:lnTo>
                <a:lnTo>
                  <a:pt x="411" y="551"/>
                </a:lnTo>
                <a:lnTo>
                  <a:pt x="408" y="577"/>
                </a:lnTo>
                <a:lnTo>
                  <a:pt x="411" y="603"/>
                </a:lnTo>
                <a:lnTo>
                  <a:pt x="420" y="627"/>
                </a:lnTo>
                <a:lnTo>
                  <a:pt x="433" y="648"/>
                </a:lnTo>
                <a:lnTo>
                  <a:pt x="451" y="665"/>
                </a:lnTo>
                <a:lnTo>
                  <a:pt x="471" y="678"/>
                </a:lnTo>
                <a:lnTo>
                  <a:pt x="495" y="687"/>
                </a:lnTo>
                <a:lnTo>
                  <a:pt x="520" y="690"/>
                </a:lnTo>
                <a:lnTo>
                  <a:pt x="547" y="687"/>
                </a:lnTo>
                <a:lnTo>
                  <a:pt x="571" y="678"/>
                </a:lnTo>
                <a:lnTo>
                  <a:pt x="591" y="665"/>
                </a:lnTo>
                <a:lnTo>
                  <a:pt x="609" y="648"/>
                </a:lnTo>
                <a:lnTo>
                  <a:pt x="622" y="627"/>
                </a:lnTo>
                <a:lnTo>
                  <a:pt x="631" y="603"/>
                </a:lnTo>
                <a:lnTo>
                  <a:pt x="634" y="577"/>
                </a:lnTo>
                <a:lnTo>
                  <a:pt x="631" y="551"/>
                </a:lnTo>
                <a:lnTo>
                  <a:pt x="622" y="527"/>
                </a:lnTo>
                <a:lnTo>
                  <a:pt x="609" y="507"/>
                </a:lnTo>
                <a:lnTo>
                  <a:pt x="591" y="489"/>
                </a:lnTo>
                <a:lnTo>
                  <a:pt x="571" y="475"/>
                </a:lnTo>
                <a:lnTo>
                  <a:pt x="547" y="467"/>
                </a:lnTo>
                <a:lnTo>
                  <a:pt x="520" y="464"/>
                </a:lnTo>
                <a:close/>
                <a:moveTo>
                  <a:pt x="1341" y="80"/>
                </a:moveTo>
                <a:lnTo>
                  <a:pt x="1169" y="154"/>
                </a:lnTo>
                <a:lnTo>
                  <a:pt x="1164" y="155"/>
                </a:lnTo>
                <a:lnTo>
                  <a:pt x="1159" y="156"/>
                </a:lnTo>
                <a:lnTo>
                  <a:pt x="815" y="156"/>
                </a:lnTo>
                <a:lnTo>
                  <a:pt x="816" y="184"/>
                </a:lnTo>
                <a:lnTo>
                  <a:pt x="816" y="220"/>
                </a:lnTo>
                <a:lnTo>
                  <a:pt x="817" y="261"/>
                </a:lnTo>
                <a:lnTo>
                  <a:pt x="816" y="309"/>
                </a:lnTo>
                <a:lnTo>
                  <a:pt x="814" y="361"/>
                </a:lnTo>
                <a:lnTo>
                  <a:pt x="811" y="416"/>
                </a:lnTo>
                <a:lnTo>
                  <a:pt x="806" y="473"/>
                </a:lnTo>
                <a:lnTo>
                  <a:pt x="799" y="532"/>
                </a:lnTo>
                <a:lnTo>
                  <a:pt x="790" y="591"/>
                </a:lnTo>
                <a:lnTo>
                  <a:pt x="777" y="649"/>
                </a:lnTo>
                <a:lnTo>
                  <a:pt x="761" y="705"/>
                </a:lnTo>
                <a:lnTo>
                  <a:pt x="744" y="758"/>
                </a:lnTo>
                <a:lnTo>
                  <a:pt x="728" y="791"/>
                </a:lnTo>
                <a:lnTo>
                  <a:pt x="710" y="821"/>
                </a:lnTo>
                <a:lnTo>
                  <a:pt x="689" y="846"/>
                </a:lnTo>
                <a:lnTo>
                  <a:pt x="665" y="868"/>
                </a:lnTo>
                <a:lnTo>
                  <a:pt x="639" y="884"/>
                </a:lnTo>
                <a:lnTo>
                  <a:pt x="610" y="897"/>
                </a:lnTo>
                <a:lnTo>
                  <a:pt x="585" y="904"/>
                </a:lnTo>
                <a:lnTo>
                  <a:pt x="559" y="908"/>
                </a:lnTo>
                <a:lnTo>
                  <a:pt x="532" y="909"/>
                </a:lnTo>
                <a:lnTo>
                  <a:pt x="504" y="908"/>
                </a:lnTo>
                <a:lnTo>
                  <a:pt x="477" y="905"/>
                </a:lnTo>
                <a:lnTo>
                  <a:pt x="451" y="898"/>
                </a:lnTo>
                <a:lnTo>
                  <a:pt x="427" y="892"/>
                </a:lnTo>
                <a:lnTo>
                  <a:pt x="405" y="884"/>
                </a:lnTo>
                <a:lnTo>
                  <a:pt x="386" y="877"/>
                </a:lnTo>
                <a:lnTo>
                  <a:pt x="370" y="870"/>
                </a:lnTo>
                <a:lnTo>
                  <a:pt x="358" y="863"/>
                </a:lnTo>
                <a:lnTo>
                  <a:pt x="349" y="860"/>
                </a:lnTo>
                <a:lnTo>
                  <a:pt x="346" y="858"/>
                </a:lnTo>
                <a:lnTo>
                  <a:pt x="344" y="857"/>
                </a:lnTo>
                <a:lnTo>
                  <a:pt x="343" y="856"/>
                </a:lnTo>
                <a:lnTo>
                  <a:pt x="308" y="829"/>
                </a:lnTo>
                <a:lnTo>
                  <a:pt x="298" y="955"/>
                </a:lnTo>
                <a:lnTo>
                  <a:pt x="295" y="981"/>
                </a:lnTo>
                <a:lnTo>
                  <a:pt x="293" y="1002"/>
                </a:lnTo>
                <a:lnTo>
                  <a:pt x="292" y="1022"/>
                </a:lnTo>
                <a:lnTo>
                  <a:pt x="296" y="1076"/>
                </a:lnTo>
                <a:lnTo>
                  <a:pt x="304" y="1127"/>
                </a:lnTo>
                <a:lnTo>
                  <a:pt x="320" y="1176"/>
                </a:lnTo>
                <a:lnTo>
                  <a:pt x="339" y="1222"/>
                </a:lnTo>
                <a:lnTo>
                  <a:pt x="363" y="1266"/>
                </a:lnTo>
                <a:lnTo>
                  <a:pt x="393" y="1308"/>
                </a:lnTo>
                <a:lnTo>
                  <a:pt x="425" y="1345"/>
                </a:lnTo>
                <a:lnTo>
                  <a:pt x="464" y="1378"/>
                </a:lnTo>
                <a:lnTo>
                  <a:pt x="504" y="1407"/>
                </a:lnTo>
                <a:lnTo>
                  <a:pt x="548" y="1431"/>
                </a:lnTo>
                <a:lnTo>
                  <a:pt x="595" y="1452"/>
                </a:lnTo>
                <a:lnTo>
                  <a:pt x="644" y="1466"/>
                </a:lnTo>
                <a:lnTo>
                  <a:pt x="694" y="1475"/>
                </a:lnTo>
                <a:lnTo>
                  <a:pt x="747" y="1479"/>
                </a:lnTo>
                <a:lnTo>
                  <a:pt x="801" y="1475"/>
                </a:lnTo>
                <a:lnTo>
                  <a:pt x="851" y="1466"/>
                </a:lnTo>
                <a:lnTo>
                  <a:pt x="900" y="1452"/>
                </a:lnTo>
                <a:lnTo>
                  <a:pt x="947" y="1431"/>
                </a:lnTo>
                <a:lnTo>
                  <a:pt x="991" y="1407"/>
                </a:lnTo>
                <a:lnTo>
                  <a:pt x="1032" y="1378"/>
                </a:lnTo>
                <a:lnTo>
                  <a:pt x="1069" y="1345"/>
                </a:lnTo>
                <a:lnTo>
                  <a:pt x="1102" y="1308"/>
                </a:lnTo>
                <a:lnTo>
                  <a:pt x="1131" y="1266"/>
                </a:lnTo>
                <a:lnTo>
                  <a:pt x="1155" y="1222"/>
                </a:lnTo>
                <a:lnTo>
                  <a:pt x="1176" y="1176"/>
                </a:lnTo>
                <a:lnTo>
                  <a:pt x="1190" y="1127"/>
                </a:lnTo>
                <a:lnTo>
                  <a:pt x="1199" y="1076"/>
                </a:lnTo>
                <a:lnTo>
                  <a:pt x="1202" y="1022"/>
                </a:lnTo>
                <a:lnTo>
                  <a:pt x="1201" y="1002"/>
                </a:lnTo>
                <a:lnTo>
                  <a:pt x="1200" y="981"/>
                </a:lnTo>
                <a:lnTo>
                  <a:pt x="1197" y="958"/>
                </a:lnTo>
                <a:lnTo>
                  <a:pt x="1149" y="345"/>
                </a:lnTo>
                <a:lnTo>
                  <a:pt x="1150" y="335"/>
                </a:lnTo>
                <a:lnTo>
                  <a:pt x="1154" y="325"/>
                </a:lnTo>
                <a:lnTo>
                  <a:pt x="1163" y="318"/>
                </a:lnTo>
                <a:lnTo>
                  <a:pt x="1251" y="269"/>
                </a:lnTo>
                <a:lnTo>
                  <a:pt x="1256" y="268"/>
                </a:lnTo>
                <a:lnTo>
                  <a:pt x="1260" y="267"/>
                </a:lnTo>
                <a:lnTo>
                  <a:pt x="1264" y="266"/>
                </a:lnTo>
                <a:lnTo>
                  <a:pt x="1371" y="266"/>
                </a:lnTo>
                <a:lnTo>
                  <a:pt x="1430" y="141"/>
                </a:lnTo>
                <a:lnTo>
                  <a:pt x="1341" y="80"/>
                </a:lnTo>
                <a:close/>
                <a:moveTo>
                  <a:pt x="1056" y="55"/>
                </a:moveTo>
                <a:lnTo>
                  <a:pt x="1037" y="57"/>
                </a:lnTo>
                <a:lnTo>
                  <a:pt x="1021" y="63"/>
                </a:lnTo>
                <a:lnTo>
                  <a:pt x="1007" y="73"/>
                </a:lnTo>
                <a:lnTo>
                  <a:pt x="996" y="85"/>
                </a:lnTo>
                <a:lnTo>
                  <a:pt x="987" y="101"/>
                </a:lnTo>
                <a:lnTo>
                  <a:pt x="1124" y="101"/>
                </a:lnTo>
                <a:lnTo>
                  <a:pt x="1115" y="85"/>
                </a:lnTo>
                <a:lnTo>
                  <a:pt x="1104" y="73"/>
                </a:lnTo>
                <a:lnTo>
                  <a:pt x="1090" y="63"/>
                </a:lnTo>
                <a:lnTo>
                  <a:pt x="1073" y="57"/>
                </a:lnTo>
                <a:lnTo>
                  <a:pt x="1056" y="55"/>
                </a:lnTo>
                <a:close/>
                <a:moveTo>
                  <a:pt x="435" y="55"/>
                </a:moveTo>
                <a:lnTo>
                  <a:pt x="418" y="57"/>
                </a:lnTo>
                <a:lnTo>
                  <a:pt x="401" y="63"/>
                </a:lnTo>
                <a:lnTo>
                  <a:pt x="387" y="73"/>
                </a:lnTo>
                <a:lnTo>
                  <a:pt x="376" y="85"/>
                </a:lnTo>
                <a:lnTo>
                  <a:pt x="368" y="101"/>
                </a:lnTo>
                <a:lnTo>
                  <a:pt x="504" y="101"/>
                </a:lnTo>
                <a:lnTo>
                  <a:pt x="495" y="85"/>
                </a:lnTo>
                <a:lnTo>
                  <a:pt x="484" y="73"/>
                </a:lnTo>
                <a:lnTo>
                  <a:pt x="470" y="63"/>
                </a:lnTo>
                <a:lnTo>
                  <a:pt x="454" y="57"/>
                </a:lnTo>
                <a:lnTo>
                  <a:pt x="435" y="55"/>
                </a:lnTo>
                <a:close/>
                <a:moveTo>
                  <a:pt x="435" y="0"/>
                </a:moveTo>
                <a:lnTo>
                  <a:pt x="461" y="2"/>
                </a:lnTo>
                <a:lnTo>
                  <a:pt x="485" y="10"/>
                </a:lnTo>
                <a:lnTo>
                  <a:pt x="507" y="21"/>
                </a:lnTo>
                <a:lnTo>
                  <a:pt x="526" y="37"/>
                </a:lnTo>
                <a:lnTo>
                  <a:pt x="541" y="56"/>
                </a:lnTo>
                <a:lnTo>
                  <a:pt x="553" y="78"/>
                </a:lnTo>
                <a:lnTo>
                  <a:pt x="561" y="101"/>
                </a:lnTo>
                <a:lnTo>
                  <a:pt x="929" y="101"/>
                </a:lnTo>
                <a:lnTo>
                  <a:pt x="938" y="78"/>
                </a:lnTo>
                <a:lnTo>
                  <a:pt x="949" y="56"/>
                </a:lnTo>
                <a:lnTo>
                  <a:pt x="965" y="37"/>
                </a:lnTo>
                <a:lnTo>
                  <a:pt x="984" y="21"/>
                </a:lnTo>
                <a:lnTo>
                  <a:pt x="1006" y="10"/>
                </a:lnTo>
                <a:lnTo>
                  <a:pt x="1030" y="2"/>
                </a:lnTo>
                <a:lnTo>
                  <a:pt x="1056" y="0"/>
                </a:lnTo>
                <a:lnTo>
                  <a:pt x="1083" y="2"/>
                </a:lnTo>
                <a:lnTo>
                  <a:pt x="1109" y="12"/>
                </a:lnTo>
                <a:lnTo>
                  <a:pt x="1132" y="25"/>
                </a:lnTo>
                <a:lnTo>
                  <a:pt x="1152" y="44"/>
                </a:lnTo>
                <a:lnTo>
                  <a:pt x="1167" y="66"/>
                </a:lnTo>
                <a:lnTo>
                  <a:pt x="1177" y="91"/>
                </a:lnTo>
                <a:lnTo>
                  <a:pt x="1333" y="24"/>
                </a:lnTo>
                <a:lnTo>
                  <a:pt x="1342" y="22"/>
                </a:lnTo>
                <a:lnTo>
                  <a:pt x="1352" y="22"/>
                </a:lnTo>
                <a:lnTo>
                  <a:pt x="1359" y="26"/>
                </a:lnTo>
                <a:lnTo>
                  <a:pt x="1480" y="108"/>
                </a:lnTo>
                <a:lnTo>
                  <a:pt x="1487" y="116"/>
                </a:lnTo>
                <a:lnTo>
                  <a:pt x="1491" y="125"/>
                </a:lnTo>
                <a:lnTo>
                  <a:pt x="1492" y="133"/>
                </a:lnTo>
                <a:lnTo>
                  <a:pt x="1490" y="143"/>
                </a:lnTo>
                <a:lnTo>
                  <a:pt x="1414" y="305"/>
                </a:lnTo>
                <a:lnTo>
                  <a:pt x="1407" y="314"/>
                </a:lnTo>
                <a:lnTo>
                  <a:pt x="1399" y="319"/>
                </a:lnTo>
                <a:lnTo>
                  <a:pt x="1389" y="322"/>
                </a:lnTo>
                <a:lnTo>
                  <a:pt x="1272" y="322"/>
                </a:lnTo>
                <a:lnTo>
                  <a:pt x="1204" y="359"/>
                </a:lnTo>
                <a:lnTo>
                  <a:pt x="1251" y="951"/>
                </a:lnTo>
                <a:lnTo>
                  <a:pt x="1256" y="988"/>
                </a:lnTo>
                <a:lnTo>
                  <a:pt x="1257" y="1022"/>
                </a:lnTo>
                <a:lnTo>
                  <a:pt x="1253" y="1082"/>
                </a:lnTo>
                <a:lnTo>
                  <a:pt x="1244" y="1139"/>
                </a:lnTo>
                <a:lnTo>
                  <a:pt x="1227" y="1195"/>
                </a:lnTo>
                <a:lnTo>
                  <a:pt x="1205" y="1246"/>
                </a:lnTo>
                <a:lnTo>
                  <a:pt x="1177" y="1296"/>
                </a:lnTo>
                <a:lnTo>
                  <a:pt x="1145" y="1342"/>
                </a:lnTo>
                <a:lnTo>
                  <a:pt x="1107" y="1383"/>
                </a:lnTo>
                <a:lnTo>
                  <a:pt x="1066" y="1422"/>
                </a:lnTo>
                <a:lnTo>
                  <a:pt x="1020" y="1454"/>
                </a:lnTo>
                <a:lnTo>
                  <a:pt x="971" y="1482"/>
                </a:lnTo>
                <a:lnTo>
                  <a:pt x="919" y="1504"/>
                </a:lnTo>
                <a:lnTo>
                  <a:pt x="864" y="1520"/>
                </a:lnTo>
                <a:lnTo>
                  <a:pt x="806" y="1530"/>
                </a:lnTo>
                <a:lnTo>
                  <a:pt x="747" y="1533"/>
                </a:lnTo>
                <a:lnTo>
                  <a:pt x="688" y="1530"/>
                </a:lnTo>
                <a:lnTo>
                  <a:pt x="631" y="1520"/>
                </a:lnTo>
                <a:lnTo>
                  <a:pt x="576" y="1504"/>
                </a:lnTo>
                <a:lnTo>
                  <a:pt x="524" y="1482"/>
                </a:lnTo>
                <a:lnTo>
                  <a:pt x="475" y="1454"/>
                </a:lnTo>
                <a:lnTo>
                  <a:pt x="429" y="1422"/>
                </a:lnTo>
                <a:lnTo>
                  <a:pt x="387" y="1383"/>
                </a:lnTo>
                <a:lnTo>
                  <a:pt x="350" y="1342"/>
                </a:lnTo>
                <a:lnTo>
                  <a:pt x="317" y="1297"/>
                </a:lnTo>
                <a:lnTo>
                  <a:pt x="289" y="1248"/>
                </a:lnTo>
                <a:lnTo>
                  <a:pt x="267" y="1195"/>
                </a:lnTo>
                <a:lnTo>
                  <a:pt x="251" y="1139"/>
                </a:lnTo>
                <a:lnTo>
                  <a:pt x="241" y="1082"/>
                </a:lnTo>
                <a:lnTo>
                  <a:pt x="238" y="1022"/>
                </a:lnTo>
                <a:lnTo>
                  <a:pt x="238" y="999"/>
                </a:lnTo>
                <a:lnTo>
                  <a:pt x="240" y="976"/>
                </a:lnTo>
                <a:lnTo>
                  <a:pt x="243" y="950"/>
                </a:lnTo>
                <a:lnTo>
                  <a:pt x="290" y="360"/>
                </a:lnTo>
                <a:lnTo>
                  <a:pt x="220" y="322"/>
                </a:lnTo>
                <a:lnTo>
                  <a:pt x="104" y="322"/>
                </a:lnTo>
                <a:lnTo>
                  <a:pt x="94" y="319"/>
                </a:lnTo>
                <a:lnTo>
                  <a:pt x="85" y="314"/>
                </a:lnTo>
                <a:lnTo>
                  <a:pt x="79" y="305"/>
                </a:lnTo>
                <a:lnTo>
                  <a:pt x="2" y="143"/>
                </a:lnTo>
                <a:lnTo>
                  <a:pt x="0" y="133"/>
                </a:lnTo>
                <a:lnTo>
                  <a:pt x="1" y="125"/>
                </a:lnTo>
                <a:lnTo>
                  <a:pt x="5" y="116"/>
                </a:lnTo>
                <a:lnTo>
                  <a:pt x="12" y="108"/>
                </a:lnTo>
                <a:lnTo>
                  <a:pt x="132" y="26"/>
                </a:lnTo>
                <a:lnTo>
                  <a:pt x="141" y="22"/>
                </a:lnTo>
                <a:lnTo>
                  <a:pt x="151" y="22"/>
                </a:lnTo>
                <a:lnTo>
                  <a:pt x="159" y="24"/>
                </a:lnTo>
                <a:lnTo>
                  <a:pt x="313" y="90"/>
                </a:lnTo>
                <a:lnTo>
                  <a:pt x="324" y="66"/>
                </a:lnTo>
                <a:lnTo>
                  <a:pt x="339" y="44"/>
                </a:lnTo>
                <a:lnTo>
                  <a:pt x="359" y="25"/>
                </a:lnTo>
                <a:lnTo>
                  <a:pt x="382" y="11"/>
                </a:lnTo>
                <a:lnTo>
                  <a:pt x="408" y="2"/>
                </a:lnTo>
                <a:lnTo>
                  <a:pt x="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9" name="Freeform 290"/>
          <p:cNvSpPr>
            <a:spLocks noEditPoints="1"/>
          </p:cNvSpPr>
          <p:nvPr/>
        </p:nvSpPr>
        <p:spPr bwMode="auto">
          <a:xfrm>
            <a:off x="6293215" y="1920875"/>
            <a:ext cx="531812" cy="542925"/>
          </a:xfrm>
          <a:custGeom>
            <a:avLst/>
            <a:gdLst>
              <a:gd name="T0" fmla="*/ 2137 w 3353"/>
              <a:gd name="T1" fmla="*/ 3304 h 3424"/>
              <a:gd name="T2" fmla="*/ 2155 w 3353"/>
              <a:gd name="T3" fmla="*/ 3156 h 3424"/>
              <a:gd name="T4" fmla="*/ 1808 w 3353"/>
              <a:gd name="T5" fmla="*/ 3237 h 3424"/>
              <a:gd name="T6" fmla="*/ 1530 w 3353"/>
              <a:gd name="T7" fmla="*/ 3344 h 3424"/>
              <a:gd name="T8" fmla="*/ 1455 w 3353"/>
              <a:gd name="T9" fmla="*/ 3025 h 3424"/>
              <a:gd name="T10" fmla="*/ 1004 w 3353"/>
              <a:gd name="T11" fmla="*/ 3242 h 3424"/>
              <a:gd name="T12" fmla="*/ 1356 w 3353"/>
              <a:gd name="T13" fmla="*/ 3076 h 3424"/>
              <a:gd name="T14" fmla="*/ 680 w 3353"/>
              <a:gd name="T15" fmla="*/ 3027 h 3424"/>
              <a:gd name="T16" fmla="*/ 2519 w 3353"/>
              <a:gd name="T17" fmla="*/ 3155 h 3424"/>
              <a:gd name="T18" fmla="*/ 2589 w 3353"/>
              <a:gd name="T19" fmla="*/ 2795 h 3424"/>
              <a:gd name="T20" fmla="*/ 863 w 3353"/>
              <a:gd name="T21" fmla="*/ 2936 h 3424"/>
              <a:gd name="T22" fmla="*/ 407 w 3353"/>
              <a:gd name="T23" fmla="*/ 2696 h 3424"/>
              <a:gd name="T24" fmla="*/ 2672 w 3353"/>
              <a:gd name="T25" fmla="*/ 2927 h 3424"/>
              <a:gd name="T26" fmla="*/ 2913 w 3353"/>
              <a:gd name="T27" fmla="*/ 2733 h 3424"/>
              <a:gd name="T28" fmla="*/ 275 w 3353"/>
              <a:gd name="T29" fmla="*/ 2553 h 3424"/>
              <a:gd name="T30" fmla="*/ 470 w 3353"/>
              <a:gd name="T31" fmla="*/ 2309 h 3424"/>
              <a:gd name="T32" fmla="*/ 1076 w 3353"/>
              <a:gd name="T33" fmla="*/ 2864 h 3424"/>
              <a:gd name="T34" fmla="*/ 1768 w 3353"/>
              <a:gd name="T35" fmla="*/ 1995 h 3424"/>
              <a:gd name="T36" fmla="*/ 2902 w 3353"/>
              <a:gd name="T37" fmla="*/ 2370 h 3424"/>
              <a:gd name="T38" fmla="*/ 3181 w 3353"/>
              <a:gd name="T39" fmla="*/ 2370 h 3424"/>
              <a:gd name="T40" fmla="*/ 1476 w 3353"/>
              <a:gd name="T41" fmla="*/ 2998 h 3424"/>
              <a:gd name="T42" fmla="*/ 516 w 3353"/>
              <a:gd name="T43" fmla="*/ 2290 h 3424"/>
              <a:gd name="T44" fmla="*/ 1937 w 3353"/>
              <a:gd name="T45" fmla="*/ 1853 h 3424"/>
              <a:gd name="T46" fmla="*/ 2824 w 3353"/>
              <a:gd name="T47" fmla="*/ 2314 h 3424"/>
              <a:gd name="T48" fmla="*/ 259 w 3353"/>
              <a:gd name="T49" fmla="*/ 2202 h 3424"/>
              <a:gd name="T50" fmla="*/ 111 w 3353"/>
              <a:gd name="T51" fmla="*/ 1805 h 3424"/>
              <a:gd name="T52" fmla="*/ 3002 w 3353"/>
              <a:gd name="T53" fmla="*/ 1628 h 3424"/>
              <a:gd name="T54" fmla="*/ 3283 w 3353"/>
              <a:gd name="T55" fmla="*/ 2074 h 3424"/>
              <a:gd name="T56" fmla="*/ 395 w 3353"/>
              <a:gd name="T57" fmla="*/ 1510 h 3424"/>
              <a:gd name="T58" fmla="*/ 2974 w 3353"/>
              <a:gd name="T59" fmla="*/ 1711 h 3424"/>
              <a:gd name="T60" fmla="*/ 177 w 3353"/>
              <a:gd name="T61" fmla="*/ 1739 h 3424"/>
              <a:gd name="T62" fmla="*/ 159 w 3353"/>
              <a:gd name="T63" fmla="*/ 1315 h 3424"/>
              <a:gd name="T64" fmla="*/ 3263 w 3353"/>
              <a:gd name="T65" fmla="*/ 1641 h 3424"/>
              <a:gd name="T66" fmla="*/ 3051 w 3353"/>
              <a:gd name="T67" fmla="*/ 1201 h 3424"/>
              <a:gd name="T68" fmla="*/ 2834 w 3353"/>
              <a:gd name="T69" fmla="*/ 1125 h 3424"/>
              <a:gd name="T70" fmla="*/ 2745 w 3353"/>
              <a:gd name="T71" fmla="*/ 919 h 3424"/>
              <a:gd name="T72" fmla="*/ 3109 w 3353"/>
              <a:gd name="T73" fmla="*/ 886 h 3424"/>
              <a:gd name="T74" fmla="*/ 1816 w 3353"/>
              <a:gd name="T75" fmla="*/ 1450 h 3424"/>
              <a:gd name="T76" fmla="*/ 1380 w 3353"/>
              <a:gd name="T77" fmla="*/ 1711 h 3424"/>
              <a:gd name="T78" fmla="*/ 277 w 3353"/>
              <a:gd name="T79" fmla="*/ 1334 h 3424"/>
              <a:gd name="T80" fmla="*/ 352 w 3353"/>
              <a:gd name="T81" fmla="*/ 776 h 3424"/>
              <a:gd name="T82" fmla="*/ 1017 w 3353"/>
              <a:gd name="T83" fmla="*/ 591 h 3424"/>
              <a:gd name="T84" fmla="*/ 2422 w 3353"/>
              <a:gd name="T85" fmla="*/ 507 h 3424"/>
              <a:gd name="T86" fmla="*/ 2999 w 3353"/>
              <a:gd name="T87" fmla="*/ 751 h 3424"/>
              <a:gd name="T88" fmla="*/ 1101 w 3353"/>
              <a:gd name="T89" fmla="*/ 547 h 3424"/>
              <a:gd name="T90" fmla="*/ 1892 w 3353"/>
              <a:gd name="T91" fmla="*/ 430 h 3424"/>
              <a:gd name="T92" fmla="*/ 580 w 3353"/>
              <a:gd name="T93" fmla="*/ 460 h 3424"/>
              <a:gd name="T94" fmla="*/ 506 w 3353"/>
              <a:gd name="T95" fmla="*/ 1049 h 3424"/>
              <a:gd name="T96" fmla="*/ 748 w 3353"/>
              <a:gd name="T97" fmla="*/ 340 h 3424"/>
              <a:gd name="T98" fmla="*/ 831 w 3353"/>
              <a:gd name="T99" fmla="*/ 322 h 3424"/>
              <a:gd name="T100" fmla="*/ 1081 w 3353"/>
              <a:gd name="T101" fmla="*/ 501 h 3424"/>
              <a:gd name="T102" fmla="*/ 1338 w 3353"/>
              <a:gd name="T103" fmla="*/ 76 h 3424"/>
              <a:gd name="T104" fmla="*/ 1130 w 3353"/>
              <a:gd name="T105" fmla="*/ 441 h 3424"/>
              <a:gd name="T106" fmla="*/ 1694 w 3353"/>
              <a:gd name="T107" fmla="*/ 66 h 3424"/>
              <a:gd name="T108" fmla="*/ 1685 w 3353"/>
              <a:gd name="T109" fmla="*/ 175 h 3424"/>
              <a:gd name="T110" fmla="*/ 2021 w 3353"/>
              <a:gd name="T111" fmla="*/ 221 h 3424"/>
              <a:gd name="T112" fmla="*/ 2318 w 3353"/>
              <a:gd name="T113" fmla="*/ 206 h 3424"/>
              <a:gd name="T114" fmla="*/ 2303 w 3353"/>
              <a:gd name="T115" fmla="*/ 517 h 3424"/>
              <a:gd name="T116" fmla="*/ 2246 w 3353"/>
              <a:gd name="T117" fmla="*/ 135 h 3424"/>
              <a:gd name="T118" fmla="*/ 3157 w 3353"/>
              <a:gd name="T119" fmla="*/ 908 h 3424"/>
              <a:gd name="T120" fmla="*/ 2551 w 3353"/>
              <a:gd name="T121" fmla="*/ 3172 h 3424"/>
              <a:gd name="T122" fmla="*/ 301 w 3353"/>
              <a:gd name="T123" fmla="*/ 2689 h 3424"/>
              <a:gd name="T124" fmla="*/ 640 w 3353"/>
              <a:gd name="T125" fmla="*/ 368 h 3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3" h="3424">
                <a:moveTo>
                  <a:pt x="2586" y="2683"/>
                </a:moveTo>
                <a:lnTo>
                  <a:pt x="2527" y="2734"/>
                </a:lnTo>
                <a:lnTo>
                  <a:pt x="2466" y="2783"/>
                </a:lnTo>
                <a:lnTo>
                  <a:pt x="2402" y="2827"/>
                </a:lnTo>
                <a:lnTo>
                  <a:pt x="2336" y="2868"/>
                </a:lnTo>
                <a:lnTo>
                  <a:pt x="2266" y="2905"/>
                </a:lnTo>
                <a:lnTo>
                  <a:pt x="2273" y="2923"/>
                </a:lnTo>
                <a:lnTo>
                  <a:pt x="2278" y="2943"/>
                </a:lnTo>
                <a:lnTo>
                  <a:pt x="2283" y="2967"/>
                </a:lnTo>
                <a:lnTo>
                  <a:pt x="2285" y="2990"/>
                </a:lnTo>
                <a:lnTo>
                  <a:pt x="2286" y="3014"/>
                </a:lnTo>
                <a:lnTo>
                  <a:pt x="2285" y="3039"/>
                </a:lnTo>
                <a:lnTo>
                  <a:pt x="2283" y="3066"/>
                </a:lnTo>
                <a:lnTo>
                  <a:pt x="2278" y="3094"/>
                </a:lnTo>
                <a:lnTo>
                  <a:pt x="2270" y="3121"/>
                </a:lnTo>
                <a:lnTo>
                  <a:pt x="2261" y="3150"/>
                </a:lnTo>
                <a:lnTo>
                  <a:pt x="2248" y="3177"/>
                </a:lnTo>
                <a:lnTo>
                  <a:pt x="2235" y="3204"/>
                </a:lnTo>
                <a:lnTo>
                  <a:pt x="2218" y="3228"/>
                </a:lnTo>
                <a:lnTo>
                  <a:pt x="2206" y="3243"/>
                </a:lnTo>
                <a:lnTo>
                  <a:pt x="2193" y="3257"/>
                </a:lnTo>
                <a:lnTo>
                  <a:pt x="2179" y="3270"/>
                </a:lnTo>
                <a:lnTo>
                  <a:pt x="2166" y="3283"/>
                </a:lnTo>
                <a:lnTo>
                  <a:pt x="2152" y="3293"/>
                </a:lnTo>
                <a:lnTo>
                  <a:pt x="2137" y="3304"/>
                </a:lnTo>
                <a:lnTo>
                  <a:pt x="2117" y="3316"/>
                </a:lnTo>
                <a:lnTo>
                  <a:pt x="2096" y="3326"/>
                </a:lnTo>
                <a:lnTo>
                  <a:pt x="2077" y="3334"/>
                </a:lnTo>
                <a:lnTo>
                  <a:pt x="2059" y="3340"/>
                </a:lnTo>
                <a:lnTo>
                  <a:pt x="2042" y="3344"/>
                </a:lnTo>
                <a:lnTo>
                  <a:pt x="2029" y="3346"/>
                </a:lnTo>
                <a:lnTo>
                  <a:pt x="2015" y="3348"/>
                </a:lnTo>
                <a:lnTo>
                  <a:pt x="2006" y="3349"/>
                </a:lnTo>
                <a:lnTo>
                  <a:pt x="2003" y="3349"/>
                </a:lnTo>
                <a:lnTo>
                  <a:pt x="2005" y="3348"/>
                </a:lnTo>
                <a:lnTo>
                  <a:pt x="2008" y="3344"/>
                </a:lnTo>
                <a:lnTo>
                  <a:pt x="2013" y="3338"/>
                </a:lnTo>
                <a:lnTo>
                  <a:pt x="2020" y="3330"/>
                </a:lnTo>
                <a:lnTo>
                  <a:pt x="2030" y="3320"/>
                </a:lnTo>
                <a:lnTo>
                  <a:pt x="2040" y="3309"/>
                </a:lnTo>
                <a:lnTo>
                  <a:pt x="2052" y="3296"/>
                </a:lnTo>
                <a:lnTo>
                  <a:pt x="2064" y="3282"/>
                </a:lnTo>
                <a:lnTo>
                  <a:pt x="2078" y="3267"/>
                </a:lnTo>
                <a:lnTo>
                  <a:pt x="2091" y="3251"/>
                </a:lnTo>
                <a:lnTo>
                  <a:pt x="2100" y="3239"/>
                </a:lnTo>
                <a:lnTo>
                  <a:pt x="2109" y="3228"/>
                </a:lnTo>
                <a:lnTo>
                  <a:pt x="2117" y="3215"/>
                </a:lnTo>
                <a:lnTo>
                  <a:pt x="2131" y="3196"/>
                </a:lnTo>
                <a:lnTo>
                  <a:pt x="2142" y="3176"/>
                </a:lnTo>
                <a:lnTo>
                  <a:pt x="2155" y="3156"/>
                </a:lnTo>
                <a:lnTo>
                  <a:pt x="2160" y="3146"/>
                </a:lnTo>
                <a:lnTo>
                  <a:pt x="2165" y="3135"/>
                </a:lnTo>
                <a:lnTo>
                  <a:pt x="2176" y="3113"/>
                </a:lnTo>
                <a:lnTo>
                  <a:pt x="2185" y="3092"/>
                </a:lnTo>
                <a:lnTo>
                  <a:pt x="2195" y="3070"/>
                </a:lnTo>
                <a:lnTo>
                  <a:pt x="2202" y="3048"/>
                </a:lnTo>
                <a:lnTo>
                  <a:pt x="2209" y="3025"/>
                </a:lnTo>
                <a:lnTo>
                  <a:pt x="2217" y="3004"/>
                </a:lnTo>
                <a:lnTo>
                  <a:pt x="2228" y="2964"/>
                </a:lnTo>
                <a:lnTo>
                  <a:pt x="2236" y="2940"/>
                </a:lnTo>
                <a:lnTo>
                  <a:pt x="2242" y="2918"/>
                </a:lnTo>
                <a:lnTo>
                  <a:pt x="2172" y="2948"/>
                </a:lnTo>
                <a:lnTo>
                  <a:pt x="2099" y="2976"/>
                </a:lnTo>
                <a:lnTo>
                  <a:pt x="2024" y="2998"/>
                </a:lnTo>
                <a:lnTo>
                  <a:pt x="1948" y="3017"/>
                </a:lnTo>
                <a:lnTo>
                  <a:pt x="1870" y="3031"/>
                </a:lnTo>
                <a:lnTo>
                  <a:pt x="1870" y="3049"/>
                </a:lnTo>
                <a:lnTo>
                  <a:pt x="1869" y="3070"/>
                </a:lnTo>
                <a:lnTo>
                  <a:pt x="1867" y="3094"/>
                </a:lnTo>
                <a:lnTo>
                  <a:pt x="1862" y="3116"/>
                </a:lnTo>
                <a:lnTo>
                  <a:pt x="1855" y="3139"/>
                </a:lnTo>
                <a:lnTo>
                  <a:pt x="1847" y="3164"/>
                </a:lnTo>
                <a:lnTo>
                  <a:pt x="1836" y="3188"/>
                </a:lnTo>
                <a:lnTo>
                  <a:pt x="1823" y="3213"/>
                </a:lnTo>
                <a:lnTo>
                  <a:pt x="1808" y="3237"/>
                </a:lnTo>
                <a:lnTo>
                  <a:pt x="1790" y="3261"/>
                </a:lnTo>
                <a:lnTo>
                  <a:pt x="1770" y="3283"/>
                </a:lnTo>
                <a:lnTo>
                  <a:pt x="1748" y="3303"/>
                </a:lnTo>
                <a:lnTo>
                  <a:pt x="1725" y="3321"/>
                </a:lnTo>
                <a:lnTo>
                  <a:pt x="1708" y="3332"/>
                </a:lnTo>
                <a:lnTo>
                  <a:pt x="1691" y="3342"/>
                </a:lnTo>
                <a:lnTo>
                  <a:pt x="1674" y="3350"/>
                </a:lnTo>
                <a:lnTo>
                  <a:pt x="1659" y="3358"/>
                </a:lnTo>
                <a:lnTo>
                  <a:pt x="1641" y="3364"/>
                </a:lnTo>
                <a:lnTo>
                  <a:pt x="1625" y="3368"/>
                </a:lnTo>
                <a:lnTo>
                  <a:pt x="1601" y="3374"/>
                </a:lnTo>
                <a:lnTo>
                  <a:pt x="1578" y="3378"/>
                </a:lnTo>
                <a:lnTo>
                  <a:pt x="1558" y="3379"/>
                </a:lnTo>
                <a:lnTo>
                  <a:pt x="1539" y="3379"/>
                </a:lnTo>
                <a:lnTo>
                  <a:pt x="1522" y="3378"/>
                </a:lnTo>
                <a:lnTo>
                  <a:pt x="1508" y="3375"/>
                </a:lnTo>
                <a:lnTo>
                  <a:pt x="1495" y="3373"/>
                </a:lnTo>
                <a:lnTo>
                  <a:pt x="1485" y="3371"/>
                </a:lnTo>
                <a:lnTo>
                  <a:pt x="1483" y="3370"/>
                </a:lnTo>
                <a:lnTo>
                  <a:pt x="1484" y="3369"/>
                </a:lnTo>
                <a:lnTo>
                  <a:pt x="1488" y="3367"/>
                </a:lnTo>
                <a:lnTo>
                  <a:pt x="1496" y="3363"/>
                </a:lnTo>
                <a:lnTo>
                  <a:pt x="1505" y="3358"/>
                </a:lnTo>
                <a:lnTo>
                  <a:pt x="1517" y="3350"/>
                </a:lnTo>
                <a:lnTo>
                  <a:pt x="1530" y="3344"/>
                </a:lnTo>
                <a:lnTo>
                  <a:pt x="1546" y="3335"/>
                </a:lnTo>
                <a:lnTo>
                  <a:pt x="1562" y="3325"/>
                </a:lnTo>
                <a:lnTo>
                  <a:pt x="1579" y="3315"/>
                </a:lnTo>
                <a:lnTo>
                  <a:pt x="1597" y="3304"/>
                </a:lnTo>
                <a:lnTo>
                  <a:pt x="1608" y="3295"/>
                </a:lnTo>
                <a:lnTo>
                  <a:pt x="1621" y="3288"/>
                </a:lnTo>
                <a:lnTo>
                  <a:pt x="1632" y="3278"/>
                </a:lnTo>
                <a:lnTo>
                  <a:pt x="1651" y="3265"/>
                </a:lnTo>
                <a:lnTo>
                  <a:pt x="1668" y="3249"/>
                </a:lnTo>
                <a:lnTo>
                  <a:pt x="1686" y="3233"/>
                </a:lnTo>
                <a:lnTo>
                  <a:pt x="1703" y="3216"/>
                </a:lnTo>
                <a:lnTo>
                  <a:pt x="1720" y="3199"/>
                </a:lnTo>
                <a:lnTo>
                  <a:pt x="1735" y="3181"/>
                </a:lnTo>
                <a:lnTo>
                  <a:pt x="1751" y="3164"/>
                </a:lnTo>
                <a:lnTo>
                  <a:pt x="1766" y="3145"/>
                </a:lnTo>
                <a:lnTo>
                  <a:pt x="1780" y="3127"/>
                </a:lnTo>
                <a:lnTo>
                  <a:pt x="1792" y="3109"/>
                </a:lnTo>
                <a:lnTo>
                  <a:pt x="1816" y="3074"/>
                </a:lnTo>
                <a:lnTo>
                  <a:pt x="1830" y="3053"/>
                </a:lnTo>
                <a:lnTo>
                  <a:pt x="1843" y="3034"/>
                </a:lnTo>
                <a:lnTo>
                  <a:pt x="1761" y="3042"/>
                </a:lnTo>
                <a:lnTo>
                  <a:pt x="1677" y="3044"/>
                </a:lnTo>
                <a:lnTo>
                  <a:pt x="1602" y="3042"/>
                </a:lnTo>
                <a:lnTo>
                  <a:pt x="1527" y="3036"/>
                </a:lnTo>
                <a:lnTo>
                  <a:pt x="1455" y="3025"/>
                </a:lnTo>
                <a:lnTo>
                  <a:pt x="1450" y="3043"/>
                </a:lnTo>
                <a:lnTo>
                  <a:pt x="1442" y="3062"/>
                </a:lnTo>
                <a:lnTo>
                  <a:pt x="1432" y="3084"/>
                </a:lnTo>
                <a:lnTo>
                  <a:pt x="1420" y="3104"/>
                </a:lnTo>
                <a:lnTo>
                  <a:pt x="1407" y="3124"/>
                </a:lnTo>
                <a:lnTo>
                  <a:pt x="1392" y="3145"/>
                </a:lnTo>
                <a:lnTo>
                  <a:pt x="1374" y="3166"/>
                </a:lnTo>
                <a:lnTo>
                  <a:pt x="1354" y="3185"/>
                </a:lnTo>
                <a:lnTo>
                  <a:pt x="1332" y="3203"/>
                </a:lnTo>
                <a:lnTo>
                  <a:pt x="1308" y="3219"/>
                </a:lnTo>
                <a:lnTo>
                  <a:pt x="1281" y="3234"/>
                </a:lnTo>
                <a:lnTo>
                  <a:pt x="1255" y="3247"/>
                </a:lnTo>
                <a:lnTo>
                  <a:pt x="1227" y="3257"/>
                </a:lnTo>
                <a:lnTo>
                  <a:pt x="1208" y="3263"/>
                </a:lnTo>
                <a:lnTo>
                  <a:pt x="1189" y="3267"/>
                </a:lnTo>
                <a:lnTo>
                  <a:pt x="1170" y="3269"/>
                </a:lnTo>
                <a:lnTo>
                  <a:pt x="1152" y="3271"/>
                </a:lnTo>
                <a:lnTo>
                  <a:pt x="1134" y="3272"/>
                </a:lnTo>
                <a:lnTo>
                  <a:pt x="1117" y="3271"/>
                </a:lnTo>
                <a:lnTo>
                  <a:pt x="1092" y="3270"/>
                </a:lnTo>
                <a:lnTo>
                  <a:pt x="1070" y="3265"/>
                </a:lnTo>
                <a:lnTo>
                  <a:pt x="1050" y="3261"/>
                </a:lnTo>
                <a:lnTo>
                  <a:pt x="1032" y="3254"/>
                </a:lnTo>
                <a:lnTo>
                  <a:pt x="1016" y="3248"/>
                </a:lnTo>
                <a:lnTo>
                  <a:pt x="1004" y="3242"/>
                </a:lnTo>
                <a:lnTo>
                  <a:pt x="994" y="3237"/>
                </a:lnTo>
                <a:lnTo>
                  <a:pt x="987" y="3233"/>
                </a:lnTo>
                <a:lnTo>
                  <a:pt x="983" y="3230"/>
                </a:lnTo>
                <a:lnTo>
                  <a:pt x="982" y="3229"/>
                </a:lnTo>
                <a:lnTo>
                  <a:pt x="985" y="3229"/>
                </a:lnTo>
                <a:lnTo>
                  <a:pt x="993" y="3227"/>
                </a:lnTo>
                <a:lnTo>
                  <a:pt x="1007" y="3224"/>
                </a:lnTo>
                <a:lnTo>
                  <a:pt x="1021" y="3222"/>
                </a:lnTo>
                <a:lnTo>
                  <a:pt x="1035" y="3218"/>
                </a:lnTo>
                <a:lnTo>
                  <a:pt x="1052" y="3215"/>
                </a:lnTo>
                <a:lnTo>
                  <a:pt x="1070" y="3211"/>
                </a:lnTo>
                <a:lnTo>
                  <a:pt x="1090" y="3207"/>
                </a:lnTo>
                <a:lnTo>
                  <a:pt x="1110" y="3201"/>
                </a:lnTo>
                <a:lnTo>
                  <a:pt x="1131" y="3195"/>
                </a:lnTo>
                <a:lnTo>
                  <a:pt x="1152" y="3188"/>
                </a:lnTo>
                <a:lnTo>
                  <a:pt x="1174" y="3180"/>
                </a:lnTo>
                <a:lnTo>
                  <a:pt x="1195" y="3172"/>
                </a:lnTo>
                <a:lnTo>
                  <a:pt x="1217" y="3162"/>
                </a:lnTo>
                <a:lnTo>
                  <a:pt x="1238" y="3151"/>
                </a:lnTo>
                <a:lnTo>
                  <a:pt x="1259" y="3140"/>
                </a:lnTo>
                <a:lnTo>
                  <a:pt x="1280" y="3128"/>
                </a:lnTo>
                <a:lnTo>
                  <a:pt x="1300" y="3115"/>
                </a:lnTo>
                <a:lnTo>
                  <a:pt x="1320" y="3102"/>
                </a:lnTo>
                <a:lnTo>
                  <a:pt x="1338" y="3089"/>
                </a:lnTo>
                <a:lnTo>
                  <a:pt x="1356" y="3076"/>
                </a:lnTo>
                <a:lnTo>
                  <a:pt x="1390" y="3051"/>
                </a:lnTo>
                <a:lnTo>
                  <a:pt x="1410" y="3035"/>
                </a:lnTo>
                <a:lnTo>
                  <a:pt x="1427" y="3021"/>
                </a:lnTo>
                <a:lnTo>
                  <a:pt x="1350" y="3003"/>
                </a:lnTo>
                <a:lnTo>
                  <a:pt x="1275" y="2982"/>
                </a:lnTo>
                <a:lnTo>
                  <a:pt x="1201" y="2956"/>
                </a:lnTo>
                <a:lnTo>
                  <a:pt x="1130" y="2926"/>
                </a:lnTo>
                <a:lnTo>
                  <a:pt x="1061" y="2892"/>
                </a:lnTo>
                <a:lnTo>
                  <a:pt x="1051" y="2907"/>
                </a:lnTo>
                <a:lnTo>
                  <a:pt x="1037" y="2924"/>
                </a:lnTo>
                <a:lnTo>
                  <a:pt x="1021" y="2942"/>
                </a:lnTo>
                <a:lnTo>
                  <a:pt x="1004" y="2957"/>
                </a:lnTo>
                <a:lnTo>
                  <a:pt x="985" y="2972"/>
                </a:lnTo>
                <a:lnTo>
                  <a:pt x="964" y="2986"/>
                </a:lnTo>
                <a:lnTo>
                  <a:pt x="941" y="3000"/>
                </a:lnTo>
                <a:lnTo>
                  <a:pt x="916" y="3013"/>
                </a:lnTo>
                <a:lnTo>
                  <a:pt x="889" y="3023"/>
                </a:lnTo>
                <a:lnTo>
                  <a:pt x="861" y="3032"/>
                </a:lnTo>
                <a:lnTo>
                  <a:pt x="831" y="3037"/>
                </a:lnTo>
                <a:lnTo>
                  <a:pt x="802" y="3041"/>
                </a:lnTo>
                <a:lnTo>
                  <a:pt x="773" y="3042"/>
                </a:lnTo>
                <a:lnTo>
                  <a:pt x="743" y="3040"/>
                </a:lnTo>
                <a:lnTo>
                  <a:pt x="716" y="3036"/>
                </a:lnTo>
                <a:lnTo>
                  <a:pt x="697" y="3033"/>
                </a:lnTo>
                <a:lnTo>
                  <a:pt x="680" y="3027"/>
                </a:lnTo>
                <a:lnTo>
                  <a:pt x="664" y="3021"/>
                </a:lnTo>
                <a:lnTo>
                  <a:pt x="643" y="3013"/>
                </a:lnTo>
                <a:lnTo>
                  <a:pt x="624" y="3002"/>
                </a:lnTo>
                <a:lnTo>
                  <a:pt x="697" y="3061"/>
                </a:lnTo>
                <a:lnTo>
                  <a:pt x="774" y="3116"/>
                </a:lnTo>
                <a:lnTo>
                  <a:pt x="852" y="3166"/>
                </a:lnTo>
                <a:lnTo>
                  <a:pt x="934" y="3212"/>
                </a:lnTo>
                <a:lnTo>
                  <a:pt x="1020" y="3253"/>
                </a:lnTo>
                <a:lnTo>
                  <a:pt x="1107" y="3289"/>
                </a:lnTo>
                <a:lnTo>
                  <a:pt x="1197" y="3320"/>
                </a:lnTo>
                <a:lnTo>
                  <a:pt x="1290" y="3346"/>
                </a:lnTo>
                <a:lnTo>
                  <a:pt x="1383" y="3366"/>
                </a:lnTo>
                <a:lnTo>
                  <a:pt x="1480" y="3381"/>
                </a:lnTo>
                <a:lnTo>
                  <a:pt x="1578" y="3389"/>
                </a:lnTo>
                <a:lnTo>
                  <a:pt x="1677" y="3392"/>
                </a:lnTo>
                <a:lnTo>
                  <a:pt x="1779" y="3389"/>
                </a:lnTo>
                <a:lnTo>
                  <a:pt x="1879" y="3380"/>
                </a:lnTo>
                <a:lnTo>
                  <a:pt x="1978" y="3364"/>
                </a:lnTo>
                <a:lnTo>
                  <a:pt x="2075" y="3343"/>
                </a:lnTo>
                <a:lnTo>
                  <a:pt x="2168" y="3315"/>
                </a:lnTo>
                <a:lnTo>
                  <a:pt x="2261" y="3283"/>
                </a:lnTo>
                <a:lnTo>
                  <a:pt x="2350" y="3245"/>
                </a:lnTo>
                <a:lnTo>
                  <a:pt x="2438" y="3201"/>
                </a:lnTo>
                <a:lnTo>
                  <a:pt x="2521" y="3154"/>
                </a:lnTo>
                <a:lnTo>
                  <a:pt x="2519" y="3155"/>
                </a:lnTo>
                <a:lnTo>
                  <a:pt x="2515" y="3157"/>
                </a:lnTo>
                <a:lnTo>
                  <a:pt x="2503" y="3164"/>
                </a:lnTo>
                <a:lnTo>
                  <a:pt x="2494" y="3167"/>
                </a:lnTo>
                <a:lnTo>
                  <a:pt x="2491" y="3168"/>
                </a:lnTo>
                <a:lnTo>
                  <a:pt x="2492" y="3167"/>
                </a:lnTo>
                <a:lnTo>
                  <a:pt x="2494" y="3161"/>
                </a:lnTo>
                <a:lnTo>
                  <a:pt x="2498" y="3154"/>
                </a:lnTo>
                <a:lnTo>
                  <a:pt x="2502" y="3143"/>
                </a:lnTo>
                <a:lnTo>
                  <a:pt x="2508" y="3132"/>
                </a:lnTo>
                <a:lnTo>
                  <a:pt x="2514" y="3118"/>
                </a:lnTo>
                <a:lnTo>
                  <a:pt x="2522" y="3102"/>
                </a:lnTo>
                <a:lnTo>
                  <a:pt x="2529" y="3085"/>
                </a:lnTo>
                <a:lnTo>
                  <a:pt x="2537" y="3066"/>
                </a:lnTo>
                <a:lnTo>
                  <a:pt x="2545" y="3046"/>
                </a:lnTo>
                <a:lnTo>
                  <a:pt x="2549" y="3034"/>
                </a:lnTo>
                <a:lnTo>
                  <a:pt x="2554" y="3020"/>
                </a:lnTo>
                <a:lnTo>
                  <a:pt x="2558" y="3005"/>
                </a:lnTo>
                <a:lnTo>
                  <a:pt x="2566" y="2983"/>
                </a:lnTo>
                <a:lnTo>
                  <a:pt x="2571" y="2960"/>
                </a:lnTo>
                <a:lnTo>
                  <a:pt x="2576" y="2937"/>
                </a:lnTo>
                <a:lnTo>
                  <a:pt x="2580" y="2914"/>
                </a:lnTo>
                <a:lnTo>
                  <a:pt x="2583" y="2890"/>
                </a:lnTo>
                <a:lnTo>
                  <a:pt x="2586" y="2866"/>
                </a:lnTo>
                <a:lnTo>
                  <a:pt x="2588" y="2819"/>
                </a:lnTo>
                <a:lnTo>
                  <a:pt x="2589" y="2795"/>
                </a:lnTo>
                <a:lnTo>
                  <a:pt x="2588" y="2773"/>
                </a:lnTo>
                <a:lnTo>
                  <a:pt x="2588" y="2732"/>
                </a:lnTo>
                <a:lnTo>
                  <a:pt x="2587" y="2706"/>
                </a:lnTo>
                <a:lnTo>
                  <a:pt x="2586" y="2683"/>
                </a:lnTo>
                <a:close/>
                <a:moveTo>
                  <a:pt x="305" y="2639"/>
                </a:moveTo>
                <a:lnTo>
                  <a:pt x="362" y="2720"/>
                </a:lnTo>
                <a:lnTo>
                  <a:pt x="421" y="2798"/>
                </a:lnTo>
                <a:lnTo>
                  <a:pt x="486" y="2870"/>
                </a:lnTo>
                <a:lnTo>
                  <a:pt x="555" y="2940"/>
                </a:lnTo>
                <a:lnTo>
                  <a:pt x="563" y="2941"/>
                </a:lnTo>
                <a:lnTo>
                  <a:pt x="574" y="2942"/>
                </a:lnTo>
                <a:lnTo>
                  <a:pt x="588" y="2943"/>
                </a:lnTo>
                <a:lnTo>
                  <a:pt x="602" y="2946"/>
                </a:lnTo>
                <a:lnTo>
                  <a:pt x="620" y="2948"/>
                </a:lnTo>
                <a:lnTo>
                  <a:pt x="638" y="2949"/>
                </a:lnTo>
                <a:lnTo>
                  <a:pt x="658" y="2952"/>
                </a:lnTo>
                <a:lnTo>
                  <a:pt x="679" y="2953"/>
                </a:lnTo>
                <a:lnTo>
                  <a:pt x="701" y="2954"/>
                </a:lnTo>
                <a:lnTo>
                  <a:pt x="723" y="2954"/>
                </a:lnTo>
                <a:lnTo>
                  <a:pt x="746" y="2953"/>
                </a:lnTo>
                <a:lnTo>
                  <a:pt x="769" y="2950"/>
                </a:lnTo>
                <a:lnTo>
                  <a:pt x="794" y="2948"/>
                </a:lnTo>
                <a:lnTo>
                  <a:pt x="817" y="2945"/>
                </a:lnTo>
                <a:lnTo>
                  <a:pt x="840" y="2941"/>
                </a:lnTo>
                <a:lnTo>
                  <a:pt x="863" y="2936"/>
                </a:lnTo>
                <a:lnTo>
                  <a:pt x="886" y="2929"/>
                </a:lnTo>
                <a:lnTo>
                  <a:pt x="909" y="2924"/>
                </a:lnTo>
                <a:lnTo>
                  <a:pt x="931" y="2917"/>
                </a:lnTo>
                <a:lnTo>
                  <a:pt x="952" y="2910"/>
                </a:lnTo>
                <a:lnTo>
                  <a:pt x="991" y="2896"/>
                </a:lnTo>
                <a:lnTo>
                  <a:pt x="1015" y="2887"/>
                </a:lnTo>
                <a:lnTo>
                  <a:pt x="1036" y="2879"/>
                </a:lnTo>
                <a:lnTo>
                  <a:pt x="969" y="2840"/>
                </a:lnTo>
                <a:lnTo>
                  <a:pt x="905" y="2795"/>
                </a:lnTo>
                <a:lnTo>
                  <a:pt x="843" y="2748"/>
                </a:lnTo>
                <a:lnTo>
                  <a:pt x="784" y="2697"/>
                </a:lnTo>
                <a:lnTo>
                  <a:pt x="728" y="2644"/>
                </a:lnTo>
                <a:lnTo>
                  <a:pt x="714" y="2654"/>
                </a:lnTo>
                <a:lnTo>
                  <a:pt x="696" y="2666"/>
                </a:lnTo>
                <a:lnTo>
                  <a:pt x="674" y="2678"/>
                </a:lnTo>
                <a:lnTo>
                  <a:pt x="654" y="2688"/>
                </a:lnTo>
                <a:lnTo>
                  <a:pt x="631" y="2695"/>
                </a:lnTo>
                <a:lnTo>
                  <a:pt x="606" y="2704"/>
                </a:lnTo>
                <a:lnTo>
                  <a:pt x="580" y="2709"/>
                </a:lnTo>
                <a:lnTo>
                  <a:pt x="553" y="2713"/>
                </a:lnTo>
                <a:lnTo>
                  <a:pt x="523" y="2714"/>
                </a:lnTo>
                <a:lnTo>
                  <a:pt x="494" y="2714"/>
                </a:lnTo>
                <a:lnTo>
                  <a:pt x="465" y="2711"/>
                </a:lnTo>
                <a:lnTo>
                  <a:pt x="435" y="2705"/>
                </a:lnTo>
                <a:lnTo>
                  <a:pt x="407" y="2696"/>
                </a:lnTo>
                <a:lnTo>
                  <a:pt x="389" y="2690"/>
                </a:lnTo>
                <a:lnTo>
                  <a:pt x="371" y="2682"/>
                </a:lnTo>
                <a:lnTo>
                  <a:pt x="354" y="2673"/>
                </a:lnTo>
                <a:lnTo>
                  <a:pt x="338" y="2665"/>
                </a:lnTo>
                <a:lnTo>
                  <a:pt x="324" y="2654"/>
                </a:lnTo>
                <a:lnTo>
                  <a:pt x="310" y="2644"/>
                </a:lnTo>
                <a:lnTo>
                  <a:pt x="308" y="2642"/>
                </a:lnTo>
                <a:lnTo>
                  <a:pt x="305" y="2639"/>
                </a:lnTo>
                <a:close/>
                <a:moveTo>
                  <a:pt x="2840" y="2354"/>
                </a:moveTo>
                <a:lnTo>
                  <a:pt x="2800" y="2421"/>
                </a:lnTo>
                <a:lnTo>
                  <a:pt x="2757" y="2486"/>
                </a:lnTo>
                <a:lnTo>
                  <a:pt x="2710" y="2549"/>
                </a:lnTo>
                <a:lnTo>
                  <a:pt x="2659" y="2608"/>
                </a:lnTo>
                <a:lnTo>
                  <a:pt x="2605" y="2664"/>
                </a:lnTo>
                <a:lnTo>
                  <a:pt x="2616" y="2678"/>
                </a:lnTo>
                <a:lnTo>
                  <a:pt x="2628" y="2696"/>
                </a:lnTo>
                <a:lnTo>
                  <a:pt x="2639" y="2717"/>
                </a:lnTo>
                <a:lnTo>
                  <a:pt x="2649" y="2739"/>
                </a:lnTo>
                <a:lnTo>
                  <a:pt x="2657" y="2761"/>
                </a:lnTo>
                <a:lnTo>
                  <a:pt x="2665" y="2786"/>
                </a:lnTo>
                <a:lnTo>
                  <a:pt x="2671" y="2812"/>
                </a:lnTo>
                <a:lnTo>
                  <a:pt x="2674" y="2840"/>
                </a:lnTo>
                <a:lnTo>
                  <a:pt x="2676" y="2868"/>
                </a:lnTo>
                <a:lnTo>
                  <a:pt x="2675" y="2898"/>
                </a:lnTo>
                <a:lnTo>
                  <a:pt x="2672" y="2927"/>
                </a:lnTo>
                <a:lnTo>
                  <a:pt x="2667" y="2957"/>
                </a:lnTo>
                <a:lnTo>
                  <a:pt x="2658" y="2985"/>
                </a:lnTo>
                <a:lnTo>
                  <a:pt x="2652" y="3004"/>
                </a:lnTo>
                <a:lnTo>
                  <a:pt x="2644" y="3021"/>
                </a:lnTo>
                <a:lnTo>
                  <a:pt x="2635" y="3038"/>
                </a:lnTo>
                <a:lnTo>
                  <a:pt x="2626" y="3055"/>
                </a:lnTo>
                <a:lnTo>
                  <a:pt x="2615" y="3069"/>
                </a:lnTo>
                <a:lnTo>
                  <a:pt x="2605" y="3082"/>
                </a:lnTo>
                <a:lnTo>
                  <a:pt x="2589" y="3101"/>
                </a:lnTo>
                <a:lnTo>
                  <a:pt x="2572" y="3117"/>
                </a:lnTo>
                <a:lnTo>
                  <a:pt x="2565" y="3124"/>
                </a:lnTo>
                <a:lnTo>
                  <a:pt x="2556" y="3131"/>
                </a:lnTo>
                <a:lnTo>
                  <a:pt x="2632" y="3079"/>
                </a:lnTo>
                <a:lnTo>
                  <a:pt x="2705" y="3023"/>
                </a:lnTo>
                <a:lnTo>
                  <a:pt x="2773" y="2963"/>
                </a:lnTo>
                <a:lnTo>
                  <a:pt x="2839" y="2900"/>
                </a:lnTo>
                <a:lnTo>
                  <a:pt x="2901" y="2833"/>
                </a:lnTo>
                <a:lnTo>
                  <a:pt x="2901" y="2829"/>
                </a:lnTo>
                <a:lnTo>
                  <a:pt x="2902" y="2824"/>
                </a:lnTo>
                <a:lnTo>
                  <a:pt x="2902" y="2818"/>
                </a:lnTo>
                <a:lnTo>
                  <a:pt x="2904" y="2805"/>
                </a:lnTo>
                <a:lnTo>
                  <a:pt x="2906" y="2789"/>
                </a:lnTo>
                <a:lnTo>
                  <a:pt x="2909" y="2772"/>
                </a:lnTo>
                <a:lnTo>
                  <a:pt x="2911" y="2753"/>
                </a:lnTo>
                <a:lnTo>
                  <a:pt x="2913" y="2733"/>
                </a:lnTo>
                <a:lnTo>
                  <a:pt x="2913" y="2712"/>
                </a:lnTo>
                <a:lnTo>
                  <a:pt x="2914" y="2691"/>
                </a:lnTo>
                <a:lnTo>
                  <a:pt x="2914" y="2668"/>
                </a:lnTo>
                <a:lnTo>
                  <a:pt x="2914" y="2646"/>
                </a:lnTo>
                <a:lnTo>
                  <a:pt x="2912" y="2623"/>
                </a:lnTo>
                <a:lnTo>
                  <a:pt x="2910" y="2598"/>
                </a:lnTo>
                <a:lnTo>
                  <a:pt x="2905" y="2575"/>
                </a:lnTo>
                <a:lnTo>
                  <a:pt x="2901" y="2551"/>
                </a:lnTo>
                <a:lnTo>
                  <a:pt x="2897" y="2528"/>
                </a:lnTo>
                <a:lnTo>
                  <a:pt x="2891" y="2504"/>
                </a:lnTo>
                <a:lnTo>
                  <a:pt x="2884" y="2482"/>
                </a:lnTo>
                <a:lnTo>
                  <a:pt x="2878" y="2460"/>
                </a:lnTo>
                <a:lnTo>
                  <a:pt x="2871" y="2439"/>
                </a:lnTo>
                <a:lnTo>
                  <a:pt x="2857" y="2399"/>
                </a:lnTo>
                <a:lnTo>
                  <a:pt x="2849" y="2375"/>
                </a:lnTo>
                <a:lnTo>
                  <a:pt x="2840" y="2354"/>
                </a:lnTo>
                <a:close/>
                <a:moveTo>
                  <a:pt x="99" y="2186"/>
                </a:moveTo>
                <a:lnTo>
                  <a:pt x="127" y="2278"/>
                </a:lnTo>
                <a:lnTo>
                  <a:pt x="162" y="2366"/>
                </a:lnTo>
                <a:lnTo>
                  <a:pt x="201" y="2454"/>
                </a:lnTo>
                <a:lnTo>
                  <a:pt x="244" y="2537"/>
                </a:lnTo>
                <a:lnTo>
                  <a:pt x="247" y="2539"/>
                </a:lnTo>
                <a:lnTo>
                  <a:pt x="249" y="2540"/>
                </a:lnTo>
                <a:lnTo>
                  <a:pt x="262" y="2546"/>
                </a:lnTo>
                <a:lnTo>
                  <a:pt x="275" y="2553"/>
                </a:lnTo>
                <a:lnTo>
                  <a:pt x="290" y="2560"/>
                </a:lnTo>
                <a:lnTo>
                  <a:pt x="308" y="2567"/>
                </a:lnTo>
                <a:lnTo>
                  <a:pt x="326" y="2575"/>
                </a:lnTo>
                <a:lnTo>
                  <a:pt x="346" y="2582"/>
                </a:lnTo>
                <a:lnTo>
                  <a:pt x="359" y="2588"/>
                </a:lnTo>
                <a:lnTo>
                  <a:pt x="373" y="2593"/>
                </a:lnTo>
                <a:lnTo>
                  <a:pt x="388" y="2597"/>
                </a:lnTo>
                <a:lnTo>
                  <a:pt x="410" y="2604"/>
                </a:lnTo>
                <a:lnTo>
                  <a:pt x="432" y="2609"/>
                </a:lnTo>
                <a:lnTo>
                  <a:pt x="455" y="2614"/>
                </a:lnTo>
                <a:lnTo>
                  <a:pt x="479" y="2618"/>
                </a:lnTo>
                <a:lnTo>
                  <a:pt x="502" y="2621"/>
                </a:lnTo>
                <a:lnTo>
                  <a:pt x="527" y="2624"/>
                </a:lnTo>
                <a:lnTo>
                  <a:pt x="574" y="2627"/>
                </a:lnTo>
                <a:lnTo>
                  <a:pt x="596" y="2627"/>
                </a:lnTo>
                <a:lnTo>
                  <a:pt x="618" y="2627"/>
                </a:lnTo>
                <a:lnTo>
                  <a:pt x="660" y="2626"/>
                </a:lnTo>
                <a:lnTo>
                  <a:pt x="686" y="2625"/>
                </a:lnTo>
                <a:lnTo>
                  <a:pt x="708" y="2624"/>
                </a:lnTo>
                <a:lnTo>
                  <a:pt x="657" y="2566"/>
                </a:lnTo>
                <a:lnTo>
                  <a:pt x="610" y="2504"/>
                </a:lnTo>
                <a:lnTo>
                  <a:pt x="564" y="2440"/>
                </a:lnTo>
                <a:lnTo>
                  <a:pt x="523" y="2374"/>
                </a:lnTo>
                <a:lnTo>
                  <a:pt x="487" y="2304"/>
                </a:lnTo>
                <a:lnTo>
                  <a:pt x="470" y="2309"/>
                </a:lnTo>
                <a:lnTo>
                  <a:pt x="450" y="2316"/>
                </a:lnTo>
                <a:lnTo>
                  <a:pt x="426" y="2320"/>
                </a:lnTo>
                <a:lnTo>
                  <a:pt x="404" y="2323"/>
                </a:lnTo>
                <a:lnTo>
                  <a:pt x="379" y="2323"/>
                </a:lnTo>
                <a:lnTo>
                  <a:pt x="353" y="2323"/>
                </a:lnTo>
                <a:lnTo>
                  <a:pt x="327" y="2320"/>
                </a:lnTo>
                <a:lnTo>
                  <a:pt x="300" y="2316"/>
                </a:lnTo>
                <a:lnTo>
                  <a:pt x="271" y="2308"/>
                </a:lnTo>
                <a:lnTo>
                  <a:pt x="244" y="2299"/>
                </a:lnTo>
                <a:lnTo>
                  <a:pt x="216" y="2286"/>
                </a:lnTo>
                <a:lnTo>
                  <a:pt x="190" y="2271"/>
                </a:lnTo>
                <a:lnTo>
                  <a:pt x="166" y="2254"/>
                </a:lnTo>
                <a:lnTo>
                  <a:pt x="150" y="2243"/>
                </a:lnTo>
                <a:lnTo>
                  <a:pt x="137" y="2230"/>
                </a:lnTo>
                <a:lnTo>
                  <a:pt x="123" y="2217"/>
                </a:lnTo>
                <a:lnTo>
                  <a:pt x="109" y="2202"/>
                </a:lnTo>
                <a:lnTo>
                  <a:pt x="99" y="2186"/>
                </a:lnTo>
                <a:close/>
                <a:moveTo>
                  <a:pt x="1624" y="2005"/>
                </a:moveTo>
                <a:lnTo>
                  <a:pt x="761" y="2633"/>
                </a:lnTo>
                <a:lnTo>
                  <a:pt x="818" y="2687"/>
                </a:lnTo>
                <a:lnTo>
                  <a:pt x="878" y="2736"/>
                </a:lnTo>
                <a:lnTo>
                  <a:pt x="941" y="2783"/>
                </a:lnTo>
                <a:lnTo>
                  <a:pt x="1007" y="2826"/>
                </a:lnTo>
                <a:lnTo>
                  <a:pt x="1075" y="2864"/>
                </a:lnTo>
                <a:lnTo>
                  <a:pt x="1076" y="2864"/>
                </a:lnTo>
                <a:lnTo>
                  <a:pt x="1076" y="2864"/>
                </a:lnTo>
                <a:lnTo>
                  <a:pt x="1076" y="2865"/>
                </a:lnTo>
                <a:lnTo>
                  <a:pt x="1084" y="2869"/>
                </a:lnTo>
                <a:lnTo>
                  <a:pt x="1076" y="2864"/>
                </a:lnTo>
                <a:lnTo>
                  <a:pt x="1064" y="2855"/>
                </a:lnTo>
                <a:lnTo>
                  <a:pt x="1677" y="2009"/>
                </a:lnTo>
                <a:lnTo>
                  <a:pt x="1650" y="2008"/>
                </a:lnTo>
                <a:lnTo>
                  <a:pt x="1624" y="2005"/>
                </a:lnTo>
                <a:close/>
                <a:moveTo>
                  <a:pt x="1768" y="1995"/>
                </a:moveTo>
                <a:lnTo>
                  <a:pt x="1743" y="2001"/>
                </a:lnTo>
                <a:lnTo>
                  <a:pt x="1718" y="2006"/>
                </a:lnTo>
                <a:lnTo>
                  <a:pt x="1090" y="2872"/>
                </a:lnTo>
                <a:lnTo>
                  <a:pt x="1159" y="2905"/>
                </a:lnTo>
                <a:lnTo>
                  <a:pt x="1232" y="2934"/>
                </a:lnTo>
                <a:lnTo>
                  <a:pt x="1305" y="2959"/>
                </a:lnTo>
                <a:lnTo>
                  <a:pt x="1381" y="2979"/>
                </a:lnTo>
                <a:lnTo>
                  <a:pt x="1459" y="2995"/>
                </a:lnTo>
                <a:lnTo>
                  <a:pt x="1460" y="2994"/>
                </a:lnTo>
                <a:lnTo>
                  <a:pt x="1461" y="2994"/>
                </a:lnTo>
                <a:lnTo>
                  <a:pt x="1461" y="2995"/>
                </a:lnTo>
                <a:lnTo>
                  <a:pt x="1466" y="2996"/>
                </a:lnTo>
                <a:lnTo>
                  <a:pt x="1472" y="2997"/>
                </a:lnTo>
                <a:lnTo>
                  <a:pt x="1461" y="2994"/>
                </a:lnTo>
                <a:lnTo>
                  <a:pt x="1446" y="2988"/>
                </a:lnTo>
                <a:lnTo>
                  <a:pt x="1768" y="1995"/>
                </a:lnTo>
                <a:close/>
                <a:moveTo>
                  <a:pt x="1537" y="1974"/>
                </a:moveTo>
                <a:lnTo>
                  <a:pt x="522" y="2304"/>
                </a:lnTo>
                <a:lnTo>
                  <a:pt x="560" y="2374"/>
                </a:lnTo>
                <a:lnTo>
                  <a:pt x="602" y="2440"/>
                </a:lnTo>
                <a:lnTo>
                  <a:pt x="647" y="2503"/>
                </a:lnTo>
                <a:lnTo>
                  <a:pt x="697" y="2563"/>
                </a:lnTo>
                <a:lnTo>
                  <a:pt x="749" y="2621"/>
                </a:lnTo>
                <a:lnTo>
                  <a:pt x="752" y="2621"/>
                </a:lnTo>
                <a:lnTo>
                  <a:pt x="750" y="2621"/>
                </a:lnTo>
                <a:lnTo>
                  <a:pt x="750" y="2623"/>
                </a:lnTo>
                <a:lnTo>
                  <a:pt x="756" y="2628"/>
                </a:lnTo>
                <a:lnTo>
                  <a:pt x="752" y="2621"/>
                </a:lnTo>
                <a:lnTo>
                  <a:pt x="742" y="2609"/>
                </a:lnTo>
                <a:lnTo>
                  <a:pt x="1585" y="1994"/>
                </a:lnTo>
                <a:lnTo>
                  <a:pt x="1560" y="1986"/>
                </a:lnTo>
                <a:lnTo>
                  <a:pt x="1537" y="1974"/>
                </a:lnTo>
                <a:close/>
                <a:moveTo>
                  <a:pt x="2981" y="1962"/>
                </a:moveTo>
                <a:lnTo>
                  <a:pt x="2964" y="2039"/>
                </a:lnTo>
                <a:lnTo>
                  <a:pt x="2942" y="2115"/>
                </a:lnTo>
                <a:lnTo>
                  <a:pt x="2917" y="2188"/>
                </a:lnTo>
                <a:lnTo>
                  <a:pt x="2887" y="2260"/>
                </a:lnTo>
                <a:lnTo>
                  <a:pt x="2853" y="2329"/>
                </a:lnTo>
                <a:lnTo>
                  <a:pt x="2869" y="2340"/>
                </a:lnTo>
                <a:lnTo>
                  <a:pt x="2884" y="2354"/>
                </a:lnTo>
                <a:lnTo>
                  <a:pt x="2902" y="2370"/>
                </a:lnTo>
                <a:lnTo>
                  <a:pt x="2918" y="2386"/>
                </a:lnTo>
                <a:lnTo>
                  <a:pt x="2933" y="2405"/>
                </a:lnTo>
                <a:lnTo>
                  <a:pt x="2947" y="2426"/>
                </a:lnTo>
                <a:lnTo>
                  <a:pt x="2961" y="2450"/>
                </a:lnTo>
                <a:lnTo>
                  <a:pt x="2973" y="2475"/>
                </a:lnTo>
                <a:lnTo>
                  <a:pt x="2983" y="2502"/>
                </a:lnTo>
                <a:lnTo>
                  <a:pt x="2992" y="2531"/>
                </a:lnTo>
                <a:lnTo>
                  <a:pt x="2998" y="2559"/>
                </a:lnTo>
                <a:lnTo>
                  <a:pt x="3002" y="2589"/>
                </a:lnTo>
                <a:lnTo>
                  <a:pt x="3002" y="2619"/>
                </a:lnTo>
                <a:lnTo>
                  <a:pt x="3002" y="2638"/>
                </a:lnTo>
                <a:lnTo>
                  <a:pt x="3000" y="2657"/>
                </a:lnTo>
                <a:lnTo>
                  <a:pt x="2997" y="2676"/>
                </a:lnTo>
                <a:lnTo>
                  <a:pt x="2993" y="2694"/>
                </a:lnTo>
                <a:lnTo>
                  <a:pt x="2987" y="2711"/>
                </a:lnTo>
                <a:lnTo>
                  <a:pt x="2982" y="2728"/>
                </a:lnTo>
                <a:lnTo>
                  <a:pt x="2980" y="2734"/>
                </a:lnTo>
                <a:lnTo>
                  <a:pt x="2977" y="2740"/>
                </a:lnTo>
                <a:lnTo>
                  <a:pt x="3025" y="2673"/>
                </a:lnTo>
                <a:lnTo>
                  <a:pt x="3069" y="2605"/>
                </a:lnTo>
                <a:lnTo>
                  <a:pt x="3111" y="2534"/>
                </a:lnTo>
                <a:lnTo>
                  <a:pt x="3149" y="2461"/>
                </a:lnTo>
                <a:lnTo>
                  <a:pt x="3184" y="2385"/>
                </a:lnTo>
                <a:lnTo>
                  <a:pt x="3183" y="2384"/>
                </a:lnTo>
                <a:lnTo>
                  <a:pt x="3181" y="2370"/>
                </a:lnTo>
                <a:lnTo>
                  <a:pt x="3179" y="2356"/>
                </a:lnTo>
                <a:lnTo>
                  <a:pt x="3176" y="2339"/>
                </a:lnTo>
                <a:lnTo>
                  <a:pt x="3170" y="2320"/>
                </a:lnTo>
                <a:lnTo>
                  <a:pt x="3166" y="2301"/>
                </a:lnTo>
                <a:lnTo>
                  <a:pt x="3161" y="2280"/>
                </a:lnTo>
                <a:lnTo>
                  <a:pt x="3156" y="2259"/>
                </a:lnTo>
                <a:lnTo>
                  <a:pt x="3148" y="2238"/>
                </a:lnTo>
                <a:lnTo>
                  <a:pt x="3141" y="2217"/>
                </a:lnTo>
                <a:lnTo>
                  <a:pt x="3131" y="2194"/>
                </a:lnTo>
                <a:lnTo>
                  <a:pt x="3122" y="2173"/>
                </a:lnTo>
                <a:lnTo>
                  <a:pt x="3117" y="2163"/>
                </a:lnTo>
                <a:lnTo>
                  <a:pt x="3111" y="2152"/>
                </a:lnTo>
                <a:lnTo>
                  <a:pt x="3100" y="2130"/>
                </a:lnTo>
                <a:lnTo>
                  <a:pt x="3088" y="2110"/>
                </a:lnTo>
                <a:lnTo>
                  <a:pt x="3076" y="2090"/>
                </a:lnTo>
                <a:lnTo>
                  <a:pt x="3063" y="2070"/>
                </a:lnTo>
                <a:lnTo>
                  <a:pt x="3049" y="2051"/>
                </a:lnTo>
                <a:lnTo>
                  <a:pt x="3036" y="2033"/>
                </a:lnTo>
                <a:lnTo>
                  <a:pt x="3012" y="2000"/>
                </a:lnTo>
                <a:lnTo>
                  <a:pt x="2996" y="1979"/>
                </a:lnTo>
                <a:lnTo>
                  <a:pt x="2981" y="1962"/>
                </a:lnTo>
                <a:close/>
                <a:moveTo>
                  <a:pt x="1850" y="1952"/>
                </a:moveTo>
                <a:lnTo>
                  <a:pt x="1829" y="1967"/>
                </a:lnTo>
                <a:lnTo>
                  <a:pt x="1806" y="1979"/>
                </a:lnTo>
                <a:lnTo>
                  <a:pt x="1476" y="2998"/>
                </a:lnTo>
                <a:lnTo>
                  <a:pt x="1542" y="3006"/>
                </a:lnTo>
                <a:lnTo>
                  <a:pt x="1609" y="3012"/>
                </a:lnTo>
                <a:lnTo>
                  <a:pt x="1677" y="3014"/>
                </a:lnTo>
                <a:lnTo>
                  <a:pt x="1740" y="3012"/>
                </a:lnTo>
                <a:lnTo>
                  <a:pt x="1803" y="3007"/>
                </a:lnTo>
                <a:lnTo>
                  <a:pt x="1865" y="3000"/>
                </a:lnTo>
                <a:lnTo>
                  <a:pt x="1866" y="2998"/>
                </a:lnTo>
                <a:lnTo>
                  <a:pt x="1866" y="2998"/>
                </a:lnTo>
                <a:lnTo>
                  <a:pt x="1866" y="2998"/>
                </a:lnTo>
                <a:lnTo>
                  <a:pt x="1867" y="2999"/>
                </a:lnTo>
                <a:lnTo>
                  <a:pt x="1878" y="2998"/>
                </a:lnTo>
                <a:lnTo>
                  <a:pt x="1850" y="2998"/>
                </a:lnTo>
                <a:lnTo>
                  <a:pt x="1850" y="1952"/>
                </a:lnTo>
                <a:close/>
                <a:moveTo>
                  <a:pt x="396" y="1918"/>
                </a:moveTo>
                <a:lnTo>
                  <a:pt x="411" y="1996"/>
                </a:lnTo>
                <a:lnTo>
                  <a:pt x="430" y="2072"/>
                </a:lnTo>
                <a:lnTo>
                  <a:pt x="454" y="2147"/>
                </a:lnTo>
                <a:lnTo>
                  <a:pt x="482" y="2219"/>
                </a:lnTo>
                <a:lnTo>
                  <a:pt x="514" y="2289"/>
                </a:lnTo>
                <a:lnTo>
                  <a:pt x="516" y="2290"/>
                </a:lnTo>
                <a:lnTo>
                  <a:pt x="516" y="2290"/>
                </a:lnTo>
                <a:lnTo>
                  <a:pt x="516" y="2290"/>
                </a:lnTo>
                <a:lnTo>
                  <a:pt x="515" y="2290"/>
                </a:lnTo>
                <a:lnTo>
                  <a:pt x="519" y="2299"/>
                </a:lnTo>
                <a:lnTo>
                  <a:pt x="516" y="2290"/>
                </a:lnTo>
                <a:lnTo>
                  <a:pt x="512" y="2276"/>
                </a:lnTo>
                <a:lnTo>
                  <a:pt x="1502" y="1952"/>
                </a:lnTo>
                <a:lnTo>
                  <a:pt x="1482" y="1936"/>
                </a:lnTo>
                <a:lnTo>
                  <a:pt x="1463" y="1918"/>
                </a:lnTo>
                <a:lnTo>
                  <a:pt x="396" y="1918"/>
                </a:lnTo>
                <a:close/>
                <a:moveTo>
                  <a:pt x="1916" y="1886"/>
                </a:moveTo>
                <a:lnTo>
                  <a:pt x="1899" y="1908"/>
                </a:lnTo>
                <a:lnTo>
                  <a:pt x="1882" y="1927"/>
                </a:lnTo>
                <a:lnTo>
                  <a:pt x="1882" y="2997"/>
                </a:lnTo>
                <a:lnTo>
                  <a:pt x="1959" y="2982"/>
                </a:lnTo>
                <a:lnTo>
                  <a:pt x="2036" y="2962"/>
                </a:lnTo>
                <a:lnTo>
                  <a:pt x="2110" y="2939"/>
                </a:lnTo>
                <a:lnTo>
                  <a:pt x="2182" y="2910"/>
                </a:lnTo>
                <a:lnTo>
                  <a:pt x="2253" y="2878"/>
                </a:lnTo>
                <a:lnTo>
                  <a:pt x="2253" y="2877"/>
                </a:lnTo>
                <a:lnTo>
                  <a:pt x="2253" y="2876"/>
                </a:lnTo>
                <a:lnTo>
                  <a:pt x="2253" y="2877"/>
                </a:lnTo>
                <a:lnTo>
                  <a:pt x="2254" y="2878"/>
                </a:lnTo>
                <a:lnTo>
                  <a:pt x="2261" y="2874"/>
                </a:lnTo>
                <a:lnTo>
                  <a:pt x="2253" y="2876"/>
                </a:lnTo>
                <a:lnTo>
                  <a:pt x="2238" y="2881"/>
                </a:lnTo>
                <a:lnTo>
                  <a:pt x="1916" y="1886"/>
                </a:lnTo>
                <a:close/>
                <a:moveTo>
                  <a:pt x="1958" y="1804"/>
                </a:moveTo>
                <a:lnTo>
                  <a:pt x="1949" y="1828"/>
                </a:lnTo>
                <a:lnTo>
                  <a:pt x="1937" y="1853"/>
                </a:lnTo>
                <a:lnTo>
                  <a:pt x="2267" y="2870"/>
                </a:lnTo>
                <a:lnTo>
                  <a:pt x="2336" y="2832"/>
                </a:lnTo>
                <a:lnTo>
                  <a:pt x="2402" y="2790"/>
                </a:lnTo>
                <a:lnTo>
                  <a:pt x="2466" y="2744"/>
                </a:lnTo>
                <a:lnTo>
                  <a:pt x="2526" y="2694"/>
                </a:lnTo>
                <a:lnTo>
                  <a:pt x="2584" y="2642"/>
                </a:lnTo>
                <a:lnTo>
                  <a:pt x="2583" y="2640"/>
                </a:lnTo>
                <a:lnTo>
                  <a:pt x="2583" y="2640"/>
                </a:lnTo>
                <a:lnTo>
                  <a:pt x="2584" y="2640"/>
                </a:lnTo>
                <a:lnTo>
                  <a:pt x="2584" y="2640"/>
                </a:lnTo>
                <a:lnTo>
                  <a:pt x="2589" y="2636"/>
                </a:lnTo>
                <a:lnTo>
                  <a:pt x="2583" y="2640"/>
                </a:lnTo>
                <a:lnTo>
                  <a:pt x="2571" y="2650"/>
                </a:lnTo>
                <a:lnTo>
                  <a:pt x="1958" y="1804"/>
                </a:lnTo>
                <a:close/>
                <a:moveTo>
                  <a:pt x="1973" y="1712"/>
                </a:moveTo>
                <a:lnTo>
                  <a:pt x="1972" y="1739"/>
                </a:lnTo>
                <a:lnTo>
                  <a:pt x="1968" y="1764"/>
                </a:lnTo>
                <a:lnTo>
                  <a:pt x="2595" y="2630"/>
                </a:lnTo>
                <a:lnTo>
                  <a:pt x="2648" y="2573"/>
                </a:lnTo>
                <a:lnTo>
                  <a:pt x="2698" y="2513"/>
                </a:lnTo>
                <a:lnTo>
                  <a:pt x="2745" y="2450"/>
                </a:lnTo>
                <a:lnTo>
                  <a:pt x="2787" y="2384"/>
                </a:lnTo>
                <a:lnTo>
                  <a:pt x="2825" y="2316"/>
                </a:lnTo>
                <a:lnTo>
                  <a:pt x="2824" y="2315"/>
                </a:lnTo>
                <a:lnTo>
                  <a:pt x="2824" y="2314"/>
                </a:lnTo>
                <a:lnTo>
                  <a:pt x="2825" y="2315"/>
                </a:lnTo>
                <a:lnTo>
                  <a:pt x="2827" y="2315"/>
                </a:lnTo>
                <a:lnTo>
                  <a:pt x="2828" y="2310"/>
                </a:lnTo>
                <a:lnTo>
                  <a:pt x="2830" y="2307"/>
                </a:lnTo>
                <a:lnTo>
                  <a:pt x="2824" y="2314"/>
                </a:lnTo>
                <a:lnTo>
                  <a:pt x="2816" y="2326"/>
                </a:lnTo>
                <a:lnTo>
                  <a:pt x="1973" y="1712"/>
                </a:lnTo>
                <a:close/>
                <a:moveTo>
                  <a:pt x="31" y="1681"/>
                </a:moveTo>
                <a:lnTo>
                  <a:pt x="31" y="1711"/>
                </a:lnTo>
                <a:lnTo>
                  <a:pt x="34" y="1801"/>
                </a:lnTo>
                <a:lnTo>
                  <a:pt x="40" y="1889"/>
                </a:lnTo>
                <a:lnTo>
                  <a:pt x="51" y="1974"/>
                </a:lnTo>
                <a:lnTo>
                  <a:pt x="67" y="2059"/>
                </a:lnTo>
                <a:lnTo>
                  <a:pt x="84" y="2077"/>
                </a:lnTo>
                <a:lnTo>
                  <a:pt x="98" y="2089"/>
                </a:lnTo>
                <a:lnTo>
                  <a:pt x="111" y="2101"/>
                </a:lnTo>
                <a:lnTo>
                  <a:pt x="126" y="2114"/>
                </a:lnTo>
                <a:lnTo>
                  <a:pt x="143" y="2128"/>
                </a:lnTo>
                <a:lnTo>
                  <a:pt x="154" y="2136"/>
                </a:lnTo>
                <a:lnTo>
                  <a:pt x="166" y="2146"/>
                </a:lnTo>
                <a:lnTo>
                  <a:pt x="179" y="2154"/>
                </a:lnTo>
                <a:lnTo>
                  <a:pt x="197" y="2167"/>
                </a:lnTo>
                <a:lnTo>
                  <a:pt x="216" y="2180"/>
                </a:lnTo>
                <a:lnTo>
                  <a:pt x="238" y="2191"/>
                </a:lnTo>
                <a:lnTo>
                  <a:pt x="259" y="2202"/>
                </a:lnTo>
                <a:lnTo>
                  <a:pt x="280" y="2213"/>
                </a:lnTo>
                <a:lnTo>
                  <a:pt x="302" y="2223"/>
                </a:lnTo>
                <a:lnTo>
                  <a:pt x="324" y="2231"/>
                </a:lnTo>
                <a:lnTo>
                  <a:pt x="346" y="2240"/>
                </a:lnTo>
                <a:lnTo>
                  <a:pt x="368" y="2247"/>
                </a:lnTo>
                <a:lnTo>
                  <a:pt x="389" y="2253"/>
                </a:lnTo>
                <a:lnTo>
                  <a:pt x="429" y="2266"/>
                </a:lnTo>
                <a:lnTo>
                  <a:pt x="453" y="2273"/>
                </a:lnTo>
                <a:lnTo>
                  <a:pt x="475" y="2279"/>
                </a:lnTo>
                <a:lnTo>
                  <a:pt x="444" y="2208"/>
                </a:lnTo>
                <a:lnTo>
                  <a:pt x="417" y="2135"/>
                </a:lnTo>
                <a:lnTo>
                  <a:pt x="394" y="2060"/>
                </a:lnTo>
                <a:lnTo>
                  <a:pt x="376" y="1985"/>
                </a:lnTo>
                <a:lnTo>
                  <a:pt x="363" y="1906"/>
                </a:lnTo>
                <a:lnTo>
                  <a:pt x="345" y="1906"/>
                </a:lnTo>
                <a:lnTo>
                  <a:pt x="324" y="1905"/>
                </a:lnTo>
                <a:lnTo>
                  <a:pt x="300" y="1902"/>
                </a:lnTo>
                <a:lnTo>
                  <a:pt x="277" y="1898"/>
                </a:lnTo>
                <a:lnTo>
                  <a:pt x="254" y="1892"/>
                </a:lnTo>
                <a:lnTo>
                  <a:pt x="230" y="1883"/>
                </a:lnTo>
                <a:lnTo>
                  <a:pt x="205" y="1872"/>
                </a:lnTo>
                <a:lnTo>
                  <a:pt x="181" y="1859"/>
                </a:lnTo>
                <a:lnTo>
                  <a:pt x="157" y="1843"/>
                </a:lnTo>
                <a:lnTo>
                  <a:pt x="133" y="1825"/>
                </a:lnTo>
                <a:lnTo>
                  <a:pt x="111" y="1805"/>
                </a:lnTo>
                <a:lnTo>
                  <a:pt x="90" y="1784"/>
                </a:lnTo>
                <a:lnTo>
                  <a:pt x="72" y="1760"/>
                </a:lnTo>
                <a:lnTo>
                  <a:pt x="62" y="1744"/>
                </a:lnTo>
                <a:lnTo>
                  <a:pt x="53" y="1727"/>
                </a:lnTo>
                <a:lnTo>
                  <a:pt x="44" y="1710"/>
                </a:lnTo>
                <a:lnTo>
                  <a:pt x="37" y="1696"/>
                </a:lnTo>
                <a:lnTo>
                  <a:pt x="31" y="1681"/>
                </a:lnTo>
                <a:close/>
                <a:moveTo>
                  <a:pt x="1958" y="1621"/>
                </a:moveTo>
                <a:lnTo>
                  <a:pt x="1966" y="1645"/>
                </a:lnTo>
                <a:lnTo>
                  <a:pt x="1970" y="1671"/>
                </a:lnTo>
                <a:lnTo>
                  <a:pt x="2833" y="2301"/>
                </a:lnTo>
                <a:lnTo>
                  <a:pt x="2866" y="2230"/>
                </a:lnTo>
                <a:lnTo>
                  <a:pt x="2895" y="2159"/>
                </a:lnTo>
                <a:lnTo>
                  <a:pt x="2919" y="2085"/>
                </a:lnTo>
                <a:lnTo>
                  <a:pt x="2940" y="2008"/>
                </a:lnTo>
                <a:lnTo>
                  <a:pt x="2956" y="1930"/>
                </a:lnTo>
                <a:lnTo>
                  <a:pt x="2955" y="1929"/>
                </a:lnTo>
                <a:lnTo>
                  <a:pt x="2954" y="1929"/>
                </a:lnTo>
                <a:lnTo>
                  <a:pt x="2956" y="1929"/>
                </a:lnTo>
                <a:lnTo>
                  <a:pt x="2958" y="1917"/>
                </a:lnTo>
                <a:lnTo>
                  <a:pt x="2954" y="1929"/>
                </a:lnTo>
                <a:lnTo>
                  <a:pt x="2950" y="1943"/>
                </a:lnTo>
                <a:lnTo>
                  <a:pt x="1958" y="1621"/>
                </a:lnTo>
                <a:close/>
                <a:moveTo>
                  <a:pt x="2995" y="1546"/>
                </a:moveTo>
                <a:lnTo>
                  <a:pt x="3002" y="1628"/>
                </a:lnTo>
                <a:lnTo>
                  <a:pt x="3005" y="1712"/>
                </a:lnTo>
                <a:lnTo>
                  <a:pt x="3003" y="1787"/>
                </a:lnTo>
                <a:lnTo>
                  <a:pt x="2997" y="1861"/>
                </a:lnTo>
                <a:lnTo>
                  <a:pt x="2986" y="1935"/>
                </a:lnTo>
                <a:lnTo>
                  <a:pt x="3003" y="1940"/>
                </a:lnTo>
                <a:lnTo>
                  <a:pt x="3023" y="1948"/>
                </a:lnTo>
                <a:lnTo>
                  <a:pt x="3045" y="1958"/>
                </a:lnTo>
                <a:lnTo>
                  <a:pt x="3065" y="1969"/>
                </a:lnTo>
                <a:lnTo>
                  <a:pt x="3085" y="1982"/>
                </a:lnTo>
                <a:lnTo>
                  <a:pt x="3105" y="1998"/>
                </a:lnTo>
                <a:lnTo>
                  <a:pt x="3125" y="2016"/>
                </a:lnTo>
                <a:lnTo>
                  <a:pt x="3144" y="2036"/>
                </a:lnTo>
                <a:lnTo>
                  <a:pt x="3163" y="2058"/>
                </a:lnTo>
                <a:lnTo>
                  <a:pt x="3180" y="2083"/>
                </a:lnTo>
                <a:lnTo>
                  <a:pt x="3194" y="2109"/>
                </a:lnTo>
                <a:lnTo>
                  <a:pt x="3201" y="2122"/>
                </a:lnTo>
                <a:lnTo>
                  <a:pt x="3207" y="2135"/>
                </a:lnTo>
                <a:lnTo>
                  <a:pt x="3217" y="2164"/>
                </a:lnTo>
                <a:lnTo>
                  <a:pt x="3223" y="2183"/>
                </a:lnTo>
                <a:lnTo>
                  <a:pt x="3226" y="2201"/>
                </a:lnTo>
                <a:lnTo>
                  <a:pt x="3229" y="2220"/>
                </a:lnTo>
                <a:lnTo>
                  <a:pt x="3231" y="2241"/>
                </a:lnTo>
                <a:lnTo>
                  <a:pt x="3231" y="2262"/>
                </a:lnTo>
                <a:lnTo>
                  <a:pt x="3260" y="2169"/>
                </a:lnTo>
                <a:lnTo>
                  <a:pt x="3283" y="2074"/>
                </a:lnTo>
                <a:lnTo>
                  <a:pt x="3302" y="1977"/>
                </a:lnTo>
                <a:lnTo>
                  <a:pt x="3314" y="1879"/>
                </a:lnTo>
                <a:lnTo>
                  <a:pt x="3303" y="1858"/>
                </a:lnTo>
                <a:lnTo>
                  <a:pt x="3294" y="1843"/>
                </a:lnTo>
                <a:lnTo>
                  <a:pt x="3285" y="1827"/>
                </a:lnTo>
                <a:lnTo>
                  <a:pt x="3275" y="1809"/>
                </a:lnTo>
                <a:lnTo>
                  <a:pt x="3264" y="1793"/>
                </a:lnTo>
                <a:lnTo>
                  <a:pt x="3251" y="1774"/>
                </a:lnTo>
                <a:lnTo>
                  <a:pt x="3238" y="1756"/>
                </a:lnTo>
                <a:lnTo>
                  <a:pt x="3224" y="1738"/>
                </a:lnTo>
                <a:lnTo>
                  <a:pt x="3209" y="1720"/>
                </a:lnTo>
                <a:lnTo>
                  <a:pt x="3193" y="1702"/>
                </a:lnTo>
                <a:lnTo>
                  <a:pt x="3185" y="1693"/>
                </a:lnTo>
                <a:lnTo>
                  <a:pt x="3177" y="1685"/>
                </a:lnTo>
                <a:lnTo>
                  <a:pt x="3160" y="1668"/>
                </a:lnTo>
                <a:lnTo>
                  <a:pt x="3142" y="1652"/>
                </a:lnTo>
                <a:lnTo>
                  <a:pt x="3123" y="1638"/>
                </a:lnTo>
                <a:lnTo>
                  <a:pt x="3105" y="1623"/>
                </a:lnTo>
                <a:lnTo>
                  <a:pt x="3086" y="1609"/>
                </a:lnTo>
                <a:lnTo>
                  <a:pt x="3068" y="1596"/>
                </a:lnTo>
                <a:lnTo>
                  <a:pt x="3051" y="1584"/>
                </a:lnTo>
                <a:lnTo>
                  <a:pt x="3035" y="1572"/>
                </a:lnTo>
                <a:lnTo>
                  <a:pt x="3013" y="1557"/>
                </a:lnTo>
                <a:lnTo>
                  <a:pt x="2995" y="1546"/>
                </a:lnTo>
                <a:close/>
                <a:moveTo>
                  <a:pt x="395" y="1510"/>
                </a:moveTo>
                <a:lnTo>
                  <a:pt x="387" y="1576"/>
                </a:lnTo>
                <a:lnTo>
                  <a:pt x="382" y="1644"/>
                </a:lnTo>
                <a:lnTo>
                  <a:pt x="379" y="1711"/>
                </a:lnTo>
                <a:lnTo>
                  <a:pt x="380" y="1776"/>
                </a:lnTo>
                <a:lnTo>
                  <a:pt x="386" y="1839"/>
                </a:lnTo>
                <a:lnTo>
                  <a:pt x="393" y="1900"/>
                </a:lnTo>
                <a:lnTo>
                  <a:pt x="394" y="1901"/>
                </a:lnTo>
                <a:lnTo>
                  <a:pt x="395" y="1902"/>
                </a:lnTo>
                <a:lnTo>
                  <a:pt x="395" y="1902"/>
                </a:lnTo>
                <a:lnTo>
                  <a:pt x="393" y="1902"/>
                </a:lnTo>
                <a:lnTo>
                  <a:pt x="395" y="1915"/>
                </a:lnTo>
                <a:lnTo>
                  <a:pt x="395" y="1886"/>
                </a:lnTo>
                <a:lnTo>
                  <a:pt x="1437" y="1886"/>
                </a:lnTo>
                <a:lnTo>
                  <a:pt x="1423" y="1864"/>
                </a:lnTo>
                <a:lnTo>
                  <a:pt x="1411" y="1841"/>
                </a:lnTo>
                <a:lnTo>
                  <a:pt x="395" y="1510"/>
                </a:lnTo>
                <a:close/>
                <a:moveTo>
                  <a:pt x="2958" y="1510"/>
                </a:moveTo>
                <a:lnTo>
                  <a:pt x="2958" y="1537"/>
                </a:lnTo>
                <a:lnTo>
                  <a:pt x="1916" y="1537"/>
                </a:lnTo>
                <a:lnTo>
                  <a:pt x="1931" y="1560"/>
                </a:lnTo>
                <a:lnTo>
                  <a:pt x="1942" y="1583"/>
                </a:lnTo>
                <a:lnTo>
                  <a:pt x="2958" y="1914"/>
                </a:lnTo>
                <a:lnTo>
                  <a:pt x="2967" y="1847"/>
                </a:lnTo>
                <a:lnTo>
                  <a:pt x="2973" y="1780"/>
                </a:lnTo>
                <a:lnTo>
                  <a:pt x="2974" y="1711"/>
                </a:lnTo>
                <a:lnTo>
                  <a:pt x="2973" y="1648"/>
                </a:lnTo>
                <a:lnTo>
                  <a:pt x="2967" y="1585"/>
                </a:lnTo>
                <a:lnTo>
                  <a:pt x="2960" y="1524"/>
                </a:lnTo>
                <a:lnTo>
                  <a:pt x="2959" y="1523"/>
                </a:lnTo>
                <a:lnTo>
                  <a:pt x="2958" y="1522"/>
                </a:lnTo>
                <a:lnTo>
                  <a:pt x="2959" y="1522"/>
                </a:lnTo>
                <a:lnTo>
                  <a:pt x="2960" y="1522"/>
                </a:lnTo>
                <a:lnTo>
                  <a:pt x="2958" y="1510"/>
                </a:lnTo>
                <a:close/>
                <a:moveTo>
                  <a:pt x="122" y="1162"/>
                </a:moveTo>
                <a:lnTo>
                  <a:pt x="94" y="1255"/>
                </a:lnTo>
                <a:lnTo>
                  <a:pt x="70" y="1350"/>
                </a:lnTo>
                <a:lnTo>
                  <a:pt x="51" y="1446"/>
                </a:lnTo>
                <a:lnTo>
                  <a:pt x="39" y="1545"/>
                </a:lnTo>
                <a:lnTo>
                  <a:pt x="50" y="1566"/>
                </a:lnTo>
                <a:lnTo>
                  <a:pt x="59" y="1581"/>
                </a:lnTo>
                <a:lnTo>
                  <a:pt x="68" y="1596"/>
                </a:lnTo>
                <a:lnTo>
                  <a:pt x="79" y="1614"/>
                </a:lnTo>
                <a:lnTo>
                  <a:pt x="90" y="1631"/>
                </a:lnTo>
                <a:lnTo>
                  <a:pt x="98" y="1644"/>
                </a:lnTo>
                <a:lnTo>
                  <a:pt x="106" y="1656"/>
                </a:lnTo>
                <a:lnTo>
                  <a:pt x="116" y="1668"/>
                </a:lnTo>
                <a:lnTo>
                  <a:pt x="129" y="1686"/>
                </a:lnTo>
                <a:lnTo>
                  <a:pt x="144" y="1704"/>
                </a:lnTo>
                <a:lnTo>
                  <a:pt x="160" y="1722"/>
                </a:lnTo>
                <a:lnTo>
                  <a:pt x="177" y="1739"/>
                </a:lnTo>
                <a:lnTo>
                  <a:pt x="194" y="1756"/>
                </a:lnTo>
                <a:lnTo>
                  <a:pt x="212" y="1772"/>
                </a:lnTo>
                <a:lnTo>
                  <a:pt x="230" y="1786"/>
                </a:lnTo>
                <a:lnTo>
                  <a:pt x="248" y="1801"/>
                </a:lnTo>
                <a:lnTo>
                  <a:pt x="267" y="1815"/>
                </a:lnTo>
                <a:lnTo>
                  <a:pt x="285" y="1827"/>
                </a:lnTo>
                <a:lnTo>
                  <a:pt x="320" y="1852"/>
                </a:lnTo>
                <a:lnTo>
                  <a:pt x="341" y="1866"/>
                </a:lnTo>
                <a:lnTo>
                  <a:pt x="358" y="1878"/>
                </a:lnTo>
                <a:lnTo>
                  <a:pt x="351" y="1796"/>
                </a:lnTo>
                <a:lnTo>
                  <a:pt x="348" y="1711"/>
                </a:lnTo>
                <a:lnTo>
                  <a:pt x="350" y="1637"/>
                </a:lnTo>
                <a:lnTo>
                  <a:pt x="356" y="1563"/>
                </a:lnTo>
                <a:lnTo>
                  <a:pt x="367" y="1489"/>
                </a:lnTo>
                <a:lnTo>
                  <a:pt x="350" y="1484"/>
                </a:lnTo>
                <a:lnTo>
                  <a:pt x="330" y="1476"/>
                </a:lnTo>
                <a:lnTo>
                  <a:pt x="308" y="1466"/>
                </a:lnTo>
                <a:lnTo>
                  <a:pt x="289" y="1455"/>
                </a:lnTo>
                <a:lnTo>
                  <a:pt x="269" y="1441"/>
                </a:lnTo>
                <a:lnTo>
                  <a:pt x="248" y="1426"/>
                </a:lnTo>
                <a:lnTo>
                  <a:pt x="228" y="1408"/>
                </a:lnTo>
                <a:lnTo>
                  <a:pt x="209" y="1388"/>
                </a:lnTo>
                <a:lnTo>
                  <a:pt x="190" y="1366"/>
                </a:lnTo>
                <a:lnTo>
                  <a:pt x="173" y="1341"/>
                </a:lnTo>
                <a:lnTo>
                  <a:pt x="159" y="1315"/>
                </a:lnTo>
                <a:lnTo>
                  <a:pt x="146" y="1289"/>
                </a:lnTo>
                <a:lnTo>
                  <a:pt x="137" y="1260"/>
                </a:lnTo>
                <a:lnTo>
                  <a:pt x="130" y="1241"/>
                </a:lnTo>
                <a:lnTo>
                  <a:pt x="127" y="1223"/>
                </a:lnTo>
                <a:lnTo>
                  <a:pt x="124" y="1204"/>
                </a:lnTo>
                <a:lnTo>
                  <a:pt x="122" y="1183"/>
                </a:lnTo>
                <a:lnTo>
                  <a:pt x="122" y="1162"/>
                </a:lnTo>
                <a:close/>
                <a:moveTo>
                  <a:pt x="2879" y="1145"/>
                </a:moveTo>
                <a:lnTo>
                  <a:pt x="2910" y="1216"/>
                </a:lnTo>
                <a:lnTo>
                  <a:pt x="2936" y="1289"/>
                </a:lnTo>
                <a:lnTo>
                  <a:pt x="2959" y="1363"/>
                </a:lnTo>
                <a:lnTo>
                  <a:pt x="2977" y="1439"/>
                </a:lnTo>
                <a:lnTo>
                  <a:pt x="2991" y="1517"/>
                </a:lnTo>
                <a:lnTo>
                  <a:pt x="3008" y="1517"/>
                </a:lnTo>
                <a:lnTo>
                  <a:pt x="3029" y="1518"/>
                </a:lnTo>
                <a:lnTo>
                  <a:pt x="3054" y="1522"/>
                </a:lnTo>
                <a:lnTo>
                  <a:pt x="3076" y="1526"/>
                </a:lnTo>
                <a:lnTo>
                  <a:pt x="3099" y="1532"/>
                </a:lnTo>
                <a:lnTo>
                  <a:pt x="3123" y="1541"/>
                </a:lnTo>
                <a:lnTo>
                  <a:pt x="3148" y="1552"/>
                </a:lnTo>
                <a:lnTo>
                  <a:pt x="3172" y="1565"/>
                </a:lnTo>
                <a:lnTo>
                  <a:pt x="3197" y="1581"/>
                </a:lnTo>
                <a:lnTo>
                  <a:pt x="3220" y="1599"/>
                </a:lnTo>
                <a:lnTo>
                  <a:pt x="3242" y="1619"/>
                </a:lnTo>
                <a:lnTo>
                  <a:pt x="3263" y="1641"/>
                </a:lnTo>
                <a:lnTo>
                  <a:pt x="3281" y="1664"/>
                </a:lnTo>
                <a:lnTo>
                  <a:pt x="3292" y="1680"/>
                </a:lnTo>
                <a:lnTo>
                  <a:pt x="3301" y="1697"/>
                </a:lnTo>
                <a:lnTo>
                  <a:pt x="3310" y="1714"/>
                </a:lnTo>
                <a:lnTo>
                  <a:pt x="3316" y="1728"/>
                </a:lnTo>
                <a:lnTo>
                  <a:pt x="3322" y="1743"/>
                </a:lnTo>
                <a:lnTo>
                  <a:pt x="3322" y="1711"/>
                </a:lnTo>
                <a:lnTo>
                  <a:pt x="3320" y="1623"/>
                </a:lnTo>
                <a:lnTo>
                  <a:pt x="3313" y="1535"/>
                </a:lnTo>
                <a:lnTo>
                  <a:pt x="3302" y="1449"/>
                </a:lnTo>
                <a:lnTo>
                  <a:pt x="3287" y="1364"/>
                </a:lnTo>
                <a:lnTo>
                  <a:pt x="3269" y="1347"/>
                </a:lnTo>
                <a:lnTo>
                  <a:pt x="3256" y="1335"/>
                </a:lnTo>
                <a:lnTo>
                  <a:pt x="3242" y="1323"/>
                </a:lnTo>
                <a:lnTo>
                  <a:pt x="3227" y="1310"/>
                </a:lnTo>
                <a:lnTo>
                  <a:pt x="3210" y="1296"/>
                </a:lnTo>
                <a:lnTo>
                  <a:pt x="3199" y="1287"/>
                </a:lnTo>
                <a:lnTo>
                  <a:pt x="3188" y="1278"/>
                </a:lnTo>
                <a:lnTo>
                  <a:pt x="3176" y="1270"/>
                </a:lnTo>
                <a:lnTo>
                  <a:pt x="3157" y="1257"/>
                </a:lnTo>
                <a:lnTo>
                  <a:pt x="3137" y="1244"/>
                </a:lnTo>
                <a:lnTo>
                  <a:pt x="3117" y="1233"/>
                </a:lnTo>
                <a:lnTo>
                  <a:pt x="3095" y="1222"/>
                </a:lnTo>
                <a:lnTo>
                  <a:pt x="3074" y="1212"/>
                </a:lnTo>
                <a:lnTo>
                  <a:pt x="3051" y="1201"/>
                </a:lnTo>
                <a:lnTo>
                  <a:pt x="3029" y="1193"/>
                </a:lnTo>
                <a:lnTo>
                  <a:pt x="3007" y="1184"/>
                </a:lnTo>
                <a:lnTo>
                  <a:pt x="2986" y="1177"/>
                </a:lnTo>
                <a:lnTo>
                  <a:pt x="2965" y="1170"/>
                </a:lnTo>
                <a:lnTo>
                  <a:pt x="2925" y="1158"/>
                </a:lnTo>
                <a:lnTo>
                  <a:pt x="2900" y="1150"/>
                </a:lnTo>
                <a:lnTo>
                  <a:pt x="2879" y="1145"/>
                </a:lnTo>
                <a:close/>
                <a:moveTo>
                  <a:pt x="2834" y="1125"/>
                </a:moveTo>
                <a:lnTo>
                  <a:pt x="2837" y="1134"/>
                </a:lnTo>
                <a:lnTo>
                  <a:pt x="2841" y="1149"/>
                </a:lnTo>
                <a:lnTo>
                  <a:pt x="1851" y="1472"/>
                </a:lnTo>
                <a:lnTo>
                  <a:pt x="1871" y="1488"/>
                </a:lnTo>
                <a:lnTo>
                  <a:pt x="1890" y="1506"/>
                </a:lnTo>
                <a:lnTo>
                  <a:pt x="2958" y="1506"/>
                </a:lnTo>
                <a:lnTo>
                  <a:pt x="2943" y="1428"/>
                </a:lnTo>
                <a:lnTo>
                  <a:pt x="2923" y="1352"/>
                </a:lnTo>
                <a:lnTo>
                  <a:pt x="2899" y="1277"/>
                </a:lnTo>
                <a:lnTo>
                  <a:pt x="2871" y="1205"/>
                </a:lnTo>
                <a:lnTo>
                  <a:pt x="2839" y="1135"/>
                </a:lnTo>
                <a:lnTo>
                  <a:pt x="2837" y="1135"/>
                </a:lnTo>
                <a:lnTo>
                  <a:pt x="2837" y="1134"/>
                </a:lnTo>
                <a:lnTo>
                  <a:pt x="2837" y="1134"/>
                </a:lnTo>
                <a:lnTo>
                  <a:pt x="2838" y="1134"/>
                </a:lnTo>
                <a:lnTo>
                  <a:pt x="2836" y="1129"/>
                </a:lnTo>
                <a:lnTo>
                  <a:pt x="2834" y="1125"/>
                </a:lnTo>
                <a:close/>
                <a:moveTo>
                  <a:pt x="520" y="1123"/>
                </a:moveTo>
                <a:lnTo>
                  <a:pt x="488" y="1194"/>
                </a:lnTo>
                <a:lnTo>
                  <a:pt x="458" y="1265"/>
                </a:lnTo>
                <a:lnTo>
                  <a:pt x="434" y="1340"/>
                </a:lnTo>
                <a:lnTo>
                  <a:pt x="413" y="1416"/>
                </a:lnTo>
                <a:lnTo>
                  <a:pt x="398" y="1494"/>
                </a:lnTo>
                <a:lnTo>
                  <a:pt x="399" y="1495"/>
                </a:lnTo>
                <a:lnTo>
                  <a:pt x="399" y="1495"/>
                </a:lnTo>
                <a:lnTo>
                  <a:pt x="398" y="1495"/>
                </a:lnTo>
                <a:lnTo>
                  <a:pt x="397" y="1495"/>
                </a:lnTo>
                <a:lnTo>
                  <a:pt x="395" y="1507"/>
                </a:lnTo>
                <a:lnTo>
                  <a:pt x="399" y="1495"/>
                </a:lnTo>
                <a:lnTo>
                  <a:pt x="404" y="1480"/>
                </a:lnTo>
                <a:lnTo>
                  <a:pt x="1395" y="1803"/>
                </a:lnTo>
                <a:lnTo>
                  <a:pt x="1389" y="1779"/>
                </a:lnTo>
                <a:lnTo>
                  <a:pt x="1383" y="1753"/>
                </a:lnTo>
                <a:lnTo>
                  <a:pt x="520" y="1123"/>
                </a:lnTo>
                <a:close/>
                <a:moveTo>
                  <a:pt x="2757" y="797"/>
                </a:moveTo>
                <a:lnTo>
                  <a:pt x="2735" y="797"/>
                </a:lnTo>
                <a:lnTo>
                  <a:pt x="2713" y="797"/>
                </a:lnTo>
                <a:lnTo>
                  <a:pt x="2693" y="798"/>
                </a:lnTo>
                <a:lnTo>
                  <a:pt x="2667" y="799"/>
                </a:lnTo>
                <a:lnTo>
                  <a:pt x="2645" y="800"/>
                </a:lnTo>
                <a:lnTo>
                  <a:pt x="2696" y="858"/>
                </a:lnTo>
                <a:lnTo>
                  <a:pt x="2745" y="919"/>
                </a:lnTo>
                <a:lnTo>
                  <a:pt x="2789" y="984"/>
                </a:lnTo>
                <a:lnTo>
                  <a:pt x="2830" y="1050"/>
                </a:lnTo>
                <a:lnTo>
                  <a:pt x="2866" y="1120"/>
                </a:lnTo>
                <a:lnTo>
                  <a:pt x="2883" y="1115"/>
                </a:lnTo>
                <a:lnTo>
                  <a:pt x="2904" y="1108"/>
                </a:lnTo>
                <a:lnTo>
                  <a:pt x="2927" y="1104"/>
                </a:lnTo>
                <a:lnTo>
                  <a:pt x="2951" y="1101"/>
                </a:lnTo>
                <a:lnTo>
                  <a:pt x="2975" y="1101"/>
                </a:lnTo>
                <a:lnTo>
                  <a:pt x="3000" y="1101"/>
                </a:lnTo>
                <a:lnTo>
                  <a:pt x="3026" y="1104"/>
                </a:lnTo>
                <a:lnTo>
                  <a:pt x="3054" y="1108"/>
                </a:lnTo>
                <a:lnTo>
                  <a:pt x="3082" y="1116"/>
                </a:lnTo>
                <a:lnTo>
                  <a:pt x="3109" y="1125"/>
                </a:lnTo>
                <a:lnTo>
                  <a:pt x="3137" y="1138"/>
                </a:lnTo>
                <a:lnTo>
                  <a:pt x="3163" y="1152"/>
                </a:lnTo>
                <a:lnTo>
                  <a:pt x="3187" y="1169"/>
                </a:lnTo>
                <a:lnTo>
                  <a:pt x="3203" y="1181"/>
                </a:lnTo>
                <a:lnTo>
                  <a:pt x="3217" y="1194"/>
                </a:lnTo>
                <a:lnTo>
                  <a:pt x="3230" y="1207"/>
                </a:lnTo>
                <a:lnTo>
                  <a:pt x="3244" y="1222"/>
                </a:lnTo>
                <a:lnTo>
                  <a:pt x="3255" y="1238"/>
                </a:lnTo>
                <a:lnTo>
                  <a:pt x="3226" y="1146"/>
                </a:lnTo>
                <a:lnTo>
                  <a:pt x="3191" y="1057"/>
                </a:lnTo>
                <a:lnTo>
                  <a:pt x="3152" y="970"/>
                </a:lnTo>
                <a:lnTo>
                  <a:pt x="3109" y="886"/>
                </a:lnTo>
                <a:lnTo>
                  <a:pt x="3106" y="885"/>
                </a:lnTo>
                <a:lnTo>
                  <a:pt x="3104" y="884"/>
                </a:lnTo>
                <a:lnTo>
                  <a:pt x="3091" y="878"/>
                </a:lnTo>
                <a:lnTo>
                  <a:pt x="3079" y="871"/>
                </a:lnTo>
                <a:lnTo>
                  <a:pt x="3063" y="864"/>
                </a:lnTo>
                <a:lnTo>
                  <a:pt x="3045" y="857"/>
                </a:lnTo>
                <a:lnTo>
                  <a:pt x="3027" y="849"/>
                </a:lnTo>
                <a:lnTo>
                  <a:pt x="3007" y="841"/>
                </a:lnTo>
                <a:lnTo>
                  <a:pt x="2994" y="836"/>
                </a:lnTo>
                <a:lnTo>
                  <a:pt x="2980" y="831"/>
                </a:lnTo>
                <a:lnTo>
                  <a:pt x="2965" y="827"/>
                </a:lnTo>
                <a:lnTo>
                  <a:pt x="2943" y="820"/>
                </a:lnTo>
                <a:lnTo>
                  <a:pt x="2921" y="815"/>
                </a:lnTo>
                <a:lnTo>
                  <a:pt x="2898" y="810"/>
                </a:lnTo>
                <a:lnTo>
                  <a:pt x="2875" y="806"/>
                </a:lnTo>
                <a:lnTo>
                  <a:pt x="2851" y="802"/>
                </a:lnTo>
                <a:lnTo>
                  <a:pt x="2827" y="800"/>
                </a:lnTo>
                <a:lnTo>
                  <a:pt x="2803" y="798"/>
                </a:lnTo>
                <a:lnTo>
                  <a:pt x="2780" y="797"/>
                </a:lnTo>
                <a:lnTo>
                  <a:pt x="2757" y="797"/>
                </a:lnTo>
                <a:close/>
                <a:moveTo>
                  <a:pt x="2597" y="796"/>
                </a:moveTo>
                <a:lnTo>
                  <a:pt x="2611" y="815"/>
                </a:lnTo>
                <a:lnTo>
                  <a:pt x="1768" y="1430"/>
                </a:lnTo>
                <a:lnTo>
                  <a:pt x="1793" y="1438"/>
                </a:lnTo>
                <a:lnTo>
                  <a:pt x="1816" y="1450"/>
                </a:lnTo>
                <a:lnTo>
                  <a:pt x="2831" y="1120"/>
                </a:lnTo>
                <a:lnTo>
                  <a:pt x="2793" y="1050"/>
                </a:lnTo>
                <a:lnTo>
                  <a:pt x="2751" y="984"/>
                </a:lnTo>
                <a:lnTo>
                  <a:pt x="2706" y="920"/>
                </a:lnTo>
                <a:lnTo>
                  <a:pt x="2656" y="860"/>
                </a:lnTo>
                <a:lnTo>
                  <a:pt x="2604" y="802"/>
                </a:lnTo>
                <a:lnTo>
                  <a:pt x="2603" y="802"/>
                </a:lnTo>
                <a:lnTo>
                  <a:pt x="2603" y="802"/>
                </a:lnTo>
                <a:lnTo>
                  <a:pt x="2603" y="802"/>
                </a:lnTo>
                <a:lnTo>
                  <a:pt x="2603" y="801"/>
                </a:lnTo>
                <a:lnTo>
                  <a:pt x="2597" y="796"/>
                </a:lnTo>
                <a:close/>
                <a:moveTo>
                  <a:pt x="758" y="794"/>
                </a:moveTo>
                <a:lnTo>
                  <a:pt x="705" y="851"/>
                </a:lnTo>
                <a:lnTo>
                  <a:pt x="655" y="911"/>
                </a:lnTo>
                <a:lnTo>
                  <a:pt x="609" y="974"/>
                </a:lnTo>
                <a:lnTo>
                  <a:pt x="567" y="1040"/>
                </a:lnTo>
                <a:lnTo>
                  <a:pt x="528" y="1108"/>
                </a:lnTo>
                <a:lnTo>
                  <a:pt x="529" y="1109"/>
                </a:lnTo>
                <a:lnTo>
                  <a:pt x="529" y="1110"/>
                </a:lnTo>
                <a:lnTo>
                  <a:pt x="528" y="1110"/>
                </a:lnTo>
                <a:lnTo>
                  <a:pt x="528" y="1109"/>
                </a:lnTo>
                <a:lnTo>
                  <a:pt x="523" y="1117"/>
                </a:lnTo>
                <a:lnTo>
                  <a:pt x="529" y="1110"/>
                </a:lnTo>
                <a:lnTo>
                  <a:pt x="538" y="1098"/>
                </a:lnTo>
                <a:lnTo>
                  <a:pt x="1380" y="1711"/>
                </a:lnTo>
                <a:lnTo>
                  <a:pt x="1382" y="1685"/>
                </a:lnTo>
                <a:lnTo>
                  <a:pt x="1385" y="1660"/>
                </a:lnTo>
                <a:lnTo>
                  <a:pt x="758" y="794"/>
                </a:lnTo>
                <a:close/>
                <a:moveTo>
                  <a:pt x="376" y="684"/>
                </a:moveTo>
                <a:lnTo>
                  <a:pt x="328" y="751"/>
                </a:lnTo>
                <a:lnTo>
                  <a:pt x="284" y="819"/>
                </a:lnTo>
                <a:lnTo>
                  <a:pt x="243" y="890"/>
                </a:lnTo>
                <a:lnTo>
                  <a:pt x="204" y="963"/>
                </a:lnTo>
                <a:lnTo>
                  <a:pt x="169" y="1039"/>
                </a:lnTo>
                <a:lnTo>
                  <a:pt x="170" y="1040"/>
                </a:lnTo>
                <a:lnTo>
                  <a:pt x="172" y="1053"/>
                </a:lnTo>
                <a:lnTo>
                  <a:pt x="174" y="1068"/>
                </a:lnTo>
                <a:lnTo>
                  <a:pt x="179" y="1085"/>
                </a:lnTo>
                <a:lnTo>
                  <a:pt x="183" y="1104"/>
                </a:lnTo>
                <a:lnTo>
                  <a:pt x="187" y="1123"/>
                </a:lnTo>
                <a:lnTo>
                  <a:pt x="192" y="1144"/>
                </a:lnTo>
                <a:lnTo>
                  <a:pt x="199" y="1165"/>
                </a:lnTo>
                <a:lnTo>
                  <a:pt x="205" y="1186"/>
                </a:lnTo>
                <a:lnTo>
                  <a:pt x="213" y="1207"/>
                </a:lnTo>
                <a:lnTo>
                  <a:pt x="222" y="1229"/>
                </a:lnTo>
                <a:lnTo>
                  <a:pt x="231" y="1251"/>
                </a:lnTo>
                <a:lnTo>
                  <a:pt x="242" y="1273"/>
                </a:lnTo>
                <a:lnTo>
                  <a:pt x="253" y="1294"/>
                </a:lnTo>
                <a:lnTo>
                  <a:pt x="265" y="1314"/>
                </a:lnTo>
                <a:lnTo>
                  <a:pt x="277" y="1334"/>
                </a:lnTo>
                <a:lnTo>
                  <a:pt x="291" y="1354"/>
                </a:lnTo>
                <a:lnTo>
                  <a:pt x="304" y="1373"/>
                </a:lnTo>
                <a:lnTo>
                  <a:pt x="317" y="1391"/>
                </a:lnTo>
                <a:lnTo>
                  <a:pt x="343" y="1425"/>
                </a:lnTo>
                <a:lnTo>
                  <a:pt x="358" y="1445"/>
                </a:lnTo>
                <a:lnTo>
                  <a:pt x="372" y="1461"/>
                </a:lnTo>
                <a:lnTo>
                  <a:pt x="389" y="1384"/>
                </a:lnTo>
                <a:lnTo>
                  <a:pt x="411" y="1309"/>
                </a:lnTo>
                <a:lnTo>
                  <a:pt x="436" y="1236"/>
                </a:lnTo>
                <a:lnTo>
                  <a:pt x="467" y="1164"/>
                </a:lnTo>
                <a:lnTo>
                  <a:pt x="500" y="1094"/>
                </a:lnTo>
                <a:lnTo>
                  <a:pt x="486" y="1084"/>
                </a:lnTo>
                <a:lnTo>
                  <a:pt x="469" y="1070"/>
                </a:lnTo>
                <a:lnTo>
                  <a:pt x="451" y="1053"/>
                </a:lnTo>
                <a:lnTo>
                  <a:pt x="436" y="1038"/>
                </a:lnTo>
                <a:lnTo>
                  <a:pt x="420" y="1019"/>
                </a:lnTo>
                <a:lnTo>
                  <a:pt x="406" y="997"/>
                </a:lnTo>
                <a:lnTo>
                  <a:pt x="392" y="974"/>
                </a:lnTo>
                <a:lnTo>
                  <a:pt x="380" y="949"/>
                </a:lnTo>
                <a:lnTo>
                  <a:pt x="370" y="922"/>
                </a:lnTo>
                <a:lnTo>
                  <a:pt x="362" y="893"/>
                </a:lnTo>
                <a:lnTo>
                  <a:pt x="355" y="865"/>
                </a:lnTo>
                <a:lnTo>
                  <a:pt x="351" y="835"/>
                </a:lnTo>
                <a:lnTo>
                  <a:pt x="351" y="804"/>
                </a:lnTo>
                <a:lnTo>
                  <a:pt x="352" y="776"/>
                </a:lnTo>
                <a:lnTo>
                  <a:pt x="356" y="748"/>
                </a:lnTo>
                <a:lnTo>
                  <a:pt x="360" y="730"/>
                </a:lnTo>
                <a:lnTo>
                  <a:pt x="366" y="713"/>
                </a:lnTo>
                <a:lnTo>
                  <a:pt x="371" y="696"/>
                </a:lnTo>
                <a:lnTo>
                  <a:pt x="374" y="690"/>
                </a:lnTo>
                <a:lnTo>
                  <a:pt x="376" y="684"/>
                </a:lnTo>
                <a:close/>
                <a:moveTo>
                  <a:pt x="2269" y="555"/>
                </a:moveTo>
                <a:lnTo>
                  <a:pt x="2277" y="560"/>
                </a:lnTo>
                <a:lnTo>
                  <a:pt x="2289" y="569"/>
                </a:lnTo>
                <a:lnTo>
                  <a:pt x="1677" y="1415"/>
                </a:lnTo>
                <a:lnTo>
                  <a:pt x="1703" y="1416"/>
                </a:lnTo>
                <a:lnTo>
                  <a:pt x="1729" y="1419"/>
                </a:lnTo>
                <a:lnTo>
                  <a:pt x="2592" y="791"/>
                </a:lnTo>
                <a:lnTo>
                  <a:pt x="2535" y="737"/>
                </a:lnTo>
                <a:lnTo>
                  <a:pt x="2475" y="687"/>
                </a:lnTo>
                <a:lnTo>
                  <a:pt x="2412" y="641"/>
                </a:lnTo>
                <a:lnTo>
                  <a:pt x="2347" y="598"/>
                </a:lnTo>
                <a:lnTo>
                  <a:pt x="2279" y="560"/>
                </a:lnTo>
                <a:lnTo>
                  <a:pt x="2277" y="560"/>
                </a:lnTo>
                <a:lnTo>
                  <a:pt x="2277" y="560"/>
                </a:lnTo>
                <a:lnTo>
                  <a:pt x="2277" y="560"/>
                </a:lnTo>
                <a:lnTo>
                  <a:pt x="2277" y="559"/>
                </a:lnTo>
                <a:lnTo>
                  <a:pt x="2269" y="555"/>
                </a:lnTo>
                <a:close/>
                <a:moveTo>
                  <a:pt x="1086" y="554"/>
                </a:moveTo>
                <a:lnTo>
                  <a:pt x="1017" y="591"/>
                </a:lnTo>
                <a:lnTo>
                  <a:pt x="951" y="634"/>
                </a:lnTo>
                <a:lnTo>
                  <a:pt x="888" y="680"/>
                </a:lnTo>
                <a:lnTo>
                  <a:pt x="827" y="730"/>
                </a:lnTo>
                <a:lnTo>
                  <a:pt x="770" y="782"/>
                </a:lnTo>
                <a:lnTo>
                  <a:pt x="770" y="783"/>
                </a:lnTo>
                <a:lnTo>
                  <a:pt x="769" y="783"/>
                </a:lnTo>
                <a:lnTo>
                  <a:pt x="769" y="783"/>
                </a:lnTo>
                <a:lnTo>
                  <a:pt x="764" y="788"/>
                </a:lnTo>
                <a:lnTo>
                  <a:pt x="770" y="783"/>
                </a:lnTo>
                <a:lnTo>
                  <a:pt x="783" y="774"/>
                </a:lnTo>
                <a:lnTo>
                  <a:pt x="1395" y="1620"/>
                </a:lnTo>
                <a:lnTo>
                  <a:pt x="1404" y="1595"/>
                </a:lnTo>
                <a:lnTo>
                  <a:pt x="1416" y="1571"/>
                </a:lnTo>
                <a:lnTo>
                  <a:pt x="1086" y="554"/>
                </a:lnTo>
                <a:close/>
                <a:moveTo>
                  <a:pt x="2652" y="470"/>
                </a:moveTo>
                <a:lnTo>
                  <a:pt x="2630" y="470"/>
                </a:lnTo>
                <a:lnTo>
                  <a:pt x="2607" y="471"/>
                </a:lnTo>
                <a:lnTo>
                  <a:pt x="2584" y="473"/>
                </a:lnTo>
                <a:lnTo>
                  <a:pt x="2561" y="475"/>
                </a:lnTo>
                <a:lnTo>
                  <a:pt x="2536" y="479"/>
                </a:lnTo>
                <a:lnTo>
                  <a:pt x="2513" y="483"/>
                </a:lnTo>
                <a:lnTo>
                  <a:pt x="2490" y="488"/>
                </a:lnTo>
                <a:lnTo>
                  <a:pt x="2467" y="494"/>
                </a:lnTo>
                <a:lnTo>
                  <a:pt x="2444" y="500"/>
                </a:lnTo>
                <a:lnTo>
                  <a:pt x="2422" y="507"/>
                </a:lnTo>
                <a:lnTo>
                  <a:pt x="2401" y="513"/>
                </a:lnTo>
                <a:lnTo>
                  <a:pt x="2362" y="528"/>
                </a:lnTo>
                <a:lnTo>
                  <a:pt x="2338" y="537"/>
                </a:lnTo>
                <a:lnTo>
                  <a:pt x="2317" y="545"/>
                </a:lnTo>
                <a:lnTo>
                  <a:pt x="2384" y="584"/>
                </a:lnTo>
                <a:lnTo>
                  <a:pt x="2449" y="628"/>
                </a:lnTo>
                <a:lnTo>
                  <a:pt x="2510" y="676"/>
                </a:lnTo>
                <a:lnTo>
                  <a:pt x="2569" y="726"/>
                </a:lnTo>
                <a:lnTo>
                  <a:pt x="2626" y="780"/>
                </a:lnTo>
                <a:lnTo>
                  <a:pt x="2639" y="770"/>
                </a:lnTo>
                <a:lnTo>
                  <a:pt x="2657" y="758"/>
                </a:lnTo>
                <a:lnTo>
                  <a:pt x="2679" y="745"/>
                </a:lnTo>
                <a:lnTo>
                  <a:pt x="2699" y="736"/>
                </a:lnTo>
                <a:lnTo>
                  <a:pt x="2722" y="729"/>
                </a:lnTo>
                <a:lnTo>
                  <a:pt x="2747" y="720"/>
                </a:lnTo>
                <a:lnTo>
                  <a:pt x="2773" y="715"/>
                </a:lnTo>
                <a:lnTo>
                  <a:pt x="2800" y="711"/>
                </a:lnTo>
                <a:lnTo>
                  <a:pt x="2830" y="710"/>
                </a:lnTo>
                <a:lnTo>
                  <a:pt x="2859" y="710"/>
                </a:lnTo>
                <a:lnTo>
                  <a:pt x="2889" y="713"/>
                </a:lnTo>
                <a:lnTo>
                  <a:pt x="2918" y="719"/>
                </a:lnTo>
                <a:lnTo>
                  <a:pt x="2946" y="728"/>
                </a:lnTo>
                <a:lnTo>
                  <a:pt x="2964" y="734"/>
                </a:lnTo>
                <a:lnTo>
                  <a:pt x="2982" y="742"/>
                </a:lnTo>
                <a:lnTo>
                  <a:pt x="2999" y="751"/>
                </a:lnTo>
                <a:lnTo>
                  <a:pt x="3015" y="759"/>
                </a:lnTo>
                <a:lnTo>
                  <a:pt x="3029" y="770"/>
                </a:lnTo>
                <a:lnTo>
                  <a:pt x="3043" y="780"/>
                </a:lnTo>
                <a:lnTo>
                  <a:pt x="3045" y="782"/>
                </a:lnTo>
                <a:lnTo>
                  <a:pt x="3048" y="784"/>
                </a:lnTo>
                <a:lnTo>
                  <a:pt x="2993" y="704"/>
                </a:lnTo>
                <a:lnTo>
                  <a:pt x="2932" y="626"/>
                </a:lnTo>
                <a:lnTo>
                  <a:pt x="2868" y="554"/>
                </a:lnTo>
                <a:lnTo>
                  <a:pt x="2798" y="484"/>
                </a:lnTo>
                <a:lnTo>
                  <a:pt x="2790" y="483"/>
                </a:lnTo>
                <a:lnTo>
                  <a:pt x="2779" y="482"/>
                </a:lnTo>
                <a:lnTo>
                  <a:pt x="2766" y="481"/>
                </a:lnTo>
                <a:lnTo>
                  <a:pt x="2751" y="478"/>
                </a:lnTo>
                <a:lnTo>
                  <a:pt x="2734" y="475"/>
                </a:lnTo>
                <a:lnTo>
                  <a:pt x="2715" y="474"/>
                </a:lnTo>
                <a:lnTo>
                  <a:pt x="2695" y="472"/>
                </a:lnTo>
                <a:lnTo>
                  <a:pt x="2674" y="471"/>
                </a:lnTo>
                <a:lnTo>
                  <a:pt x="2652" y="470"/>
                </a:lnTo>
                <a:close/>
                <a:moveTo>
                  <a:pt x="1472" y="427"/>
                </a:moveTo>
                <a:lnTo>
                  <a:pt x="1394" y="442"/>
                </a:lnTo>
                <a:lnTo>
                  <a:pt x="1318" y="462"/>
                </a:lnTo>
                <a:lnTo>
                  <a:pt x="1243" y="485"/>
                </a:lnTo>
                <a:lnTo>
                  <a:pt x="1171" y="513"/>
                </a:lnTo>
                <a:lnTo>
                  <a:pt x="1101" y="546"/>
                </a:lnTo>
                <a:lnTo>
                  <a:pt x="1101" y="547"/>
                </a:lnTo>
                <a:lnTo>
                  <a:pt x="1101" y="548"/>
                </a:lnTo>
                <a:lnTo>
                  <a:pt x="1101" y="547"/>
                </a:lnTo>
                <a:lnTo>
                  <a:pt x="1099" y="547"/>
                </a:lnTo>
                <a:lnTo>
                  <a:pt x="1092" y="550"/>
                </a:lnTo>
                <a:lnTo>
                  <a:pt x="1101" y="548"/>
                </a:lnTo>
                <a:lnTo>
                  <a:pt x="1115" y="543"/>
                </a:lnTo>
                <a:lnTo>
                  <a:pt x="1437" y="1537"/>
                </a:lnTo>
                <a:lnTo>
                  <a:pt x="1454" y="1516"/>
                </a:lnTo>
                <a:lnTo>
                  <a:pt x="1472" y="1497"/>
                </a:lnTo>
                <a:lnTo>
                  <a:pt x="1472" y="427"/>
                </a:lnTo>
                <a:close/>
                <a:moveTo>
                  <a:pt x="1880" y="427"/>
                </a:moveTo>
                <a:lnTo>
                  <a:pt x="1892" y="430"/>
                </a:lnTo>
                <a:lnTo>
                  <a:pt x="1908" y="435"/>
                </a:lnTo>
                <a:lnTo>
                  <a:pt x="1585" y="1429"/>
                </a:lnTo>
                <a:lnTo>
                  <a:pt x="1610" y="1422"/>
                </a:lnTo>
                <a:lnTo>
                  <a:pt x="1637" y="1418"/>
                </a:lnTo>
                <a:lnTo>
                  <a:pt x="2263" y="551"/>
                </a:lnTo>
                <a:lnTo>
                  <a:pt x="2194" y="519"/>
                </a:lnTo>
                <a:lnTo>
                  <a:pt x="2121" y="490"/>
                </a:lnTo>
                <a:lnTo>
                  <a:pt x="2048" y="465"/>
                </a:lnTo>
                <a:lnTo>
                  <a:pt x="1972" y="445"/>
                </a:lnTo>
                <a:lnTo>
                  <a:pt x="1894" y="429"/>
                </a:lnTo>
                <a:lnTo>
                  <a:pt x="1893" y="430"/>
                </a:lnTo>
                <a:lnTo>
                  <a:pt x="1892" y="430"/>
                </a:lnTo>
                <a:lnTo>
                  <a:pt x="1892" y="430"/>
                </a:lnTo>
                <a:lnTo>
                  <a:pt x="1893" y="429"/>
                </a:lnTo>
                <a:lnTo>
                  <a:pt x="1887" y="428"/>
                </a:lnTo>
                <a:lnTo>
                  <a:pt x="1880" y="427"/>
                </a:lnTo>
                <a:close/>
                <a:moveTo>
                  <a:pt x="1677" y="410"/>
                </a:moveTo>
                <a:lnTo>
                  <a:pt x="1613" y="412"/>
                </a:lnTo>
                <a:lnTo>
                  <a:pt x="1550" y="416"/>
                </a:lnTo>
                <a:lnTo>
                  <a:pt x="1488" y="424"/>
                </a:lnTo>
                <a:lnTo>
                  <a:pt x="1487" y="425"/>
                </a:lnTo>
                <a:lnTo>
                  <a:pt x="1487" y="426"/>
                </a:lnTo>
                <a:lnTo>
                  <a:pt x="1487" y="426"/>
                </a:lnTo>
                <a:lnTo>
                  <a:pt x="1487" y="426"/>
                </a:lnTo>
                <a:lnTo>
                  <a:pt x="1486" y="425"/>
                </a:lnTo>
                <a:lnTo>
                  <a:pt x="1475" y="426"/>
                </a:lnTo>
                <a:lnTo>
                  <a:pt x="1503" y="426"/>
                </a:lnTo>
                <a:lnTo>
                  <a:pt x="1503" y="1472"/>
                </a:lnTo>
                <a:lnTo>
                  <a:pt x="1524" y="1457"/>
                </a:lnTo>
                <a:lnTo>
                  <a:pt x="1547" y="1445"/>
                </a:lnTo>
                <a:lnTo>
                  <a:pt x="1877" y="426"/>
                </a:lnTo>
                <a:lnTo>
                  <a:pt x="1811" y="417"/>
                </a:lnTo>
                <a:lnTo>
                  <a:pt x="1745" y="412"/>
                </a:lnTo>
                <a:lnTo>
                  <a:pt x="1677" y="410"/>
                </a:lnTo>
                <a:close/>
                <a:moveTo>
                  <a:pt x="797" y="293"/>
                </a:moveTo>
                <a:lnTo>
                  <a:pt x="721" y="345"/>
                </a:lnTo>
                <a:lnTo>
                  <a:pt x="650" y="401"/>
                </a:lnTo>
                <a:lnTo>
                  <a:pt x="580" y="460"/>
                </a:lnTo>
                <a:lnTo>
                  <a:pt x="515" y="524"/>
                </a:lnTo>
                <a:lnTo>
                  <a:pt x="452" y="590"/>
                </a:lnTo>
                <a:lnTo>
                  <a:pt x="452" y="595"/>
                </a:lnTo>
                <a:lnTo>
                  <a:pt x="451" y="600"/>
                </a:lnTo>
                <a:lnTo>
                  <a:pt x="451" y="606"/>
                </a:lnTo>
                <a:lnTo>
                  <a:pt x="449" y="619"/>
                </a:lnTo>
                <a:lnTo>
                  <a:pt x="447" y="635"/>
                </a:lnTo>
                <a:lnTo>
                  <a:pt x="445" y="652"/>
                </a:lnTo>
                <a:lnTo>
                  <a:pt x="444" y="671"/>
                </a:lnTo>
                <a:lnTo>
                  <a:pt x="441" y="691"/>
                </a:lnTo>
                <a:lnTo>
                  <a:pt x="440" y="712"/>
                </a:lnTo>
                <a:lnTo>
                  <a:pt x="439" y="733"/>
                </a:lnTo>
                <a:lnTo>
                  <a:pt x="439" y="756"/>
                </a:lnTo>
                <a:lnTo>
                  <a:pt x="440" y="778"/>
                </a:lnTo>
                <a:lnTo>
                  <a:pt x="441" y="801"/>
                </a:lnTo>
                <a:lnTo>
                  <a:pt x="444" y="826"/>
                </a:lnTo>
                <a:lnTo>
                  <a:pt x="448" y="849"/>
                </a:lnTo>
                <a:lnTo>
                  <a:pt x="452" y="873"/>
                </a:lnTo>
                <a:lnTo>
                  <a:pt x="457" y="896"/>
                </a:lnTo>
                <a:lnTo>
                  <a:pt x="462" y="919"/>
                </a:lnTo>
                <a:lnTo>
                  <a:pt x="469" y="942"/>
                </a:lnTo>
                <a:lnTo>
                  <a:pt x="475" y="964"/>
                </a:lnTo>
                <a:lnTo>
                  <a:pt x="482" y="985"/>
                </a:lnTo>
                <a:lnTo>
                  <a:pt x="496" y="1025"/>
                </a:lnTo>
                <a:lnTo>
                  <a:pt x="506" y="1049"/>
                </a:lnTo>
                <a:lnTo>
                  <a:pt x="513" y="1070"/>
                </a:lnTo>
                <a:lnTo>
                  <a:pt x="553" y="1003"/>
                </a:lnTo>
                <a:lnTo>
                  <a:pt x="596" y="937"/>
                </a:lnTo>
                <a:lnTo>
                  <a:pt x="643" y="875"/>
                </a:lnTo>
                <a:lnTo>
                  <a:pt x="694" y="816"/>
                </a:lnTo>
                <a:lnTo>
                  <a:pt x="748" y="760"/>
                </a:lnTo>
                <a:lnTo>
                  <a:pt x="737" y="745"/>
                </a:lnTo>
                <a:lnTo>
                  <a:pt x="725" y="728"/>
                </a:lnTo>
                <a:lnTo>
                  <a:pt x="714" y="706"/>
                </a:lnTo>
                <a:lnTo>
                  <a:pt x="704" y="685"/>
                </a:lnTo>
                <a:lnTo>
                  <a:pt x="696" y="663"/>
                </a:lnTo>
                <a:lnTo>
                  <a:pt x="688" y="638"/>
                </a:lnTo>
                <a:lnTo>
                  <a:pt x="682" y="612"/>
                </a:lnTo>
                <a:lnTo>
                  <a:pt x="679" y="584"/>
                </a:lnTo>
                <a:lnTo>
                  <a:pt x="677" y="556"/>
                </a:lnTo>
                <a:lnTo>
                  <a:pt x="678" y="526"/>
                </a:lnTo>
                <a:lnTo>
                  <a:pt x="681" y="497"/>
                </a:lnTo>
                <a:lnTo>
                  <a:pt x="686" y="467"/>
                </a:lnTo>
                <a:lnTo>
                  <a:pt x="695" y="439"/>
                </a:lnTo>
                <a:lnTo>
                  <a:pt x="701" y="420"/>
                </a:lnTo>
                <a:lnTo>
                  <a:pt x="709" y="403"/>
                </a:lnTo>
                <a:lnTo>
                  <a:pt x="718" y="386"/>
                </a:lnTo>
                <a:lnTo>
                  <a:pt x="727" y="369"/>
                </a:lnTo>
                <a:lnTo>
                  <a:pt x="738" y="355"/>
                </a:lnTo>
                <a:lnTo>
                  <a:pt x="748" y="340"/>
                </a:lnTo>
                <a:lnTo>
                  <a:pt x="764" y="323"/>
                </a:lnTo>
                <a:lnTo>
                  <a:pt x="781" y="307"/>
                </a:lnTo>
                <a:lnTo>
                  <a:pt x="789" y="299"/>
                </a:lnTo>
                <a:lnTo>
                  <a:pt x="797" y="293"/>
                </a:lnTo>
                <a:close/>
                <a:moveTo>
                  <a:pt x="1677" y="32"/>
                </a:moveTo>
                <a:lnTo>
                  <a:pt x="1575" y="35"/>
                </a:lnTo>
                <a:lnTo>
                  <a:pt x="1474" y="44"/>
                </a:lnTo>
                <a:lnTo>
                  <a:pt x="1376" y="60"/>
                </a:lnTo>
                <a:lnTo>
                  <a:pt x="1279" y="81"/>
                </a:lnTo>
                <a:lnTo>
                  <a:pt x="1185" y="108"/>
                </a:lnTo>
                <a:lnTo>
                  <a:pt x="1092" y="141"/>
                </a:lnTo>
                <a:lnTo>
                  <a:pt x="1003" y="179"/>
                </a:lnTo>
                <a:lnTo>
                  <a:pt x="917" y="222"/>
                </a:lnTo>
                <a:lnTo>
                  <a:pt x="836" y="269"/>
                </a:lnTo>
                <a:lnTo>
                  <a:pt x="838" y="267"/>
                </a:lnTo>
                <a:lnTo>
                  <a:pt x="850" y="260"/>
                </a:lnTo>
                <a:lnTo>
                  <a:pt x="859" y="257"/>
                </a:lnTo>
                <a:lnTo>
                  <a:pt x="862" y="256"/>
                </a:lnTo>
                <a:lnTo>
                  <a:pt x="861" y="257"/>
                </a:lnTo>
                <a:lnTo>
                  <a:pt x="859" y="262"/>
                </a:lnTo>
                <a:lnTo>
                  <a:pt x="856" y="270"/>
                </a:lnTo>
                <a:lnTo>
                  <a:pt x="851" y="280"/>
                </a:lnTo>
                <a:lnTo>
                  <a:pt x="846" y="292"/>
                </a:lnTo>
                <a:lnTo>
                  <a:pt x="839" y="306"/>
                </a:lnTo>
                <a:lnTo>
                  <a:pt x="831" y="322"/>
                </a:lnTo>
                <a:lnTo>
                  <a:pt x="824" y="339"/>
                </a:lnTo>
                <a:lnTo>
                  <a:pt x="817" y="357"/>
                </a:lnTo>
                <a:lnTo>
                  <a:pt x="809" y="377"/>
                </a:lnTo>
                <a:lnTo>
                  <a:pt x="801" y="397"/>
                </a:lnTo>
                <a:lnTo>
                  <a:pt x="795" y="419"/>
                </a:lnTo>
                <a:lnTo>
                  <a:pt x="788" y="441"/>
                </a:lnTo>
                <a:lnTo>
                  <a:pt x="782" y="464"/>
                </a:lnTo>
                <a:lnTo>
                  <a:pt x="777" y="487"/>
                </a:lnTo>
                <a:lnTo>
                  <a:pt x="774" y="510"/>
                </a:lnTo>
                <a:lnTo>
                  <a:pt x="770" y="535"/>
                </a:lnTo>
                <a:lnTo>
                  <a:pt x="767" y="558"/>
                </a:lnTo>
                <a:lnTo>
                  <a:pt x="766" y="582"/>
                </a:lnTo>
                <a:lnTo>
                  <a:pt x="765" y="605"/>
                </a:lnTo>
                <a:lnTo>
                  <a:pt x="765" y="628"/>
                </a:lnTo>
                <a:lnTo>
                  <a:pt x="765" y="651"/>
                </a:lnTo>
                <a:lnTo>
                  <a:pt x="765" y="672"/>
                </a:lnTo>
                <a:lnTo>
                  <a:pt x="766" y="692"/>
                </a:lnTo>
                <a:lnTo>
                  <a:pt x="766" y="718"/>
                </a:lnTo>
                <a:lnTo>
                  <a:pt x="767" y="741"/>
                </a:lnTo>
                <a:lnTo>
                  <a:pt x="826" y="690"/>
                </a:lnTo>
                <a:lnTo>
                  <a:pt x="887" y="641"/>
                </a:lnTo>
                <a:lnTo>
                  <a:pt x="951" y="597"/>
                </a:lnTo>
                <a:lnTo>
                  <a:pt x="1017" y="556"/>
                </a:lnTo>
                <a:lnTo>
                  <a:pt x="1087" y="519"/>
                </a:lnTo>
                <a:lnTo>
                  <a:pt x="1081" y="501"/>
                </a:lnTo>
                <a:lnTo>
                  <a:pt x="1075" y="481"/>
                </a:lnTo>
                <a:lnTo>
                  <a:pt x="1071" y="456"/>
                </a:lnTo>
                <a:lnTo>
                  <a:pt x="1068" y="434"/>
                </a:lnTo>
                <a:lnTo>
                  <a:pt x="1067" y="410"/>
                </a:lnTo>
                <a:lnTo>
                  <a:pt x="1068" y="385"/>
                </a:lnTo>
                <a:lnTo>
                  <a:pt x="1070" y="357"/>
                </a:lnTo>
                <a:lnTo>
                  <a:pt x="1075" y="330"/>
                </a:lnTo>
                <a:lnTo>
                  <a:pt x="1083" y="303"/>
                </a:lnTo>
                <a:lnTo>
                  <a:pt x="1092" y="274"/>
                </a:lnTo>
                <a:lnTo>
                  <a:pt x="1105" y="248"/>
                </a:lnTo>
                <a:lnTo>
                  <a:pt x="1118" y="221"/>
                </a:lnTo>
                <a:lnTo>
                  <a:pt x="1135" y="196"/>
                </a:lnTo>
                <a:lnTo>
                  <a:pt x="1148" y="181"/>
                </a:lnTo>
                <a:lnTo>
                  <a:pt x="1160" y="166"/>
                </a:lnTo>
                <a:lnTo>
                  <a:pt x="1174" y="153"/>
                </a:lnTo>
                <a:lnTo>
                  <a:pt x="1188" y="141"/>
                </a:lnTo>
                <a:lnTo>
                  <a:pt x="1201" y="131"/>
                </a:lnTo>
                <a:lnTo>
                  <a:pt x="1216" y="120"/>
                </a:lnTo>
                <a:lnTo>
                  <a:pt x="1237" y="107"/>
                </a:lnTo>
                <a:lnTo>
                  <a:pt x="1257" y="98"/>
                </a:lnTo>
                <a:lnTo>
                  <a:pt x="1277" y="90"/>
                </a:lnTo>
                <a:lnTo>
                  <a:pt x="1294" y="84"/>
                </a:lnTo>
                <a:lnTo>
                  <a:pt x="1311" y="80"/>
                </a:lnTo>
                <a:lnTo>
                  <a:pt x="1324" y="78"/>
                </a:lnTo>
                <a:lnTo>
                  <a:pt x="1338" y="76"/>
                </a:lnTo>
                <a:lnTo>
                  <a:pt x="1348" y="75"/>
                </a:lnTo>
                <a:lnTo>
                  <a:pt x="1351" y="75"/>
                </a:lnTo>
                <a:lnTo>
                  <a:pt x="1350" y="76"/>
                </a:lnTo>
                <a:lnTo>
                  <a:pt x="1345" y="80"/>
                </a:lnTo>
                <a:lnTo>
                  <a:pt x="1340" y="86"/>
                </a:lnTo>
                <a:lnTo>
                  <a:pt x="1333" y="94"/>
                </a:lnTo>
                <a:lnTo>
                  <a:pt x="1323" y="104"/>
                </a:lnTo>
                <a:lnTo>
                  <a:pt x="1313" y="115"/>
                </a:lnTo>
                <a:lnTo>
                  <a:pt x="1301" y="127"/>
                </a:lnTo>
                <a:lnTo>
                  <a:pt x="1289" y="142"/>
                </a:lnTo>
                <a:lnTo>
                  <a:pt x="1276" y="157"/>
                </a:lnTo>
                <a:lnTo>
                  <a:pt x="1262" y="173"/>
                </a:lnTo>
                <a:lnTo>
                  <a:pt x="1254" y="184"/>
                </a:lnTo>
                <a:lnTo>
                  <a:pt x="1245" y="196"/>
                </a:lnTo>
                <a:lnTo>
                  <a:pt x="1236" y="209"/>
                </a:lnTo>
                <a:lnTo>
                  <a:pt x="1224" y="228"/>
                </a:lnTo>
                <a:lnTo>
                  <a:pt x="1211" y="248"/>
                </a:lnTo>
                <a:lnTo>
                  <a:pt x="1198" y="268"/>
                </a:lnTo>
                <a:lnTo>
                  <a:pt x="1188" y="289"/>
                </a:lnTo>
                <a:lnTo>
                  <a:pt x="1177" y="311"/>
                </a:lnTo>
                <a:lnTo>
                  <a:pt x="1168" y="333"/>
                </a:lnTo>
                <a:lnTo>
                  <a:pt x="1151" y="376"/>
                </a:lnTo>
                <a:lnTo>
                  <a:pt x="1144" y="398"/>
                </a:lnTo>
                <a:lnTo>
                  <a:pt x="1136" y="420"/>
                </a:lnTo>
                <a:lnTo>
                  <a:pt x="1130" y="441"/>
                </a:lnTo>
                <a:lnTo>
                  <a:pt x="1125" y="460"/>
                </a:lnTo>
                <a:lnTo>
                  <a:pt x="1117" y="485"/>
                </a:lnTo>
                <a:lnTo>
                  <a:pt x="1112" y="506"/>
                </a:lnTo>
                <a:lnTo>
                  <a:pt x="1183" y="475"/>
                </a:lnTo>
                <a:lnTo>
                  <a:pt x="1255" y="448"/>
                </a:lnTo>
                <a:lnTo>
                  <a:pt x="1329" y="426"/>
                </a:lnTo>
                <a:lnTo>
                  <a:pt x="1405" y="407"/>
                </a:lnTo>
                <a:lnTo>
                  <a:pt x="1483" y="393"/>
                </a:lnTo>
                <a:lnTo>
                  <a:pt x="1483" y="375"/>
                </a:lnTo>
                <a:lnTo>
                  <a:pt x="1484" y="354"/>
                </a:lnTo>
                <a:lnTo>
                  <a:pt x="1487" y="330"/>
                </a:lnTo>
                <a:lnTo>
                  <a:pt x="1492" y="308"/>
                </a:lnTo>
                <a:lnTo>
                  <a:pt x="1498" y="285"/>
                </a:lnTo>
                <a:lnTo>
                  <a:pt x="1506" y="260"/>
                </a:lnTo>
                <a:lnTo>
                  <a:pt x="1517" y="236"/>
                </a:lnTo>
                <a:lnTo>
                  <a:pt x="1530" y="212"/>
                </a:lnTo>
                <a:lnTo>
                  <a:pt x="1545" y="188"/>
                </a:lnTo>
                <a:lnTo>
                  <a:pt x="1563" y="163"/>
                </a:lnTo>
                <a:lnTo>
                  <a:pt x="1584" y="141"/>
                </a:lnTo>
                <a:lnTo>
                  <a:pt x="1605" y="121"/>
                </a:lnTo>
                <a:lnTo>
                  <a:pt x="1629" y="103"/>
                </a:lnTo>
                <a:lnTo>
                  <a:pt x="1645" y="92"/>
                </a:lnTo>
                <a:lnTo>
                  <a:pt x="1662" y="82"/>
                </a:lnTo>
                <a:lnTo>
                  <a:pt x="1679" y="74"/>
                </a:lnTo>
                <a:lnTo>
                  <a:pt x="1694" y="66"/>
                </a:lnTo>
                <a:lnTo>
                  <a:pt x="1712" y="60"/>
                </a:lnTo>
                <a:lnTo>
                  <a:pt x="1729" y="56"/>
                </a:lnTo>
                <a:lnTo>
                  <a:pt x="1752" y="49"/>
                </a:lnTo>
                <a:lnTo>
                  <a:pt x="1775" y="47"/>
                </a:lnTo>
                <a:lnTo>
                  <a:pt x="1795" y="45"/>
                </a:lnTo>
                <a:lnTo>
                  <a:pt x="1814" y="45"/>
                </a:lnTo>
                <a:lnTo>
                  <a:pt x="1831" y="46"/>
                </a:lnTo>
                <a:lnTo>
                  <a:pt x="1845" y="48"/>
                </a:lnTo>
                <a:lnTo>
                  <a:pt x="1858" y="50"/>
                </a:lnTo>
                <a:lnTo>
                  <a:pt x="1868" y="53"/>
                </a:lnTo>
                <a:lnTo>
                  <a:pt x="1871" y="54"/>
                </a:lnTo>
                <a:lnTo>
                  <a:pt x="1869" y="55"/>
                </a:lnTo>
                <a:lnTo>
                  <a:pt x="1865" y="57"/>
                </a:lnTo>
                <a:lnTo>
                  <a:pt x="1857" y="61"/>
                </a:lnTo>
                <a:lnTo>
                  <a:pt x="1848" y="67"/>
                </a:lnTo>
                <a:lnTo>
                  <a:pt x="1836" y="74"/>
                </a:lnTo>
                <a:lnTo>
                  <a:pt x="1823" y="80"/>
                </a:lnTo>
                <a:lnTo>
                  <a:pt x="1808" y="88"/>
                </a:lnTo>
                <a:lnTo>
                  <a:pt x="1791" y="99"/>
                </a:lnTo>
                <a:lnTo>
                  <a:pt x="1774" y="108"/>
                </a:lnTo>
                <a:lnTo>
                  <a:pt x="1756" y="120"/>
                </a:lnTo>
                <a:lnTo>
                  <a:pt x="1739" y="133"/>
                </a:lnTo>
                <a:lnTo>
                  <a:pt x="1721" y="145"/>
                </a:lnTo>
                <a:lnTo>
                  <a:pt x="1703" y="159"/>
                </a:lnTo>
                <a:lnTo>
                  <a:pt x="1685" y="175"/>
                </a:lnTo>
                <a:lnTo>
                  <a:pt x="1667" y="191"/>
                </a:lnTo>
                <a:lnTo>
                  <a:pt x="1650" y="208"/>
                </a:lnTo>
                <a:lnTo>
                  <a:pt x="1633" y="224"/>
                </a:lnTo>
                <a:lnTo>
                  <a:pt x="1618" y="242"/>
                </a:lnTo>
                <a:lnTo>
                  <a:pt x="1603" y="260"/>
                </a:lnTo>
                <a:lnTo>
                  <a:pt x="1587" y="279"/>
                </a:lnTo>
                <a:lnTo>
                  <a:pt x="1575" y="297"/>
                </a:lnTo>
                <a:lnTo>
                  <a:pt x="1561" y="315"/>
                </a:lnTo>
                <a:lnTo>
                  <a:pt x="1537" y="350"/>
                </a:lnTo>
                <a:lnTo>
                  <a:pt x="1523" y="371"/>
                </a:lnTo>
                <a:lnTo>
                  <a:pt x="1510" y="390"/>
                </a:lnTo>
                <a:lnTo>
                  <a:pt x="1594" y="382"/>
                </a:lnTo>
                <a:lnTo>
                  <a:pt x="1677" y="380"/>
                </a:lnTo>
                <a:lnTo>
                  <a:pt x="1752" y="382"/>
                </a:lnTo>
                <a:lnTo>
                  <a:pt x="1826" y="388"/>
                </a:lnTo>
                <a:lnTo>
                  <a:pt x="1898" y="398"/>
                </a:lnTo>
                <a:lnTo>
                  <a:pt x="1904" y="381"/>
                </a:lnTo>
                <a:lnTo>
                  <a:pt x="1912" y="362"/>
                </a:lnTo>
                <a:lnTo>
                  <a:pt x="1921" y="339"/>
                </a:lnTo>
                <a:lnTo>
                  <a:pt x="1933" y="319"/>
                </a:lnTo>
                <a:lnTo>
                  <a:pt x="1947" y="299"/>
                </a:lnTo>
                <a:lnTo>
                  <a:pt x="1961" y="279"/>
                </a:lnTo>
                <a:lnTo>
                  <a:pt x="1979" y="259"/>
                </a:lnTo>
                <a:lnTo>
                  <a:pt x="1999" y="239"/>
                </a:lnTo>
                <a:lnTo>
                  <a:pt x="2021" y="221"/>
                </a:lnTo>
                <a:lnTo>
                  <a:pt x="2046" y="204"/>
                </a:lnTo>
                <a:lnTo>
                  <a:pt x="2072" y="190"/>
                </a:lnTo>
                <a:lnTo>
                  <a:pt x="2099" y="177"/>
                </a:lnTo>
                <a:lnTo>
                  <a:pt x="2126" y="166"/>
                </a:lnTo>
                <a:lnTo>
                  <a:pt x="2145" y="161"/>
                </a:lnTo>
                <a:lnTo>
                  <a:pt x="2164" y="157"/>
                </a:lnTo>
                <a:lnTo>
                  <a:pt x="2183" y="155"/>
                </a:lnTo>
                <a:lnTo>
                  <a:pt x="2201" y="153"/>
                </a:lnTo>
                <a:lnTo>
                  <a:pt x="2219" y="152"/>
                </a:lnTo>
                <a:lnTo>
                  <a:pt x="2237" y="153"/>
                </a:lnTo>
                <a:lnTo>
                  <a:pt x="2261" y="155"/>
                </a:lnTo>
                <a:lnTo>
                  <a:pt x="2283" y="159"/>
                </a:lnTo>
                <a:lnTo>
                  <a:pt x="2303" y="163"/>
                </a:lnTo>
                <a:lnTo>
                  <a:pt x="2321" y="170"/>
                </a:lnTo>
                <a:lnTo>
                  <a:pt x="2337" y="176"/>
                </a:lnTo>
                <a:lnTo>
                  <a:pt x="2349" y="182"/>
                </a:lnTo>
                <a:lnTo>
                  <a:pt x="2359" y="187"/>
                </a:lnTo>
                <a:lnTo>
                  <a:pt x="2366" y="191"/>
                </a:lnTo>
                <a:lnTo>
                  <a:pt x="2370" y="194"/>
                </a:lnTo>
                <a:lnTo>
                  <a:pt x="2372" y="195"/>
                </a:lnTo>
                <a:lnTo>
                  <a:pt x="2369" y="195"/>
                </a:lnTo>
                <a:lnTo>
                  <a:pt x="2360" y="197"/>
                </a:lnTo>
                <a:lnTo>
                  <a:pt x="2346" y="200"/>
                </a:lnTo>
                <a:lnTo>
                  <a:pt x="2334" y="203"/>
                </a:lnTo>
                <a:lnTo>
                  <a:pt x="2318" y="206"/>
                </a:lnTo>
                <a:lnTo>
                  <a:pt x="2301" y="209"/>
                </a:lnTo>
                <a:lnTo>
                  <a:pt x="2283" y="213"/>
                </a:lnTo>
                <a:lnTo>
                  <a:pt x="2263" y="217"/>
                </a:lnTo>
                <a:lnTo>
                  <a:pt x="2243" y="223"/>
                </a:lnTo>
                <a:lnTo>
                  <a:pt x="2222" y="229"/>
                </a:lnTo>
                <a:lnTo>
                  <a:pt x="2201" y="236"/>
                </a:lnTo>
                <a:lnTo>
                  <a:pt x="2179" y="243"/>
                </a:lnTo>
                <a:lnTo>
                  <a:pt x="2158" y="253"/>
                </a:lnTo>
                <a:lnTo>
                  <a:pt x="2136" y="261"/>
                </a:lnTo>
                <a:lnTo>
                  <a:pt x="2115" y="273"/>
                </a:lnTo>
                <a:lnTo>
                  <a:pt x="2094" y="284"/>
                </a:lnTo>
                <a:lnTo>
                  <a:pt x="2073" y="296"/>
                </a:lnTo>
                <a:lnTo>
                  <a:pt x="2053" y="309"/>
                </a:lnTo>
                <a:lnTo>
                  <a:pt x="2034" y="322"/>
                </a:lnTo>
                <a:lnTo>
                  <a:pt x="2015" y="335"/>
                </a:lnTo>
                <a:lnTo>
                  <a:pt x="1997" y="348"/>
                </a:lnTo>
                <a:lnTo>
                  <a:pt x="1964" y="373"/>
                </a:lnTo>
                <a:lnTo>
                  <a:pt x="1944" y="389"/>
                </a:lnTo>
                <a:lnTo>
                  <a:pt x="1926" y="403"/>
                </a:lnTo>
                <a:lnTo>
                  <a:pt x="2003" y="421"/>
                </a:lnTo>
                <a:lnTo>
                  <a:pt x="2078" y="442"/>
                </a:lnTo>
                <a:lnTo>
                  <a:pt x="2152" y="468"/>
                </a:lnTo>
                <a:lnTo>
                  <a:pt x="2223" y="498"/>
                </a:lnTo>
                <a:lnTo>
                  <a:pt x="2293" y="531"/>
                </a:lnTo>
                <a:lnTo>
                  <a:pt x="2303" y="517"/>
                </a:lnTo>
                <a:lnTo>
                  <a:pt x="2316" y="500"/>
                </a:lnTo>
                <a:lnTo>
                  <a:pt x="2332" y="482"/>
                </a:lnTo>
                <a:lnTo>
                  <a:pt x="2349" y="467"/>
                </a:lnTo>
                <a:lnTo>
                  <a:pt x="2368" y="452"/>
                </a:lnTo>
                <a:lnTo>
                  <a:pt x="2389" y="438"/>
                </a:lnTo>
                <a:lnTo>
                  <a:pt x="2412" y="424"/>
                </a:lnTo>
                <a:lnTo>
                  <a:pt x="2438" y="411"/>
                </a:lnTo>
                <a:lnTo>
                  <a:pt x="2464" y="401"/>
                </a:lnTo>
                <a:lnTo>
                  <a:pt x="2492" y="392"/>
                </a:lnTo>
                <a:lnTo>
                  <a:pt x="2522" y="387"/>
                </a:lnTo>
                <a:lnTo>
                  <a:pt x="2551" y="383"/>
                </a:lnTo>
                <a:lnTo>
                  <a:pt x="2581" y="382"/>
                </a:lnTo>
                <a:lnTo>
                  <a:pt x="2610" y="384"/>
                </a:lnTo>
                <a:lnTo>
                  <a:pt x="2638" y="388"/>
                </a:lnTo>
                <a:lnTo>
                  <a:pt x="2656" y="391"/>
                </a:lnTo>
                <a:lnTo>
                  <a:pt x="2673" y="396"/>
                </a:lnTo>
                <a:lnTo>
                  <a:pt x="2690" y="403"/>
                </a:lnTo>
                <a:lnTo>
                  <a:pt x="2711" y="411"/>
                </a:lnTo>
                <a:lnTo>
                  <a:pt x="2730" y="422"/>
                </a:lnTo>
                <a:lnTo>
                  <a:pt x="2656" y="363"/>
                </a:lnTo>
                <a:lnTo>
                  <a:pt x="2581" y="308"/>
                </a:lnTo>
                <a:lnTo>
                  <a:pt x="2501" y="258"/>
                </a:lnTo>
                <a:lnTo>
                  <a:pt x="2419" y="212"/>
                </a:lnTo>
                <a:lnTo>
                  <a:pt x="2334" y="171"/>
                </a:lnTo>
                <a:lnTo>
                  <a:pt x="2246" y="135"/>
                </a:lnTo>
                <a:lnTo>
                  <a:pt x="2156" y="104"/>
                </a:lnTo>
                <a:lnTo>
                  <a:pt x="2064" y="78"/>
                </a:lnTo>
                <a:lnTo>
                  <a:pt x="1970" y="58"/>
                </a:lnTo>
                <a:lnTo>
                  <a:pt x="1874" y="43"/>
                </a:lnTo>
                <a:lnTo>
                  <a:pt x="1776" y="35"/>
                </a:lnTo>
                <a:lnTo>
                  <a:pt x="1677" y="32"/>
                </a:lnTo>
                <a:close/>
                <a:moveTo>
                  <a:pt x="1677" y="0"/>
                </a:moveTo>
                <a:lnTo>
                  <a:pt x="1783" y="3"/>
                </a:lnTo>
                <a:lnTo>
                  <a:pt x="1887" y="14"/>
                </a:lnTo>
                <a:lnTo>
                  <a:pt x="1989" y="29"/>
                </a:lnTo>
                <a:lnTo>
                  <a:pt x="2089" y="53"/>
                </a:lnTo>
                <a:lnTo>
                  <a:pt x="2186" y="81"/>
                </a:lnTo>
                <a:lnTo>
                  <a:pt x="2282" y="116"/>
                </a:lnTo>
                <a:lnTo>
                  <a:pt x="2375" y="155"/>
                </a:lnTo>
                <a:lnTo>
                  <a:pt x="2464" y="201"/>
                </a:lnTo>
                <a:lnTo>
                  <a:pt x="2551" y="252"/>
                </a:lnTo>
                <a:lnTo>
                  <a:pt x="2634" y="307"/>
                </a:lnTo>
                <a:lnTo>
                  <a:pt x="2714" y="368"/>
                </a:lnTo>
                <a:lnTo>
                  <a:pt x="2790" y="432"/>
                </a:lnTo>
                <a:lnTo>
                  <a:pt x="2861" y="502"/>
                </a:lnTo>
                <a:lnTo>
                  <a:pt x="2930" y="576"/>
                </a:lnTo>
                <a:lnTo>
                  <a:pt x="2994" y="653"/>
                </a:lnTo>
                <a:lnTo>
                  <a:pt x="3053" y="735"/>
                </a:lnTo>
                <a:lnTo>
                  <a:pt x="3107" y="819"/>
                </a:lnTo>
                <a:lnTo>
                  <a:pt x="3157" y="908"/>
                </a:lnTo>
                <a:lnTo>
                  <a:pt x="3201" y="1000"/>
                </a:lnTo>
                <a:lnTo>
                  <a:pt x="3241" y="1093"/>
                </a:lnTo>
                <a:lnTo>
                  <a:pt x="3274" y="1192"/>
                </a:lnTo>
                <a:lnTo>
                  <a:pt x="3302" y="1291"/>
                </a:lnTo>
                <a:lnTo>
                  <a:pt x="3324" y="1393"/>
                </a:lnTo>
                <a:lnTo>
                  <a:pt x="3341" y="1497"/>
                </a:lnTo>
                <a:lnTo>
                  <a:pt x="3350" y="1604"/>
                </a:lnTo>
                <a:lnTo>
                  <a:pt x="3353" y="1711"/>
                </a:lnTo>
                <a:lnTo>
                  <a:pt x="3350" y="1820"/>
                </a:lnTo>
                <a:lnTo>
                  <a:pt x="3341" y="1927"/>
                </a:lnTo>
                <a:lnTo>
                  <a:pt x="3324" y="2031"/>
                </a:lnTo>
                <a:lnTo>
                  <a:pt x="3302" y="2133"/>
                </a:lnTo>
                <a:lnTo>
                  <a:pt x="3274" y="2232"/>
                </a:lnTo>
                <a:lnTo>
                  <a:pt x="3241" y="2330"/>
                </a:lnTo>
                <a:lnTo>
                  <a:pt x="3201" y="2424"/>
                </a:lnTo>
                <a:lnTo>
                  <a:pt x="3157" y="2516"/>
                </a:lnTo>
                <a:lnTo>
                  <a:pt x="3107" y="2605"/>
                </a:lnTo>
                <a:lnTo>
                  <a:pt x="3053" y="2689"/>
                </a:lnTo>
                <a:lnTo>
                  <a:pt x="2994" y="2771"/>
                </a:lnTo>
                <a:lnTo>
                  <a:pt x="2930" y="2848"/>
                </a:lnTo>
                <a:lnTo>
                  <a:pt x="2861" y="2922"/>
                </a:lnTo>
                <a:lnTo>
                  <a:pt x="2790" y="2992"/>
                </a:lnTo>
                <a:lnTo>
                  <a:pt x="2714" y="3056"/>
                </a:lnTo>
                <a:lnTo>
                  <a:pt x="2634" y="3117"/>
                </a:lnTo>
                <a:lnTo>
                  <a:pt x="2551" y="3172"/>
                </a:lnTo>
                <a:lnTo>
                  <a:pt x="2464" y="3223"/>
                </a:lnTo>
                <a:lnTo>
                  <a:pt x="2375" y="3269"/>
                </a:lnTo>
                <a:lnTo>
                  <a:pt x="2282" y="3308"/>
                </a:lnTo>
                <a:lnTo>
                  <a:pt x="2186" y="3343"/>
                </a:lnTo>
                <a:lnTo>
                  <a:pt x="2089" y="3371"/>
                </a:lnTo>
                <a:lnTo>
                  <a:pt x="1989" y="3394"/>
                </a:lnTo>
                <a:lnTo>
                  <a:pt x="1887" y="3410"/>
                </a:lnTo>
                <a:lnTo>
                  <a:pt x="1783" y="3421"/>
                </a:lnTo>
                <a:lnTo>
                  <a:pt x="1677" y="3424"/>
                </a:lnTo>
                <a:lnTo>
                  <a:pt x="1570" y="3421"/>
                </a:lnTo>
                <a:lnTo>
                  <a:pt x="1466" y="3410"/>
                </a:lnTo>
                <a:lnTo>
                  <a:pt x="1364" y="3394"/>
                </a:lnTo>
                <a:lnTo>
                  <a:pt x="1264" y="3371"/>
                </a:lnTo>
                <a:lnTo>
                  <a:pt x="1167" y="3343"/>
                </a:lnTo>
                <a:lnTo>
                  <a:pt x="1071" y="3308"/>
                </a:lnTo>
                <a:lnTo>
                  <a:pt x="979" y="3269"/>
                </a:lnTo>
                <a:lnTo>
                  <a:pt x="889" y="3223"/>
                </a:lnTo>
                <a:lnTo>
                  <a:pt x="803" y="3172"/>
                </a:lnTo>
                <a:lnTo>
                  <a:pt x="719" y="3117"/>
                </a:lnTo>
                <a:lnTo>
                  <a:pt x="640" y="3056"/>
                </a:lnTo>
                <a:lnTo>
                  <a:pt x="563" y="2992"/>
                </a:lnTo>
                <a:lnTo>
                  <a:pt x="492" y="2922"/>
                </a:lnTo>
                <a:lnTo>
                  <a:pt x="424" y="2848"/>
                </a:lnTo>
                <a:lnTo>
                  <a:pt x="360" y="2771"/>
                </a:lnTo>
                <a:lnTo>
                  <a:pt x="301" y="2689"/>
                </a:lnTo>
                <a:lnTo>
                  <a:pt x="246" y="2605"/>
                </a:lnTo>
                <a:lnTo>
                  <a:pt x="197" y="2516"/>
                </a:lnTo>
                <a:lnTo>
                  <a:pt x="152" y="2424"/>
                </a:lnTo>
                <a:lnTo>
                  <a:pt x="113" y="2330"/>
                </a:lnTo>
                <a:lnTo>
                  <a:pt x="80" y="2232"/>
                </a:lnTo>
                <a:lnTo>
                  <a:pt x="51" y="2133"/>
                </a:lnTo>
                <a:lnTo>
                  <a:pt x="29" y="2031"/>
                </a:lnTo>
                <a:lnTo>
                  <a:pt x="14" y="1927"/>
                </a:lnTo>
                <a:lnTo>
                  <a:pt x="3" y="1820"/>
                </a:lnTo>
                <a:lnTo>
                  <a:pt x="0" y="1711"/>
                </a:lnTo>
                <a:lnTo>
                  <a:pt x="3" y="1604"/>
                </a:lnTo>
                <a:lnTo>
                  <a:pt x="14" y="1497"/>
                </a:lnTo>
                <a:lnTo>
                  <a:pt x="29" y="1393"/>
                </a:lnTo>
                <a:lnTo>
                  <a:pt x="51" y="1291"/>
                </a:lnTo>
                <a:lnTo>
                  <a:pt x="80" y="1192"/>
                </a:lnTo>
                <a:lnTo>
                  <a:pt x="113" y="1093"/>
                </a:lnTo>
                <a:lnTo>
                  <a:pt x="152" y="1000"/>
                </a:lnTo>
                <a:lnTo>
                  <a:pt x="197" y="908"/>
                </a:lnTo>
                <a:lnTo>
                  <a:pt x="246" y="819"/>
                </a:lnTo>
                <a:lnTo>
                  <a:pt x="301" y="735"/>
                </a:lnTo>
                <a:lnTo>
                  <a:pt x="360" y="653"/>
                </a:lnTo>
                <a:lnTo>
                  <a:pt x="424" y="576"/>
                </a:lnTo>
                <a:lnTo>
                  <a:pt x="492" y="502"/>
                </a:lnTo>
                <a:lnTo>
                  <a:pt x="563" y="432"/>
                </a:lnTo>
                <a:lnTo>
                  <a:pt x="640" y="368"/>
                </a:lnTo>
                <a:lnTo>
                  <a:pt x="719" y="307"/>
                </a:lnTo>
                <a:lnTo>
                  <a:pt x="803" y="252"/>
                </a:lnTo>
                <a:lnTo>
                  <a:pt x="889" y="201"/>
                </a:lnTo>
                <a:lnTo>
                  <a:pt x="979" y="155"/>
                </a:lnTo>
                <a:lnTo>
                  <a:pt x="1071" y="116"/>
                </a:lnTo>
                <a:lnTo>
                  <a:pt x="1167" y="81"/>
                </a:lnTo>
                <a:lnTo>
                  <a:pt x="1264" y="53"/>
                </a:lnTo>
                <a:lnTo>
                  <a:pt x="1364" y="29"/>
                </a:lnTo>
                <a:lnTo>
                  <a:pt x="1466" y="14"/>
                </a:lnTo>
                <a:lnTo>
                  <a:pt x="1570" y="3"/>
                </a:lnTo>
                <a:lnTo>
                  <a:pt x="16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3" name="Freeform 295"/>
          <p:cNvSpPr>
            <a:spLocks noEditPoints="1"/>
          </p:cNvSpPr>
          <p:nvPr/>
        </p:nvSpPr>
        <p:spPr bwMode="auto">
          <a:xfrm>
            <a:off x="7231090" y="1906588"/>
            <a:ext cx="527050" cy="569913"/>
          </a:xfrm>
          <a:custGeom>
            <a:avLst/>
            <a:gdLst>
              <a:gd name="T0" fmla="*/ 958 w 3319"/>
              <a:gd name="T1" fmla="*/ 2616 h 3594"/>
              <a:gd name="T2" fmla="*/ 1213 w 3319"/>
              <a:gd name="T3" fmla="*/ 2831 h 3594"/>
              <a:gd name="T4" fmla="*/ 1404 w 3319"/>
              <a:gd name="T5" fmla="*/ 2856 h 3594"/>
              <a:gd name="T6" fmla="*/ 1126 w 3319"/>
              <a:gd name="T7" fmla="*/ 2904 h 3594"/>
              <a:gd name="T8" fmla="*/ 913 w 3319"/>
              <a:gd name="T9" fmla="*/ 2559 h 3594"/>
              <a:gd name="T10" fmla="*/ 1798 w 3319"/>
              <a:gd name="T11" fmla="*/ 3155 h 3594"/>
              <a:gd name="T12" fmla="*/ 2197 w 3319"/>
              <a:gd name="T13" fmla="*/ 2282 h 3594"/>
              <a:gd name="T14" fmla="*/ 1980 w 3319"/>
              <a:gd name="T15" fmla="*/ 3197 h 3594"/>
              <a:gd name="T16" fmla="*/ 602 w 3319"/>
              <a:gd name="T17" fmla="*/ 1914 h 3594"/>
              <a:gd name="T18" fmla="*/ 1142 w 3319"/>
              <a:gd name="T19" fmla="*/ 1889 h 3594"/>
              <a:gd name="T20" fmla="*/ 919 w 3319"/>
              <a:gd name="T21" fmla="*/ 1864 h 3594"/>
              <a:gd name="T22" fmla="*/ 553 w 3319"/>
              <a:gd name="T23" fmla="*/ 2081 h 3594"/>
              <a:gd name="T24" fmla="*/ 452 w 3319"/>
              <a:gd name="T25" fmla="*/ 2089 h 3594"/>
              <a:gd name="T26" fmla="*/ 974 w 3319"/>
              <a:gd name="T27" fmla="*/ 1810 h 3594"/>
              <a:gd name="T28" fmla="*/ 591 w 3319"/>
              <a:gd name="T29" fmla="*/ 1638 h 3594"/>
              <a:gd name="T30" fmla="*/ 124 w 3319"/>
              <a:gd name="T31" fmla="*/ 2003 h 3594"/>
              <a:gd name="T32" fmla="*/ 1156 w 3319"/>
              <a:gd name="T33" fmla="*/ 1801 h 3594"/>
              <a:gd name="T34" fmla="*/ 3236 w 3319"/>
              <a:gd name="T35" fmla="*/ 1462 h 3594"/>
              <a:gd name="T36" fmla="*/ 3130 w 3319"/>
              <a:gd name="T37" fmla="*/ 1850 h 3594"/>
              <a:gd name="T38" fmla="*/ 3154 w 3319"/>
              <a:gd name="T39" fmla="*/ 1736 h 3594"/>
              <a:gd name="T40" fmla="*/ 3103 w 3319"/>
              <a:gd name="T41" fmla="*/ 1401 h 3594"/>
              <a:gd name="T42" fmla="*/ 3016 w 3319"/>
              <a:gd name="T43" fmla="*/ 1219 h 3594"/>
              <a:gd name="T44" fmla="*/ 1303 w 3319"/>
              <a:gd name="T45" fmla="*/ 1953 h 3594"/>
              <a:gd name="T46" fmla="*/ 8 w 3319"/>
              <a:gd name="T47" fmla="*/ 2308 h 3594"/>
              <a:gd name="T48" fmla="*/ 376 w 3319"/>
              <a:gd name="T49" fmla="*/ 1430 h 3594"/>
              <a:gd name="T50" fmla="*/ 867 w 3319"/>
              <a:gd name="T51" fmla="*/ 1428 h 3594"/>
              <a:gd name="T52" fmla="*/ 1018 w 3319"/>
              <a:gd name="T53" fmla="*/ 1026 h 3594"/>
              <a:gd name="T54" fmla="*/ 1085 w 3319"/>
              <a:gd name="T55" fmla="*/ 1122 h 3594"/>
              <a:gd name="T56" fmla="*/ 995 w 3319"/>
              <a:gd name="T57" fmla="*/ 1107 h 3594"/>
              <a:gd name="T58" fmla="*/ 953 w 3319"/>
              <a:gd name="T59" fmla="*/ 1120 h 3594"/>
              <a:gd name="T60" fmla="*/ 856 w 3319"/>
              <a:gd name="T61" fmla="*/ 1192 h 3594"/>
              <a:gd name="T62" fmla="*/ 760 w 3319"/>
              <a:gd name="T63" fmla="*/ 1085 h 3594"/>
              <a:gd name="T64" fmla="*/ 862 w 3319"/>
              <a:gd name="T65" fmla="*/ 1100 h 3594"/>
              <a:gd name="T66" fmla="*/ 911 w 3319"/>
              <a:gd name="T67" fmla="*/ 1066 h 3594"/>
              <a:gd name="T68" fmla="*/ 990 w 3319"/>
              <a:gd name="T69" fmla="*/ 1024 h 3594"/>
              <a:gd name="T70" fmla="*/ 2298 w 3319"/>
              <a:gd name="T71" fmla="*/ 724 h 3594"/>
              <a:gd name="T72" fmla="*/ 2307 w 3319"/>
              <a:gd name="T73" fmla="*/ 618 h 3594"/>
              <a:gd name="T74" fmla="*/ 2150 w 3319"/>
              <a:gd name="T75" fmla="*/ 680 h 3594"/>
              <a:gd name="T76" fmla="*/ 2209 w 3319"/>
              <a:gd name="T77" fmla="*/ 553 h 3594"/>
              <a:gd name="T78" fmla="*/ 1995 w 3319"/>
              <a:gd name="T79" fmla="*/ 609 h 3594"/>
              <a:gd name="T80" fmla="*/ 2031 w 3319"/>
              <a:gd name="T81" fmla="*/ 725 h 3594"/>
              <a:gd name="T82" fmla="*/ 2217 w 3319"/>
              <a:gd name="T83" fmla="*/ 526 h 3594"/>
              <a:gd name="T84" fmla="*/ 2169 w 3319"/>
              <a:gd name="T85" fmla="*/ 726 h 3594"/>
              <a:gd name="T86" fmla="*/ 2596 w 3319"/>
              <a:gd name="T87" fmla="*/ 501 h 3594"/>
              <a:gd name="T88" fmla="*/ 2985 w 3319"/>
              <a:gd name="T89" fmla="*/ 748 h 3594"/>
              <a:gd name="T90" fmla="*/ 2346 w 3319"/>
              <a:gd name="T91" fmla="*/ 1057 h 3594"/>
              <a:gd name="T92" fmla="*/ 2429 w 3319"/>
              <a:gd name="T93" fmla="*/ 721 h 3594"/>
              <a:gd name="T94" fmla="*/ 1146 w 3319"/>
              <a:gd name="T95" fmla="*/ 391 h 3594"/>
              <a:gd name="T96" fmla="*/ 963 w 3319"/>
              <a:gd name="T97" fmla="*/ 435 h 3594"/>
              <a:gd name="T98" fmla="*/ 724 w 3319"/>
              <a:gd name="T99" fmla="*/ 643 h 3594"/>
              <a:gd name="T100" fmla="*/ 594 w 3319"/>
              <a:gd name="T101" fmla="*/ 778 h 3594"/>
              <a:gd name="T102" fmla="*/ 805 w 3319"/>
              <a:gd name="T103" fmla="*/ 431 h 3594"/>
              <a:gd name="T104" fmla="*/ 2342 w 3319"/>
              <a:gd name="T105" fmla="*/ 76 h 3594"/>
              <a:gd name="T106" fmla="*/ 2882 w 3319"/>
              <a:gd name="T107" fmla="*/ 447 h 3594"/>
              <a:gd name="T108" fmla="*/ 2523 w 3319"/>
              <a:gd name="T109" fmla="*/ 413 h 3594"/>
              <a:gd name="T110" fmla="*/ 2017 w 3319"/>
              <a:gd name="T111" fmla="*/ 403 h 3594"/>
              <a:gd name="T112" fmla="*/ 2049 w 3319"/>
              <a:gd name="T113" fmla="*/ 885 h 3594"/>
              <a:gd name="T114" fmla="*/ 1441 w 3319"/>
              <a:gd name="T115" fmla="*/ 816 h 3594"/>
              <a:gd name="T116" fmla="*/ 1702 w 3319"/>
              <a:gd name="T117" fmla="*/ 252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19" h="3594">
                <a:moveTo>
                  <a:pt x="2178" y="3197"/>
                </a:moveTo>
                <a:lnTo>
                  <a:pt x="2178" y="3438"/>
                </a:lnTo>
                <a:lnTo>
                  <a:pt x="2216" y="3438"/>
                </a:lnTo>
                <a:lnTo>
                  <a:pt x="2216" y="3197"/>
                </a:lnTo>
                <a:lnTo>
                  <a:pt x="2178" y="3197"/>
                </a:lnTo>
                <a:close/>
                <a:moveTo>
                  <a:pt x="903" y="2495"/>
                </a:moveTo>
                <a:lnTo>
                  <a:pt x="903" y="2497"/>
                </a:lnTo>
                <a:lnTo>
                  <a:pt x="905" y="2502"/>
                </a:lnTo>
                <a:lnTo>
                  <a:pt x="908" y="2511"/>
                </a:lnTo>
                <a:lnTo>
                  <a:pt x="913" y="2523"/>
                </a:lnTo>
                <a:lnTo>
                  <a:pt x="918" y="2538"/>
                </a:lnTo>
                <a:lnTo>
                  <a:pt x="926" y="2554"/>
                </a:lnTo>
                <a:lnTo>
                  <a:pt x="935" y="2573"/>
                </a:lnTo>
                <a:lnTo>
                  <a:pt x="946" y="2594"/>
                </a:lnTo>
                <a:lnTo>
                  <a:pt x="958" y="2616"/>
                </a:lnTo>
                <a:lnTo>
                  <a:pt x="972" y="2638"/>
                </a:lnTo>
                <a:lnTo>
                  <a:pt x="989" y="2661"/>
                </a:lnTo>
                <a:lnTo>
                  <a:pt x="1006" y="2684"/>
                </a:lnTo>
                <a:lnTo>
                  <a:pt x="1026" y="2706"/>
                </a:lnTo>
                <a:lnTo>
                  <a:pt x="1047" y="2728"/>
                </a:lnTo>
                <a:lnTo>
                  <a:pt x="1069" y="2749"/>
                </a:lnTo>
                <a:lnTo>
                  <a:pt x="1093" y="2768"/>
                </a:lnTo>
                <a:lnTo>
                  <a:pt x="1105" y="2777"/>
                </a:lnTo>
                <a:lnTo>
                  <a:pt x="1117" y="2786"/>
                </a:lnTo>
                <a:lnTo>
                  <a:pt x="1143" y="2800"/>
                </a:lnTo>
                <a:lnTo>
                  <a:pt x="1160" y="2809"/>
                </a:lnTo>
                <a:lnTo>
                  <a:pt x="1178" y="2817"/>
                </a:lnTo>
                <a:lnTo>
                  <a:pt x="1194" y="2824"/>
                </a:lnTo>
                <a:lnTo>
                  <a:pt x="1206" y="2829"/>
                </a:lnTo>
                <a:lnTo>
                  <a:pt x="1213" y="2831"/>
                </a:lnTo>
                <a:lnTo>
                  <a:pt x="1220" y="2833"/>
                </a:lnTo>
                <a:lnTo>
                  <a:pt x="1244" y="2840"/>
                </a:lnTo>
                <a:lnTo>
                  <a:pt x="1260" y="2844"/>
                </a:lnTo>
                <a:lnTo>
                  <a:pt x="1277" y="2846"/>
                </a:lnTo>
                <a:lnTo>
                  <a:pt x="1298" y="2693"/>
                </a:lnTo>
                <a:lnTo>
                  <a:pt x="1301" y="2696"/>
                </a:lnTo>
                <a:lnTo>
                  <a:pt x="1307" y="2704"/>
                </a:lnTo>
                <a:lnTo>
                  <a:pt x="1315" y="2716"/>
                </a:lnTo>
                <a:lnTo>
                  <a:pt x="1325" y="2732"/>
                </a:lnTo>
                <a:lnTo>
                  <a:pt x="1336" y="2749"/>
                </a:lnTo>
                <a:lnTo>
                  <a:pt x="1350" y="2770"/>
                </a:lnTo>
                <a:lnTo>
                  <a:pt x="1363" y="2791"/>
                </a:lnTo>
                <a:lnTo>
                  <a:pt x="1377" y="2813"/>
                </a:lnTo>
                <a:lnTo>
                  <a:pt x="1390" y="2835"/>
                </a:lnTo>
                <a:lnTo>
                  <a:pt x="1404" y="2856"/>
                </a:lnTo>
                <a:lnTo>
                  <a:pt x="1416" y="2876"/>
                </a:lnTo>
                <a:lnTo>
                  <a:pt x="1427" y="2894"/>
                </a:lnTo>
                <a:lnTo>
                  <a:pt x="1437" y="2909"/>
                </a:lnTo>
                <a:lnTo>
                  <a:pt x="1443" y="2920"/>
                </a:lnTo>
                <a:lnTo>
                  <a:pt x="1448" y="2928"/>
                </a:lnTo>
                <a:lnTo>
                  <a:pt x="1450" y="2930"/>
                </a:lnTo>
                <a:lnTo>
                  <a:pt x="1238" y="3139"/>
                </a:lnTo>
                <a:lnTo>
                  <a:pt x="1260" y="2975"/>
                </a:lnTo>
                <a:lnTo>
                  <a:pt x="1256" y="2974"/>
                </a:lnTo>
                <a:lnTo>
                  <a:pt x="1230" y="2963"/>
                </a:lnTo>
                <a:lnTo>
                  <a:pt x="1202" y="2950"/>
                </a:lnTo>
                <a:lnTo>
                  <a:pt x="1173" y="2935"/>
                </a:lnTo>
                <a:lnTo>
                  <a:pt x="1159" y="2927"/>
                </a:lnTo>
                <a:lnTo>
                  <a:pt x="1145" y="2917"/>
                </a:lnTo>
                <a:lnTo>
                  <a:pt x="1126" y="2904"/>
                </a:lnTo>
                <a:lnTo>
                  <a:pt x="1107" y="2891"/>
                </a:lnTo>
                <a:lnTo>
                  <a:pt x="1090" y="2875"/>
                </a:lnTo>
                <a:lnTo>
                  <a:pt x="1063" y="2851"/>
                </a:lnTo>
                <a:lnTo>
                  <a:pt x="1051" y="2838"/>
                </a:lnTo>
                <a:lnTo>
                  <a:pt x="1040" y="2824"/>
                </a:lnTo>
                <a:lnTo>
                  <a:pt x="1018" y="2797"/>
                </a:lnTo>
                <a:lnTo>
                  <a:pt x="998" y="2768"/>
                </a:lnTo>
                <a:lnTo>
                  <a:pt x="981" y="2739"/>
                </a:lnTo>
                <a:lnTo>
                  <a:pt x="964" y="2711"/>
                </a:lnTo>
                <a:lnTo>
                  <a:pt x="951" y="2682"/>
                </a:lnTo>
                <a:lnTo>
                  <a:pt x="940" y="2655"/>
                </a:lnTo>
                <a:lnTo>
                  <a:pt x="931" y="2628"/>
                </a:lnTo>
                <a:lnTo>
                  <a:pt x="924" y="2603"/>
                </a:lnTo>
                <a:lnTo>
                  <a:pt x="917" y="2580"/>
                </a:lnTo>
                <a:lnTo>
                  <a:pt x="913" y="2559"/>
                </a:lnTo>
                <a:lnTo>
                  <a:pt x="908" y="2541"/>
                </a:lnTo>
                <a:lnTo>
                  <a:pt x="906" y="2524"/>
                </a:lnTo>
                <a:lnTo>
                  <a:pt x="904" y="2509"/>
                </a:lnTo>
                <a:lnTo>
                  <a:pt x="903" y="2498"/>
                </a:lnTo>
                <a:lnTo>
                  <a:pt x="903" y="2495"/>
                </a:lnTo>
                <a:close/>
                <a:moveTo>
                  <a:pt x="2301" y="2340"/>
                </a:moveTo>
                <a:lnTo>
                  <a:pt x="2390" y="2431"/>
                </a:lnTo>
                <a:lnTo>
                  <a:pt x="2479" y="2341"/>
                </a:lnTo>
                <a:lnTo>
                  <a:pt x="2301" y="2340"/>
                </a:lnTo>
                <a:close/>
                <a:moveTo>
                  <a:pt x="2197" y="2282"/>
                </a:moveTo>
                <a:lnTo>
                  <a:pt x="1934" y="2546"/>
                </a:lnTo>
                <a:lnTo>
                  <a:pt x="2153" y="2546"/>
                </a:lnTo>
                <a:lnTo>
                  <a:pt x="1871" y="2829"/>
                </a:lnTo>
                <a:lnTo>
                  <a:pt x="2123" y="2829"/>
                </a:lnTo>
                <a:lnTo>
                  <a:pt x="1798" y="3155"/>
                </a:lnTo>
                <a:lnTo>
                  <a:pt x="2022" y="3155"/>
                </a:lnTo>
                <a:lnTo>
                  <a:pt x="2309" y="2867"/>
                </a:lnTo>
                <a:lnTo>
                  <a:pt x="2272" y="2829"/>
                </a:lnTo>
                <a:lnTo>
                  <a:pt x="2347" y="2829"/>
                </a:lnTo>
                <a:lnTo>
                  <a:pt x="2436" y="2741"/>
                </a:lnTo>
                <a:lnTo>
                  <a:pt x="2433" y="2738"/>
                </a:lnTo>
                <a:lnTo>
                  <a:pt x="2083" y="2737"/>
                </a:lnTo>
                <a:lnTo>
                  <a:pt x="2258" y="2562"/>
                </a:lnTo>
                <a:lnTo>
                  <a:pt x="2242" y="2546"/>
                </a:lnTo>
                <a:lnTo>
                  <a:pt x="2273" y="2546"/>
                </a:lnTo>
                <a:lnTo>
                  <a:pt x="2368" y="2453"/>
                </a:lnTo>
                <a:lnTo>
                  <a:pt x="2257" y="2340"/>
                </a:lnTo>
                <a:lnTo>
                  <a:pt x="2171" y="2340"/>
                </a:lnTo>
                <a:lnTo>
                  <a:pt x="2214" y="2297"/>
                </a:lnTo>
                <a:lnTo>
                  <a:pt x="2197" y="2282"/>
                </a:lnTo>
                <a:close/>
                <a:moveTo>
                  <a:pt x="2595" y="1915"/>
                </a:moveTo>
                <a:lnTo>
                  <a:pt x="3018" y="2341"/>
                </a:lnTo>
                <a:lnTo>
                  <a:pt x="2711" y="2341"/>
                </a:lnTo>
                <a:lnTo>
                  <a:pt x="3106" y="2739"/>
                </a:lnTo>
                <a:lnTo>
                  <a:pt x="2752" y="2738"/>
                </a:lnTo>
                <a:lnTo>
                  <a:pt x="3210" y="3198"/>
                </a:lnTo>
                <a:lnTo>
                  <a:pt x="2643" y="3198"/>
                </a:lnTo>
                <a:lnTo>
                  <a:pt x="2643" y="3594"/>
                </a:lnTo>
                <a:lnTo>
                  <a:pt x="2546" y="3594"/>
                </a:lnTo>
                <a:lnTo>
                  <a:pt x="2546" y="3197"/>
                </a:lnTo>
                <a:lnTo>
                  <a:pt x="2248" y="3197"/>
                </a:lnTo>
                <a:lnTo>
                  <a:pt x="2248" y="3470"/>
                </a:lnTo>
                <a:lnTo>
                  <a:pt x="2148" y="3470"/>
                </a:lnTo>
                <a:lnTo>
                  <a:pt x="2148" y="3197"/>
                </a:lnTo>
                <a:lnTo>
                  <a:pt x="1980" y="3197"/>
                </a:lnTo>
                <a:lnTo>
                  <a:pt x="1990" y="3186"/>
                </a:lnTo>
                <a:lnTo>
                  <a:pt x="1723" y="3186"/>
                </a:lnTo>
                <a:lnTo>
                  <a:pt x="2049" y="2860"/>
                </a:lnTo>
                <a:lnTo>
                  <a:pt x="1795" y="2860"/>
                </a:lnTo>
                <a:lnTo>
                  <a:pt x="2077" y="2577"/>
                </a:lnTo>
                <a:lnTo>
                  <a:pt x="1858" y="2577"/>
                </a:lnTo>
                <a:lnTo>
                  <a:pt x="2197" y="2238"/>
                </a:lnTo>
                <a:lnTo>
                  <a:pt x="2236" y="2275"/>
                </a:lnTo>
                <a:lnTo>
                  <a:pt x="2595" y="1915"/>
                </a:lnTo>
                <a:close/>
                <a:moveTo>
                  <a:pt x="944" y="1914"/>
                </a:moveTo>
                <a:lnTo>
                  <a:pt x="944" y="2046"/>
                </a:lnTo>
                <a:lnTo>
                  <a:pt x="1090" y="2046"/>
                </a:lnTo>
                <a:lnTo>
                  <a:pt x="1090" y="1914"/>
                </a:lnTo>
                <a:lnTo>
                  <a:pt x="944" y="1914"/>
                </a:lnTo>
                <a:close/>
                <a:moveTo>
                  <a:pt x="602" y="1914"/>
                </a:moveTo>
                <a:lnTo>
                  <a:pt x="602" y="2046"/>
                </a:lnTo>
                <a:lnTo>
                  <a:pt x="747" y="2046"/>
                </a:lnTo>
                <a:lnTo>
                  <a:pt x="747" y="1914"/>
                </a:lnTo>
                <a:lnTo>
                  <a:pt x="602" y="1914"/>
                </a:lnTo>
                <a:close/>
                <a:moveTo>
                  <a:pt x="263" y="1914"/>
                </a:moveTo>
                <a:lnTo>
                  <a:pt x="263" y="2046"/>
                </a:lnTo>
                <a:lnTo>
                  <a:pt x="408" y="2046"/>
                </a:lnTo>
                <a:lnTo>
                  <a:pt x="408" y="1914"/>
                </a:lnTo>
                <a:lnTo>
                  <a:pt x="263" y="1914"/>
                </a:lnTo>
                <a:close/>
                <a:moveTo>
                  <a:pt x="919" y="1864"/>
                </a:moveTo>
                <a:lnTo>
                  <a:pt x="1116" y="1864"/>
                </a:lnTo>
                <a:lnTo>
                  <a:pt x="1126" y="1866"/>
                </a:lnTo>
                <a:lnTo>
                  <a:pt x="1134" y="1871"/>
                </a:lnTo>
                <a:lnTo>
                  <a:pt x="1139" y="1879"/>
                </a:lnTo>
                <a:lnTo>
                  <a:pt x="1142" y="1889"/>
                </a:lnTo>
                <a:lnTo>
                  <a:pt x="1142" y="2071"/>
                </a:lnTo>
                <a:lnTo>
                  <a:pt x="1139" y="2081"/>
                </a:lnTo>
                <a:lnTo>
                  <a:pt x="1134" y="2089"/>
                </a:lnTo>
                <a:lnTo>
                  <a:pt x="1126" y="2094"/>
                </a:lnTo>
                <a:lnTo>
                  <a:pt x="1116" y="2096"/>
                </a:lnTo>
                <a:lnTo>
                  <a:pt x="919" y="2096"/>
                </a:lnTo>
                <a:lnTo>
                  <a:pt x="909" y="2094"/>
                </a:lnTo>
                <a:lnTo>
                  <a:pt x="902" y="2089"/>
                </a:lnTo>
                <a:lnTo>
                  <a:pt x="896" y="2081"/>
                </a:lnTo>
                <a:lnTo>
                  <a:pt x="894" y="2071"/>
                </a:lnTo>
                <a:lnTo>
                  <a:pt x="894" y="1889"/>
                </a:lnTo>
                <a:lnTo>
                  <a:pt x="896" y="1879"/>
                </a:lnTo>
                <a:lnTo>
                  <a:pt x="902" y="1871"/>
                </a:lnTo>
                <a:lnTo>
                  <a:pt x="909" y="1866"/>
                </a:lnTo>
                <a:lnTo>
                  <a:pt x="919" y="1864"/>
                </a:lnTo>
                <a:close/>
                <a:moveTo>
                  <a:pt x="576" y="1864"/>
                </a:moveTo>
                <a:lnTo>
                  <a:pt x="773" y="1864"/>
                </a:lnTo>
                <a:lnTo>
                  <a:pt x="783" y="1866"/>
                </a:lnTo>
                <a:lnTo>
                  <a:pt x="790" y="1871"/>
                </a:lnTo>
                <a:lnTo>
                  <a:pt x="796" y="1879"/>
                </a:lnTo>
                <a:lnTo>
                  <a:pt x="798" y="1889"/>
                </a:lnTo>
                <a:lnTo>
                  <a:pt x="798" y="2071"/>
                </a:lnTo>
                <a:lnTo>
                  <a:pt x="796" y="2081"/>
                </a:lnTo>
                <a:lnTo>
                  <a:pt x="790" y="2089"/>
                </a:lnTo>
                <a:lnTo>
                  <a:pt x="783" y="2094"/>
                </a:lnTo>
                <a:lnTo>
                  <a:pt x="773" y="2096"/>
                </a:lnTo>
                <a:lnTo>
                  <a:pt x="576" y="2096"/>
                </a:lnTo>
                <a:lnTo>
                  <a:pt x="566" y="2094"/>
                </a:lnTo>
                <a:lnTo>
                  <a:pt x="558" y="2089"/>
                </a:lnTo>
                <a:lnTo>
                  <a:pt x="553" y="2081"/>
                </a:lnTo>
                <a:lnTo>
                  <a:pt x="550" y="2071"/>
                </a:lnTo>
                <a:lnTo>
                  <a:pt x="550" y="1889"/>
                </a:lnTo>
                <a:lnTo>
                  <a:pt x="553" y="1879"/>
                </a:lnTo>
                <a:lnTo>
                  <a:pt x="558" y="1871"/>
                </a:lnTo>
                <a:lnTo>
                  <a:pt x="566" y="1866"/>
                </a:lnTo>
                <a:lnTo>
                  <a:pt x="576" y="1864"/>
                </a:lnTo>
                <a:close/>
                <a:moveTo>
                  <a:pt x="238" y="1864"/>
                </a:moveTo>
                <a:lnTo>
                  <a:pt x="434" y="1864"/>
                </a:lnTo>
                <a:lnTo>
                  <a:pt x="444" y="1866"/>
                </a:lnTo>
                <a:lnTo>
                  <a:pt x="452" y="1871"/>
                </a:lnTo>
                <a:lnTo>
                  <a:pt x="458" y="1879"/>
                </a:lnTo>
                <a:lnTo>
                  <a:pt x="460" y="1889"/>
                </a:lnTo>
                <a:lnTo>
                  <a:pt x="460" y="2071"/>
                </a:lnTo>
                <a:lnTo>
                  <a:pt x="458" y="2081"/>
                </a:lnTo>
                <a:lnTo>
                  <a:pt x="452" y="2089"/>
                </a:lnTo>
                <a:lnTo>
                  <a:pt x="444" y="2094"/>
                </a:lnTo>
                <a:lnTo>
                  <a:pt x="434" y="2096"/>
                </a:lnTo>
                <a:lnTo>
                  <a:pt x="238" y="2096"/>
                </a:lnTo>
                <a:lnTo>
                  <a:pt x="228" y="2094"/>
                </a:lnTo>
                <a:lnTo>
                  <a:pt x="219" y="2089"/>
                </a:lnTo>
                <a:lnTo>
                  <a:pt x="214" y="2081"/>
                </a:lnTo>
                <a:lnTo>
                  <a:pt x="211" y="2071"/>
                </a:lnTo>
                <a:lnTo>
                  <a:pt x="211" y="1889"/>
                </a:lnTo>
                <a:lnTo>
                  <a:pt x="214" y="1879"/>
                </a:lnTo>
                <a:lnTo>
                  <a:pt x="219" y="1871"/>
                </a:lnTo>
                <a:lnTo>
                  <a:pt x="228" y="1866"/>
                </a:lnTo>
                <a:lnTo>
                  <a:pt x="238" y="1864"/>
                </a:lnTo>
                <a:close/>
                <a:moveTo>
                  <a:pt x="1022" y="1213"/>
                </a:moveTo>
                <a:lnTo>
                  <a:pt x="976" y="1801"/>
                </a:lnTo>
                <a:lnTo>
                  <a:pt x="974" y="1810"/>
                </a:lnTo>
                <a:lnTo>
                  <a:pt x="969" y="1817"/>
                </a:lnTo>
                <a:lnTo>
                  <a:pt x="960" y="1823"/>
                </a:lnTo>
                <a:lnTo>
                  <a:pt x="951" y="1824"/>
                </a:lnTo>
                <a:lnTo>
                  <a:pt x="864" y="1824"/>
                </a:lnTo>
                <a:lnTo>
                  <a:pt x="854" y="1823"/>
                </a:lnTo>
                <a:lnTo>
                  <a:pt x="847" y="1817"/>
                </a:lnTo>
                <a:lnTo>
                  <a:pt x="841" y="1808"/>
                </a:lnTo>
                <a:lnTo>
                  <a:pt x="839" y="1799"/>
                </a:lnTo>
                <a:lnTo>
                  <a:pt x="839" y="1502"/>
                </a:lnTo>
                <a:lnTo>
                  <a:pt x="630" y="1650"/>
                </a:lnTo>
                <a:lnTo>
                  <a:pt x="621" y="1654"/>
                </a:lnTo>
                <a:lnTo>
                  <a:pt x="612" y="1654"/>
                </a:lnTo>
                <a:lnTo>
                  <a:pt x="602" y="1652"/>
                </a:lnTo>
                <a:lnTo>
                  <a:pt x="596" y="1646"/>
                </a:lnTo>
                <a:lnTo>
                  <a:pt x="591" y="1638"/>
                </a:lnTo>
                <a:lnTo>
                  <a:pt x="589" y="1629"/>
                </a:lnTo>
                <a:lnTo>
                  <a:pt x="589" y="1503"/>
                </a:lnTo>
                <a:lnTo>
                  <a:pt x="380" y="1650"/>
                </a:lnTo>
                <a:lnTo>
                  <a:pt x="371" y="1654"/>
                </a:lnTo>
                <a:lnTo>
                  <a:pt x="361" y="1654"/>
                </a:lnTo>
                <a:lnTo>
                  <a:pt x="352" y="1652"/>
                </a:lnTo>
                <a:lnTo>
                  <a:pt x="346" y="1646"/>
                </a:lnTo>
                <a:lnTo>
                  <a:pt x="340" y="1638"/>
                </a:lnTo>
                <a:lnTo>
                  <a:pt x="339" y="1629"/>
                </a:lnTo>
                <a:lnTo>
                  <a:pt x="339" y="1503"/>
                </a:lnTo>
                <a:lnTo>
                  <a:pt x="140" y="1642"/>
                </a:lnTo>
                <a:lnTo>
                  <a:pt x="140" y="1978"/>
                </a:lnTo>
                <a:lnTo>
                  <a:pt x="138" y="1988"/>
                </a:lnTo>
                <a:lnTo>
                  <a:pt x="132" y="1997"/>
                </a:lnTo>
                <a:lnTo>
                  <a:pt x="124" y="2003"/>
                </a:lnTo>
                <a:lnTo>
                  <a:pt x="114" y="2004"/>
                </a:lnTo>
                <a:lnTo>
                  <a:pt x="51" y="2004"/>
                </a:lnTo>
                <a:lnTo>
                  <a:pt x="51" y="2264"/>
                </a:lnTo>
                <a:lnTo>
                  <a:pt x="1303" y="2264"/>
                </a:lnTo>
                <a:lnTo>
                  <a:pt x="1303" y="2004"/>
                </a:lnTo>
                <a:lnTo>
                  <a:pt x="1278" y="2004"/>
                </a:lnTo>
                <a:lnTo>
                  <a:pt x="1268" y="2003"/>
                </a:lnTo>
                <a:lnTo>
                  <a:pt x="1260" y="1997"/>
                </a:lnTo>
                <a:lnTo>
                  <a:pt x="1254" y="1988"/>
                </a:lnTo>
                <a:lnTo>
                  <a:pt x="1253" y="1978"/>
                </a:lnTo>
                <a:lnTo>
                  <a:pt x="1253" y="1824"/>
                </a:lnTo>
                <a:lnTo>
                  <a:pt x="1182" y="1824"/>
                </a:lnTo>
                <a:lnTo>
                  <a:pt x="1169" y="1821"/>
                </a:lnTo>
                <a:lnTo>
                  <a:pt x="1160" y="1813"/>
                </a:lnTo>
                <a:lnTo>
                  <a:pt x="1156" y="1801"/>
                </a:lnTo>
                <a:lnTo>
                  <a:pt x="1117" y="1213"/>
                </a:lnTo>
                <a:lnTo>
                  <a:pt x="1022" y="1213"/>
                </a:lnTo>
                <a:close/>
                <a:moveTo>
                  <a:pt x="3023" y="1192"/>
                </a:moveTo>
                <a:lnTo>
                  <a:pt x="3319" y="1194"/>
                </a:lnTo>
                <a:lnTo>
                  <a:pt x="3189" y="1294"/>
                </a:lnTo>
                <a:lnTo>
                  <a:pt x="3190" y="1298"/>
                </a:lnTo>
                <a:lnTo>
                  <a:pt x="3198" y="1315"/>
                </a:lnTo>
                <a:lnTo>
                  <a:pt x="3206" y="1333"/>
                </a:lnTo>
                <a:lnTo>
                  <a:pt x="3212" y="1353"/>
                </a:lnTo>
                <a:lnTo>
                  <a:pt x="3221" y="1384"/>
                </a:lnTo>
                <a:lnTo>
                  <a:pt x="3226" y="1400"/>
                </a:lnTo>
                <a:lnTo>
                  <a:pt x="3228" y="1408"/>
                </a:lnTo>
                <a:lnTo>
                  <a:pt x="3229" y="1417"/>
                </a:lnTo>
                <a:lnTo>
                  <a:pt x="3233" y="1439"/>
                </a:lnTo>
                <a:lnTo>
                  <a:pt x="3236" y="1462"/>
                </a:lnTo>
                <a:lnTo>
                  <a:pt x="3237" y="1486"/>
                </a:lnTo>
                <a:lnTo>
                  <a:pt x="3240" y="1522"/>
                </a:lnTo>
                <a:lnTo>
                  <a:pt x="3239" y="1539"/>
                </a:lnTo>
                <a:lnTo>
                  <a:pt x="3237" y="1557"/>
                </a:lnTo>
                <a:lnTo>
                  <a:pt x="3234" y="1592"/>
                </a:lnTo>
                <a:lnTo>
                  <a:pt x="3228" y="1625"/>
                </a:lnTo>
                <a:lnTo>
                  <a:pt x="3220" y="1658"/>
                </a:lnTo>
                <a:lnTo>
                  <a:pt x="3211" y="1690"/>
                </a:lnTo>
                <a:lnTo>
                  <a:pt x="3200" y="1719"/>
                </a:lnTo>
                <a:lnTo>
                  <a:pt x="3188" y="1747"/>
                </a:lnTo>
                <a:lnTo>
                  <a:pt x="3176" y="1773"/>
                </a:lnTo>
                <a:lnTo>
                  <a:pt x="3164" y="1795"/>
                </a:lnTo>
                <a:lnTo>
                  <a:pt x="3152" y="1816"/>
                </a:lnTo>
                <a:lnTo>
                  <a:pt x="3141" y="1835"/>
                </a:lnTo>
                <a:lnTo>
                  <a:pt x="3130" y="1850"/>
                </a:lnTo>
                <a:lnTo>
                  <a:pt x="3121" y="1864"/>
                </a:lnTo>
                <a:lnTo>
                  <a:pt x="3113" y="1874"/>
                </a:lnTo>
                <a:lnTo>
                  <a:pt x="3108" y="1881"/>
                </a:lnTo>
                <a:lnTo>
                  <a:pt x="3103" y="1886"/>
                </a:lnTo>
                <a:lnTo>
                  <a:pt x="3102" y="1887"/>
                </a:lnTo>
                <a:lnTo>
                  <a:pt x="3103" y="1886"/>
                </a:lnTo>
                <a:lnTo>
                  <a:pt x="3105" y="1880"/>
                </a:lnTo>
                <a:lnTo>
                  <a:pt x="3110" y="1871"/>
                </a:lnTo>
                <a:lnTo>
                  <a:pt x="3115" y="1860"/>
                </a:lnTo>
                <a:lnTo>
                  <a:pt x="3121" y="1846"/>
                </a:lnTo>
                <a:lnTo>
                  <a:pt x="3128" y="1828"/>
                </a:lnTo>
                <a:lnTo>
                  <a:pt x="3135" y="1808"/>
                </a:lnTo>
                <a:lnTo>
                  <a:pt x="3142" y="1786"/>
                </a:lnTo>
                <a:lnTo>
                  <a:pt x="3148" y="1762"/>
                </a:lnTo>
                <a:lnTo>
                  <a:pt x="3154" y="1736"/>
                </a:lnTo>
                <a:lnTo>
                  <a:pt x="3159" y="1708"/>
                </a:lnTo>
                <a:lnTo>
                  <a:pt x="3163" y="1679"/>
                </a:lnTo>
                <a:lnTo>
                  <a:pt x="3165" y="1650"/>
                </a:lnTo>
                <a:lnTo>
                  <a:pt x="3165" y="1620"/>
                </a:lnTo>
                <a:lnTo>
                  <a:pt x="3164" y="1589"/>
                </a:lnTo>
                <a:lnTo>
                  <a:pt x="3160" y="1559"/>
                </a:lnTo>
                <a:lnTo>
                  <a:pt x="3158" y="1544"/>
                </a:lnTo>
                <a:lnTo>
                  <a:pt x="3155" y="1529"/>
                </a:lnTo>
                <a:lnTo>
                  <a:pt x="3147" y="1501"/>
                </a:lnTo>
                <a:lnTo>
                  <a:pt x="3142" y="1482"/>
                </a:lnTo>
                <a:lnTo>
                  <a:pt x="3135" y="1464"/>
                </a:lnTo>
                <a:lnTo>
                  <a:pt x="3128" y="1448"/>
                </a:lnTo>
                <a:lnTo>
                  <a:pt x="3123" y="1435"/>
                </a:lnTo>
                <a:lnTo>
                  <a:pt x="3116" y="1424"/>
                </a:lnTo>
                <a:lnTo>
                  <a:pt x="3103" y="1401"/>
                </a:lnTo>
                <a:lnTo>
                  <a:pt x="3095" y="1386"/>
                </a:lnTo>
                <a:lnTo>
                  <a:pt x="3086" y="1373"/>
                </a:lnTo>
                <a:lnTo>
                  <a:pt x="2963" y="1467"/>
                </a:lnTo>
                <a:lnTo>
                  <a:pt x="2963" y="1462"/>
                </a:lnTo>
                <a:lnTo>
                  <a:pt x="2964" y="1451"/>
                </a:lnTo>
                <a:lnTo>
                  <a:pt x="2968" y="1435"/>
                </a:lnTo>
                <a:lnTo>
                  <a:pt x="2972" y="1415"/>
                </a:lnTo>
                <a:lnTo>
                  <a:pt x="2977" y="1392"/>
                </a:lnTo>
                <a:lnTo>
                  <a:pt x="2982" y="1366"/>
                </a:lnTo>
                <a:lnTo>
                  <a:pt x="2989" y="1340"/>
                </a:lnTo>
                <a:lnTo>
                  <a:pt x="2994" y="1312"/>
                </a:lnTo>
                <a:lnTo>
                  <a:pt x="3001" y="1286"/>
                </a:lnTo>
                <a:lnTo>
                  <a:pt x="3006" y="1261"/>
                </a:lnTo>
                <a:lnTo>
                  <a:pt x="3012" y="1238"/>
                </a:lnTo>
                <a:lnTo>
                  <a:pt x="3016" y="1219"/>
                </a:lnTo>
                <a:lnTo>
                  <a:pt x="3019" y="1205"/>
                </a:lnTo>
                <a:lnTo>
                  <a:pt x="3022" y="1195"/>
                </a:lnTo>
                <a:lnTo>
                  <a:pt x="3023" y="1192"/>
                </a:lnTo>
                <a:close/>
                <a:moveTo>
                  <a:pt x="997" y="1161"/>
                </a:moveTo>
                <a:lnTo>
                  <a:pt x="1140" y="1161"/>
                </a:lnTo>
                <a:lnTo>
                  <a:pt x="1154" y="1164"/>
                </a:lnTo>
                <a:lnTo>
                  <a:pt x="1162" y="1173"/>
                </a:lnTo>
                <a:lnTo>
                  <a:pt x="1167" y="1185"/>
                </a:lnTo>
                <a:lnTo>
                  <a:pt x="1205" y="1773"/>
                </a:lnTo>
                <a:lnTo>
                  <a:pt x="1278" y="1773"/>
                </a:lnTo>
                <a:lnTo>
                  <a:pt x="1288" y="1774"/>
                </a:lnTo>
                <a:lnTo>
                  <a:pt x="1297" y="1780"/>
                </a:lnTo>
                <a:lnTo>
                  <a:pt x="1302" y="1789"/>
                </a:lnTo>
                <a:lnTo>
                  <a:pt x="1303" y="1799"/>
                </a:lnTo>
                <a:lnTo>
                  <a:pt x="1303" y="1953"/>
                </a:lnTo>
                <a:lnTo>
                  <a:pt x="1329" y="1953"/>
                </a:lnTo>
                <a:lnTo>
                  <a:pt x="1339" y="1955"/>
                </a:lnTo>
                <a:lnTo>
                  <a:pt x="1347" y="1960"/>
                </a:lnTo>
                <a:lnTo>
                  <a:pt x="1353" y="1968"/>
                </a:lnTo>
                <a:lnTo>
                  <a:pt x="1355" y="1978"/>
                </a:lnTo>
                <a:lnTo>
                  <a:pt x="1354" y="1981"/>
                </a:lnTo>
                <a:lnTo>
                  <a:pt x="1354" y="1984"/>
                </a:lnTo>
                <a:lnTo>
                  <a:pt x="1354" y="2289"/>
                </a:lnTo>
                <a:lnTo>
                  <a:pt x="1352" y="2299"/>
                </a:lnTo>
                <a:lnTo>
                  <a:pt x="1346" y="2308"/>
                </a:lnTo>
                <a:lnTo>
                  <a:pt x="1339" y="2314"/>
                </a:lnTo>
                <a:lnTo>
                  <a:pt x="1329" y="2316"/>
                </a:lnTo>
                <a:lnTo>
                  <a:pt x="25" y="2316"/>
                </a:lnTo>
                <a:lnTo>
                  <a:pt x="15" y="2314"/>
                </a:lnTo>
                <a:lnTo>
                  <a:pt x="8" y="2308"/>
                </a:lnTo>
                <a:lnTo>
                  <a:pt x="2" y="2299"/>
                </a:lnTo>
                <a:lnTo>
                  <a:pt x="0" y="2289"/>
                </a:lnTo>
                <a:lnTo>
                  <a:pt x="0" y="1978"/>
                </a:lnTo>
                <a:lnTo>
                  <a:pt x="2" y="1968"/>
                </a:lnTo>
                <a:lnTo>
                  <a:pt x="8" y="1961"/>
                </a:lnTo>
                <a:lnTo>
                  <a:pt x="15" y="1955"/>
                </a:lnTo>
                <a:lnTo>
                  <a:pt x="25" y="1953"/>
                </a:lnTo>
                <a:lnTo>
                  <a:pt x="89" y="1953"/>
                </a:lnTo>
                <a:lnTo>
                  <a:pt x="89" y="1629"/>
                </a:lnTo>
                <a:lnTo>
                  <a:pt x="91" y="1617"/>
                </a:lnTo>
                <a:lnTo>
                  <a:pt x="99" y="1608"/>
                </a:lnTo>
                <a:lnTo>
                  <a:pt x="350" y="1432"/>
                </a:lnTo>
                <a:lnTo>
                  <a:pt x="358" y="1428"/>
                </a:lnTo>
                <a:lnTo>
                  <a:pt x="368" y="1428"/>
                </a:lnTo>
                <a:lnTo>
                  <a:pt x="376" y="1430"/>
                </a:lnTo>
                <a:lnTo>
                  <a:pt x="384" y="1436"/>
                </a:lnTo>
                <a:lnTo>
                  <a:pt x="389" y="1443"/>
                </a:lnTo>
                <a:lnTo>
                  <a:pt x="390" y="1453"/>
                </a:lnTo>
                <a:lnTo>
                  <a:pt x="390" y="1579"/>
                </a:lnTo>
                <a:lnTo>
                  <a:pt x="600" y="1432"/>
                </a:lnTo>
                <a:lnTo>
                  <a:pt x="609" y="1428"/>
                </a:lnTo>
                <a:lnTo>
                  <a:pt x="618" y="1428"/>
                </a:lnTo>
                <a:lnTo>
                  <a:pt x="626" y="1430"/>
                </a:lnTo>
                <a:lnTo>
                  <a:pt x="634" y="1436"/>
                </a:lnTo>
                <a:lnTo>
                  <a:pt x="638" y="1443"/>
                </a:lnTo>
                <a:lnTo>
                  <a:pt x="641" y="1453"/>
                </a:lnTo>
                <a:lnTo>
                  <a:pt x="641" y="1579"/>
                </a:lnTo>
                <a:lnTo>
                  <a:pt x="850" y="1432"/>
                </a:lnTo>
                <a:lnTo>
                  <a:pt x="859" y="1428"/>
                </a:lnTo>
                <a:lnTo>
                  <a:pt x="867" y="1428"/>
                </a:lnTo>
                <a:lnTo>
                  <a:pt x="876" y="1430"/>
                </a:lnTo>
                <a:lnTo>
                  <a:pt x="884" y="1436"/>
                </a:lnTo>
                <a:lnTo>
                  <a:pt x="888" y="1443"/>
                </a:lnTo>
                <a:lnTo>
                  <a:pt x="891" y="1453"/>
                </a:lnTo>
                <a:lnTo>
                  <a:pt x="891" y="1773"/>
                </a:lnTo>
                <a:lnTo>
                  <a:pt x="927" y="1773"/>
                </a:lnTo>
                <a:lnTo>
                  <a:pt x="972" y="1185"/>
                </a:lnTo>
                <a:lnTo>
                  <a:pt x="976" y="1173"/>
                </a:lnTo>
                <a:lnTo>
                  <a:pt x="985" y="1164"/>
                </a:lnTo>
                <a:lnTo>
                  <a:pt x="997" y="1161"/>
                </a:lnTo>
                <a:close/>
                <a:moveTo>
                  <a:pt x="990" y="1024"/>
                </a:moveTo>
                <a:lnTo>
                  <a:pt x="1005" y="1024"/>
                </a:lnTo>
                <a:lnTo>
                  <a:pt x="1008" y="1024"/>
                </a:lnTo>
                <a:lnTo>
                  <a:pt x="1014" y="1025"/>
                </a:lnTo>
                <a:lnTo>
                  <a:pt x="1018" y="1026"/>
                </a:lnTo>
                <a:lnTo>
                  <a:pt x="1023" y="1029"/>
                </a:lnTo>
                <a:lnTo>
                  <a:pt x="1026" y="1030"/>
                </a:lnTo>
                <a:lnTo>
                  <a:pt x="1031" y="1032"/>
                </a:lnTo>
                <a:lnTo>
                  <a:pt x="1037" y="1034"/>
                </a:lnTo>
                <a:lnTo>
                  <a:pt x="1042" y="1037"/>
                </a:lnTo>
                <a:lnTo>
                  <a:pt x="1056" y="1046"/>
                </a:lnTo>
                <a:lnTo>
                  <a:pt x="1067" y="1056"/>
                </a:lnTo>
                <a:lnTo>
                  <a:pt x="1082" y="1076"/>
                </a:lnTo>
                <a:lnTo>
                  <a:pt x="1085" y="1080"/>
                </a:lnTo>
                <a:lnTo>
                  <a:pt x="1088" y="1085"/>
                </a:lnTo>
                <a:lnTo>
                  <a:pt x="1089" y="1089"/>
                </a:lnTo>
                <a:lnTo>
                  <a:pt x="1092" y="1096"/>
                </a:lnTo>
                <a:lnTo>
                  <a:pt x="1093" y="1106"/>
                </a:lnTo>
                <a:lnTo>
                  <a:pt x="1091" y="1115"/>
                </a:lnTo>
                <a:lnTo>
                  <a:pt x="1085" y="1122"/>
                </a:lnTo>
                <a:lnTo>
                  <a:pt x="1082" y="1126"/>
                </a:lnTo>
                <a:lnTo>
                  <a:pt x="1074" y="1130"/>
                </a:lnTo>
                <a:lnTo>
                  <a:pt x="1066" y="1132"/>
                </a:lnTo>
                <a:lnTo>
                  <a:pt x="1057" y="1131"/>
                </a:lnTo>
                <a:lnTo>
                  <a:pt x="1056" y="1130"/>
                </a:lnTo>
                <a:lnTo>
                  <a:pt x="1053" y="1130"/>
                </a:lnTo>
                <a:lnTo>
                  <a:pt x="1050" y="1129"/>
                </a:lnTo>
                <a:lnTo>
                  <a:pt x="1046" y="1127"/>
                </a:lnTo>
                <a:lnTo>
                  <a:pt x="1040" y="1125"/>
                </a:lnTo>
                <a:lnTo>
                  <a:pt x="1026" y="1118"/>
                </a:lnTo>
                <a:lnTo>
                  <a:pt x="1017" y="1115"/>
                </a:lnTo>
                <a:lnTo>
                  <a:pt x="1008" y="1111"/>
                </a:lnTo>
                <a:lnTo>
                  <a:pt x="1004" y="1110"/>
                </a:lnTo>
                <a:lnTo>
                  <a:pt x="1000" y="1109"/>
                </a:lnTo>
                <a:lnTo>
                  <a:pt x="995" y="1107"/>
                </a:lnTo>
                <a:lnTo>
                  <a:pt x="993" y="1107"/>
                </a:lnTo>
                <a:lnTo>
                  <a:pt x="991" y="1106"/>
                </a:lnTo>
                <a:lnTo>
                  <a:pt x="987" y="1106"/>
                </a:lnTo>
                <a:lnTo>
                  <a:pt x="980" y="1103"/>
                </a:lnTo>
                <a:lnTo>
                  <a:pt x="971" y="1101"/>
                </a:lnTo>
                <a:lnTo>
                  <a:pt x="970" y="1101"/>
                </a:lnTo>
                <a:lnTo>
                  <a:pt x="968" y="1101"/>
                </a:lnTo>
                <a:lnTo>
                  <a:pt x="966" y="1103"/>
                </a:lnTo>
                <a:lnTo>
                  <a:pt x="963" y="1104"/>
                </a:lnTo>
                <a:lnTo>
                  <a:pt x="961" y="1106"/>
                </a:lnTo>
                <a:lnTo>
                  <a:pt x="960" y="1107"/>
                </a:lnTo>
                <a:lnTo>
                  <a:pt x="959" y="1109"/>
                </a:lnTo>
                <a:lnTo>
                  <a:pt x="954" y="1118"/>
                </a:lnTo>
                <a:lnTo>
                  <a:pt x="954" y="1118"/>
                </a:lnTo>
                <a:lnTo>
                  <a:pt x="953" y="1120"/>
                </a:lnTo>
                <a:lnTo>
                  <a:pt x="951" y="1124"/>
                </a:lnTo>
                <a:lnTo>
                  <a:pt x="946" y="1137"/>
                </a:lnTo>
                <a:lnTo>
                  <a:pt x="939" y="1148"/>
                </a:lnTo>
                <a:lnTo>
                  <a:pt x="931" y="1157"/>
                </a:lnTo>
                <a:lnTo>
                  <a:pt x="930" y="1159"/>
                </a:lnTo>
                <a:lnTo>
                  <a:pt x="925" y="1163"/>
                </a:lnTo>
                <a:lnTo>
                  <a:pt x="920" y="1168"/>
                </a:lnTo>
                <a:lnTo>
                  <a:pt x="916" y="1171"/>
                </a:lnTo>
                <a:lnTo>
                  <a:pt x="911" y="1174"/>
                </a:lnTo>
                <a:lnTo>
                  <a:pt x="902" y="1181"/>
                </a:lnTo>
                <a:lnTo>
                  <a:pt x="893" y="1184"/>
                </a:lnTo>
                <a:lnTo>
                  <a:pt x="888" y="1186"/>
                </a:lnTo>
                <a:lnTo>
                  <a:pt x="885" y="1187"/>
                </a:lnTo>
                <a:lnTo>
                  <a:pt x="871" y="1191"/>
                </a:lnTo>
                <a:lnTo>
                  <a:pt x="856" y="1192"/>
                </a:lnTo>
                <a:lnTo>
                  <a:pt x="834" y="1189"/>
                </a:lnTo>
                <a:lnTo>
                  <a:pt x="813" y="1182"/>
                </a:lnTo>
                <a:lnTo>
                  <a:pt x="808" y="1180"/>
                </a:lnTo>
                <a:lnTo>
                  <a:pt x="804" y="1176"/>
                </a:lnTo>
                <a:lnTo>
                  <a:pt x="798" y="1173"/>
                </a:lnTo>
                <a:lnTo>
                  <a:pt x="785" y="1163"/>
                </a:lnTo>
                <a:lnTo>
                  <a:pt x="774" y="1153"/>
                </a:lnTo>
                <a:lnTo>
                  <a:pt x="761" y="1135"/>
                </a:lnTo>
                <a:lnTo>
                  <a:pt x="755" y="1126"/>
                </a:lnTo>
                <a:lnTo>
                  <a:pt x="752" y="1118"/>
                </a:lnTo>
                <a:lnTo>
                  <a:pt x="750" y="1115"/>
                </a:lnTo>
                <a:lnTo>
                  <a:pt x="749" y="1105"/>
                </a:lnTo>
                <a:lnTo>
                  <a:pt x="752" y="1095"/>
                </a:lnTo>
                <a:lnTo>
                  <a:pt x="757" y="1087"/>
                </a:lnTo>
                <a:lnTo>
                  <a:pt x="760" y="1085"/>
                </a:lnTo>
                <a:lnTo>
                  <a:pt x="768" y="1080"/>
                </a:lnTo>
                <a:lnTo>
                  <a:pt x="777" y="1078"/>
                </a:lnTo>
                <a:lnTo>
                  <a:pt x="787" y="1080"/>
                </a:lnTo>
                <a:lnTo>
                  <a:pt x="818" y="1093"/>
                </a:lnTo>
                <a:lnTo>
                  <a:pt x="824" y="1096"/>
                </a:lnTo>
                <a:lnTo>
                  <a:pt x="832" y="1097"/>
                </a:lnTo>
                <a:lnTo>
                  <a:pt x="836" y="1098"/>
                </a:lnTo>
                <a:lnTo>
                  <a:pt x="838" y="1099"/>
                </a:lnTo>
                <a:lnTo>
                  <a:pt x="840" y="1099"/>
                </a:lnTo>
                <a:lnTo>
                  <a:pt x="845" y="1100"/>
                </a:lnTo>
                <a:lnTo>
                  <a:pt x="850" y="1101"/>
                </a:lnTo>
                <a:lnTo>
                  <a:pt x="853" y="1101"/>
                </a:lnTo>
                <a:lnTo>
                  <a:pt x="856" y="1101"/>
                </a:lnTo>
                <a:lnTo>
                  <a:pt x="859" y="1101"/>
                </a:lnTo>
                <a:lnTo>
                  <a:pt x="862" y="1100"/>
                </a:lnTo>
                <a:lnTo>
                  <a:pt x="863" y="1100"/>
                </a:lnTo>
                <a:lnTo>
                  <a:pt x="866" y="1100"/>
                </a:lnTo>
                <a:lnTo>
                  <a:pt x="869" y="1099"/>
                </a:lnTo>
                <a:lnTo>
                  <a:pt x="871" y="1098"/>
                </a:lnTo>
                <a:lnTo>
                  <a:pt x="873" y="1097"/>
                </a:lnTo>
                <a:lnTo>
                  <a:pt x="876" y="1096"/>
                </a:lnTo>
                <a:lnTo>
                  <a:pt x="878" y="1094"/>
                </a:lnTo>
                <a:lnTo>
                  <a:pt x="881" y="1093"/>
                </a:lnTo>
                <a:lnTo>
                  <a:pt x="882" y="1092"/>
                </a:lnTo>
                <a:lnTo>
                  <a:pt x="883" y="1092"/>
                </a:lnTo>
                <a:lnTo>
                  <a:pt x="884" y="1090"/>
                </a:lnTo>
                <a:lnTo>
                  <a:pt x="897" y="1079"/>
                </a:lnTo>
                <a:lnTo>
                  <a:pt x="898" y="1078"/>
                </a:lnTo>
                <a:lnTo>
                  <a:pt x="908" y="1069"/>
                </a:lnTo>
                <a:lnTo>
                  <a:pt x="911" y="1066"/>
                </a:lnTo>
                <a:lnTo>
                  <a:pt x="917" y="1062"/>
                </a:lnTo>
                <a:lnTo>
                  <a:pt x="920" y="1058"/>
                </a:lnTo>
                <a:lnTo>
                  <a:pt x="926" y="1054"/>
                </a:lnTo>
                <a:lnTo>
                  <a:pt x="931" y="1050"/>
                </a:lnTo>
                <a:lnTo>
                  <a:pt x="932" y="1048"/>
                </a:lnTo>
                <a:lnTo>
                  <a:pt x="935" y="1047"/>
                </a:lnTo>
                <a:lnTo>
                  <a:pt x="938" y="1045"/>
                </a:lnTo>
                <a:lnTo>
                  <a:pt x="941" y="1043"/>
                </a:lnTo>
                <a:lnTo>
                  <a:pt x="944" y="1041"/>
                </a:lnTo>
                <a:lnTo>
                  <a:pt x="948" y="1039"/>
                </a:lnTo>
                <a:lnTo>
                  <a:pt x="952" y="1035"/>
                </a:lnTo>
                <a:lnTo>
                  <a:pt x="954" y="1034"/>
                </a:lnTo>
                <a:lnTo>
                  <a:pt x="955" y="1033"/>
                </a:lnTo>
                <a:lnTo>
                  <a:pt x="973" y="1026"/>
                </a:lnTo>
                <a:lnTo>
                  <a:pt x="990" y="1024"/>
                </a:lnTo>
                <a:close/>
                <a:moveTo>
                  <a:pt x="2338" y="594"/>
                </a:moveTo>
                <a:lnTo>
                  <a:pt x="2352" y="596"/>
                </a:lnTo>
                <a:lnTo>
                  <a:pt x="2365" y="602"/>
                </a:lnTo>
                <a:lnTo>
                  <a:pt x="2372" y="609"/>
                </a:lnTo>
                <a:lnTo>
                  <a:pt x="2377" y="619"/>
                </a:lnTo>
                <a:lnTo>
                  <a:pt x="2378" y="630"/>
                </a:lnTo>
                <a:lnTo>
                  <a:pt x="2374" y="648"/>
                </a:lnTo>
                <a:lnTo>
                  <a:pt x="2366" y="665"/>
                </a:lnTo>
                <a:lnTo>
                  <a:pt x="2351" y="681"/>
                </a:lnTo>
                <a:lnTo>
                  <a:pt x="2334" y="700"/>
                </a:lnTo>
                <a:lnTo>
                  <a:pt x="2323" y="710"/>
                </a:lnTo>
                <a:lnTo>
                  <a:pt x="2323" y="710"/>
                </a:lnTo>
                <a:lnTo>
                  <a:pt x="2381" y="710"/>
                </a:lnTo>
                <a:lnTo>
                  <a:pt x="2381" y="724"/>
                </a:lnTo>
                <a:lnTo>
                  <a:pt x="2298" y="724"/>
                </a:lnTo>
                <a:lnTo>
                  <a:pt x="2298" y="713"/>
                </a:lnTo>
                <a:lnTo>
                  <a:pt x="2313" y="700"/>
                </a:lnTo>
                <a:lnTo>
                  <a:pt x="2330" y="683"/>
                </a:lnTo>
                <a:lnTo>
                  <a:pt x="2344" y="669"/>
                </a:lnTo>
                <a:lnTo>
                  <a:pt x="2352" y="656"/>
                </a:lnTo>
                <a:lnTo>
                  <a:pt x="2358" y="645"/>
                </a:lnTo>
                <a:lnTo>
                  <a:pt x="2360" y="633"/>
                </a:lnTo>
                <a:lnTo>
                  <a:pt x="2359" y="625"/>
                </a:lnTo>
                <a:lnTo>
                  <a:pt x="2357" y="618"/>
                </a:lnTo>
                <a:lnTo>
                  <a:pt x="2352" y="613"/>
                </a:lnTo>
                <a:lnTo>
                  <a:pt x="2345" y="609"/>
                </a:lnTo>
                <a:lnTo>
                  <a:pt x="2335" y="608"/>
                </a:lnTo>
                <a:lnTo>
                  <a:pt x="2324" y="609"/>
                </a:lnTo>
                <a:lnTo>
                  <a:pt x="2315" y="614"/>
                </a:lnTo>
                <a:lnTo>
                  <a:pt x="2307" y="618"/>
                </a:lnTo>
                <a:lnTo>
                  <a:pt x="2302" y="606"/>
                </a:lnTo>
                <a:lnTo>
                  <a:pt x="2312" y="600"/>
                </a:lnTo>
                <a:lnTo>
                  <a:pt x="2324" y="595"/>
                </a:lnTo>
                <a:lnTo>
                  <a:pt x="2338" y="594"/>
                </a:lnTo>
                <a:close/>
                <a:moveTo>
                  <a:pt x="2193" y="550"/>
                </a:moveTo>
                <a:lnTo>
                  <a:pt x="2176" y="552"/>
                </a:lnTo>
                <a:lnTo>
                  <a:pt x="2163" y="559"/>
                </a:lnTo>
                <a:lnTo>
                  <a:pt x="2152" y="569"/>
                </a:lnTo>
                <a:lnTo>
                  <a:pt x="2143" y="581"/>
                </a:lnTo>
                <a:lnTo>
                  <a:pt x="2138" y="595"/>
                </a:lnTo>
                <a:lnTo>
                  <a:pt x="2134" y="611"/>
                </a:lnTo>
                <a:lnTo>
                  <a:pt x="2133" y="626"/>
                </a:lnTo>
                <a:lnTo>
                  <a:pt x="2134" y="647"/>
                </a:lnTo>
                <a:lnTo>
                  <a:pt x="2141" y="665"/>
                </a:lnTo>
                <a:lnTo>
                  <a:pt x="2150" y="680"/>
                </a:lnTo>
                <a:lnTo>
                  <a:pt x="2162" y="692"/>
                </a:lnTo>
                <a:lnTo>
                  <a:pt x="2176" y="699"/>
                </a:lnTo>
                <a:lnTo>
                  <a:pt x="2193" y="702"/>
                </a:lnTo>
                <a:lnTo>
                  <a:pt x="2208" y="699"/>
                </a:lnTo>
                <a:lnTo>
                  <a:pt x="2223" y="692"/>
                </a:lnTo>
                <a:lnTo>
                  <a:pt x="2235" y="680"/>
                </a:lnTo>
                <a:lnTo>
                  <a:pt x="2243" y="665"/>
                </a:lnTo>
                <a:lnTo>
                  <a:pt x="2250" y="647"/>
                </a:lnTo>
                <a:lnTo>
                  <a:pt x="2252" y="626"/>
                </a:lnTo>
                <a:lnTo>
                  <a:pt x="2251" y="611"/>
                </a:lnTo>
                <a:lnTo>
                  <a:pt x="2248" y="596"/>
                </a:lnTo>
                <a:lnTo>
                  <a:pt x="2242" y="582"/>
                </a:lnTo>
                <a:lnTo>
                  <a:pt x="2234" y="570"/>
                </a:lnTo>
                <a:lnTo>
                  <a:pt x="2224" y="560"/>
                </a:lnTo>
                <a:lnTo>
                  <a:pt x="2209" y="553"/>
                </a:lnTo>
                <a:lnTo>
                  <a:pt x="2193" y="550"/>
                </a:lnTo>
                <a:close/>
                <a:moveTo>
                  <a:pt x="2062" y="525"/>
                </a:moveTo>
                <a:lnTo>
                  <a:pt x="2082" y="526"/>
                </a:lnTo>
                <a:lnTo>
                  <a:pt x="2099" y="529"/>
                </a:lnTo>
                <a:lnTo>
                  <a:pt x="2111" y="534"/>
                </a:lnTo>
                <a:lnTo>
                  <a:pt x="2104" y="562"/>
                </a:lnTo>
                <a:lnTo>
                  <a:pt x="2094" y="558"/>
                </a:lnTo>
                <a:lnTo>
                  <a:pt x="2079" y="553"/>
                </a:lnTo>
                <a:lnTo>
                  <a:pt x="2062" y="552"/>
                </a:lnTo>
                <a:lnTo>
                  <a:pt x="2044" y="554"/>
                </a:lnTo>
                <a:lnTo>
                  <a:pt x="2029" y="560"/>
                </a:lnTo>
                <a:lnTo>
                  <a:pt x="2016" y="569"/>
                </a:lnTo>
                <a:lnTo>
                  <a:pt x="2006" y="580"/>
                </a:lnTo>
                <a:lnTo>
                  <a:pt x="1999" y="594"/>
                </a:lnTo>
                <a:lnTo>
                  <a:pt x="1995" y="609"/>
                </a:lnTo>
                <a:lnTo>
                  <a:pt x="1994" y="626"/>
                </a:lnTo>
                <a:lnTo>
                  <a:pt x="1996" y="648"/>
                </a:lnTo>
                <a:lnTo>
                  <a:pt x="2002" y="666"/>
                </a:lnTo>
                <a:lnTo>
                  <a:pt x="2012" y="680"/>
                </a:lnTo>
                <a:lnTo>
                  <a:pt x="2027" y="691"/>
                </a:lnTo>
                <a:lnTo>
                  <a:pt x="2042" y="698"/>
                </a:lnTo>
                <a:lnTo>
                  <a:pt x="2061" y="700"/>
                </a:lnTo>
                <a:lnTo>
                  <a:pt x="2079" y="698"/>
                </a:lnTo>
                <a:lnTo>
                  <a:pt x="2094" y="694"/>
                </a:lnTo>
                <a:lnTo>
                  <a:pt x="2105" y="690"/>
                </a:lnTo>
                <a:lnTo>
                  <a:pt x="2110" y="716"/>
                </a:lnTo>
                <a:lnTo>
                  <a:pt x="2098" y="722"/>
                </a:lnTo>
                <a:lnTo>
                  <a:pt x="2078" y="726"/>
                </a:lnTo>
                <a:lnTo>
                  <a:pt x="2054" y="729"/>
                </a:lnTo>
                <a:lnTo>
                  <a:pt x="2031" y="725"/>
                </a:lnTo>
                <a:lnTo>
                  <a:pt x="2009" y="719"/>
                </a:lnTo>
                <a:lnTo>
                  <a:pt x="1991" y="708"/>
                </a:lnTo>
                <a:lnTo>
                  <a:pt x="1977" y="692"/>
                </a:lnTo>
                <a:lnTo>
                  <a:pt x="1966" y="675"/>
                </a:lnTo>
                <a:lnTo>
                  <a:pt x="1959" y="653"/>
                </a:lnTo>
                <a:lnTo>
                  <a:pt x="1957" y="628"/>
                </a:lnTo>
                <a:lnTo>
                  <a:pt x="1959" y="603"/>
                </a:lnTo>
                <a:lnTo>
                  <a:pt x="1967" y="581"/>
                </a:lnTo>
                <a:lnTo>
                  <a:pt x="1978" y="562"/>
                </a:lnTo>
                <a:lnTo>
                  <a:pt x="1994" y="546"/>
                </a:lnTo>
                <a:lnTo>
                  <a:pt x="2013" y="534"/>
                </a:lnTo>
                <a:lnTo>
                  <a:pt x="2036" y="527"/>
                </a:lnTo>
                <a:lnTo>
                  <a:pt x="2062" y="525"/>
                </a:lnTo>
                <a:close/>
                <a:moveTo>
                  <a:pt x="2194" y="523"/>
                </a:moveTo>
                <a:lnTo>
                  <a:pt x="2217" y="526"/>
                </a:lnTo>
                <a:lnTo>
                  <a:pt x="2237" y="533"/>
                </a:lnTo>
                <a:lnTo>
                  <a:pt x="2254" y="544"/>
                </a:lnTo>
                <a:lnTo>
                  <a:pt x="2269" y="560"/>
                </a:lnTo>
                <a:lnTo>
                  <a:pt x="2280" y="579"/>
                </a:lnTo>
                <a:lnTo>
                  <a:pt x="2286" y="600"/>
                </a:lnTo>
                <a:lnTo>
                  <a:pt x="2289" y="625"/>
                </a:lnTo>
                <a:lnTo>
                  <a:pt x="2286" y="649"/>
                </a:lnTo>
                <a:lnTo>
                  <a:pt x="2280" y="671"/>
                </a:lnTo>
                <a:lnTo>
                  <a:pt x="2270" y="689"/>
                </a:lnTo>
                <a:lnTo>
                  <a:pt x="2257" y="703"/>
                </a:lnTo>
                <a:lnTo>
                  <a:pt x="2242" y="714"/>
                </a:lnTo>
                <a:lnTo>
                  <a:pt x="2226" y="722"/>
                </a:lnTo>
                <a:lnTo>
                  <a:pt x="2208" y="728"/>
                </a:lnTo>
                <a:lnTo>
                  <a:pt x="2191" y="729"/>
                </a:lnTo>
                <a:lnTo>
                  <a:pt x="2169" y="726"/>
                </a:lnTo>
                <a:lnTo>
                  <a:pt x="2149" y="720"/>
                </a:lnTo>
                <a:lnTo>
                  <a:pt x="2131" y="709"/>
                </a:lnTo>
                <a:lnTo>
                  <a:pt x="2117" y="693"/>
                </a:lnTo>
                <a:lnTo>
                  <a:pt x="2106" y="675"/>
                </a:lnTo>
                <a:lnTo>
                  <a:pt x="2099" y="653"/>
                </a:lnTo>
                <a:lnTo>
                  <a:pt x="2097" y="627"/>
                </a:lnTo>
                <a:lnTo>
                  <a:pt x="2099" y="602"/>
                </a:lnTo>
                <a:lnTo>
                  <a:pt x="2107" y="579"/>
                </a:lnTo>
                <a:lnTo>
                  <a:pt x="2118" y="559"/>
                </a:lnTo>
                <a:lnTo>
                  <a:pt x="2133" y="544"/>
                </a:lnTo>
                <a:lnTo>
                  <a:pt x="2151" y="533"/>
                </a:lnTo>
                <a:lnTo>
                  <a:pt x="2172" y="526"/>
                </a:lnTo>
                <a:lnTo>
                  <a:pt x="2194" y="523"/>
                </a:lnTo>
                <a:close/>
                <a:moveTo>
                  <a:pt x="2560" y="499"/>
                </a:moveTo>
                <a:lnTo>
                  <a:pt x="2596" y="501"/>
                </a:lnTo>
                <a:lnTo>
                  <a:pt x="2629" y="510"/>
                </a:lnTo>
                <a:lnTo>
                  <a:pt x="2660" y="522"/>
                </a:lnTo>
                <a:lnTo>
                  <a:pt x="2687" y="540"/>
                </a:lnTo>
                <a:lnTo>
                  <a:pt x="2712" y="562"/>
                </a:lnTo>
                <a:lnTo>
                  <a:pt x="2733" y="587"/>
                </a:lnTo>
                <a:lnTo>
                  <a:pt x="2751" y="615"/>
                </a:lnTo>
                <a:lnTo>
                  <a:pt x="2763" y="646"/>
                </a:lnTo>
                <a:lnTo>
                  <a:pt x="2782" y="644"/>
                </a:lnTo>
                <a:lnTo>
                  <a:pt x="2802" y="643"/>
                </a:lnTo>
                <a:lnTo>
                  <a:pt x="2840" y="646"/>
                </a:lnTo>
                <a:lnTo>
                  <a:pt x="2876" y="656"/>
                </a:lnTo>
                <a:lnTo>
                  <a:pt x="2909" y="672"/>
                </a:lnTo>
                <a:lnTo>
                  <a:pt x="2939" y="693"/>
                </a:lnTo>
                <a:lnTo>
                  <a:pt x="2964" y="719"/>
                </a:lnTo>
                <a:lnTo>
                  <a:pt x="2985" y="748"/>
                </a:lnTo>
                <a:lnTo>
                  <a:pt x="3002" y="782"/>
                </a:lnTo>
                <a:lnTo>
                  <a:pt x="3012" y="818"/>
                </a:lnTo>
                <a:lnTo>
                  <a:pt x="3015" y="857"/>
                </a:lnTo>
                <a:lnTo>
                  <a:pt x="3012" y="891"/>
                </a:lnTo>
                <a:lnTo>
                  <a:pt x="3004" y="923"/>
                </a:lnTo>
                <a:lnTo>
                  <a:pt x="2991" y="953"/>
                </a:lnTo>
                <a:lnTo>
                  <a:pt x="2973" y="979"/>
                </a:lnTo>
                <a:lnTo>
                  <a:pt x="2952" y="1002"/>
                </a:lnTo>
                <a:lnTo>
                  <a:pt x="2927" y="1021"/>
                </a:lnTo>
                <a:lnTo>
                  <a:pt x="2899" y="1037"/>
                </a:lnTo>
                <a:lnTo>
                  <a:pt x="2869" y="1048"/>
                </a:lnTo>
                <a:lnTo>
                  <a:pt x="2836" y="1056"/>
                </a:lnTo>
                <a:lnTo>
                  <a:pt x="2802" y="1058"/>
                </a:lnTo>
                <a:lnTo>
                  <a:pt x="2380" y="1060"/>
                </a:lnTo>
                <a:lnTo>
                  <a:pt x="2346" y="1057"/>
                </a:lnTo>
                <a:lnTo>
                  <a:pt x="2313" y="1048"/>
                </a:lnTo>
                <a:lnTo>
                  <a:pt x="2282" y="1035"/>
                </a:lnTo>
                <a:lnTo>
                  <a:pt x="2253" y="1018"/>
                </a:lnTo>
                <a:lnTo>
                  <a:pt x="2228" y="997"/>
                </a:lnTo>
                <a:lnTo>
                  <a:pt x="2207" y="971"/>
                </a:lnTo>
                <a:lnTo>
                  <a:pt x="2189" y="943"/>
                </a:lnTo>
                <a:lnTo>
                  <a:pt x="2177" y="911"/>
                </a:lnTo>
                <a:lnTo>
                  <a:pt x="2220" y="906"/>
                </a:lnTo>
                <a:lnTo>
                  <a:pt x="2262" y="895"/>
                </a:lnTo>
                <a:lnTo>
                  <a:pt x="2300" y="878"/>
                </a:lnTo>
                <a:lnTo>
                  <a:pt x="2335" y="854"/>
                </a:lnTo>
                <a:lnTo>
                  <a:pt x="2366" y="827"/>
                </a:lnTo>
                <a:lnTo>
                  <a:pt x="2392" y="795"/>
                </a:lnTo>
                <a:lnTo>
                  <a:pt x="2414" y="760"/>
                </a:lnTo>
                <a:lnTo>
                  <a:pt x="2429" y="721"/>
                </a:lnTo>
                <a:lnTo>
                  <a:pt x="2439" y="679"/>
                </a:lnTo>
                <a:lnTo>
                  <a:pt x="2444" y="635"/>
                </a:lnTo>
                <a:lnTo>
                  <a:pt x="2442" y="604"/>
                </a:lnTo>
                <a:lnTo>
                  <a:pt x="2436" y="574"/>
                </a:lnTo>
                <a:lnTo>
                  <a:pt x="2428" y="546"/>
                </a:lnTo>
                <a:lnTo>
                  <a:pt x="2457" y="526"/>
                </a:lnTo>
                <a:lnTo>
                  <a:pt x="2489" y="511"/>
                </a:lnTo>
                <a:lnTo>
                  <a:pt x="2524" y="502"/>
                </a:lnTo>
                <a:lnTo>
                  <a:pt x="2560" y="499"/>
                </a:lnTo>
                <a:close/>
                <a:moveTo>
                  <a:pt x="1040" y="381"/>
                </a:moveTo>
                <a:lnTo>
                  <a:pt x="1067" y="382"/>
                </a:lnTo>
                <a:lnTo>
                  <a:pt x="1090" y="383"/>
                </a:lnTo>
                <a:lnTo>
                  <a:pt x="1112" y="386"/>
                </a:lnTo>
                <a:lnTo>
                  <a:pt x="1131" y="388"/>
                </a:lnTo>
                <a:lnTo>
                  <a:pt x="1146" y="391"/>
                </a:lnTo>
                <a:lnTo>
                  <a:pt x="1159" y="393"/>
                </a:lnTo>
                <a:lnTo>
                  <a:pt x="1168" y="394"/>
                </a:lnTo>
                <a:lnTo>
                  <a:pt x="1173" y="397"/>
                </a:lnTo>
                <a:lnTo>
                  <a:pt x="1176" y="397"/>
                </a:lnTo>
                <a:lnTo>
                  <a:pt x="1172" y="397"/>
                </a:lnTo>
                <a:lnTo>
                  <a:pt x="1162" y="397"/>
                </a:lnTo>
                <a:lnTo>
                  <a:pt x="1146" y="398"/>
                </a:lnTo>
                <a:lnTo>
                  <a:pt x="1131" y="398"/>
                </a:lnTo>
                <a:lnTo>
                  <a:pt x="1112" y="400"/>
                </a:lnTo>
                <a:lnTo>
                  <a:pt x="1091" y="402"/>
                </a:lnTo>
                <a:lnTo>
                  <a:pt x="1068" y="407"/>
                </a:lnTo>
                <a:lnTo>
                  <a:pt x="1044" y="411"/>
                </a:lnTo>
                <a:lnTo>
                  <a:pt x="1017" y="418"/>
                </a:lnTo>
                <a:lnTo>
                  <a:pt x="991" y="425"/>
                </a:lnTo>
                <a:lnTo>
                  <a:pt x="963" y="435"/>
                </a:lnTo>
                <a:lnTo>
                  <a:pt x="936" y="447"/>
                </a:lnTo>
                <a:lnTo>
                  <a:pt x="909" y="461"/>
                </a:lnTo>
                <a:lnTo>
                  <a:pt x="882" y="475"/>
                </a:lnTo>
                <a:lnTo>
                  <a:pt x="856" y="491"/>
                </a:lnTo>
                <a:lnTo>
                  <a:pt x="844" y="500"/>
                </a:lnTo>
                <a:lnTo>
                  <a:pt x="832" y="510"/>
                </a:lnTo>
                <a:lnTo>
                  <a:pt x="811" y="529"/>
                </a:lnTo>
                <a:lnTo>
                  <a:pt x="797" y="542"/>
                </a:lnTo>
                <a:lnTo>
                  <a:pt x="784" y="557"/>
                </a:lnTo>
                <a:lnTo>
                  <a:pt x="772" y="571"/>
                </a:lnTo>
                <a:lnTo>
                  <a:pt x="763" y="581"/>
                </a:lnTo>
                <a:lnTo>
                  <a:pt x="755" y="592"/>
                </a:lnTo>
                <a:lnTo>
                  <a:pt x="742" y="613"/>
                </a:lnTo>
                <a:lnTo>
                  <a:pt x="732" y="627"/>
                </a:lnTo>
                <a:lnTo>
                  <a:pt x="724" y="643"/>
                </a:lnTo>
                <a:lnTo>
                  <a:pt x="863" y="710"/>
                </a:lnTo>
                <a:lnTo>
                  <a:pt x="859" y="712"/>
                </a:lnTo>
                <a:lnTo>
                  <a:pt x="848" y="715"/>
                </a:lnTo>
                <a:lnTo>
                  <a:pt x="832" y="720"/>
                </a:lnTo>
                <a:lnTo>
                  <a:pt x="812" y="725"/>
                </a:lnTo>
                <a:lnTo>
                  <a:pt x="789" y="731"/>
                </a:lnTo>
                <a:lnTo>
                  <a:pt x="765" y="737"/>
                </a:lnTo>
                <a:lnTo>
                  <a:pt x="739" y="744"/>
                </a:lnTo>
                <a:lnTo>
                  <a:pt x="711" y="751"/>
                </a:lnTo>
                <a:lnTo>
                  <a:pt x="685" y="757"/>
                </a:lnTo>
                <a:lnTo>
                  <a:pt x="660" y="763"/>
                </a:lnTo>
                <a:lnTo>
                  <a:pt x="637" y="768"/>
                </a:lnTo>
                <a:lnTo>
                  <a:pt x="619" y="773"/>
                </a:lnTo>
                <a:lnTo>
                  <a:pt x="604" y="776"/>
                </a:lnTo>
                <a:lnTo>
                  <a:pt x="594" y="778"/>
                </a:lnTo>
                <a:lnTo>
                  <a:pt x="591" y="779"/>
                </a:lnTo>
                <a:lnTo>
                  <a:pt x="460" y="512"/>
                </a:lnTo>
                <a:lnTo>
                  <a:pt x="608" y="585"/>
                </a:lnTo>
                <a:lnTo>
                  <a:pt x="611" y="582"/>
                </a:lnTo>
                <a:lnTo>
                  <a:pt x="622" y="568"/>
                </a:lnTo>
                <a:lnTo>
                  <a:pt x="635" y="552"/>
                </a:lnTo>
                <a:lnTo>
                  <a:pt x="649" y="538"/>
                </a:lnTo>
                <a:lnTo>
                  <a:pt x="674" y="516"/>
                </a:lnTo>
                <a:lnTo>
                  <a:pt x="686" y="504"/>
                </a:lnTo>
                <a:lnTo>
                  <a:pt x="699" y="494"/>
                </a:lnTo>
                <a:lnTo>
                  <a:pt x="718" y="480"/>
                </a:lnTo>
                <a:lnTo>
                  <a:pt x="736" y="467"/>
                </a:lnTo>
                <a:lnTo>
                  <a:pt x="757" y="455"/>
                </a:lnTo>
                <a:lnTo>
                  <a:pt x="788" y="437"/>
                </a:lnTo>
                <a:lnTo>
                  <a:pt x="805" y="431"/>
                </a:lnTo>
                <a:lnTo>
                  <a:pt x="820" y="424"/>
                </a:lnTo>
                <a:lnTo>
                  <a:pt x="853" y="411"/>
                </a:lnTo>
                <a:lnTo>
                  <a:pt x="886" y="401"/>
                </a:lnTo>
                <a:lnTo>
                  <a:pt x="919" y="393"/>
                </a:lnTo>
                <a:lnTo>
                  <a:pt x="951" y="388"/>
                </a:lnTo>
                <a:lnTo>
                  <a:pt x="983" y="384"/>
                </a:lnTo>
                <a:lnTo>
                  <a:pt x="1013" y="382"/>
                </a:lnTo>
                <a:lnTo>
                  <a:pt x="1040" y="381"/>
                </a:lnTo>
                <a:close/>
                <a:moveTo>
                  <a:pt x="2112" y="0"/>
                </a:moveTo>
                <a:lnTo>
                  <a:pt x="2112" y="0"/>
                </a:lnTo>
                <a:lnTo>
                  <a:pt x="2163" y="3"/>
                </a:lnTo>
                <a:lnTo>
                  <a:pt x="2213" y="13"/>
                </a:lnTo>
                <a:lnTo>
                  <a:pt x="2259" y="28"/>
                </a:lnTo>
                <a:lnTo>
                  <a:pt x="2303" y="49"/>
                </a:lnTo>
                <a:lnTo>
                  <a:pt x="2342" y="76"/>
                </a:lnTo>
                <a:lnTo>
                  <a:pt x="2380" y="107"/>
                </a:lnTo>
                <a:lnTo>
                  <a:pt x="2412" y="142"/>
                </a:lnTo>
                <a:lnTo>
                  <a:pt x="2440" y="180"/>
                </a:lnTo>
                <a:lnTo>
                  <a:pt x="2464" y="223"/>
                </a:lnTo>
                <a:lnTo>
                  <a:pt x="2482" y="269"/>
                </a:lnTo>
                <a:lnTo>
                  <a:pt x="2516" y="264"/>
                </a:lnTo>
                <a:lnTo>
                  <a:pt x="2551" y="262"/>
                </a:lnTo>
                <a:lnTo>
                  <a:pt x="2602" y="265"/>
                </a:lnTo>
                <a:lnTo>
                  <a:pt x="2652" y="275"/>
                </a:lnTo>
                <a:lnTo>
                  <a:pt x="2699" y="292"/>
                </a:lnTo>
                <a:lnTo>
                  <a:pt x="2743" y="313"/>
                </a:lnTo>
                <a:lnTo>
                  <a:pt x="2784" y="340"/>
                </a:lnTo>
                <a:lnTo>
                  <a:pt x="2820" y="371"/>
                </a:lnTo>
                <a:lnTo>
                  <a:pt x="2853" y="408"/>
                </a:lnTo>
                <a:lnTo>
                  <a:pt x="2882" y="447"/>
                </a:lnTo>
                <a:lnTo>
                  <a:pt x="2905" y="490"/>
                </a:lnTo>
                <a:lnTo>
                  <a:pt x="2923" y="537"/>
                </a:lnTo>
                <a:lnTo>
                  <a:pt x="2934" y="586"/>
                </a:lnTo>
                <a:lnTo>
                  <a:pt x="2897" y="571"/>
                </a:lnTo>
                <a:lnTo>
                  <a:pt x="2859" y="560"/>
                </a:lnTo>
                <a:lnTo>
                  <a:pt x="2818" y="555"/>
                </a:lnTo>
                <a:lnTo>
                  <a:pt x="2796" y="523"/>
                </a:lnTo>
                <a:lnTo>
                  <a:pt x="2771" y="496"/>
                </a:lnTo>
                <a:lnTo>
                  <a:pt x="2741" y="471"/>
                </a:lnTo>
                <a:lnTo>
                  <a:pt x="2709" y="450"/>
                </a:lnTo>
                <a:lnTo>
                  <a:pt x="2675" y="433"/>
                </a:lnTo>
                <a:lnTo>
                  <a:pt x="2639" y="421"/>
                </a:lnTo>
                <a:lnTo>
                  <a:pt x="2601" y="413"/>
                </a:lnTo>
                <a:lnTo>
                  <a:pt x="2562" y="411"/>
                </a:lnTo>
                <a:lnTo>
                  <a:pt x="2523" y="413"/>
                </a:lnTo>
                <a:lnTo>
                  <a:pt x="2486" y="421"/>
                </a:lnTo>
                <a:lnTo>
                  <a:pt x="2450" y="432"/>
                </a:lnTo>
                <a:lnTo>
                  <a:pt x="2417" y="447"/>
                </a:lnTo>
                <a:lnTo>
                  <a:pt x="2387" y="467"/>
                </a:lnTo>
                <a:lnTo>
                  <a:pt x="2362" y="440"/>
                </a:lnTo>
                <a:lnTo>
                  <a:pt x="2336" y="416"/>
                </a:lnTo>
                <a:lnTo>
                  <a:pt x="2307" y="397"/>
                </a:lnTo>
                <a:lnTo>
                  <a:pt x="2275" y="380"/>
                </a:lnTo>
                <a:lnTo>
                  <a:pt x="2241" y="368"/>
                </a:lnTo>
                <a:lnTo>
                  <a:pt x="2205" y="360"/>
                </a:lnTo>
                <a:lnTo>
                  <a:pt x="2167" y="358"/>
                </a:lnTo>
                <a:lnTo>
                  <a:pt x="2126" y="361"/>
                </a:lnTo>
                <a:lnTo>
                  <a:pt x="2087" y="370"/>
                </a:lnTo>
                <a:lnTo>
                  <a:pt x="2051" y="383"/>
                </a:lnTo>
                <a:lnTo>
                  <a:pt x="2017" y="403"/>
                </a:lnTo>
                <a:lnTo>
                  <a:pt x="1986" y="426"/>
                </a:lnTo>
                <a:lnTo>
                  <a:pt x="1958" y="453"/>
                </a:lnTo>
                <a:lnTo>
                  <a:pt x="1935" y="484"/>
                </a:lnTo>
                <a:lnTo>
                  <a:pt x="1916" y="518"/>
                </a:lnTo>
                <a:lnTo>
                  <a:pt x="1902" y="555"/>
                </a:lnTo>
                <a:lnTo>
                  <a:pt x="1893" y="594"/>
                </a:lnTo>
                <a:lnTo>
                  <a:pt x="1891" y="635"/>
                </a:lnTo>
                <a:lnTo>
                  <a:pt x="1893" y="676"/>
                </a:lnTo>
                <a:lnTo>
                  <a:pt x="1902" y="714"/>
                </a:lnTo>
                <a:lnTo>
                  <a:pt x="1916" y="751"/>
                </a:lnTo>
                <a:lnTo>
                  <a:pt x="1935" y="785"/>
                </a:lnTo>
                <a:lnTo>
                  <a:pt x="1957" y="816"/>
                </a:lnTo>
                <a:lnTo>
                  <a:pt x="1985" y="842"/>
                </a:lnTo>
                <a:lnTo>
                  <a:pt x="2014" y="866"/>
                </a:lnTo>
                <a:lnTo>
                  <a:pt x="2049" y="885"/>
                </a:lnTo>
                <a:lnTo>
                  <a:pt x="2085" y="900"/>
                </a:lnTo>
                <a:lnTo>
                  <a:pt x="2093" y="933"/>
                </a:lnTo>
                <a:lnTo>
                  <a:pt x="2104" y="964"/>
                </a:lnTo>
                <a:lnTo>
                  <a:pt x="2118" y="993"/>
                </a:lnTo>
                <a:lnTo>
                  <a:pt x="2137" y="1021"/>
                </a:lnTo>
                <a:lnTo>
                  <a:pt x="1784" y="1023"/>
                </a:lnTo>
                <a:lnTo>
                  <a:pt x="1735" y="1020"/>
                </a:lnTo>
                <a:lnTo>
                  <a:pt x="1689" y="1011"/>
                </a:lnTo>
                <a:lnTo>
                  <a:pt x="1643" y="997"/>
                </a:lnTo>
                <a:lnTo>
                  <a:pt x="1602" y="977"/>
                </a:lnTo>
                <a:lnTo>
                  <a:pt x="1562" y="953"/>
                </a:lnTo>
                <a:lnTo>
                  <a:pt x="1526" y="925"/>
                </a:lnTo>
                <a:lnTo>
                  <a:pt x="1493" y="892"/>
                </a:lnTo>
                <a:lnTo>
                  <a:pt x="1465" y="855"/>
                </a:lnTo>
                <a:lnTo>
                  <a:pt x="1441" y="816"/>
                </a:lnTo>
                <a:lnTo>
                  <a:pt x="1421" y="774"/>
                </a:lnTo>
                <a:lnTo>
                  <a:pt x="1407" y="729"/>
                </a:lnTo>
                <a:lnTo>
                  <a:pt x="1398" y="682"/>
                </a:lnTo>
                <a:lnTo>
                  <a:pt x="1395" y="633"/>
                </a:lnTo>
                <a:lnTo>
                  <a:pt x="1398" y="583"/>
                </a:lnTo>
                <a:lnTo>
                  <a:pt x="1408" y="534"/>
                </a:lnTo>
                <a:lnTo>
                  <a:pt x="1422" y="488"/>
                </a:lnTo>
                <a:lnTo>
                  <a:pt x="1443" y="445"/>
                </a:lnTo>
                <a:lnTo>
                  <a:pt x="1468" y="405"/>
                </a:lnTo>
                <a:lnTo>
                  <a:pt x="1498" y="369"/>
                </a:lnTo>
                <a:lnTo>
                  <a:pt x="1532" y="336"/>
                </a:lnTo>
                <a:lnTo>
                  <a:pt x="1570" y="307"/>
                </a:lnTo>
                <a:lnTo>
                  <a:pt x="1612" y="284"/>
                </a:lnTo>
                <a:lnTo>
                  <a:pt x="1656" y="265"/>
                </a:lnTo>
                <a:lnTo>
                  <a:pt x="1702" y="252"/>
                </a:lnTo>
                <a:lnTo>
                  <a:pt x="1751" y="244"/>
                </a:lnTo>
                <a:lnTo>
                  <a:pt x="1771" y="204"/>
                </a:lnTo>
                <a:lnTo>
                  <a:pt x="1795" y="164"/>
                </a:lnTo>
                <a:lnTo>
                  <a:pt x="1824" y="129"/>
                </a:lnTo>
                <a:lnTo>
                  <a:pt x="1856" y="97"/>
                </a:lnTo>
                <a:lnTo>
                  <a:pt x="1892" y="69"/>
                </a:lnTo>
                <a:lnTo>
                  <a:pt x="1931" y="45"/>
                </a:lnTo>
                <a:lnTo>
                  <a:pt x="1973" y="26"/>
                </a:lnTo>
                <a:lnTo>
                  <a:pt x="2018" y="12"/>
                </a:lnTo>
                <a:lnTo>
                  <a:pt x="2064" y="3"/>
                </a:lnTo>
                <a:lnTo>
                  <a:pt x="21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7" name="Group 816"/>
          <p:cNvGrpSpPr/>
          <p:nvPr/>
        </p:nvGrpSpPr>
        <p:grpSpPr>
          <a:xfrm>
            <a:off x="8163409" y="1903413"/>
            <a:ext cx="533400" cy="582612"/>
            <a:chOff x="8097838" y="1903413"/>
            <a:chExt cx="533400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7" name="Freeform 300"/>
            <p:cNvSpPr>
              <a:spLocks noEditPoints="1"/>
            </p:cNvSpPr>
            <p:nvPr/>
          </p:nvSpPr>
          <p:spPr bwMode="auto">
            <a:xfrm>
              <a:off x="8097838" y="1985963"/>
              <a:ext cx="533400" cy="500062"/>
            </a:xfrm>
            <a:custGeom>
              <a:avLst/>
              <a:gdLst>
                <a:gd name="T0" fmla="*/ 155 w 3025"/>
                <a:gd name="T1" fmla="*/ 2451 h 2835"/>
                <a:gd name="T2" fmla="*/ 232 w 3025"/>
                <a:gd name="T3" fmla="*/ 2235 h 2835"/>
                <a:gd name="T4" fmla="*/ 438 w 3025"/>
                <a:gd name="T5" fmla="*/ 2209 h 2835"/>
                <a:gd name="T6" fmla="*/ 439 w 3025"/>
                <a:gd name="T7" fmla="*/ 2186 h 2835"/>
                <a:gd name="T8" fmla="*/ 181 w 3025"/>
                <a:gd name="T9" fmla="*/ 2162 h 2835"/>
                <a:gd name="T10" fmla="*/ 100 w 3025"/>
                <a:gd name="T11" fmla="*/ 2202 h 2835"/>
                <a:gd name="T12" fmla="*/ 659 w 3025"/>
                <a:gd name="T13" fmla="*/ 2115 h 2835"/>
                <a:gd name="T14" fmla="*/ 183 w 3025"/>
                <a:gd name="T15" fmla="*/ 2143 h 2835"/>
                <a:gd name="T16" fmla="*/ 43 w 3025"/>
                <a:gd name="T17" fmla="*/ 1998 h 2835"/>
                <a:gd name="T18" fmla="*/ 690 w 3025"/>
                <a:gd name="T19" fmla="*/ 2022 h 2835"/>
                <a:gd name="T20" fmla="*/ 40 w 3025"/>
                <a:gd name="T21" fmla="*/ 1974 h 2835"/>
                <a:gd name="T22" fmla="*/ 102 w 3025"/>
                <a:gd name="T23" fmla="*/ 1951 h 2835"/>
                <a:gd name="T24" fmla="*/ 400 w 3025"/>
                <a:gd name="T25" fmla="*/ 2018 h 2835"/>
                <a:gd name="T26" fmla="*/ 338 w 3025"/>
                <a:gd name="T27" fmla="*/ 1964 h 2835"/>
                <a:gd name="T28" fmla="*/ 442 w 3025"/>
                <a:gd name="T29" fmla="*/ 2192 h 2835"/>
                <a:gd name="T30" fmla="*/ 646 w 3025"/>
                <a:gd name="T31" fmla="*/ 1934 h 2835"/>
                <a:gd name="T32" fmla="*/ 553 w 3025"/>
                <a:gd name="T33" fmla="*/ 1918 h 2835"/>
                <a:gd name="T34" fmla="*/ 499 w 3025"/>
                <a:gd name="T35" fmla="*/ 1895 h 2835"/>
                <a:gd name="T36" fmla="*/ 750 w 3025"/>
                <a:gd name="T37" fmla="*/ 1943 h 2835"/>
                <a:gd name="T38" fmla="*/ 551 w 3025"/>
                <a:gd name="T39" fmla="*/ 1890 h 2835"/>
                <a:gd name="T40" fmla="*/ 599 w 3025"/>
                <a:gd name="T41" fmla="*/ 1880 h 2835"/>
                <a:gd name="T42" fmla="*/ 681 w 3025"/>
                <a:gd name="T43" fmla="*/ 1869 h 2835"/>
                <a:gd name="T44" fmla="*/ 774 w 3025"/>
                <a:gd name="T45" fmla="*/ 1765 h 2835"/>
                <a:gd name="T46" fmla="*/ 564 w 3025"/>
                <a:gd name="T47" fmla="*/ 1750 h 2835"/>
                <a:gd name="T48" fmla="*/ 723 w 3025"/>
                <a:gd name="T49" fmla="*/ 1742 h 2835"/>
                <a:gd name="T50" fmla="*/ 568 w 3025"/>
                <a:gd name="T51" fmla="*/ 1763 h 2835"/>
                <a:gd name="T52" fmla="*/ 412 w 3025"/>
                <a:gd name="T53" fmla="*/ 1963 h 2835"/>
                <a:gd name="T54" fmla="*/ 493 w 3025"/>
                <a:gd name="T55" fmla="*/ 1915 h 2835"/>
                <a:gd name="T56" fmla="*/ 659 w 3025"/>
                <a:gd name="T57" fmla="*/ 1712 h 2835"/>
                <a:gd name="T58" fmla="*/ 646 w 3025"/>
                <a:gd name="T59" fmla="*/ 1610 h 2835"/>
                <a:gd name="T60" fmla="*/ 954 w 3025"/>
                <a:gd name="T61" fmla="*/ 1565 h 2835"/>
                <a:gd name="T62" fmla="*/ 2933 w 3025"/>
                <a:gd name="T63" fmla="*/ 1990 h 2835"/>
                <a:gd name="T64" fmla="*/ 1280 w 3025"/>
                <a:gd name="T65" fmla="*/ 1217 h 2835"/>
                <a:gd name="T66" fmla="*/ 344 w 3025"/>
                <a:gd name="T67" fmla="*/ 1254 h 2835"/>
                <a:gd name="T68" fmla="*/ 824 w 3025"/>
                <a:gd name="T69" fmla="*/ 1287 h 2835"/>
                <a:gd name="T70" fmla="*/ 304 w 3025"/>
                <a:gd name="T71" fmla="*/ 1098 h 2835"/>
                <a:gd name="T72" fmla="*/ 2036 w 3025"/>
                <a:gd name="T73" fmla="*/ 1410 h 2835"/>
                <a:gd name="T74" fmla="*/ 1619 w 3025"/>
                <a:gd name="T75" fmla="*/ 1236 h 2835"/>
                <a:gd name="T76" fmla="*/ 2822 w 3025"/>
                <a:gd name="T77" fmla="*/ 938 h 2835"/>
                <a:gd name="T78" fmla="*/ 2733 w 3025"/>
                <a:gd name="T79" fmla="*/ 1023 h 2835"/>
                <a:gd name="T80" fmla="*/ 869 w 3025"/>
                <a:gd name="T81" fmla="*/ 1050 h 2835"/>
                <a:gd name="T82" fmla="*/ 1183 w 3025"/>
                <a:gd name="T83" fmla="*/ 1324 h 2835"/>
                <a:gd name="T84" fmla="*/ 1343 w 3025"/>
                <a:gd name="T85" fmla="*/ 1229 h 2835"/>
                <a:gd name="T86" fmla="*/ 764 w 3025"/>
                <a:gd name="T87" fmla="*/ 1775 h 2835"/>
                <a:gd name="T88" fmla="*/ 797 w 3025"/>
                <a:gd name="T89" fmla="*/ 1918 h 2835"/>
                <a:gd name="T90" fmla="*/ 497 w 3025"/>
                <a:gd name="T91" fmla="*/ 2340 h 2835"/>
                <a:gd name="T92" fmla="*/ 355 w 3025"/>
                <a:gd name="T93" fmla="*/ 2185 h 2835"/>
                <a:gd name="T94" fmla="*/ 84 w 3025"/>
                <a:gd name="T95" fmla="*/ 2247 h 2835"/>
                <a:gd name="T96" fmla="*/ 40 w 3025"/>
                <a:gd name="T97" fmla="*/ 2158 h 2835"/>
                <a:gd name="T98" fmla="*/ 35 w 3025"/>
                <a:gd name="T99" fmla="*/ 1995 h 2835"/>
                <a:gd name="T100" fmla="*/ 224 w 3025"/>
                <a:gd name="T101" fmla="*/ 1710 h 2835"/>
                <a:gd name="T102" fmla="*/ 522 w 3025"/>
                <a:gd name="T103" fmla="*/ 1761 h 2835"/>
                <a:gd name="T104" fmla="*/ 649 w 3025"/>
                <a:gd name="T105" fmla="*/ 1557 h 2835"/>
                <a:gd name="T106" fmla="*/ 438 w 3025"/>
                <a:gd name="T107" fmla="*/ 700 h 2835"/>
                <a:gd name="T108" fmla="*/ 1028 w 3025"/>
                <a:gd name="T109" fmla="*/ 341 h 2835"/>
                <a:gd name="T110" fmla="*/ 989 w 3025"/>
                <a:gd name="T111" fmla="*/ 408 h 2835"/>
                <a:gd name="T112" fmla="*/ 826 w 3025"/>
                <a:gd name="T113" fmla="*/ 472 h 2835"/>
                <a:gd name="T114" fmla="*/ 895 w 3025"/>
                <a:gd name="T115" fmla="*/ 401 h 2835"/>
                <a:gd name="T116" fmla="*/ 2266 w 3025"/>
                <a:gd name="T117" fmla="*/ 127 h 2835"/>
                <a:gd name="T118" fmla="*/ 2060 w 3025"/>
                <a:gd name="T119" fmla="*/ 65 h 2835"/>
                <a:gd name="T120" fmla="*/ 1946 w 3025"/>
                <a:gd name="T121" fmla="*/ 45 h 2835"/>
                <a:gd name="T122" fmla="*/ 2132 w 3025"/>
                <a:gd name="T123" fmla="*/ 2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5" h="2835">
                  <a:moveTo>
                    <a:pt x="278" y="2633"/>
                  </a:moveTo>
                  <a:lnTo>
                    <a:pt x="398" y="2804"/>
                  </a:lnTo>
                  <a:lnTo>
                    <a:pt x="433" y="2804"/>
                  </a:lnTo>
                  <a:lnTo>
                    <a:pt x="358" y="2633"/>
                  </a:lnTo>
                  <a:lnTo>
                    <a:pt x="278" y="2633"/>
                  </a:lnTo>
                  <a:close/>
                  <a:moveTo>
                    <a:pt x="117" y="2633"/>
                  </a:moveTo>
                  <a:lnTo>
                    <a:pt x="42" y="2804"/>
                  </a:lnTo>
                  <a:lnTo>
                    <a:pt x="78" y="2804"/>
                  </a:lnTo>
                  <a:lnTo>
                    <a:pt x="196" y="2633"/>
                  </a:lnTo>
                  <a:lnTo>
                    <a:pt x="117" y="2633"/>
                  </a:lnTo>
                  <a:close/>
                  <a:moveTo>
                    <a:pt x="238" y="2576"/>
                  </a:moveTo>
                  <a:lnTo>
                    <a:pt x="152" y="2616"/>
                  </a:lnTo>
                  <a:lnTo>
                    <a:pt x="327" y="2616"/>
                  </a:lnTo>
                  <a:lnTo>
                    <a:pt x="238" y="2576"/>
                  </a:lnTo>
                  <a:close/>
                  <a:moveTo>
                    <a:pt x="334" y="2531"/>
                  </a:moveTo>
                  <a:lnTo>
                    <a:pt x="254" y="2569"/>
                  </a:lnTo>
                  <a:lnTo>
                    <a:pt x="353" y="2613"/>
                  </a:lnTo>
                  <a:lnTo>
                    <a:pt x="334" y="2531"/>
                  </a:lnTo>
                  <a:close/>
                  <a:moveTo>
                    <a:pt x="138" y="2531"/>
                  </a:moveTo>
                  <a:lnTo>
                    <a:pt x="121" y="2616"/>
                  </a:lnTo>
                  <a:lnTo>
                    <a:pt x="123" y="2616"/>
                  </a:lnTo>
                  <a:lnTo>
                    <a:pt x="223" y="2569"/>
                  </a:lnTo>
                  <a:lnTo>
                    <a:pt x="138" y="2531"/>
                  </a:lnTo>
                  <a:close/>
                  <a:moveTo>
                    <a:pt x="234" y="2484"/>
                  </a:moveTo>
                  <a:lnTo>
                    <a:pt x="147" y="2521"/>
                  </a:lnTo>
                  <a:lnTo>
                    <a:pt x="238" y="2562"/>
                  </a:lnTo>
                  <a:lnTo>
                    <a:pt x="323" y="2521"/>
                  </a:lnTo>
                  <a:lnTo>
                    <a:pt x="234" y="2484"/>
                  </a:lnTo>
                  <a:close/>
                  <a:moveTo>
                    <a:pt x="155" y="2451"/>
                  </a:moveTo>
                  <a:lnTo>
                    <a:pt x="142" y="2510"/>
                  </a:lnTo>
                  <a:lnTo>
                    <a:pt x="218" y="2477"/>
                  </a:lnTo>
                  <a:lnTo>
                    <a:pt x="155" y="2451"/>
                  </a:lnTo>
                  <a:close/>
                  <a:moveTo>
                    <a:pt x="315" y="2451"/>
                  </a:moveTo>
                  <a:lnTo>
                    <a:pt x="251" y="2477"/>
                  </a:lnTo>
                  <a:lnTo>
                    <a:pt x="329" y="2510"/>
                  </a:lnTo>
                  <a:lnTo>
                    <a:pt x="315" y="2451"/>
                  </a:lnTo>
                  <a:close/>
                  <a:moveTo>
                    <a:pt x="233" y="2407"/>
                  </a:moveTo>
                  <a:lnTo>
                    <a:pt x="164" y="2441"/>
                  </a:lnTo>
                  <a:lnTo>
                    <a:pt x="234" y="2471"/>
                  </a:lnTo>
                  <a:lnTo>
                    <a:pt x="303" y="2441"/>
                  </a:lnTo>
                  <a:lnTo>
                    <a:pt x="233" y="2407"/>
                  </a:lnTo>
                  <a:close/>
                  <a:moveTo>
                    <a:pt x="2097" y="2402"/>
                  </a:moveTo>
                  <a:lnTo>
                    <a:pt x="2097" y="2618"/>
                  </a:lnTo>
                  <a:lnTo>
                    <a:pt x="2131" y="2618"/>
                  </a:lnTo>
                  <a:lnTo>
                    <a:pt x="2131" y="2402"/>
                  </a:lnTo>
                  <a:lnTo>
                    <a:pt x="2097" y="2402"/>
                  </a:lnTo>
                  <a:close/>
                  <a:moveTo>
                    <a:pt x="298" y="2375"/>
                  </a:moveTo>
                  <a:lnTo>
                    <a:pt x="248" y="2400"/>
                  </a:lnTo>
                  <a:lnTo>
                    <a:pt x="310" y="2430"/>
                  </a:lnTo>
                  <a:lnTo>
                    <a:pt x="298" y="2375"/>
                  </a:lnTo>
                  <a:close/>
                  <a:moveTo>
                    <a:pt x="170" y="2375"/>
                  </a:moveTo>
                  <a:lnTo>
                    <a:pt x="159" y="2429"/>
                  </a:lnTo>
                  <a:lnTo>
                    <a:pt x="219" y="2400"/>
                  </a:lnTo>
                  <a:lnTo>
                    <a:pt x="170" y="2375"/>
                  </a:lnTo>
                  <a:close/>
                  <a:moveTo>
                    <a:pt x="192" y="2372"/>
                  </a:moveTo>
                  <a:lnTo>
                    <a:pt x="233" y="2392"/>
                  </a:lnTo>
                  <a:lnTo>
                    <a:pt x="275" y="2372"/>
                  </a:lnTo>
                  <a:lnTo>
                    <a:pt x="192" y="2372"/>
                  </a:lnTo>
                  <a:close/>
                  <a:moveTo>
                    <a:pt x="180" y="2324"/>
                  </a:moveTo>
                  <a:lnTo>
                    <a:pt x="173" y="2359"/>
                  </a:lnTo>
                  <a:lnTo>
                    <a:pt x="294" y="2359"/>
                  </a:lnTo>
                  <a:lnTo>
                    <a:pt x="286" y="2324"/>
                  </a:lnTo>
                  <a:lnTo>
                    <a:pt x="180" y="2324"/>
                  </a:lnTo>
                  <a:close/>
                  <a:moveTo>
                    <a:pt x="232" y="2235"/>
                  </a:moveTo>
                  <a:lnTo>
                    <a:pt x="184" y="2303"/>
                  </a:lnTo>
                  <a:lnTo>
                    <a:pt x="183" y="2304"/>
                  </a:lnTo>
                  <a:lnTo>
                    <a:pt x="181" y="2305"/>
                  </a:lnTo>
                  <a:lnTo>
                    <a:pt x="181" y="2309"/>
                  </a:lnTo>
                  <a:lnTo>
                    <a:pt x="283" y="2309"/>
                  </a:lnTo>
                  <a:lnTo>
                    <a:pt x="283" y="2308"/>
                  </a:lnTo>
                  <a:lnTo>
                    <a:pt x="282" y="2306"/>
                  </a:lnTo>
                  <a:lnTo>
                    <a:pt x="280" y="2304"/>
                  </a:lnTo>
                  <a:lnTo>
                    <a:pt x="232" y="2235"/>
                  </a:lnTo>
                  <a:close/>
                  <a:moveTo>
                    <a:pt x="679" y="2215"/>
                  </a:moveTo>
                  <a:lnTo>
                    <a:pt x="763" y="2337"/>
                  </a:lnTo>
                  <a:lnTo>
                    <a:pt x="788" y="2337"/>
                  </a:lnTo>
                  <a:lnTo>
                    <a:pt x="736" y="2215"/>
                  </a:lnTo>
                  <a:lnTo>
                    <a:pt x="679" y="2215"/>
                  </a:lnTo>
                  <a:close/>
                  <a:moveTo>
                    <a:pt x="564" y="2215"/>
                  </a:moveTo>
                  <a:lnTo>
                    <a:pt x="511" y="2337"/>
                  </a:lnTo>
                  <a:lnTo>
                    <a:pt x="537" y="2337"/>
                  </a:lnTo>
                  <a:lnTo>
                    <a:pt x="621" y="2215"/>
                  </a:lnTo>
                  <a:lnTo>
                    <a:pt x="564" y="2215"/>
                  </a:lnTo>
                  <a:close/>
                  <a:moveTo>
                    <a:pt x="364" y="2209"/>
                  </a:moveTo>
                  <a:lnTo>
                    <a:pt x="362" y="2209"/>
                  </a:lnTo>
                  <a:lnTo>
                    <a:pt x="361" y="2211"/>
                  </a:lnTo>
                  <a:lnTo>
                    <a:pt x="361" y="2212"/>
                  </a:lnTo>
                  <a:lnTo>
                    <a:pt x="361" y="2214"/>
                  </a:lnTo>
                  <a:lnTo>
                    <a:pt x="363" y="2215"/>
                  </a:lnTo>
                  <a:lnTo>
                    <a:pt x="364" y="2215"/>
                  </a:lnTo>
                  <a:lnTo>
                    <a:pt x="436" y="2215"/>
                  </a:lnTo>
                  <a:lnTo>
                    <a:pt x="438" y="2215"/>
                  </a:lnTo>
                  <a:lnTo>
                    <a:pt x="439" y="2214"/>
                  </a:lnTo>
                  <a:lnTo>
                    <a:pt x="440" y="2212"/>
                  </a:lnTo>
                  <a:lnTo>
                    <a:pt x="439" y="2211"/>
                  </a:lnTo>
                  <a:lnTo>
                    <a:pt x="438" y="2209"/>
                  </a:lnTo>
                  <a:lnTo>
                    <a:pt x="436" y="2209"/>
                  </a:lnTo>
                  <a:lnTo>
                    <a:pt x="364" y="2209"/>
                  </a:lnTo>
                  <a:close/>
                  <a:moveTo>
                    <a:pt x="25" y="2208"/>
                  </a:moveTo>
                  <a:lnTo>
                    <a:pt x="24" y="2208"/>
                  </a:lnTo>
                  <a:lnTo>
                    <a:pt x="23" y="2209"/>
                  </a:lnTo>
                  <a:lnTo>
                    <a:pt x="21" y="2211"/>
                  </a:lnTo>
                  <a:lnTo>
                    <a:pt x="23" y="2212"/>
                  </a:lnTo>
                  <a:lnTo>
                    <a:pt x="24" y="2213"/>
                  </a:lnTo>
                  <a:lnTo>
                    <a:pt x="25" y="2214"/>
                  </a:lnTo>
                  <a:lnTo>
                    <a:pt x="97" y="2214"/>
                  </a:lnTo>
                  <a:lnTo>
                    <a:pt x="98" y="2213"/>
                  </a:lnTo>
                  <a:lnTo>
                    <a:pt x="99" y="2212"/>
                  </a:lnTo>
                  <a:lnTo>
                    <a:pt x="100" y="2211"/>
                  </a:lnTo>
                  <a:lnTo>
                    <a:pt x="99" y="2209"/>
                  </a:lnTo>
                  <a:lnTo>
                    <a:pt x="98" y="2208"/>
                  </a:lnTo>
                  <a:lnTo>
                    <a:pt x="97" y="2208"/>
                  </a:lnTo>
                  <a:lnTo>
                    <a:pt x="25" y="2208"/>
                  </a:lnTo>
                  <a:close/>
                  <a:moveTo>
                    <a:pt x="206" y="2197"/>
                  </a:moveTo>
                  <a:lnTo>
                    <a:pt x="181" y="2206"/>
                  </a:lnTo>
                  <a:lnTo>
                    <a:pt x="181" y="2285"/>
                  </a:lnTo>
                  <a:lnTo>
                    <a:pt x="224" y="2224"/>
                  </a:lnTo>
                  <a:lnTo>
                    <a:pt x="206" y="2197"/>
                  </a:lnTo>
                  <a:close/>
                  <a:moveTo>
                    <a:pt x="364" y="2182"/>
                  </a:moveTo>
                  <a:lnTo>
                    <a:pt x="362" y="2182"/>
                  </a:lnTo>
                  <a:lnTo>
                    <a:pt x="361" y="2183"/>
                  </a:lnTo>
                  <a:lnTo>
                    <a:pt x="361" y="2185"/>
                  </a:lnTo>
                  <a:lnTo>
                    <a:pt x="361" y="2186"/>
                  </a:lnTo>
                  <a:lnTo>
                    <a:pt x="363" y="2188"/>
                  </a:lnTo>
                  <a:lnTo>
                    <a:pt x="364" y="2188"/>
                  </a:lnTo>
                  <a:lnTo>
                    <a:pt x="436" y="2188"/>
                  </a:lnTo>
                  <a:lnTo>
                    <a:pt x="438" y="2188"/>
                  </a:lnTo>
                  <a:lnTo>
                    <a:pt x="439" y="2186"/>
                  </a:lnTo>
                  <a:lnTo>
                    <a:pt x="440" y="2185"/>
                  </a:lnTo>
                  <a:lnTo>
                    <a:pt x="439" y="2183"/>
                  </a:lnTo>
                  <a:lnTo>
                    <a:pt x="438" y="2182"/>
                  </a:lnTo>
                  <a:lnTo>
                    <a:pt x="436" y="2182"/>
                  </a:lnTo>
                  <a:lnTo>
                    <a:pt x="364" y="2182"/>
                  </a:lnTo>
                  <a:close/>
                  <a:moveTo>
                    <a:pt x="25" y="2180"/>
                  </a:moveTo>
                  <a:lnTo>
                    <a:pt x="24" y="2181"/>
                  </a:lnTo>
                  <a:lnTo>
                    <a:pt x="23" y="2182"/>
                  </a:lnTo>
                  <a:lnTo>
                    <a:pt x="21" y="2183"/>
                  </a:lnTo>
                  <a:lnTo>
                    <a:pt x="23" y="2185"/>
                  </a:lnTo>
                  <a:lnTo>
                    <a:pt x="24" y="2186"/>
                  </a:lnTo>
                  <a:lnTo>
                    <a:pt x="25" y="2186"/>
                  </a:lnTo>
                  <a:lnTo>
                    <a:pt x="97" y="2186"/>
                  </a:lnTo>
                  <a:lnTo>
                    <a:pt x="98" y="2186"/>
                  </a:lnTo>
                  <a:lnTo>
                    <a:pt x="99" y="2185"/>
                  </a:lnTo>
                  <a:lnTo>
                    <a:pt x="100" y="2183"/>
                  </a:lnTo>
                  <a:lnTo>
                    <a:pt x="99" y="2182"/>
                  </a:lnTo>
                  <a:lnTo>
                    <a:pt x="98" y="2181"/>
                  </a:lnTo>
                  <a:lnTo>
                    <a:pt x="97" y="2180"/>
                  </a:lnTo>
                  <a:lnTo>
                    <a:pt x="25" y="2180"/>
                  </a:lnTo>
                  <a:close/>
                  <a:moveTo>
                    <a:pt x="650" y="2176"/>
                  </a:moveTo>
                  <a:lnTo>
                    <a:pt x="589" y="2204"/>
                  </a:lnTo>
                  <a:lnTo>
                    <a:pt x="713" y="2204"/>
                  </a:lnTo>
                  <a:lnTo>
                    <a:pt x="650" y="2176"/>
                  </a:lnTo>
                  <a:close/>
                  <a:moveTo>
                    <a:pt x="259" y="2174"/>
                  </a:moveTo>
                  <a:lnTo>
                    <a:pt x="218" y="2192"/>
                  </a:lnTo>
                  <a:lnTo>
                    <a:pt x="232" y="2212"/>
                  </a:lnTo>
                  <a:lnTo>
                    <a:pt x="259" y="2174"/>
                  </a:lnTo>
                  <a:close/>
                  <a:moveTo>
                    <a:pt x="181" y="2162"/>
                  </a:moveTo>
                  <a:lnTo>
                    <a:pt x="181" y="2196"/>
                  </a:lnTo>
                  <a:lnTo>
                    <a:pt x="201" y="2189"/>
                  </a:lnTo>
                  <a:lnTo>
                    <a:pt x="181" y="2162"/>
                  </a:lnTo>
                  <a:close/>
                  <a:moveTo>
                    <a:pt x="283" y="2160"/>
                  </a:moveTo>
                  <a:lnTo>
                    <a:pt x="283" y="2161"/>
                  </a:lnTo>
                  <a:lnTo>
                    <a:pt x="239" y="2224"/>
                  </a:lnTo>
                  <a:lnTo>
                    <a:pt x="283" y="2287"/>
                  </a:lnTo>
                  <a:lnTo>
                    <a:pt x="283" y="2160"/>
                  </a:lnTo>
                  <a:close/>
                  <a:moveTo>
                    <a:pt x="616" y="2160"/>
                  </a:moveTo>
                  <a:lnTo>
                    <a:pt x="595" y="2174"/>
                  </a:lnTo>
                  <a:lnTo>
                    <a:pt x="571" y="2187"/>
                  </a:lnTo>
                  <a:lnTo>
                    <a:pt x="567" y="2204"/>
                  </a:lnTo>
                  <a:lnTo>
                    <a:pt x="568" y="2204"/>
                  </a:lnTo>
                  <a:lnTo>
                    <a:pt x="640" y="2170"/>
                  </a:lnTo>
                  <a:lnTo>
                    <a:pt x="616" y="2160"/>
                  </a:lnTo>
                  <a:close/>
                  <a:moveTo>
                    <a:pt x="194" y="2158"/>
                  </a:moveTo>
                  <a:lnTo>
                    <a:pt x="213" y="2184"/>
                  </a:lnTo>
                  <a:lnTo>
                    <a:pt x="241" y="2171"/>
                  </a:lnTo>
                  <a:lnTo>
                    <a:pt x="268" y="2158"/>
                  </a:lnTo>
                  <a:lnTo>
                    <a:pt x="194" y="2158"/>
                  </a:lnTo>
                  <a:close/>
                  <a:moveTo>
                    <a:pt x="85" y="2158"/>
                  </a:moveTo>
                  <a:lnTo>
                    <a:pt x="85" y="2174"/>
                  </a:lnTo>
                  <a:lnTo>
                    <a:pt x="97" y="2174"/>
                  </a:lnTo>
                  <a:lnTo>
                    <a:pt x="100" y="2175"/>
                  </a:lnTo>
                  <a:lnTo>
                    <a:pt x="103" y="2177"/>
                  </a:lnTo>
                  <a:lnTo>
                    <a:pt x="105" y="2180"/>
                  </a:lnTo>
                  <a:lnTo>
                    <a:pt x="106" y="2183"/>
                  </a:lnTo>
                  <a:lnTo>
                    <a:pt x="105" y="2187"/>
                  </a:lnTo>
                  <a:lnTo>
                    <a:pt x="103" y="2190"/>
                  </a:lnTo>
                  <a:lnTo>
                    <a:pt x="100" y="2192"/>
                  </a:lnTo>
                  <a:lnTo>
                    <a:pt x="97" y="2193"/>
                  </a:lnTo>
                  <a:lnTo>
                    <a:pt x="85" y="2193"/>
                  </a:lnTo>
                  <a:lnTo>
                    <a:pt x="85" y="2201"/>
                  </a:lnTo>
                  <a:lnTo>
                    <a:pt x="97" y="2201"/>
                  </a:lnTo>
                  <a:lnTo>
                    <a:pt x="100" y="2202"/>
                  </a:lnTo>
                  <a:lnTo>
                    <a:pt x="103" y="2204"/>
                  </a:lnTo>
                  <a:lnTo>
                    <a:pt x="105" y="2207"/>
                  </a:lnTo>
                  <a:lnTo>
                    <a:pt x="106" y="2211"/>
                  </a:lnTo>
                  <a:lnTo>
                    <a:pt x="105" y="2214"/>
                  </a:lnTo>
                  <a:lnTo>
                    <a:pt x="103" y="2218"/>
                  </a:lnTo>
                  <a:lnTo>
                    <a:pt x="100" y="2220"/>
                  </a:lnTo>
                  <a:lnTo>
                    <a:pt x="97" y="2221"/>
                  </a:lnTo>
                  <a:lnTo>
                    <a:pt x="85" y="2221"/>
                  </a:lnTo>
                  <a:lnTo>
                    <a:pt x="85" y="2225"/>
                  </a:lnTo>
                  <a:lnTo>
                    <a:pt x="126" y="2214"/>
                  </a:lnTo>
                  <a:lnTo>
                    <a:pt x="166" y="2202"/>
                  </a:lnTo>
                  <a:lnTo>
                    <a:pt x="166" y="2158"/>
                  </a:lnTo>
                  <a:lnTo>
                    <a:pt x="85" y="2158"/>
                  </a:lnTo>
                  <a:close/>
                  <a:moveTo>
                    <a:pt x="717" y="2144"/>
                  </a:moveTo>
                  <a:lnTo>
                    <a:pt x="661" y="2170"/>
                  </a:lnTo>
                  <a:lnTo>
                    <a:pt x="732" y="2202"/>
                  </a:lnTo>
                  <a:lnTo>
                    <a:pt x="717" y="2144"/>
                  </a:lnTo>
                  <a:close/>
                  <a:moveTo>
                    <a:pt x="579" y="2144"/>
                  </a:moveTo>
                  <a:lnTo>
                    <a:pt x="573" y="2175"/>
                  </a:lnTo>
                  <a:lnTo>
                    <a:pt x="606" y="2156"/>
                  </a:lnTo>
                  <a:lnTo>
                    <a:pt x="579" y="2144"/>
                  </a:lnTo>
                  <a:close/>
                  <a:moveTo>
                    <a:pt x="668" y="2119"/>
                  </a:moveTo>
                  <a:lnTo>
                    <a:pt x="648" y="2137"/>
                  </a:lnTo>
                  <a:lnTo>
                    <a:pt x="625" y="2154"/>
                  </a:lnTo>
                  <a:lnTo>
                    <a:pt x="650" y="2165"/>
                  </a:lnTo>
                  <a:lnTo>
                    <a:pt x="711" y="2137"/>
                  </a:lnTo>
                  <a:lnTo>
                    <a:pt x="668" y="2119"/>
                  </a:lnTo>
                  <a:close/>
                  <a:moveTo>
                    <a:pt x="648" y="2111"/>
                  </a:moveTo>
                  <a:lnTo>
                    <a:pt x="586" y="2137"/>
                  </a:lnTo>
                  <a:lnTo>
                    <a:pt x="615" y="2150"/>
                  </a:lnTo>
                  <a:lnTo>
                    <a:pt x="639" y="2133"/>
                  </a:lnTo>
                  <a:lnTo>
                    <a:pt x="659" y="2115"/>
                  </a:lnTo>
                  <a:lnTo>
                    <a:pt x="648" y="2111"/>
                  </a:lnTo>
                  <a:close/>
                  <a:moveTo>
                    <a:pt x="364" y="2110"/>
                  </a:moveTo>
                  <a:lnTo>
                    <a:pt x="341" y="2126"/>
                  </a:lnTo>
                  <a:lnTo>
                    <a:pt x="315" y="2143"/>
                  </a:lnTo>
                  <a:lnTo>
                    <a:pt x="424" y="2143"/>
                  </a:lnTo>
                  <a:lnTo>
                    <a:pt x="364" y="2110"/>
                  </a:lnTo>
                  <a:close/>
                  <a:moveTo>
                    <a:pt x="676" y="2099"/>
                  </a:moveTo>
                  <a:lnTo>
                    <a:pt x="659" y="2106"/>
                  </a:lnTo>
                  <a:lnTo>
                    <a:pt x="666" y="2109"/>
                  </a:lnTo>
                  <a:lnTo>
                    <a:pt x="671" y="2104"/>
                  </a:lnTo>
                  <a:lnTo>
                    <a:pt x="676" y="2099"/>
                  </a:lnTo>
                  <a:close/>
                  <a:moveTo>
                    <a:pt x="591" y="2088"/>
                  </a:moveTo>
                  <a:lnTo>
                    <a:pt x="582" y="2129"/>
                  </a:lnTo>
                  <a:lnTo>
                    <a:pt x="636" y="2106"/>
                  </a:lnTo>
                  <a:lnTo>
                    <a:pt x="591" y="2088"/>
                  </a:lnTo>
                  <a:close/>
                  <a:moveTo>
                    <a:pt x="704" y="2087"/>
                  </a:moveTo>
                  <a:lnTo>
                    <a:pt x="697" y="2090"/>
                  </a:lnTo>
                  <a:lnTo>
                    <a:pt x="675" y="2112"/>
                  </a:lnTo>
                  <a:lnTo>
                    <a:pt x="714" y="2129"/>
                  </a:lnTo>
                  <a:lnTo>
                    <a:pt x="704" y="2087"/>
                  </a:lnTo>
                  <a:close/>
                  <a:moveTo>
                    <a:pt x="166" y="2076"/>
                  </a:moveTo>
                  <a:lnTo>
                    <a:pt x="42" y="2143"/>
                  </a:lnTo>
                  <a:lnTo>
                    <a:pt x="166" y="2143"/>
                  </a:lnTo>
                  <a:lnTo>
                    <a:pt x="166" y="2076"/>
                  </a:lnTo>
                  <a:close/>
                  <a:moveTo>
                    <a:pt x="300" y="2074"/>
                  </a:moveTo>
                  <a:lnTo>
                    <a:pt x="300" y="2141"/>
                  </a:lnTo>
                  <a:lnTo>
                    <a:pt x="329" y="2123"/>
                  </a:lnTo>
                  <a:lnTo>
                    <a:pt x="355" y="2105"/>
                  </a:lnTo>
                  <a:lnTo>
                    <a:pt x="300" y="2074"/>
                  </a:lnTo>
                  <a:close/>
                  <a:moveTo>
                    <a:pt x="233" y="2073"/>
                  </a:moveTo>
                  <a:lnTo>
                    <a:pt x="181" y="2140"/>
                  </a:lnTo>
                  <a:lnTo>
                    <a:pt x="183" y="2143"/>
                  </a:lnTo>
                  <a:lnTo>
                    <a:pt x="280" y="2143"/>
                  </a:lnTo>
                  <a:lnTo>
                    <a:pt x="283" y="2138"/>
                  </a:lnTo>
                  <a:lnTo>
                    <a:pt x="283" y="2138"/>
                  </a:lnTo>
                  <a:lnTo>
                    <a:pt x="233" y="2073"/>
                  </a:lnTo>
                  <a:close/>
                  <a:moveTo>
                    <a:pt x="647" y="2056"/>
                  </a:moveTo>
                  <a:lnTo>
                    <a:pt x="598" y="2080"/>
                  </a:lnTo>
                  <a:lnTo>
                    <a:pt x="648" y="2101"/>
                  </a:lnTo>
                  <a:lnTo>
                    <a:pt x="691" y="2083"/>
                  </a:lnTo>
                  <a:lnTo>
                    <a:pt x="694" y="2078"/>
                  </a:lnTo>
                  <a:lnTo>
                    <a:pt x="647" y="2056"/>
                  </a:lnTo>
                  <a:close/>
                  <a:moveTo>
                    <a:pt x="692" y="2033"/>
                  </a:moveTo>
                  <a:lnTo>
                    <a:pt x="657" y="2051"/>
                  </a:lnTo>
                  <a:lnTo>
                    <a:pt x="700" y="2071"/>
                  </a:lnTo>
                  <a:lnTo>
                    <a:pt x="701" y="2070"/>
                  </a:lnTo>
                  <a:lnTo>
                    <a:pt x="692" y="2033"/>
                  </a:lnTo>
                  <a:close/>
                  <a:moveTo>
                    <a:pt x="602" y="2033"/>
                  </a:moveTo>
                  <a:lnTo>
                    <a:pt x="594" y="2071"/>
                  </a:lnTo>
                  <a:lnTo>
                    <a:pt x="637" y="2051"/>
                  </a:lnTo>
                  <a:lnTo>
                    <a:pt x="602" y="2033"/>
                  </a:lnTo>
                  <a:close/>
                  <a:moveTo>
                    <a:pt x="618" y="2030"/>
                  </a:moveTo>
                  <a:lnTo>
                    <a:pt x="647" y="2046"/>
                  </a:lnTo>
                  <a:lnTo>
                    <a:pt x="676" y="2030"/>
                  </a:lnTo>
                  <a:lnTo>
                    <a:pt x="618" y="2030"/>
                  </a:lnTo>
                  <a:close/>
                  <a:moveTo>
                    <a:pt x="283" y="2009"/>
                  </a:moveTo>
                  <a:lnTo>
                    <a:pt x="242" y="2063"/>
                  </a:lnTo>
                  <a:lnTo>
                    <a:pt x="283" y="2117"/>
                  </a:lnTo>
                  <a:lnTo>
                    <a:pt x="283" y="2009"/>
                  </a:lnTo>
                  <a:close/>
                  <a:moveTo>
                    <a:pt x="181" y="2007"/>
                  </a:moveTo>
                  <a:lnTo>
                    <a:pt x="181" y="2119"/>
                  </a:lnTo>
                  <a:lnTo>
                    <a:pt x="225" y="2063"/>
                  </a:lnTo>
                  <a:lnTo>
                    <a:pt x="181" y="2007"/>
                  </a:lnTo>
                  <a:close/>
                  <a:moveTo>
                    <a:pt x="43" y="1998"/>
                  </a:moveTo>
                  <a:lnTo>
                    <a:pt x="41" y="1998"/>
                  </a:lnTo>
                  <a:lnTo>
                    <a:pt x="40" y="1999"/>
                  </a:lnTo>
                  <a:lnTo>
                    <a:pt x="39" y="2001"/>
                  </a:lnTo>
                  <a:lnTo>
                    <a:pt x="40" y="2003"/>
                  </a:lnTo>
                  <a:lnTo>
                    <a:pt x="41" y="2004"/>
                  </a:lnTo>
                  <a:lnTo>
                    <a:pt x="43" y="2004"/>
                  </a:lnTo>
                  <a:lnTo>
                    <a:pt x="115" y="2004"/>
                  </a:lnTo>
                  <a:lnTo>
                    <a:pt x="116" y="2004"/>
                  </a:lnTo>
                  <a:lnTo>
                    <a:pt x="118" y="2003"/>
                  </a:lnTo>
                  <a:lnTo>
                    <a:pt x="118" y="2001"/>
                  </a:lnTo>
                  <a:lnTo>
                    <a:pt x="118" y="1999"/>
                  </a:lnTo>
                  <a:lnTo>
                    <a:pt x="116" y="1998"/>
                  </a:lnTo>
                  <a:lnTo>
                    <a:pt x="115" y="1998"/>
                  </a:lnTo>
                  <a:lnTo>
                    <a:pt x="43" y="1998"/>
                  </a:lnTo>
                  <a:close/>
                  <a:moveTo>
                    <a:pt x="341" y="1998"/>
                  </a:moveTo>
                  <a:lnTo>
                    <a:pt x="339" y="1998"/>
                  </a:lnTo>
                  <a:lnTo>
                    <a:pt x="338" y="1999"/>
                  </a:lnTo>
                  <a:lnTo>
                    <a:pt x="337" y="2001"/>
                  </a:lnTo>
                  <a:lnTo>
                    <a:pt x="338" y="2003"/>
                  </a:lnTo>
                  <a:lnTo>
                    <a:pt x="339" y="2004"/>
                  </a:lnTo>
                  <a:lnTo>
                    <a:pt x="341" y="2004"/>
                  </a:lnTo>
                  <a:lnTo>
                    <a:pt x="412" y="2004"/>
                  </a:lnTo>
                  <a:lnTo>
                    <a:pt x="413" y="2004"/>
                  </a:lnTo>
                  <a:lnTo>
                    <a:pt x="416" y="2003"/>
                  </a:lnTo>
                  <a:lnTo>
                    <a:pt x="416" y="2001"/>
                  </a:lnTo>
                  <a:lnTo>
                    <a:pt x="416" y="1999"/>
                  </a:lnTo>
                  <a:lnTo>
                    <a:pt x="414" y="1998"/>
                  </a:lnTo>
                  <a:lnTo>
                    <a:pt x="412" y="1998"/>
                  </a:lnTo>
                  <a:lnTo>
                    <a:pt x="341" y="1998"/>
                  </a:lnTo>
                  <a:close/>
                  <a:moveTo>
                    <a:pt x="609" y="1998"/>
                  </a:moveTo>
                  <a:lnTo>
                    <a:pt x="604" y="2022"/>
                  </a:lnTo>
                  <a:lnTo>
                    <a:pt x="690" y="2022"/>
                  </a:lnTo>
                  <a:lnTo>
                    <a:pt x="684" y="1998"/>
                  </a:lnTo>
                  <a:lnTo>
                    <a:pt x="609" y="1998"/>
                  </a:lnTo>
                  <a:close/>
                  <a:moveTo>
                    <a:pt x="270" y="1976"/>
                  </a:moveTo>
                  <a:lnTo>
                    <a:pt x="232" y="1988"/>
                  </a:lnTo>
                  <a:lnTo>
                    <a:pt x="192" y="2000"/>
                  </a:lnTo>
                  <a:lnTo>
                    <a:pt x="233" y="2053"/>
                  </a:lnTo>
                  <a:lnTo>
                    <a:pt x="283" y="1988"/>
                  </a:lnTo>
                  <a:lnTo>
                    <a:pt x="270" y="1976"/>
                  </a:lnTo>
                  <a:close/>
                  <a:moveTo>
                    <a:pt x="283" y="1971"/>
                  </a:moveTo>
                  <a:lnTo>
                    <a:pt x="283" y="1971"/>
                  </a:lnTo>
                  <a:lnTo>
                    <a:pt x="283" y="1971"/>
                  </a:lnTo>
                  <a:lnTo>
                    <a:pt x="283" y="1971"/>
                  </a:lnTo>
                  <a:close/>
                  <a:moveTo>
                    <a:pt x="341" y="1970"/>
                  </a:moveTo>
                  <a:lnTo>
                    <a:pt x="339" y="1970"/>
                  </a:lnTo>
                  <a:lnTo>
                    <a:pt x="338" y="1971"/>
                  </a:lnTo>
                  <a:lnTo>
                    <a:pt x="337" y="1973"/>
                  </a:lnTo>
                  <a:lnTo>
                    <a:pt x="338" y="1974"/>
                  </a:lnTo>
                  <a:lnTo>
                    <a:pt x="339" y="1975"/>
                  </a:lnTo>
                  <a:lnTo>
                    <a:pt x="341" y="1976"/>
                  </a:lnTo>
                  <a:lnTo>
                    <a:pt x="412" y="1976"/>
                  </a:lnTo>
                  <a:lnTo>
                    <a:pt x="413" y="1975"/>
                  </a:lnTo>
                  <a:lnTo>
                    <a:pt x="416" y="1974"/>
                  </a:lnTo>
                  <a:lnTo>
                    <a:pt x="416" y="1973"/>
                  </a:lnTo>
                  <a:lnTo>
                    <a:pt x="416" y="1971"/>
                  </a:lnTo>
                  <a:lnTo>
                    <a:pt x="413" y="1970"/>
                  </a:lnTo>
                  <a:lnTo>
                    <a:pt x="412" y="1970"/>
                  </a:lnTo>
                  <a:lnTo>
                    <a:pt x="341" y="1970"/>
                  </a:lnTo>
                  <a:close/>
                  <a:moveTo>
                    <a:pt x="43" y="1970"/>
                  </a:moveTo>
                  <a:lnTo>
                    <a:pt x="41" y="1970"/>
                  </a:lnTo>
                  <a:lnTo>
                    <a:pt x="40" y="1971"/>
                  </a:lnTo>
                  <a:lnTo>
                    <a:pt x="39" y="1973"/>
                  </a:lnTo>
                  <a:lnTo>
                    <a:pt x="40" y="1974"/>
                  </a:lnTo>
                  <a:lnTo>
                    <a:pt x="41" y="1975"/>
                  </a:lnTo>
                  <a:lnTo>
                    <a:pt x="43" y="1976"/>
                  </a:lnTo>
                  <a:lnTo>
                    <a:pt x="115" y="1976"/>
                  </a:lnTo>
                  <a:lnTo>
                    <a:pt x="116" y="1975"/>
                  </a:lnTo>
                  <a:lnTo>
                    <a:pt x="118" y="1974"/>
                  </a:lnTo>
                  <a:lnTo>
                    <a:pt x="118" y="1973"/>
                  </a:lnTo>
                  <a:lnTo>
                    <a:pt x="118" y="1971"/>
                  </a:lnTo>
                  <a:lnTo>
                    <a:pt x="116" y="1970"/>
                  </a:lnTo>
                  <a:lnTo>
                    <a:pt x="115" y="1970"/>
                  </a:lnTo>
                  <a:lnTo>
                    <a:pt x="43" y="1970"/>
                  </a:lnTo>
                  <a:close/>
                  <a:moveTo>
                    <a:pt x="300" y="1951"/>
                  </a:moveTo>
                  <a:lnTo>
                    <a:pt x="300" y="1955"/>
                  </a:lnTo>
                  <a:lnTo>
                    <a:pt x="309" y="1951"/>
                  </a:lnTo>
                  <a:lnTo>
                    <a:pt x="300" y="1951"/>
                  </a:lnTo>
                  <a:close/>
                  <a:moveTo>
                    <a:pt x="261" y="1951"/>
                  </a:moveTo>
                  <a:lnTo>
                    <a:pt x="275" y="1964"/>
                  </a:lnTo>
                  <a:lnTo>
                    <a:pt x="279" y="1962"/>
                  </a:lnTo>
                  <a:lnTo>
                    <a:pt x="283" y="1961"/>
                  </a:lnTo>
                  <a:lnTo>
                    <a:pt x="283" y="1951"/>
                  </a:lnTo>
                  <a:lnTo>
                    <a:pt x="261" y="1951"/>
                  </a:lnTo>
                  <a:close/>
                  <a:moveTo>
                    <a:pt x="221" y="1951"/>
                  </a:moveTo>
                  <a:lnTo>
                    <a:pt x="182" y="1987"/>
                  </a:lnTo>
                  <a:lnTo>
                    <a:pt x="186" y="1993"/>
                  </a:lnTo>
                  <a:lnTo>
                    <a:pt x="225" y="1981"/>
                  </a:lnTo>
                  <a:lnTo>
                    <a:pt x="262" y="1969"/>
                  </a:lnTo>
                  <a:lnTo>
                    <a:pt x="243" y="1951"/>
                  </a:lnTo>
                  <a:lnTo>
                    <a:pt x="221" y="1951"/>
                  </a:lnTo>
                  <a:close/>
                  <a:moveTo>
                    <a:pt x="181" y="1951"/>
                  </a:moveTo>
                  <a:lnTo>
                    <a:pt x="181" y="1970"/>
                  </a:lnTo>
                  <a:lnTo>
                    <a:pt x="203" y="1951"/>
                  </a:lnTo>
                  <a:lnTo>
                    <a:pt x="181" y="1951"/>
                  </a:lnTo>
                  <a:close/>
                  <a:moveTo>
                    <a:pt x="102" y="1951"/>
                  </a:moveTo>
                  <a:lnTo>
                    <a:pt x="102" y="1963"/>
                  </a:lnTo>
                  <a:lnTo>
                    <a:pt x="115" y="1963"/>
                  </a:lnTo>
                  <a:lnTo>
                    <a:pt x="119" y="1964"/>
                  </a:lnTo>
                  <a:lnTo>
                    <a:pt x="121" y="1966"/>
                  </a:lnTo>
                  <a:lnTo>
                    <a:pt x="123" y="1969"/>
                  </a:lnTo>
                  <a:lnTo>
                    <a:pt x="124" y="1973"/>
                  </a:lnTo>
                  <a:lnTo>
                    <a:pt x="123" y="1976"/>
                  </a:lnTo>
                  <a:lnTo>
                    <a:pt x="121" y="1979"/>
                  </a:lnTo>
                  <a:lnTo>
                    <a:pt x="119" y="1981"/>
                  </a:lnTo>
                  <a:lnTo>
                    <a:pt x="115" y="1982"/>
                  </a:lnTo>
                  <a:lnTo>
                    <a:pt x="102" y="1982"/>
                  </a:lnTo>
                  <a:lnTo>
                    <a:pt x="102" y="1991"/>
                  </a:lnTo>
                  <a:lnTo>
                    <a:pt x="115" y="1991"/>
                  </a:lnTo>
                  <a:lnTo>
                    <a:pt x="119" y="1991"/>
                  </a:lnTo>
                  <a:lnTo>
                    <a:pt x="121" y="1994"/>
                  </a:lnTo>
                  <a:lnTo>
                    <a:pt x="123" y="1997"/>
                  </a:lnTo>
                  <a:lnTo>
                    <a:pt x="124" y="2001"/>
                  </a:lnTo>
                  <a:lnTo>
                    <a:pt x="124" y="2004"/>
                  </a:lnTo>
                  <a:lnTo>
                    <a:pt x="122" y="2006"/>
                  </a:lnTo>
                  <a:lnTo>
                    <a:pt x="166" y="1998"/>
                  </a:lnTo>
                  <a:lnTo>
                    <a:pt x="166" y="1951"/>
                  </a:lnTo>
                  <a:lnTo>
                    <a:pt x="102" y="1951"/>
                  </a:lnTo>
                  <a:close/>
                  <a:moveTo>
                    <a:pt x="332" y="1950"/>
                  </a:moveTo>
                  <a:lnTo>
                    <a:pt x="300" y="1964"/>
                  </a:lnTo>
                  <a:lnTo>
                    <a:pt x="300" y="2056"/>
                  </a:lnTo>
                  <a:lnTo>
                    <a:pt x="369" y="2095"/>
                  </a:lnTo>
                  <a:lnTo>
                    <a:pt x="400" y="2070"/>
                  </a:lnTo>
                  <a:lnTo>
                    <a:pt x="427" y="2046"/>
                  </a:lnTo>
                  <a:lnTo>
                    <a:pt x="450" y="2022"/>
                  </a:lnTo>
                  <a:lnTo>
                    <a:pt x="470" y="2001"/>
                  </a:lnTo>
                  <a:lnTo>
                    <a:pt x="436" y="2010"/>
                  </a:lnTo>
                  <a:lnTo>
                    <a:pt x="400" y="2018"/>
                  </a:lnTo>
                  <a:lnTo>
                    <a:pt x="400" y="2036"/>
                  </a:lnTo>
                  <a:lnTo>
                    <a:pt x="399" y="2040"/>
                  </a:lnTo>
                  <a:lnTo>
                    <a:pt x="398" y="2042"/>
                  </a:lnTo>
                  <a:lnTo>
                    <a:pt x="396" y="2043"/>
                  </a:lnTo>
                  <a:lnTo>
                    <a:pt x="393" y="2043"/>
                  </a:lnTo>
                  <a:lnTo>
                    <a:pt x="361" y="2043"/>
                  </a:lnTo>
                  <a:lnTo>
                    <a:pt x="359" y="2043"/>
                  </a:lnTo>
                  <a:lnTo>
                    <a:pt x="357" y="2042"/>
                  </a:lnTo>
                  <a:lnTo>
                    <a:pt x="355" y="2040"/>
                  </a:lnTo>
                  <a:lnTo>
                    <a:pt x="355" y="2036"/>
                  </a:lnTo>
                  <a:lnTo>
                    <a:pt x="355" y="2010"/>
                  </a:lnTo>
                  <a:lnTo>
                    <a:pt x="341" y="2010"/>
                  </a:lnTo>
                  <a:lnTo>
                    <a:pt x="338" y="2010"/>
                  </a:lnTo>
                  <a:lnTo>
                    <a:pt x="335" y="2009"/>
                  </a:lnTo>
                  <a:lnTo>
                    <a:pt x="333" y="2007"/>
                  </a:lnTo>
                  <a:lnTo>
                    <a:pt x="332" y="2004"/>
                  </a:lnTo>
                  <a:lnTo>
                    <a:pt x="331" y="2001"/>
                  </a:lnTo>
                  <a:lnTo>
                    <a:pt x="332" y="1997"/>
                  </a:lnTo>
                  <a:lnTo>
                    <a:pt x="334" y="1994"/>
                  </a:lnTo>
                  <a:lnTo>
                    <a:pt x="337" y="1991"/>
                  </a:lnTo>
                  <a:lnTo>
                    <a:pt x="341" y="1991"/>
                  </a:lnTo>
                  <a:lnTo>
                    <a:pt x="355" y="1991"/>
                  </a:lnTo>
                  <a:lnTo>
                    <a:pt x="355" y="1982"/>
                  </a:lnTo>
                  <a:lnTo>
                    <a:pt x="341" y="1982"/>
                  </a:lnTo>
                  <a:lnTo>
                    <a:pt x="337" y="1981"/>
                  </a:lnTo>
                  <a:lnTo>
                    <a:pt x="334" y="1979"/>
                  </a:lnTo>
                  <a:lnTo>
                    <a:pt x="332" y="1976"/>
                  </a:lnTo>
                  <a:lnTo>
                    <a:pt x="331" y="1973"/>
                  </a:lnTo>
                  <a:lnTo>
                    <a:pt x="332" y="1970"/>
                  </a:lnTo>
                  <a:lnTo>
                    <a:pt x="333" y="1967"/>
                  </a:lnTo>
                  <a:lnTo>
                    <a:pt x="335" y="1965"/>
                  </a:lnTo>
                  <a:lnTo>
                    <a:pt x="338" y="1964"/>
                  </a:lnTo>
                  <a:lnTo>
                    <a:pt x="341" y="1963"/>
                  </a:lnTo>
                  <a:lnTo>
                    <a:pt x="355" y="1963"/>
                  </a:lnTo>
                  <a:lnTo>
                    <a:pt x="355" y="1950"/>
                  </a:lnTo>
                  <a:lnTo>
                    <a:pt x="332" y="1950"/>
                  </a:lnTo>
                  <a:close/>
                  <a:moveTo>
                    <a:pt x="599" y="1949"/>
                  </a:moveTo>
                  <a:lnTo>
                    <a:pt x="566" y="1965"/>
                  </a:lnTo>
                  <a:lnTo>
                    <a:pt x="528" y="1981"/>
                  </a:lnTo>
                  <a:lnTo>
                    <a:pt x="486" y="1996"/>
                  </a:lnTo>
                  <a:lnTo>
                    <a:pt x="466" y="2019"/>
                  </a:lnTo>
                  <a:lnTo>
                    <a:pt x="441" y="2045"/>
                  </a:lnTo>
                  <a:lnTo>
                    <a:pt x="411" y="2072"/>
                  </a:lnTo>
                  <a:lnTo>
                    <a:pt x="378" y="2100"/>
                  </a:lnTo>
                  <a:lnTo>
                    <a:pt x="460" y="2144"/>
                  </a:lnTo>
                  <a:lnTo>
                    <a:pt x="462" y="2145"/>
                  </a:lnTo>
                  <a:lnTo>
                    <a:pt x="463" y="2148"/>
                  </a:lnTo>
                  <a:lnTo>
                    <a:pt x="464" y="2150"/>
                  </a:lnTo>
                  <a:lnTo>
                    <a:pt x="463" y="2153"/>
                  </a:lnTo>
                  <a:lnTo>
                    <a:pt x="462" y="2155"/>
                  </a:lnTo>
                  <a:lnTo>
                    <a:pt x="461" y="2157"/>
                  </a:lnTo>
                  <a:lnTo>
                    <a:pt x="457" y="2158"/>
                  </a:lnTo>
                  <a:lnTo>
                    <a:pt x="455" y="2158"/>
                  </a:lnTo>
                  <a:lnTo>
                    <a:pt x="424" y="2158"/>
                  </a:lnTo>
                  <a:lnTo>
                    <a:pt x="424" y="2175"/>
                  </a:lnTo>
                  <a:lnTo>
                    <a:pt x="436" y="2175"/>
                  </a:lnTo>
                  <a:lnTo>
                    <a:pt x="439" y="2176"/>
                  </a:lnTo>
                  <a:lnTo>
                    <a:pt x="442" y="2177"/>
                  </a:lnTo>
                  <a:lnTo>
                    <a:pt x="444" y="2179"/>
                  </a:lnTo>
                  <a:lnTo>
                    <a:pt x="445" y="2182"/>
                  </a:lnTo>
                  <a:lnTo>
                    <a:pt x="446" y="2185"/>
                  </a:lnTo>
                  <a:lnTo>
                    <a:pt x="445" y="2188"/>
                  </a:lnTo>
                  <a:lnTo>
                    <a:pt x="444" y="2190"/>
                  </a:lnTo>
                  <a:lnTo>
                    <a:pt x="442" y="2192"/>
                  </a:lnTo>
                  <a:lnTo>
                    <a:pt x="439" y="2194"/>
                  </a:lnTo>
                  <a:lnTo>
                    <a:pt x="436" y="2194"/>
                  </a:lnTo>
                  <a:lnTo>
                    <a:pt x="424" y="2194"/>
                  </a:lnTo>
                  <a:lnTo>
                    <a:pt x="424" y="2203"/>
                  </a:lnTo>
                  <a:lnTo>
                    <a:pt x="436" y="2203"/>
                  </a:lnTo>
                  <a:lnTo>
                    <a:pt x="439" y="2203"/>
                  </a:lnTo>
                  <a:lnTo>
                    <a:pt x="442" y="2205"/>
                  </a:lnTo>
                  <a:lnTo>
                    <a:pt x="444" y="2207"/>
                  </a:lnTo>
                  <a:lnTo>
                    <a:pt x="445" y="2209"/>
                  </a:lnTo>
                  <a:lnTo>
                    <a:pt x="446" y="2212"/>
                  </a:lnTo>
                  <a:lnTo>
                    <a:pt x="445" y="2216"/>
                  </a:lnTo>
                  <a:lnTo>
                    <a:pt x="443" y="2220"/>
                  </a:lnTo>
                  <a:lnTo>
                    <a:pt x="440" y="2222"/>
                  </a:lnTo>
                  <a:lnTo>
                    <a:pt x="436" y="2223"/>
                  </a:lnTo>
                  <a:lnTo>
                    <a:pt x="424" y="2223"/>
                  </a:lnTo>
                  <a:lnTo>
                    <a:pt x="424" y="2227"/>
                  </a:lnTo>
                  <a:lnTo>
                    <a:pt x="463" y="2218"/>
                  </a:lnTo>
                  <a:lnTo>
                    <a:pt x="497" y="2207"/>
                  </a:lnTo>
                  <a:lnTo>
                    <a:pt x="530" y="2195"/>
                  </a:lnTo>
                  <a:lnTo>
                    <a:pt x="560" y="2182"/>
                  </a:lnTo>
                  <a:lnTo>
                    <a:pt x="599" y="1991"/>
                  </a:lnTo>
                  <a:lnTo>
                    <a:pt x="599" y="1949"/>
                  </a:lnTo>
                  <a:close/>
                  <a:moveTo>
                    <a:pt x="646" y="1934"/>
                  </a:moveTo>
                  <a:lnTo>
                    <a:pt x="612" y="1982"/>
                  </a:lnTo>
                  <a:lnTo>
                    <a:pt x="611" y="1983"/>
                  </a:lnTo>
                  <a:lnTo>
                    <a:pt x="610" y="1984"/>
                  </a:lnTo>
                  <a:lnTo>
                    <a:pt x="610" y="1986"/>
                  </a:lnTo>
                  <a:lnTo>
                    <a:pt x="683" y="1986"/>
                  </a:lnTo>
                  <a:lnTo>
                    <a:pt x="683" y="1985"/>
                  </a:lnTo>
                  <a:lnTo>
                    <a:pt x="682" y="1984"/>
                  </a:lnTo>
                  <a:lnTo>
                    <a:pt x="681" y="1983"/>
                  </a:lnTo>
                  <a:lnTo>
                    <a:pt x="646" y="1934"/>
                  </a:lnTo>
                  <a:close/>
                  <a:moveTo>
                    <a:pt x="380" y="1924"/>
                  </a:moveTo>
                  <a:lnTo>
                    <a:pt x="362" y="1934"/>
                  </a:lnTo>
                  <a:lnTo>
                    <a:pt x="396" y="1934"/>
                  </a:lnTo>
                  <a:lnTo>
                    <a:pt x="380" y="1924"/>
                  </a:lnTo>
                  <a:close/>
                  <a:moveTo>
                    <a:pt x="639" y="1923"/>
                  </a:moveTo>
                  <a:lnTo>
                    <a:pt x="610" y="1941"/>
                  </a:lnTo>
                  <a:lnTo>
                    <a:pt x="610" y="1970"/>
                  </a:lnTo>
                  <a:lnTo>
                    <a:pt x="641" y="1926"/>
                  </a:lnTo>
                  <a:lnTo>
                    <a:pt x="639" y="1923"/>
                  </a:lnTo>
                  <a:close/>
                  <a:moveTo>
                    <a:pt x="740" y="1916"/>
                  </a:moveTo>
                  <a:lnTo>
                    <a:pt x="739" y="1916"/>
                  </a:lnTo>
                  <a:lnTo>
                    <a:pt x="738" y="1917"/>
                  </a:lnTo>
                  <a:lnTo>
                    <a:pt x="738" y="1918"/>
                  </a:lnTo>
                  <a:lnTo>
                    <a:pt x="738" y="1920"/>
                  </a:lnTo>
                  <a:lnTo>
                    <a:pt x="740" y="1921"/>
                  </a:lnTo>
                  <a:lnTo>
                    <a:pt x="791" y="1921"/>
                  </a:lnTo>
                  <a:lnTo>
                    <a:pt x="792" y="1920"/>
                  </a:lnTo>
                  <a:lnTo>
                    <a:pt x="793" y="1918"/>
                  </a:lnTo>
                  <a:lnTo>
                    <a:pt x="792" y="1917"/>
                  </a:lnTo>
                  <a:lnTo>
                    <a:pt x="792" y="1916"/>
                  </a:lnTo>
                  <a:lnTo>
                    <a:pt x="791" y="1916"/>
                  </a:lnTo>
                  <a:lnTo>
                    <a:pt x="740" y="1916"/>
                  </a:lnTo>
                  <a:close/>
                  <a:moveTo>
                    <a:pt x="499" y="1915"/>
                  </a:moveTo>
                  <a:lnTo>
                    <a:pt x="498" y="1915"/>
                  </a:lnTo>
                  <a:lnTo>
                    <a:pt x="497" y="1916"/>
                  </a:lnTo>
                  <a:lnTo>
                    <a:pt x="497" y="1917"/>
                  </a:lnTo>
                  <a:lnTo>
                    <a:pt x="497" y="1918"/>
                  </a:lnTo>
                  <a:lnTo>
                    <a:pt x="498" y="1919"/>
                  </a:lnTo>
                  <a:lnTo>
                    <a:pt x="499" y="1919"/>
                  </a:lnTo>
                  <a:lnTo>
                    <a:pt x="551" y="1919"/>
                  </a:lnTo>
                  <a:lnTo>
                    <a:pt x="552" y="1919"/>
                  </a:lnTo>
                  <a:lnTo>
                    <a:pt x="553" y="1918"/>
                  </a:lnTo>
                  <a:lnTo>
                    <a:pt x="553" y="1917"/>
                  </a:lnTo>
                  <a:lnTo>
                    <a:pt x="553" y="1916"/>
                  </a:lnTo>
                  <a:lnTo>
                    <a:pt x="552" y="1915"/>
                  </a:lnTo>
                  <a:lnTo>
                    <a:pt x="551" y="1915"/>
                  </a:lnTo>
                  <a:lnTo>
                    <a:pt x="499" y="1915"/>
                  </a:lnTo>
                  <a:close/>
                  <a:moveTo>
                    <a:pt x="740" y="1896"/>
                  </a:moveTo>
                  <a:lnTo>
                    <a:pt x="738" y="1896"/>
                  </a:lnTo>
                  <a:lnTo>
                    <a:pt x="738" y="1898"/>
                  </a:lnTo>
                  <a:lnTo>
                    <a:pt x="738" y="1899"/>
                  </a:lnTo>
                  <a:lnTo>
                    <a:pt x="739" y="1900"/>
                  </a:lnTo>
                  <a:lnTo>
                    <a:pt x="740" y="1900"/>
                  </a:lnTo>
                  <a:lnTo>
                    <a:pt x="791" y="1900"/>
                  </a:lnTo>
                  <a:lnTo>
                    <a:pt x="792" y="1900"/>
                  </a:lnTo>
                  <a:lnTo>
                    <a:pt x="792" y="1899"/>
                  </a:lnTo>
                  <a:lnTo>
                    <a:pt x="793" y="1898"/>
                  </a:lnTo>
                  <a:lnTo>
                    <a:pt x="792" y="1896"/>
                  </a:lnTo>
                  <a:lnTo>
                    <a:pt x="791" y="1896"/>
                  </a:lnTo>
                  <a:lnTo>
                    <a:pt x="740" y="1896"/>
                  </a:lnTo>
                  <a:close/>
                  <a:moveTo>
                    <a:pt x="499" y="1895"/>
                  </a:moveTo>
                  <a:lnTo>
                    <a:pt x="498" y="1895"/>
                  </a:lnTo>
                  <a:lnTo>
                    <a:pt x="497" y="1896"/>
                  </a:lnTo>
                  <a:lnTo>
                    <a:pt x="497" y="1897"/>
                  </a:lnTo>
                  <a:lnTo>
                    <a:pt x="497" y="1898"/>
                  </a:lnTo>
                  <a:lnTo>
                    <a:pt x="499" y="1899"/>
                  </a:lnTo>
                  <a:lnTo>
                    <a:pt x="551" y="1899"/>
                  </a:lnTo>
                  <a:lnTo>
                    <a:pt x="552" y="1899"/>
                  </a:lnTo>
                  <a:lnTo>
                    <a:pt x="553" y="1898"/>
                  </a:lnTo>
                  <a:lnTo>
                    <a:pt x="553" y="1897"/>
                  </a:lnTo>
                  <a:lnTo>
                    <a:pt x="553" y="1896"/>
                  </a:lnTo>
                  <a:lnTo>
                    <a:pt x="552" y="1895"/>
                  </a:lnTo>
                  <a:lnTo>
                    <a:pt x="551" y="1895"/>
                  </a:lnTo>
                  <a:lnTo>
                    <a:pt x="499" y="1895"/>
                  </a:lnTo>
                  <a:close/>
                  <a:moveTo>
                    <a:pt x="181" y="1891"/>
                  </a:moveTo>
                  <a:lnTo>
                    <a:pt x="181" y="1934"/>
                  </a:lnTo>
                  <a:lnTo>
                    <a:pt x="219" y="1934"/>
                  </a:lnTo>
                  <a:lnTo>
                    <a:pt x="222" y="1931"/>
                  </a:lnTo>
                  <a:lnTo>
                    <a:pt x="181" y="1891"/>
                  </a:lnTo>
                  <a:close/>
                  <a:moveTo>
                    <a:pt x="283" y="1890"/>
                  </a:moveTo>
                  <a:lnTo>
                    <a:pt x="242" y="1931"/>
                  </a:lnTo>
                  <a:lnTo>
                    <a:pt x="245" y="1934"/>
                  </a:lnTo>
                  <a:lnTo>
                    <a:pt x="283" y="1934"/>
                  </a:lnTo>
                  <a:lnTo>
                    <a:pt x="283" y="1890"/>
                  </a:lnTo>
                  <a:close/>
                  <a:moveTo>
                    <a:pt x="683" y="1888"/>
                  </a:moveTo>
                  <a:lnTo>
                    <a:pt x="676" y="1893"/>
                  </a:lnTo>
                  <a:lnTo>
                    <a:pt x="670" y="1899"/>
                  </a:lnTo>
                  <a:lnTo>
                    <a:pt x="652" y="1926"/>
                  </a:lnTo>
                  <a:lnTo>
                    <a:pt x="683" y="1971"/>
                  </a:lnTo>
                  <a:lnTo>
                    <a:pt x="683" y="1888"/>
                  </a:lnTo>
                  <a:close/>
                  <a:moveTo>
                    <a:pt x="610" y="1882"/>
                  </a:moveTo>
                  <a:lnTo>
                    <a:pt x="610" y="1930"/>
                  </a:lnTo>
                  <a:lnTo>
                    <a:pt x="632" y="1915"/>
                  </a:lnTo>
                  <a:lnTo>
                    <a:pt x="610" y="1882"/>
                  </a:lnTo>
                  <a:close/>
                  <a:moveTo>
                    <a:pt x="694" y="1880"/>
                  </a:moveTo>
                  <a:lnTo>
                    <a:pt x="694" y="1991"/>
                  </a:lnTo>
                  <a:lnTo>
                    <a:pt x="709" y="2058"/>
                  </a:lnTo>
                  <a:lnTo>
                    <a:pt x="727" y="2031"/>
                  </a:lnTo>
                  <a:lnTo>
                    <a:pt x="739" y="2006"/>
                  </a:lnTo>
                  <a:lnTo>
                    <a:pt x="748" y="1982"/>
                  </a:lnTo>
                  <a:lnTo>
                    <a:pt x="754" y="1963"/>
                  </a:lnTo>
                  <a:lnTo>
                    <a:pt x="758" y="1949"/>
                  </a:lnTo>
                  <a:lnTo>
                    <a:pt x="754" y="1949"/>
                  </a:lnTo>
                  <a:lnTo>
                    <a:pt x="752" y="1948"/>
                  </a:lnTo>
                  <a:lnTo>
                    <a:pt x="751" y="1945"/>
                  </a:lnTo>
                  <a:lnTo>
                    <a:pt x="750" y="1943"/>
                  </a:lnTo>
                  <a:lnTo>
                    <a:pt x="750" y="1925"/>
                  </a:lnTo>
                  <a:lnTo>
                    <a:pt x="740" y="1925"/>
                  </a:lnTo>
                  <a:lnTo>
                    <a:pt x="737" y="1924"/>
                  </a:lnTo>
                  <a:lnTo>
                    <a:pt x="735" y="1923"/>
                  </a:lnTo>
                  <a:lnTo>
                    <a:pt x="734" y="1921"/>
                  </a:lnTo>
                  <a:lnTo>
                    <a:pt x="733" y="1918"/>
                  </a:lnTo>
                  <a:lnTo>
                    <a:pt x="734" y="1916"/>
                  </a:lnTo>
                  <a:lnTo>
                    <a:pt x="735" y="1914"/>
                  </a:lnTo>
                  <a:lnTo>
                    <a:pt x="737" y="1912"/>
                  </a:lnTo>
                  <a:lnTo>
                    <a:pt x="740" y="1912"/>
                  </a:lnTo>
                  <a:lnTo>
                    <a:pt x="750" y="1912"/>
                  </a:lnTo>
                  <a:lnTo>
                    <a:pt x="750" y="1906"/>
                  </a:lnTo>
                  <a:lnTo>
                    <a:pt x="740" y="1906"/>
                  </a:lnTo>
                  <a:lnTo>
                    <a:pt x="737" y="1905"/>
                  </a:lnTo>
                  <a:lnTo>
                    <a:pt x="735" y="1904"/>
                  </a:lnTo>
                  <a:lnTo>
                    <a:pt x="734" y="1901"/>
                  </a:lnTo>
                  <a:lnTo>
                    <a:pt x="733" y="1898"/>
                  </a:lnTo>
                  <a:lnTo>
                    <a:pt x="734" y="1895"/>
                  </a:lnTo>
                  <a:lnTo>
                    <a:pt x="735" y="1893"/>
                  </a:lnTo>
                  <a:lnTo>
                    <a:pt x="737" y="1892"/>
                  </a:lnTo>
                  <a:lnTo>
                    <a:pt x="740" y="1891"/>
                  </a:lnTo>
                  <a:lnTo>
                    <a:pt x="750" y="1891"/>
                  </a:lnTo>
                  <a:lnTo>
                    <a:pt x="750" y="1880"/>
                  </a:lnTo>
                  <a:lnTo>
                    <a:pt x="694" y="1880"/>
                  </a:lnTo>
                  <a:close/>
                  <a:moveTo>
                    <a:pt x="619" y="1880"/>
                  </a:moveTo>
                  <a:lnTo>
                    <a:pt x="641" y="1910"/>
                  </a:lnTo>
                  <a:lnTo>
                    <a:pt x="666" y="1888"/>
                  </a:lnTo>
                  <a:lnTo>
                    <a:pt x="672" y="1880"/>
                  </a:lnTo>
                  <a:lnTo>
                    <a:pt x="619" y="1880"/>
                  </a:lnTo>
                  <a:close/>
                  <a:moveTo>
                    <a:pt x="541" y="1880"/>
                  </a:moveTo>
                  <a:lnTo>
                    <a:pt x="541" y="1890"/>
                  </a:lnTo>
                  <a:lnTo>
                    <a:pt x="551" y="1890"/>
                  </a:lnTo>
                  <a:lnTo>
                    <a:pt x="553" y="1891"/>
                  </a:lnTo>
                  <a:lnTo>
                    <a:pt x="555" y="1892"/>
                  </a:lnTo>
                  <a:lnTo>
                    <a:pt x="557" y="1894"/>
                  </a:lnTo>
                  <a:lnTo>
                    <a:pt x="557" y="1897"/>
                  </a:lnTo>
                  <a:lnTo>
                    <a:pt x="557" y="1899"/>
                  </a:lnTo>
                  <a:lnTo>
                    <a:pt x="555" y="1903"/>
                  </a:lnTo>
                  <a:lnTo>
                    <a:pt x="553" y="1904"/>
                  </a:lnTo>
                  <a:lnTo>
                    <a:pt x="551" y="1905"/>
                  </a:lnTo>
                  <a:lnTo>
                    <a:pt x="541" y="1905"/>
                  </a:lnTo>
                  <a:lnTo>
                    <a:pt x="541" y="1911"/>
                  </a:lnTo>
                  <a:lnTo>
                    <a:pt x="551" y="1911"/>
                  </a:lnTo>
                  <a:lnTo>
                    <a:pt x="553" y="1911"/>
                  </a:lnTo>
                  <a:lnTo>
                    <a:pt x="555" y="1913"/>
                  </a:lnTo>
                  <a:lnTo>
                    <a:pt x="557" y="1915"/>
                  </a:lnTo>
                  <a:lnTo>
                    <a:pt x="557" y="1917"/>
                  </a:lnTo>
                  <a:lnTo>
                    <a:pt x="557" y="1920"/>
                  </a:lnTo>
                  <a:lnTo>
                    <a:pt x="555" y="1922"/>
                  </a:lnTo>
                  <a:lnTo>
                    <a:pt x="553" y="1923"/>
                  </a:lnTo>
                  <a:lnTo>
                    <a:pt x="551" y="1924"/>
                  </a:lnTo>
                  <a:lnTo>
                    <a:pt x="541" y="1924"/>
                  </a:lnTo>
                  <a:lnTo>
                    <a:pt x="541" y="1942"/>
                  </a:lnTo>
                  <a:lnTo>
                    <a:pt x="540" y="1944"/>
                  </a:lnTo>
                  <a:lnTo>
                    <a:pt x="539" y="1946"/>
                  </a:lnTo>
                  <a:lnTo>
                    <a:pt x="537" y="1948"/>
                  </a:lnTo>
                  <a:lnTo>
                    <a:pt x="521" y="1948"/>
                  </a:lnTo>
                  <a:lnTo>
                    <a:pt x="515" y="1957"/>
                  </a:lnTo>
                  <a:lnTo>
                    <a:pt x="507" y="1968"/>
                  </a:lnTo>
                  <a:lnTo>
                    <a:pt x="496" y="1982"/>
                  </a:lnTo>
                  <a:lnTo>
                    <a:pt x="534" y="1968"/>
                  </a:lnTo>
                  <a:lnTo>
                    <a:pt x="569" y="1953"/>
                  </a:lnTo>
                  <a:lnTo>
                    <a:pt x="599" y="1937"/>
                  </a:lnTo>
                  <a:lnTo>
                    <a:pt x="599" y="1880"/>
                  </a:lnTo>
                  <a:lnTo>
                    <a:pt x="541" y="1880"/>
                  </a:lnTo>
                  <a:close/>
                  <a:moveTo>
                    <a:pt x="166" y="1880"/>
                  </a:moveTo>
                  <a:lnTo>
                    <a:pt x="70" y="1934"/>
                  </a:lnTo>
                  <a:lnTo>
                    <a:pt x="166" y="1934"/>
                  </a:lnTo>
                  <a:lnTo>
                    <a:pt x="166" y="1880"/>
                  </a:lnTo>
                  <a:close/>
                  <a:moveTo>
                    <a:pt x="300" y="1879"/>
                  </a:moveTo>
                  <a:lnTo>
                    <a:pt x="300" y="1934"/>
                  </a:lnTo>
                  <a:lnTo>
                    <a:pt x="343" y="1934"/>
                  </a:lnTo>
                  <a:lnTo>
                    <a:pt x="370" y="1919"/>
                  </a:lnTo>
                  <a:lnTo>
                    <a:pt x="300" y="1879"/>
                  </a:lnTo>
                  <a:close/>
                  <a:moveTo>
                    <a:pt x="182" y="1874"/>
                  </a:moveTo>
                  <a:lnTo>
                    <a:pt x="231" y="1922"/>
                  </a:lnTo>
                  <a:lnTo>
                    <a:pt x="281" y="1874"/>
                  </a:lnTo>
                  <a:lnTo>
                    <a:pt x="182" y="1874"/>
                  </a:lnTo>
                  <a:close/>
                  <a:moveTo>
                    <a:pt x="725" y="1837"/>
                  </a:moveTo>
                  <a:lnTo>
                    <a:pt x="714" y="1852"/>
                  </a:lnTo>
                  <a:lnTo>
                    <a:pt x="701" y="1869"/>
                  </a:lnTo>
                  <a:lnTo>
                    <a:pt x="782" y="1869"/>
                  </a:lnTo>
                  <a:lnTo>
                    <a:pt x="725" y="1837"/>
                  </a:lnTo>
                  <a:close/>
                  <a:moveTo>
                    <a:pt x="599" y="1822"/>
                  </a:moveTo>
                  <a:lnTo>
                    <a:pt x="512" y="1869"/>
                  </a:lnTo>
                  <a:lnTo>
                    <a:pt x="599" y="1869"/>
                  </a:lnTo>
                  <a:lnTo>
                    <a:pt x="599" y="1822"/>
                  </a:lnTo>
                  <a:close/>
                  <a:moveTo>
                    <a:pt x="694" y="1821"/>
                  </a:moveTo>
                  <a:lnTo>
                    <a:pt x="694" y="1862"/>
                  </a:lnTo>
                  <a:lnTo>
                    <a:pt x="706" y="1846"/>
                  </a:lnTo>
                  <a:lnTo>
                    <a:pt x="716" y="1833"/>
                  </a:lnTo>
                  <a:lnTo>
                    <a:pt x="694" y="1821"/>
                  </a:lnTo>
                  <a:close/>
                  <a:moveTo>
                    <a:pt x="647" y="1820"/>
                  </a:moveTo>
                  <a:lnTo>
                    <a:pt x="610" y="1867"/>
                  </a:lnTo>
                  <a:lnTo>
                    <a:pt x="612" y="1869"/>
                  </a:lnTo>
                  <a:lnTo>
                    <a:pt x="681" y="1869"/>
                  </a:lnTo>
                  <a:lnTo>
                    <a:pt x="683" y="1866"/>
                  </a:lnTo>
                  <a:lnTo>
                    <a:pt x="683" y="1866"/>
                  </a:lnTo>
                  <a:lnTo>
                    <a:pt x="647" y="1820"/>
                  </a:lnTo>
                  <a:close/>
                  <a:moveTo>
                    <a:pt x="232" y="1778"/>
                  </a:moveTo>
                  <a:lnTo>
                    <a:pt x="181" y="1855"/>
                  </a:lnTo>
                  <a:lnTo>
                    <a:pt x="181" y="1862"/>
                  </a:lnTo>
                  <a:lnTo>
                    <a:pt x="181" y="1862"/>
                  </a:lnTo>
                  <a:lnTo>
                    <a:pt x="283" y="1862"/>
                  </a:lnTo>
                  <a:lnTo>
                    <a:pt x="283" y="1861"/>
                  </a:lnTo>
                  <a:lnTo>
                    <a:pt x="283" y="1860"/>
                  </a:lnTo>
                  <a:lnTo>
                    <a:pt x="283" y="1855"/>
                  </a:lnTo>
                  <a:lnTo>
                    <a:pt x="232" y="1778"/>
                  </a:lnTo>
                  <a:close/>
                  <a:moveTo>
                    <a:pt x="683" y="1774"/>
                  </a:moveTo>
                  <a:lnTo>
                    <a:pt x="653" y="1813"/>
                  </a:lnTo>
                  <a:lnTo>
                    <a:pt x="683" y="1850"/>
                  </a:lnTo>
                  <a:lnTo>
                    <a:pt x="683" y="1774"/>
                  </a:lnTo>
                  <a:close/>
                  <a:moveTo>
                    <a:pt x="610" y="1773"/>
                  </a:moveTo>
                  <a:lnTo>
                    <a:pt x="610" y="1852"/>
                  </a:lnTo>
                  <a:lnTo>
                    <a:pt x="641" y="1813"/>
                  </a:lnTo>
                  <a:lnTo>
                    <a:pt x="610" y="1773"/>
                  </a:lnTo>
                  <a:close/>
                  <a:moveTo>
                    <a:pt x="723" y="1765"/>
                  </a:moveTo>
                  <a:lnTo>
                    <a:pt x="722" y="1766"/>
                  </a:lnTo>
                  <a:lnTo>
                    <a:pt x="720" y="1766"/>
                  </a:lnTo>
                  <a:lnTo>
                    <a:pt x="720" y="1769"/>
                  </a:lnTo>
                  <a:lnTo>
                    <a:pt x="720" y="1770"/>
                  </a:lnTo>
                  <a:lnTo>
                    <a:pt x="722" y="1771"/>
                  </a:lnTo>
                  <a:lnTo>
                    <a:pt x="723" y="1771"/>
                  </a:lnTo>
                  <a:lnTo>
                    <a:pt x="774" y="1771"/>
                  </a:lnTo>
                  <a:lnTo>
                    <a:pt x="776" y="1770"/>
                  </a:lnTo>
                  <a:lnTo>
                    <a:pt x="776" y="1769"/>
                  </a:lnTo>
                  <a:lnTo>
                    <a:pt x="776" y="1766"/>
                  </a:lnTo>
                  <a:lnTo>
                    <a:pt x="774" y="1765"/>
                  </a:lnTo>
                  <a:lnTo>
                    <a:pt x="732" y="1765"/>
                  </a:lnTo>
                  <a:lnTo>
                    <a:pt x="725" y="1769"/>
                  </a:lnTo>
                  <a:lnTo>
                    <a:pt x="724" y="1765"/>
                  </a:lnTo>
                  <a:lnTo>
                    <a:pt x="723" y="1765"/>
                  </a:lnTo>
                  <a:close/>
                  <a:moveTo>
                    <a:pt x="512" y="1765"/>
                  </a:moveTo>
                  <a:lnTo>
                    <a:pt x="511" y="1766"/>
                  </a:lnTo>
                  <a:lnTo>
                    <a:pt x="510" y="1766"/>
                  </a:lnTo>
                  <a:lnTo>
                    <a:pt x="510" y="1769"/>
                  </a:lnTo>
                  <a:lnTo>
                    <a:pt x="510" y="1770"/>
                  </a:lnTo>
                  <a:lnTo>
                    <a:pt x="512" y="1771"/>
                  </a:lnTo>
                  <a:lnTo>
                    <a:pt x="563" y="1771"/>
                  </a:lnTo>
                  <a:lnTo>
                    <a:pt x="564" y="1771"/>
                  </a:lnTo>
                  <a:lnTo>
                    <a:pt x="565" y="1770"/>
                  </a:lnTo>
                  <a:lnTo>
                    <a:pt x="565" y="1769"/>
                  </a:lnTo>
                  <a:lnTo>
                    <a:pt x="565" y="1766"/>
                  </a:lnTo>
                  <a:lnTo>
                    <a:pt x="564" y="1766"/>
                  </a:lnTo>
                  <a:lnTo>
                    <a:pt x="563" y="1765"/>
                  </a:lnTo>
                  <a:lnTo>
                    <a:pt x="512" y="1765"/>
                  </a:lnTo>
                  <a:close/>
                  <a:moveTo>
                    <a:pt x="723" y="1746"/>
                  </a:moveTo>
                  <a:lnTo>
                    <a:pt x="722" y="1746"/>
                  </a:lnTo>
                  <a:lnTo>
                    <a:pt x="720" y="1747"/>
                  </a:lnTo>
                  <a:lnTo>
                    <a:pt x="720" y="1748"/>
                  </a:lnTo>
                  <a:lnTo>
                    <a:pt x="720" y="1749"/>
                  </a:lnTo>
                  <a:lnTo>
                    <a:pt x="722" y="1750"/>
                  </a:lnTo>
                  <a:lnTo>
                    <a:pt x="723" y="1750"/>
                  </a:lnTo>
                  <a:lnTo>
                    <a:pt x="733" y="1750"/>
                  </a:lnTo>
                  <a:lnTo>
                    <a:pt x="747" y="1746"/>
                  </a:lnTo>
                  <a:lnTo>
                    <a:pt x="723" y="1746"/>
                  </a:lnTo>
                  <a:close/>
                  <a:moveTo>
                    <a:pt x="545" y="1746"/>
                  </a:moveTo>
                  <a:lnTo>
                    <a:pt x="527" y="1750"/>
                  </a:lnTo>
                  <a:lnTo>
                    <a:pt x="563" y="1750"/>
                  </a:lnTo>
                  <a:lnTo>
                    <a:pt x="564" y="1750"/>
                  </a:lnTo>
                  <a:lnTo>
                    <a:pt x="565" y="1748"/>
                  </a:lnTo>
                  <a:lnTo>
                    <a:pt x="565" y="1747"/>
                  </a:lnTo>
                  <a:lnTo>
                    <a:pt x="564" y="1746"/>
                  </a:lnTo>
                  <a:lnTo>
                    <a:pt x="563" y="1746"/>
                  </a:lnTo>
                  <a:lnTo>
                    <a:pt x="545" y="1746"/>
                  </a:lnTo>
                  <a:close/>
                  <a:moveTo>
                    <a:pt x="694" y="1733"/>
                  </a:moveTo>
                  <a:lnTo>
                    <a:pt x="694" y="1807"/>
                  </a:lnTo>
                  <a:lnTo>
                    <a:pt x="722" y="1823"/>
                  </a:lnTo>
                  <a:lnTo>
                    <a:pt x="730" y="1809"/>
                  </a:lnTo>
                  <a:lnTo>
                    <a:pt x="735" y="1797"/>
                  </a:lnTo>
                  <a:lnTo>
                    <a:pt x="734" y="1796"/>
                  </a:lnTo>
                  <a:lnTo>
                    <a:pt x="733" y="1793"/>
                  </a:lnTo>
                  <a:lnTo>
                    <a:pt x="733" y="1775"/>
                  </a:lnTo>
                  <a:lnTo>
                    <a:pt x="723" y="1775"/>
                  </a:lnTo>
                  <a:lnTo>
                    <a:pt x="720" y="1775"/>
                  </a:lnTo>
                  <a:lnTo>
                    <a:pt x="717" y="1773"/>
                  </a:lnTo>
                  <a:lnTo>
                    <a:pt x="716" y="1771"/>
                  </a:lnTo>
                  <a:lnTo>
                    <a:pt x="716" y="1769"/>
                  </a:lnTo>
                  <a:lnTo>
                    <a:pt x="716" y="1765"/>
                  </a:lnTo>
                  <a:lnTo>
                    <a:pt x="717" y="1763"/>
                  </a:lnTo>
                  <a:lnTo>
                    <a:pt x="720" y="1762"/>
                  </a:lnTo>
                  <a:lnTo>
                    <a:pt x="723" y="1761"/>
                  </a:lnTo>
                  <a:lnTo>
                    <a:pt x="720" y="1754"/>
                  </a:lnTo>
                  <a:lnTo>
                    <a:pt x="722" y="1754"/>
                  </a:lnTo>
                  <a:lnTo>
                    <a:pt x="719" y="1753"/>
                  </a:lnTo>
                  <a:lnTo>
                    <a:pt x="717" y="1752"/>
                  </a:lnTo>
                  <a:lnTo>
                    <a:pt x="716" y="1750"/>
                  </a:lnTo>
                  <a:lnTo>
                    <a:pt x="716" y="1748"/>
                  </a:lnTo>
                  <a:lnTo>
                    <a:pt x="716" y="1746"/>
                  </a:lnTo>
                  <a:lnTo>
                    <a:pt x="717" y="1744"/>
                  </a:lnTo>
                  <a:lnTo>
                    <a:pt x="720" y="1742"/>
                  </a:lnTo>
                  <a:lnTo>
                    <a:pt x="723" y="1742"/>
                  </a:lnTo>
                  <a:lnTo>
                    <a:pt x="733" y="1742"/>
                  </a:lnTo>
                  <a:lnTo>
                    <a:pt x="733" y="1733"/>
                  </a:lnTo>
                  <a:lnTo>
                    <a:pt x="694" y="1733"/>
                  </a:lnTo>
                  <a:close/>
                  <a:moveTo>
                    <a:pt x="666" y="1733"/>
                  </a:moveTo>
                  <a:lnTo>
                    <a:pt x="683" y="1747"/>
                  </a:lnTo>
                  <a:lnTo>
                    <a:pt x="683" y="1733"/>
                  </a:lnTo>
                  <a:lnTo>
                    <a:pt x="666" y="1733"/>
                  </a:lnTo>
                  <a:close/>
                  <a:moveTo>
                    <a:pt x="639" y="1733"/>
                  </a:moveTo>
                  <a:lnTo>
                    <a:pt x="611" y="1758"/>
                  </a:lnTo>
                  <a:lnTo>
                    <a:pt x="647" y="1805"/>
                  </a:lnTo>
                  <a:lnTo>
                    <a:pt x="683" y="1759"/>
                  </a:lnTo>
                  <a:lnTo>
                    <a:pt x="654" y="1733"/>
                  </a:lnTo>
                  <a:lnTo>
                    <a:pt x="639" y="1733"/>
                  </a:lnTo>
                  <a:close/>
                  <a:moveTo>
                    <a:pt x="610" y="1733"/>
                  </a:moveTo>
                  <a:lnTo>
                    <a:pt x="610" y="1746"/>
                  </a:lnTo>
                  <a:lnTo>
                    <a:pt x="625" y="1733"/>
                  </a:lnTo>
                  <a:lnTo>
                    <a:pt x="610" y="1733"/>
                  </a:lnTo>
                  <a:close/>
                  <a:moveTo>
                    <a:pt x="596" y="1733"/>
                  </a:moveTo>
                  <a:lnTo>
                    <a:pt x="563" y="1742"/>
                  </a:lnTo>
                  <a:lnTo>
                    <a:pt x="566" y="1742"/>
                  </a:lnTo>
                  <a:lnTo>
                    <a:pt x="568" y="1744"/>
                  </a:lnTo>
                  <a:lnTo>
                    <a:pt x="569" y="1746"/>
                  </a:lnTo>
                  <a:lnTo>
                    <a:pt x="570" y="1748"/>
                  </a:lnTo>
                  <a:lnTo>
                    <a:pt x="569" y="1751"/>
                  </a:lnTo>
                  <a:lnTo>
                    <a:pt x="568" y="1753"/>
                  </a:lnTo>
                  <a:lnTo>
                    <a:pt x="565" y="1754"/>
                  </a:lnTo>
                  <a:lnTo>
                    <a:pt x="563" y="1755"/>
                  </a:lnTo>
                  <a:lnTo>
                    <a:pt x="554" y="1755"/>
                  </a:lnTo>
                  <a:lnTo>
                    <a:pt x="554" y="1761"/>
                  </a:lnTo>
                  <a:lnTo>
                    <a:pt x="563" y="1761"/>
                  </a:lnTo>
                  <a:lnTo>
                    <a:pt x="565" y="1762"/>
                  </a:lnTo>
                  <a:lnTo>
                    <a:pt x="568" y="1763"/>
                  </a:lnTo>
                  <a:lnTo>
                    <a:pt x="569" y="1765"/>
                  </a:lnTo>
                  <a:lnTo>
                    <a:pt x="570" y="1769"/>
                  </a:lnTo>
                  <a:lnTo>
                    <a:pt x="569" y="1771"/>
                  </a:lnTo>
                  <a:lnTo>
                    <a:pt x="568" y="1773"/>
                  </a:lnTo>
                  <a:lnTo>
                    <a:pt x="565" y="1775"/>
                  </a:lnTo>
                  <a:lnTo>
                    <a:pt x="563" y="1775"/>
                  </a:lnTo>
                  <a:lnTo>
                    <a:pt x="554" y="1775"/>
                  </a:lnTo>
                  <a:lnTo>
                    <a:pt x="554" y="1794"/>
                  </a:lnTo>
                  <a:lnTo>
                    <a:pt x="554" y="1796"/>
                  </a:lnTo>
                  <a:lnTo>
                    <a:pt x="552" y="1797"/>
                  </a:lnTo>
                  <a:lnTo>
                    <a:pt x="550" y="1798"/>
                  </a:lnTo>
                  <a:lnTo>
                    <a:pt x="527" y="1798"/>
                  </a:lnTo>
                  <a:lnTo>
                    <a:pt x="526" y="1798"/>
                  </a:lnTo>
                  <a:lnTo>
                    <a:pt x="524" y="1797"/>
                  </a:lnTo>
                  <a:lnTo>
                    <a:pt x="514" y="1811"/>
                  </a:lnTo>
                  <a:lnTo>
                    <a:pt x="499" y="1829"/>
                  </a:lnTo>
                  <a:lnTo>
                    <a:pt x="480" y="1848"/>
                  </a:lnTo>
                  <a:lnTo>
                    <a:pt x="456" y="1870"/>
                  </a:lnTo>
                  <a:lnTo>
                    <a:pt x="429" y="1892"/>
                  </a:lnTo>
                  <a:lnTo>
                    <a:pt x="395" y="1915"/>
                  </a:lnTo>
                  <a:lnTo>
                    <a:pt x="431" y="1935"/>
                  </a:lnTo>
                  <a:lnTo>
                    <a:pt x="433" y="1937"/>
                  </a:lnTo>
                  <a:lnTo>
                    <a:pt x="434" y="1939"/>
                  </a:lnTo>
                  <a:lnTo>
                    <a:pt x="435" y="1941"/>
                  </a:lnTo>
                  <a:lnTo>
                    <a:pt x="434" y="1944"/>
                  </a:lnTo>
                  <a:lnTo>
                    <a:pt x="433" y="1946"/>
                  </a:lnTo>
                  <a:lnTo>
                    <a:pt x="431" y="1949"/>
                  </a:lnTo>
                  <a:lnTo>
                    <a:pt x="429" y="1950"/>
                  </a:lnTo>
                  <a:lnTo>
                    <a:pt x="427" y="1951"/>
                  </a:lnTo>
                  <a:lnTo>
                    <a:pt x="400" y="1951"/>
                  </a:lnTo>
                  <a:lnTo>
                    <a:pt x="400" y="1963"/>
                  </a:lnTo>
                  <a:lnTo>
                    <a:pt x="412" y="1963"/>
                  </a:lnTo>
                  <a:lnTo>
                    <a:pt x="416" y="1964"/>
                  </a:lnTo>
                  <a:lnTo>
                    <a:pt x="418" y="1965"/>
                  </a:lnTo>
                  <a:lnTo>
                    <a:pt x="421" y="1967"/>
                  </a:lnTo>
                  <a:lnTo>
                    <a:pt x="422" y="1970"/>
                  </a:lnTo>
                  <a:lnTo>
                    <a:pt x="422" y="1973"/>
                  </a:lnTo>
                  <a:lnTo>
                    <a:pt x="422" y="1976"/>
                  </a:lnTo>
                  <a:lnTo>
                    <a:pt x="420" y="1979"/>
                  </a:lnTo>
                  <a:lnTo>
                    <a:pt x="417" y="1981"/>
                  </a:lnTo>
                  <a:lnTo>
                    <a:pt x="412" y="1982"/>
                  </a:lnTo>
                  <a:lnTo>
                    <a:pt x="400" y="1982"/>
                  </a:lnTo>
                  <a:lnTo>
                    <a:pt x="400" y="1991"/>
                  </a:lnTo>
                  <a:lnTo>
                    <a:pt x="412" y="1991"/>
                  </a:lnTo>
                  <a:lnTo>
                    <a:pt x="417" y="1991"/>
                  </a:lnTo>
                  <a:lnTo>
                    <a:pt x="420" y="1994"/>
                  </a:lnTo>
                  <a:lnTo>
                    <a:pt x="422" y="1997"/>
                  </a:lnTo>
                  <a:lnTo>
                    <a:pt x="422" y="2001"/>
                  </a:lnTo>
                  <a:lnTo>
                    <a:pt x="422" y="2003"/>
                  </a:lnTo>
                  <a:lnTo>
                    <a:pt x="422" y="2004"/>
                  </a:lnTo>
                  <a:lnTo>
                    <a:pt x="452" y="1996"/>
                  </a:lnTo>
                  <a:lnTo>
                    <a:pt x="481" y="1987"/>
                  </a:lnTo>
                  <a:lnTo>
                    <a:pt x="493" y="1971"/>
                  </a:lnTo>
                  <a:lnTo>
                    <a:pt x="504" y="1957"/>
                  </a:lnTo>
                  <a:lnTo>
                    <a:pt x="511" y="1945"/>
                  </a:lnTo>
                  <a:lnTo>
                    <a:pt x="510" y="1944"/>
                  </a:lnTo>
                  <a:lnTo>
                    <a:pt x="510" y="1942"/>
                  </a:lnTo>
                  <a:lnTo>
                    <a:pt x="510" y="1924"/>
                  </a:lnTo>
                  <a:lnTo>
                    <a:pt x="499" y="1924"/>
                  </a:lnTo>
                  <a:lnTo>
                    <a:pt x="496" y="1923"/>
                  </a:lnTo>
                  <a:lnTo>
                    <a:pt x="494" y="1922"/>
                  </a:lnTo>
                  <a:lnTo>
                    <a:pt x="493" y="1920"/>
                  </a:lnTo>
                  <a:lnTo>
                    <a:pt x="492" y="1917"/>
                  </a:lnTo>
                  <a:lnTo>
                    <a:pt x="493" y="1915"/>
                  </a:lnTo>
                  <a:lnTo>
                    <a:pt x="494" y="1913"/>
                  </a:lnTo>
                  <a:lnTo>
                    <a:pt x="496" y="1911"/>
                  </a:lnTo>
                  <a:lnTo>
                    <a:pt x="499" y="1911"/>
                  </a:lnTo>
                  <a:lnTo>
                    <a:pt x="510" y="1911"/>
                  </a:lnTo>
                  <a:lnTo>
                    <a:pt x="510" y="1905"/>
                  </a:lnTo>
                  <a:lnTo>
                    <a:pt x="499" y="1905"/>
                  </a:lnTo>
                  <a:lnTo>
                    <a:pt x="496" y="1904"/>
                  </a:lnTo>
                  <a:lnTo>
                    <a:pt x="494" y="1903"/>
                  </a:lnTo>
                  <a:lnTo>
                    <a:pt x="493" y="1900"/>
                  </a:lnTo>
                  <a:lnTo>
                    <a:pt x="492" y="1897"/>
                  </a:lnTo>
                  <a:lnTo>
                    <a:pt x="493" y="1894"/>
                  </a:lnTo>
                  <a:lnTo>
                    <a:pt x="494" y="1892"/>
                  </a:lnTo>
                  <a:lnTo>
                    <a:pt x="496" y="1891"/>
                  </a:lnTo>
                  <a:lnTo>
                    <a:pt x="499" y="1890"/>
                  </a:lnTo>
                  <a:lnTo>
                    <a:pt x="510" y="1890"/>
                  </a:lnTo>
                  <a:lnTo>
                    <a:pt x="510" y="1880"/>
                  </a:lnTo>
                  <a:lnTo>
                    <a:pt x="489" y="1880"/>
                  </a:lnTo>
                  <a:lnTo>
                    <a:pt x="486" y="1879"/>
                  </a:lnTo>
                  <a:lnTo>
                    <a:pt x="485" y="1878"/>
                  </a:lnTo>
                  <a:lnTo>
                    <a:pt x="483" y="1876"/>
                  </a:lnTo>
                  <a:lnTo>
                    <a:pt x="483" y="1873"/>
                  </a:lnTo>
                  <a:lnTo>
                    <a:pt x="484" y="1871"/>
                  </a:lnTo>
                  <a:lnTo>
                    <a:pt x="486" y="1870"/>
                  </a:lnTo>
                  <a:lnTo>
                    <a:pt x="599" y="1808"/>
                  </a:lnTo>
                  <a:lnTo>
                    <a:pt x="599" y="1733"/>
                  </a:lnTo>
                  <a:lnTo>
                    <a:pt x="596" y="1733"/>
                  </a:lnTo>
                  <a:close/>
                  <a:moveTo>
                    <a:pt x="639" y="1718"/>
                  </a:moveTo>
                  <a:lnTo>
                    <a:pt x="632" y="1720"/>
                  </a:lnTo>
                  <a:lnTo>
                    <a:pt x="637" y="1720"/>
                  </a:lnTo>
                  <a:lnTo>
                    <a:pt x="639" y="1718"/>
                  </a:lnTo>
                  <a:close/>
                  <a:moveTo>
                    <a:pt x="683" y="1704"/>
                  </a:moveTo>
                  <a:lnTo>
                    <a:pt x="659" y="1712"/>
                  </a:lnTo>
                  <a:lnTo>
                    <a:pt x="652" y="1718"/>
                  </a:lnTo>
                  <a:lnTo>
                    <a:pt x="655" y="1720"/>
                  </a:lnTo>
                  <a:lnTo>
                    <a:pt x="683" y="1720"/>
                  </a:lnTo>
                  <a:lnTo>
                    <a:pt x="683" y="1704"/>
                  </a:lnTo>
                  <a:close/>
                  <a:moveTo>
                    <a:pt x="712" y="1692"/>
                  </a:moveTo>
                  <a:lnTo>
                    <a:pt x="694" y="1699"/>
                  </a:lnTo>
                  <a:lnTo>
                    <a:pt x="694" y="1720"/>
                  </a:lnTo>
                  <a:lnTo>
                    <a:pt x="762" y="1720"/>
                  </a:lnTo>
                  <a:lnTo>
                    <a:pt x="712" y="1692"/>
                  </a:lnTo>
                  <a:close/>
                  <a:moveTo>
                    <a:pt x="610" y="1691"/>
                  </a:moveTo>
                  <a:lnTo>
                    <a:pt x="610" y="1713"/>
                  </a:lnTo>
                  <a:lnTo>
                    <a:pt x="627" y="1708"/>
                  </a:lnTo>
                  <a:lnTo>
                    <a:pt x="610" y="1691"/>
                  </a:lnTo>
                  <a:close/>
                  <a:moveTo>
                    <a:pt x="599" y="1683"/>
                  </a:moveTo>
                  <a:lnTo>
                    <a:pt x="531" y="1720"/>
                  </a:lnTo>
                  <a:lnTo>
                    <a:pt x="584" y="1720"/>
                  </a:lnTo>
                  <a:lnTo>
                    <a:pt x="599" y="1716"/>
                  </a:lnTo>
                  <a:lnTo>
                    <a:pt x="599" y="1683"/>
                  </a:lnTo>
                  <a:close/>
                  <a:moveTo>
                    <a:pt x="694" y="1682"/>
                  </a:moveTo>
                  <a:lnTo>
                    <a:pt x="694" y="1685"/>
                  </a:lnTo>
                  <a:lnTo>
                    <a:pt x="697" y="1684"/>
                  </a:lnTo>
                  <a:lnTo>
                    <a:pt x="694" y="1682"/>
                  </a:lnTo>
                  <a:close/>
                  <a:moveTo>
                    <a:pt x="610" y="1679"/>
                  </a:moveTo>
                  <a:lnTo>
                    <a:pt x="638" y="1704"/>
                  </a:lnTo>
                  <a:lnTo>
                    <a:pt x="663" y="1696"/>
                  </a:lnTo>
                  <a:lnTo>
                    <a:pt x="682" y="1679"/>
                  </a:lnTo>
                  <a:lnTo>
                    <a:pt x="610" y="1679"/>
                  </a:lnTo>
                  <a:close/>
                  <a:moveTo>
                    <a:pt x="2206" y="1633"/>
                  </a:moveTo>
                  <a:lnTo>
                    <a:pt x="2287" y="1713"/>
                  </a:lnTo>
                  <a:lnTo>
                    <a:pt x="2367" y="1633"/>
                  </a:lnTo>
                  <a:lnTo>
                    <a:pt x="2206" y="1633"/>
                  </a:lnTo>
                  <a:close/>
                  <a:moveTo>
                    <a:pt x="646" y="1610"/>
                  </a:moveTo>
                  <a:lnTo>
                    <a:pt x="610" y="1665"/>
                  </a:lnTo>
                  <a:lnTo>
                    <a:pt x="610" y="1669"/>
                  </a:lnTo>
                  <a:lnTo>
                    <a:pt x="610" y="1669"/>
                  </a:lnTo>
                  <a:lnTo>
                    <a:pt x="682" y="1669"/>
                  </a:lnTo>
                  <a:lnTo>
                    <a:pt x="683" y="1668"/>
                  </a:lnTo>
                  <a:lnTo>
                    <a:pt x="683" y="1668"/>
                  </a:lnTo>
                  <a:lnTo>
                    <a:pt x="683" y="1665"/>
                  </a:lnTo>
                  <a:lnTo>
                    <a:pt x="646" y="1610"/>
                  </a:lnTo>
                  <a:close/>
                  <a:moveTo>
                    <a:pt x="2114" y="1579"/>
                  </a:moveTo>
                  <a:lnTo>
                    <a:pt x="1877" y="1817"/>
                  </a:lnTo>
                  <a:lnTo>
                    <a:pt x="2073" y="1818"/>
                  </a:lnTo>
                  <a:lnTo>
                    <a:pt x="1820" y="2070"/>
                  </a:lnTo>
                  <a:lnTo>
                    <a:pt x="2048" y="2071"/>
                  </a:lnTo>
                  <a:lnTo>
                    <a:pt x="1754" y="2364"/>
                  </a:lnTo>
                  <a:lnTo>
                    <a:pt x="1956" y="2365"/>
                  </a:lnTo>
                  <a:lnTo>
                    <a:pt x="2215" y="2105"/>
                  </a:lnTo>
                  <a:lnTo>
                    <a:pt x="2181" y="2071"/>
                  </a:lnTo>
                  <a:lnTo>
                    <a:pt x="2248" y="2071"/>
                  </a:lnTo>
                  <a:lnTo>
                    <a:pt x="2328" y="1991"/>
                  </a:lnTo>
                  <a:lnTo>
                    <a:pt x="2326" y="1989"/>
                  </a:lnTo>
                  <a:lnTo>
                    <a:pt x="2011" y="1989"/>
                  </a:lnTo>
                  <a:lnTo>
                    <a:pt x="2169" y="1831"/>
                  </a:lnTo>
                  <a:lnTo>
                    <a:pt x="2154" y="1818"/>
                  </a:lnTo>
                  <a:lnTo>
                    <a:pt x="2183" y="1818"/>
                  </a:lnTo>
                  <a:lnTo>
                    <a:pt x="2267" y="1733"/>
                  </a:lnTo>
                  <a:lnTo>
                    <a:pt x="2167" y="1633"/>
                  </a:lnTo>
                  <a:lnTo>
                    <a:pt x="2090" y="1633"/>
                  </a:lnTo>
                  <a:lnTo>
                    <a:pt x="2129" y="1594"/>
                  </a:lnTo>
                  <a:lnTo>
                    <a:pt x="2114" y="1579"/>
                  </a:lnTo>
                  <a:close/>
                  <a:moveTo>
                    <a:pt x="1042" y="1498"/>
                  </a:moveTo>
                  <a:lnTo>
                    <a:pt x="1000" y="1531"/>
                  </a:lnTo>
                  <a:lnTo>
                    <a:pt x="954" y="1565"/>
                  </a:lnTo>
                  <a:lnTo>
                    <a:pt x="904" y="1598"/>
                  </a:lnTo>
                  <a:lnTo>
                    <a:pt x="849" y="1629"/>
                  </a:lnTo>
                  <a:lnTo>
                    <a:pt x="790" y="1659"/>
                  </a:lnTo>
                  <a:lnTo>
                    <a:pt x="726" y="1687"/>
                  </a:lnTo>
                  <a:lnTo>
                    <a:pt x="786" y="1721"/>
                  </a:lnTo>
                  <a:lnTo>
                    <a:pt x="788" y="1724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8" y="1731"/>
                  </a:lnTo>
                  <a:lnTo>
                    <a:pt x="786" y="1732"/>
                  </a:lnTo>
                  <a:lnTo>
                    <a:pt x="784" y="1732"/>
                  </a:lnTo>
                  <a:lnTo>
                    <a:pt x="764" y="1732"/>
                  </a:lnTo>
                  <a:lnTo>
                    <a:pt x="764" y="1741"/>
                  </a:lnTo>
                  <a:lnTo>
                    <a:pt x="823" y="1718"/>
                  </a:lnTo>
                  <a:lnTo>
                    <a:pt x="878" y="1693"/>
                  </a:lnTo>
                  <a:lnTo>
                    <a:pt x="930" y="1664"/>
                  </a:lnTo>
                  <a:lnTo>
                    <a:pt x="978" y="1634"/>
                  </a:lnTo>
                  <a:lnTo>
                    <a:pt x="1023" y="1602"/>
                  </a:lnTo>
                  <a:lnTo>
                    <a:pt x="1065" y="1568"/>
                  </a:lnTo>
                  <a:lnTo>
                    <a:pt x="1103" y="1533"/>
                  </a:lnTo>
                  <a:lnTo>
                    <a:pt x="1139" y="1498"/>
                  </a:lnTo>
                  <a:lnTo>
                    <a:pt x="1042" y="1498"/>
                  </a:lnTo>
                  <a:close/>
                  <a:moveTo>
                    <a:pt x="1280" y="1340"/>
                  </a:moveTo>
                  <a:lnTo>
                    <a:pt x="1256" y="1376"/>
                  </a:lnTo>
                  <a:lnTo>
                    <a:pt x="1229" y="1413"/>
                  </a:lnTo>
                  <a:lnTo>
                    <a:pt x="1199" y="1451"/>
                  </a:lnTo>
                  <a:lnTo>
                    <a:pt x="1280" y="1451"/>
                  </a:lnTo>
                  <a:lnTo>
                    <a:pt x="1280" y="1340"/>
                  </a:lnTo>
                  <a:close/>
                  <a:moveTo>
                    <a:pt x="2472" y="1251"/>
                  </a:moveTo>
                  <a:lnTo>
                    <a:pt x="2853" y="1634"/>
                  </a:lnTo>
                  <a:lnTo>
                    <a:pt x="2576" y="1633"/>
                  </a:lnTo>
                  <a:lnTo>
                    <a:pt x="2933" y="1990"/>
                  </a:lnTo>
                  <a:lnTo>
                    <a:pt x="2614" y="1989"/>
                  </a:lnTo>
                  <a:lnTo>
                    <a:pt x="3025" y="2404"/>
                  </a:lnTo>
                  <a:lnTo>
                    <a:pt x="2516" y="2403"/>
                  </a:lnTo>
                  <a:lnTo>
                    <a:pt x="2516" y="2759"/>
                  </a:lnTo>
                  <a:lnTo>
                    <a:pt x="2429" y="2759"/>
                  </a:lnTo>
                  <a:lnTo>
                    <a:pt x="2429" y="2403"/>
                  </a:lnTo>
                  <a:lnTo>
                    <a:pt x="2159" y="2402"/>
                  </a:lnTo>
                  <a:lnTo>
                    <a:pt x="2159" y="2646"/>
                  </a:lnTo>
                  <a:lnTo>
                    <a:pt x="2069" y="2646"/>
                  </a:lnTo>
                  <a:lnTo>
                    <a:pt x="2069" y="2402"/>
                  </a:lnTo>
                  <a:lnTo>
                    <a:pt x="1918" y="2402"/>
                  </a:lnTo>
                  <a:lnTo>
                    <a:pt x="1927" y="2392"/>
                  </a:lnTo>
                  <a:lnTo>
                    <a:pt x="1687" y="2392"/>
                  </a:lnTo>
                  <a:lnTo>
                    <a:pt x="1979" y="2099"/>
                  </a:lnTo>
                  <a:lnTo>
                    <a:pt x="1752" y="2099"/>
                  </a:lnTo>
                  <a:lnTo>
                    <a:pt x="2006" y="1845"/>
                  </a:lnTo>
                  <a:lnTo>
                    <a:pt x="1808" y="1845"/>
                  </a:lnTo>
                  <a:lnTo>
                    <a:pt x="2114" y="1539"/>
                  </a:lnTo>
                  <a:lnTo>
                    <a:pt x="2148" y="1574"/>
                  </a:lnTo>
                  <a:lnTo>
                    <a:pt x="2472" y="1251"/>
                  </a:lnTo>
                  <a:close/>
                  <a:moveTo>
                    <a:pt x="1264" y="1217"/>
                  </a:moveTo>
                  <a:lnTo>
                    <a:pt x="1247" y="1250"/>
                  </a:lnTo>
                  <a:lnTo>
                    <a:pt x="1226" y="1286"/>
                  </a:lnTo>
                  <a:lnTo>
                    <a:pt x="1199" y="1325"/>
                  </a:lnTo>
                  <a:lnTo>
                    <a:pt x="1169" y="1366"/>
                  </a:lnTo>
                  <a:lnTo>
                    <a:pt x="1133" y="1408"/>
                  </a:lnTo>
                  <a:lnTo>
                    <a:pt x="1092" y="1451"/>
                  </a:lnTo>
                  <a:lnTo>
                    <a:pt x="1181" y="1451"/>
                  </a:lnTo>
                  <a:lnTo>
                    <a:pt x="1219" y="1403"/>
                  </a:lnTo>
                  <a:lnTo>
                    <a:pt x="1252" y="1357"/>
                  </a:lnTo>
                  <a:lnTo>
                    <a:pt x="1280" y="1313"/>
                  </a:lnTo>
                  <a:lnTo>
                    <a:pt x="1280" y="1217"/>
                  </a:lnTo>
                  <a:lnTo>
                    <a:pt x="1264" y="1217"/>
                  </a:lnTo>
                  <a:close/>
                  <a:moveTo>
                    <a:pt x="1297" y="1143"/>
                  </a:moveTo>
                  <a:lnTo>
                    <a:pt x="1292" y="1155"/>
                  </a:lnTo>
                  <a:lnTo>
                    <a:pt x="1285" y="1171"/>
                  </a:lnTo>
                  <a:lnTo>
                    <a:pt x="1304" y="1171"/>
                  </a:lnTo>
                  <a:lnTo>
                    <a:pt x="1313" y="1173"/>
                  </a:lnTo>
                  <a:lnTo>
                    <a:pt x="1320" y="1178"/>
                  </a:lnTo>
                  <a:lnTo>
                    <a:pt x="1325" y="1186"/>
                  </a:lnTo>
                  <a:lnTo>
                    <a:pt x="1326" y="1195"/>
                  </a:lnTo>
                  <a:lnTo>
                    <a:pt x="1326" y="1199"/>
                  </a:lnTo>
                  <a:lnTo>
                    <a:pt x="1326" y="1230"/>
                  </a:lnTo>
                  <a:lnTo>
                    <a:pt x="1340" y="1202"/>
                  </a:lnTo>
                  <a:lnTo>
                    <a:pt x="1350" y="1178"/>
                  </a:lnTo>
                  <a:lnTo>
                    <a:pt x="1359" y="1158"/>
                  </a:lnTo>
                  <a:lnTo>
                    <a:pt x="1364" y="1143"/>
                  </a:lnTo>
                  <a:lnTo>
                    <a:pt x="1297" y="1143"/>
                  </a:lnTo>
                  <a:close/>
                  <a:moveTo>
                    <a:pt x="1281" y="1143"/>
                  </a:moveTo>
                  <a:lnTo>
                    <a:pt x="1281" y="1145"/>
                  </a:lnTo>
                  <a:lnTo>
                    <a:pt x="1281" y="1143"/>
                  </a:lnTo>
                  <a:lnTo>
                    <a:pt x="1281" y="1143"/>
                  </a:lnTo>
                  <a:close/>
                  <a:moveTo>
                    <a:pt x="958" y="1138"/>
                  </a:moveTo>
                  <a:lnTo>
                    <a:pt x="958" y="1254"/>
                  </a:lnTo>
                  <a:lnTo>
                    <a:pt x="1089" y="1254"/>
                  </a:lnTo>
                  <a:lnTo>
                    <a:pt x="1089" y="1138"/>
                  </a:lnTo>
                  <a:lnTo>
                    <a:pt x="958" y="1138"/>
                  </a:lnTo>
                  <a:close/>
                  <a:moveTo>
                    <a:pt x="649" y="1138"/>
                  </a:moveTo>
                  <a:lnTo>
                    <a:pt x="649" y="1254"/>
                  </a:lnTo>
                  <a:lnTo>
                    <a:pt x="780" y="1254"/>
                  </a:lnTo>
                  <a:lnTo>
                    <a:pt x="780" y="1138"/>
                  </a:lnTo>
                  <a:lnTo>
                    <a:pt x="649" y="1138"/>
                  </a:lnTo>
                  <a:close/>
                  <a:moveTo>
                    <a:pt x="344" y="1138"/>
                  </a:moveTo>
                  <a:lnTo>
                    <a:pt x="344" y="1254"/>
                  </a:lnTo>
                  <a:lnTo>
                    <a:pt x="475" y="1254"/>
                  </a:lnTo>
                  <a:lnTo>
                    <a:pt x="475" y="1138"/>
                  </a:lnTo>
                  <a:lnTo>
                    <a:pt x="344" y="1138"/>
                  </a:lnTo>
                  <a:close/>
                  <a:moveTo>
                    <a:pt x="934" y="1091"/>
                  </a:moveTo>
                  <a:lnTo>
                    <a:pt x="1111" y="1091"/>
                  </a:lnTo>
                  <a:lnTo>
                    <a:pt x="1121" y="1094"/>
                  </a:lnTo>
                  <a:lnTo>
                    <a:pt x="1128" y="1098"/>
                  </a:lnTo>
                  <a:lnTo>
                    <a:pt x="1133" y="1106"/>
                  </a:lnTo>
                  <a:lnTo>
                    <a:pt x="1135" y="1114"/>
                  </a:lnTo>
                  <a:lnTo>
                    <a:pt x="1135" y="1278"/>
                  </a:lnTo>
                  <a:lnTo>
                    <a:pt x="1133" y="1287"/>
                  </a:lnTo>
                  <a:lnTo>
                    <a:pt x="1128" y="1294"/>
                  </a:lnTo>
                  <a:lnTo>
                    <a:pt x="1121" y="1299"/>
                  </a:lnTo>
                  <a:lnTo>
                    <a:pt x="1111" y="1301"/>
                  </a:lnTo>
                  <a:lnTo>
                    <a:pt x="934" y="1301"/>
                  </a:lnTo>
                  <a:lnTo>
                    <a:pt x="925" y="1299"/>
                  </a:lnTo>
                  <a:lnTo>
                    <a:pt x="918" y="1294"/>
                  </a:lnTo>
                  <a:lnTo>
                    <a:pt x="913" y="1287"/>
                  </a:lnTo>
                  <a:lnTo>
                    <a:pt x="912" y="1278"/>
                  </a:lnTo>
                  <a:lnTo>
                    <a:pt x="912" y="1114"/>
                  </a:lnTo>
                  <a:lnTo>
                    <a:pt x="913" y="1106"/>
                  </a:lnTo>
                  <a:lnTo>
                    <a:pt x="918" y="1098"/>
                  </a:lnTo>
                  <a:lnTo>
                    <a:pt x="925" y="1094"/>
                  </a:lnTo>
                  <a:lnTo>
                    <a:pt x="934" y="1091"/>
                  </a:lnTo>
                  <a:close/>
                  <a:moveTo>
                    <a:pt x="625" y="1091"/>
                  </a:moveTo>
                  <a:lnTo>
                    <a:pt x="802" y="1091"/>
                  </a:lnTo>
                  <a:lnTo>
                    <a:pt x="812" y="1094"/>
                  </a:lnTo>
                  <a:lnTo>
                    <a:pt x="819" y="1098"/>
                  </a:lnTo>
                  <a:lnTo>
                    <a:pt x="824" y="1106"/>
                  </a:lnTo>
                  <a:lnTo>
                    <a:pt x="826" y="1114"/>
                  </a:lnTo>
                  <a:lnTo>
                    <a:pt x="826" y="1278"/>
                  </a:lnTo>
                  <a:lnTo>
                    <a:pt x="824" y="1287"/>
                  </a:lnTo>
                  <a:lnTo>
                    <a:pt x="819" y="1294"/>
                  </a:lnTo>
                  <a:lnTo>
                    <a:pt x="812" y="1299"/>
                  </a:lnTo>
                  <a:lnTo>
                    <a:pt x="802" y="1301"/>
                  </a:lnTo>
                  <a:lnTo>
                    <a:pt x="625" y="1301"/>
                  </a:lnTo>
                  <a:lnTo>
                    <a:pt x="617" y="1299"/>
                  </a:lnTo>
                  <a:lnTo>
                    <a:pt x="609" y="1294"/>
                  </a:lnTo>
                  <a:lnTo>
                    <a:pt x="605" y="1287"/>
                  </a:lnTo>
                  <a:lnTo>
                    <a:pt x="603" y="1278"/>
                  </a:lnTo>
                  <a:lnTo>
                    <a:pt x="603" y="1114"/>
                  </a:lnTo>
                  <a:lnTo>
                    <a:pt x="605" y="1106"/>
                  </a:lnTo>
                  <a:lnTo>
                    <a:pt x="609" y="1098"/>
                  </a:lnTo>
                  <a:lnTo>
                    <a:pt x="617" y="1094"/>
                  </a:lnTo>
                  <a:lnTo>
                    <a:pt x="625" y="1091"/>
                  </a:lnTo>
                  <a:close/>
                  <a:moveTo>
                    <a:pt x="320" y="1091"/>
                  </a:moveTo>
                  <a:lnTo>
                    <a:pt x="497" y="1091"/>
                  </a:lnTo>
                  <a:lnTo>
                    <a:pt x="507" y="1094"/>
                  </a:lnTo>
                  <a:lnTo>
                    <a:pt x="514" y="1098"/>
                  </a:lnTo>
                  <a:lnTo>
                    <a:pt x="519" y="1106"/>
                  </a:lnTo>
                  <a:lnTo>
                    <a:pt x="521" y="1114"/>
                  </a:lnTo>
                  <a:lnTo>
                    <a:pt x="521" y="1278"/>
                  </a:lnTo>
                  <a:lnTo>
                    <a:pt x="519" y="1287"/>
                  </a:lnTo>
                  <a:lnTo>
                    <a:pt x="514" y="1294"/>
                  </a:lnTo>
                  <a:lnTo>
                    <a:pt x="507" y="1299"/>
                  </a:lnTo>
                  <a:lnTo>
                    <a:pt x="497" y="1301"/>
                  </a:lnTo>
                  <a:lnTo>
                    <a:pt x="320" y="1301"/>
                  </a:lnTo>
                  <a:lnTo>
                    <a:pt x="311" y="1299"/>
                  </a:lnTo>
                  <a:lnTo>
                    <a:pt x="304" y="1294"/>
                  </a:lnTo>
                  <a:lnTo>
                    <a:pt x="299" y="1287"/>
                  </a:lnTo>
                  <a:lnTo>
                    <a:pt x="298" y="1278"/>
                  </a:lnTo>
                  <a:lnTo>
                    <a:pt x="298" y="1114"/>
                  </a:lnTo>
                  <a:lnTo>
                    <a:pt x="299" y="1106"/>
                  </a:lnTo>
                  <a:lnTo>
                    <a:pt x="304" y="1098"/>
                  </a:lnTo>
                  <a:lnTo>
                    <a:pt x="311" y="1094"/>
                  </a:lnTo>
                  <a:lnTo>
                    <a:pt x="320" y="1091"/>
                  </a:lnTo>
                  <a:close/>
                  <a:moveTo>
                    <a:pt x="1661" y="878"/>
                  </a:moveTo>
                  <a:lnTo>
                    <a:pt x="1661" y="1026"/>
                  </a:lnTo>
                  <a:lnTo>
                    <a:pt x="1664" y="1026"/>
                  </a:lnTo>
                  <a:lnTo>
                    <a:pt x="1690" y="1032"/>
                  </a:lnTo>
                  <a:lnTo>
                    <a:pt x="1715" y="1041"/>
                  </a:lnTo>
                  <a:lnTo>
                    <a:pt x="1743" y="1052"/>
                  </a:lnTo>
                  <a:lnTo>
                    <a:pt x="1756" y="1057"/>
                  </a:lnTo>
                  <a:lnTo>
                    <a:pt x="1771" y="1064"/>
                  </a:lnTo>
                  <a:lnTo>
                    <a:pt x="1789" y="1073"/>
                  </a:lnTo>
                  <a:lnTo>
                    <a:pt x="1807" y="1083"/>
                  </a:lnTo>
                  <a:lnTo>
                    <a:pt x="1825" y="1096"/>
                  </a:lnTo>
                  <a:lnTo>
                    <a:pt x="1850" y="1114"/>
                  </a:lnTo>
                  <a:lnTo>
                    <a:pt x="1863" y="1124"/>
                  </a:lnTo>
                  <a:lnTo>
                    <a:pt x="1875" y="1134"/>
                  </a:lnTo>
                  <a:lnTo>
                    <a:pt x="1897" y="1156"/>
                  </a:lnTo>
                  <a:lnTo>
                    <a:pt x="1919" y="1179"/>
                  </a:lnTo>
                  <a:lnTo>
                    <a:pt x="1938" y="1203"/>
                  </a:lnTo>
                  <a:lnTo>
                    <a:pt x="1956" y="1226"/>
                  </a:lnTo>
                  <a:lnTo>
                    <a:pt x="1970" y="1250"/>
                  </a:lnTo>
                  <a:lnTo>
                    <a:pt x="1983" y="1274"/>
                  </a:lnTo>
                  <a:lnTo>
                    <a:pt x="1996" y="1296"/>
                  </a:lnTo>
                  <a:lnTo>
                    <a:pt x="2005" y="1318"/>
                  </a:lnTo>
                  <a:lnTo>
                    <a:pt x="2013" y="1337"/>
                  </a:lnTo>
                  <a:lnTo>
                    <a:pt x="2020" y="1355"/>
                  </a:lnTo>
                  <a:lnTo>
                    <a:pt x="2025" y="1372"/>
                  </a:lnTo>
                  <a:lnTo>
                    <a:pt x="2029" y="1385"/>
                  </a:lnTo>
                  <a:lnTo>
                    <a:pt x="2034" y="1399"/>
                  </a:lnTo>
                  <a:lnTo>
                    <a:pt x="2036" y="1409"/>
                  </a:lnTo>
                  <a:lnTo>
                    <a:pt x="2037" y="1412"/>
                  </a:lnTo>
                  <a:lnTo>
                    <a:pt x="2036" y="1410"/>
                  </a:lnTo>
                  <a:lnTo>
                    <a:pt x="2034" y="1405"/>
                  </a:lnTo>
                  <a:lnTo>
                    <a:pt x="2029" y="1397"/>
                  </a:lnTo>
                  <a:lnTo>
                    <a:pt x="2024" y="1387"/>
                  </a:lnTo>
                  <a:lnTo>
                    <a:pt x="2017" y="1375"/>
                  </a:lnTo>
                  <a:lnTo>
                    <a:pt x="2009" y="1360"/>
                  </a:lnTo>
                  <a:lnTo>
                    <a:pt x="1999" y="1345"/>
                  </a:lnTo>
                  <a:lnTo>
                    <a:pt x="1986" y="1328"/>
                  </a:lnTo>
                  <a:lnTo>
                    <a:pt x="1973" y="1310"/>
                  </a:lnTo>
                  <a:lnTo>
                    <a:pt x="1957" y="1292"/>
                  </a:lnTo>
                  <a:lnTo>
                    <a:pt x="1940" y="1274"/>
                  </a:lnTo>
                  <a:lnTo>
                    <a:pt x="1922" y="1255"/>
                  </a:lnTo>
                  <a:lnTo>
                    <a:pt x="1901" y="1237"/>
                  </a:lnTo>
                  <a:lnTo>
                    <a:pt x="1880" y="1220"/>
                  </a:lnTo>
                  <a:lnTo>
                    <a:pt x="1857" y="1205"/>
                  </a:lnTo>
                  <a:lnTo>
                    <a:pt x="1834" y="1191"/>
                  </a:lnTo>
                  <a:lnTo>
                    <a:pt x="1822" y="1185"/>
                  </a:lnTo>
                  <a:lnTo>
                    <a:pt x="1810" y="1178"/>
                  </a:lnTo>
                  <a:lnTo>
                    <a:pt x="1786" y="1168"/>
                  </a:lnTo>
                  <a:lnTo>
                    <a:pt x="1769" y="1162"/>
                  </a:lnTo>
                  <a:lnTo>
                    <a:pt x="1753" y="1157"/>
                  </a:lnTo>
                  <a:lnTo>
                    <a:pt x="1737" y="1153"/>
                  </a:lnTo>
                  <a:lnTo>
                    <a:pt x="1725" y="1150"/>
                  </a:lnTo>
                  <a:lnTo>
                    <a:pt x="1713" y="1148"/>
                  </a:lnTo>
                  <a:lnTo>
                    <a:pt x="1691" y="1145"/>
                  </a:lnTo>
                  <a:lnTo>
                    <a:pt x="1675" y="1143"/>
                  </a:lnTo>
                  <a:lnTo>
                    <a:pt x="1660" y="1143"/>
                  </a:lnTo>
                  <a:lnTo>
                    <a:pt x="1660" y="1282"/>
                  </a:lnTo>
                  <a:lnTo>
                    <a:pt x="1657" y="1279"/>
                  </a:lnTo>
                  <a:lnTo>
                    <a:pt x="1651" y="1273"/>
                  </a:lnTo>
                  <a:lnTo>
                    <a:pt x="1642" y="1262"/>
                  </a:lnTo>
                  <a:lnTo>
                    <a:pt x="1631" y="1250"/>
                  </a:lnTo>
                  <a:lnTo>
                    <a:pt x="1619" y="1236"/>
                  </a:lnTo>
                  <a:lnTo>
                    <a:pt x="1605" y="1219"/>
                  </a:lnTo>
                  <a:lnTo>
                    <a:pt x="1590" y="1202"/>
                  </a:lnTo>
                  <a:lnTo>
                    <a:pt x="1575" y="1184"/>
                  </a:lnTo>
                  <a:lnTo>
                    <a:pt x="1561" y="1166"/>
                  </a:lnTo>
                  <a:lnTo>
                    <a:pt x="1546" y="1149"/>
                  </a:lnTo>
                  <a:lnTo>
                    <a:pt x="1533" y="1132"/>
                  </a:lnTo>
                  <a:lnTo>
                    <a:pt x="1521" y="1118"/>
                  </a:lnTo>
                  <a:lnTo>
                    <a:pt x="1512" y="1106"/>
                  </a:lnTo>
                  <a:lnTo>
                    <a:pt x="1503" y="1097"/>
                  </a:lnTo>
                  <a:lnTo>
                    <a:pt x="1498" y="1090"/>
                  </a:lnTo>
                  <a:lnTo>
                    <a:pt x="1497" y="1088"/>
                  </a:lnTo>
                  <a:lnTo>
                    <a:pt x="1661" y="878"/>
                  </a:lnTo>
                  <a:close/>
                  <a:moveTo>
                    <a:pt x="2603" y="626"/>
                  </a:moveTo>
                  <a:lnTo>
                    <a:pt x="2605" y="627"/>
                  </a:lnTo>
                  <a:lnTo>
                    <a:pt x="2609" y="630"/>
                  </a:lnTo>
                  <a:lnTo>
                    <a:pt x="2616" y="635"/>
                  </a:lnTo>
                  <a:lnTo>
                    <a:pt x="2625" y="643"/>
                  </a:lnTo>
                  <a:lnTo>
                    <a:pt x="2636" y="651"/>
                  </a:lnTo>
                  <a:lnTo>
                    <a:pt x="2650" y="662"/>
                  </a:lnTo>
                  <a:lnTo>
                    <a:pt x="2664" y="674"/>
                  </a:lnTo>
                  <a:lnTo>
                    <a:pt x="2679" y="690"/>
                  </a:lnTo>
                  <a:lnTo>
                    <a:pt x="2696" y="706"/>
                  </a:lnTo>
                  <a:lnTo>
                    <a:pt x="2713" y="725"/>
                  </a:lnTo>
                  <a:lnTo>
                    <a:pt x="2729" y="746"/>
                  </a:lnTo>
                  <a:lnTo>
                    <a:pt x="2747" y="768"/>
                  </a:lnTo>
                  <a:lnTo>
                    <a:pt x="2762" y="794"/>
                  </a:lnTo>
                  <a:lnTo>
                    <a:pt x="2778" y="819"/>
                  </a:lnTo>
                  <a:lnTo>
                    <a:pt x="2791" y="848"/>
                  </a:lnTo>
                  <a:lnTo>
                    <a:pt x="2803" y="877"/>
                  </a:lnTo>
                  <a:lnTo>
                    <a:pt x="2809" y="892"/>
                  </a:lnTo>
                  <a:lnTo>
                    <a:pt x="2813" y="907"/>
                  </a:lnTo>
                  <a:lnTo>
                    <a:pt x="2822" y="938"/>
                  </a:lnTo>
                  <a:lnTo>
                    <a:pt x="2827" y="959"/>
                  </a:lnTo>
                  <a:lnTo>
                    <a:pt x="2829" y="979"/>
                  </a:lnTo>
                  <a:lnTo>
                    <a:pt x="2831" y="999"/>
                  </a:lnTo>
                  <a:lnTo>
                    <a:pt x="2833" y="1015"/>
                  </a:lnTo>
                  <a:lnTo>
                    <a:pt x="2833" y="1030"/>
                  </a:lnTo>
                  <a:lnTo>
                    <a:pt x="2833" y="1059"/>
                  </a:lnTo>
                  <a:lnTo>
                    <a:pt x="2833" y="1077"/>
                  </a:lnTo>
                  <a:lnTo>
                    <a:pt x="2831" y="1096"/>
                  </a:lnTo>
                  <a:lnTo>
                    <a:pt x="2828" y="1112"/>
                  </a:lnTo>
                  <a:lnTo>
                    <a:pt x="2828" y="1116"/>
                  </a:lnTo>
                  <a:lnTo>
                    <a:pt x="2966" y="1169"/>
                  </a:lnTo>
                  <a:lnTo>
                    <a:pt x="2710" y="1246"/>
                  </a:lnTo>
                  <a:lnTo>
                    <a:pt x="2709" y="1244"/>
                  </a:lnTo>
                  <a:lnTo>
                    <a:pt x="2705" y="1237"/>
                  </a:lnTo>
                  <a:lnTo>
                    <a:pt x="2699" y="1226"/>
                  </a:lnTo>
                  <a:lnTo>
                    <a:pt x="2691" y="1212"/>
                  </a:lnTo>
                  <a:lnTo>
                    <a:pt x="2681" y="1196"/>
                  </a:lnTo>
                  <a:lnTo>
                    <a:pt x="2671" y="1178"/>
                  </a:lnTo>
                  <a:lnTo>
                    <a:pt x="2660" y="1158"/>
                  </a:lnTo>
                  <a:lnTo>
                    <a:pt x="2649" y="1139"/>
                  </a:lnTo>
                  <a:lnTo>
                    <a:pt x="2637" y="1118"/>
                  </a:lnTo>
                  <a:lnTo>
                    <a:pt x="2627" y="1098"/>
                  </a:lnTo>
                  <a:lnTo>
                    <a:pt x="2617" y="1079"/>
                  </a:lnTo>
                  <a:lnTo>
                    <a:pt x="2608" y="1062"/>
                  </a:lnTo>
                  <a:lnTo>
                    <a:pt x="2599" y="1048"/>
                  </a:lnTo>
                  <a:lnTo>
                    <a:pt x="2593" y="1036"/>
                  </a:lnTo>
                  <a:lnTo>
                    <a:pt x="2590" y="1028"/>
                  </a:lnTo>
                  <a:lnTo>
                    <a:pt x="2588" y="1024"/>
                  </a:lnTo>
                  <a:lnTo>
                    <a:pt x="2718" y="1074"/>
                  </a:lnTo>
                  <a:lnTo>
                    <a:pt x="2723" y="1060"/>
                  </a:lnTo>
                  <a:lnTo>
                    <a:pt x="2727" y="1044"/>
                  </a:lnTo>
                  <a:lnTo>
                    <a:pt x="2733" y="1023"/>
                  </a:lnTo>
                  <a:lnTo>
                    <a:pt x="2735" y="1011"/>
                  </a:lnTo>
                  <a:lnTo>
                    <a:pt x="2737" y="998"/>
                  </a:lnTo>
                  <a:lnTo>
                    <a:pt x="2738" y="982"/>
                  </a:lnTo>
                  <a:lnTo>
                    <a:pt x="2740" y="966"/>
                  </a:lnTo>
                  <a:lnTo>
                    <a:pt x="2740" y="948"/>
                  </a:lnTo>
                  <a:lnTo>
                    <a:pt x="2740" y="922"/>
                  </a:lnTo>
                  <a:lnTo>
                    <a:pt x="2738" y="908"/>
                  </a:lnTo>
                  <a:lnTo>
                    <a:pt x="2736" y="894"/>
                  </a:lnTo>
                  <a:lnTo>
                    <a:pt x="2731" y="868"/>
                  </a:lnTo>
                  <a:lnTo>
                    <a:pt x="2725" y="841"/>
                  </a:lnTo>
                  <a:lnTo>
                    <a:pt x="2717" y="815"/>
                  </a:lnTo>
                  <a:lnTo>
                    <a:pt x="2708" y="790"/>
                  </a:lnTo>
                  <a:lnTo>
                    <a:pt x="2698" y="766"/>
                  </a:lnTo>
                  <a:lnTo>
                    <a:pt x="2686" y="744"/>
                  </a:lnTo>
                  <a:lnTo>
                    <a:pt x="2674" y="722"/>
                  </a:lnTo>
                  <a:lnTo>
                    <a:pt x="2663" y="703"/>
                  </a:lnTo>
                  <a:lnTo>
                    <a:pt x="2652" y="685"/>
                  </a:lnTo>
                  <a:lnTo>
                    <a:pt x="2640" y="670"/>
                  </a:lnTo>
                  <a:lnTo>
                    <a:pt x="2630" y="658"/>
                  </a:lnTo>
                  <a:lnTo>
                    <a:pt x="2621" y="647"/>
                  </a:lnTo>
                  <a:lnTo>
                    <a:pt x="2614" y="637"/>
                  </a:lnTo>
                  <a:lnTo>
                    <a:pt x="2608" y="631"/>
                  </a:lnTo>
                  <a:lnTo>
                    <a:pt x="2605" y="627"/>
                  </a:lnTo>
                  <a:lnTo>
                    <a:pt x="2603" y="626"/>
                  </a:lnTo>
                  <a:close/>
                  <a:moveTo>
                    <a:pt x="1026" y="508"/>
                  </a:moveTo>
                  <a:lnTo>
                    <a:pt x="987" y="1035"/>
                  </a:lnTo>
                  <a:lnTo>
                    <a:pt x="982" y="1045"/>
                  </a:lnTo>
                  <a:lnTo>
                    <a:pt x="974" y="1054"/>
                  </a:lnTo>
                  <a:lnTo>
                    <a:pt x="963" y="1056"/>
                  </a:lnTo>
                  <a:lnTo>
                    <a:pt x="885" y="1056"/>
                  </a:lnTo>
                  <a:lnTo>
                    <a:pt x="876" y="1055"/>
                  </a:lnTo>
                  <a:lnTo>
                    <a:pt x="869" y="1050"/>
                  </a:lnTo>
                  <a:lnTo>
                    <a:pt x="864" y="1042"/>
                  </a:lnTo>
                  <a:lnTo>
                    <a:pt x="863" y="1033"/>
                  </a:lnTo>
                  <a:lnTo>
                    <a:pt x="863" y="767"/>
                  </a:lnTo>
                  <a:lnTo>
                    <a:pt x="673" y="899"/>
                  </a:lnTo>
                  <a:lnTo>
                    <a:pt x="666" y="903"/>
                  </a:lnTo>
                  <a:lnTo>
                    <a:pt x="657" y="903"/>
                  </a:lnTo>
                  <a:lnTo>
                    <a:pt x="650" y="901"/>
                  </a:lnTo>
                  <a:lnTo>
                    <a:pt x="643" y="896"/>
                  </a:lnTo>
                  <a:lnTo>
                    <a:pt x="639" y="889"/>
                  </a:lnTo>
                  <a:lnTo>
                    <a:pt x="637" y="881"/>
                  </a:lnTo>
                  <a:lnTo>
                    <a:pt x="637" y="767"/>
                  </a:lnTo>
                  <a:lnTo>
                    <a:pt x="448" y="899"/>
                  </a:lnTo>
                  <a:lnTo>
                    <a:pt x="440" y="903"/>
                  </a:lnTo>
                  <a:lnTo>
                    <a:pt x="432" y="903"/>
                  </a:lnTo>
                  <a:lnTo>
                    <a:pt x="425" y="901"/>
                  </a:lnTo>
                  <a:lnTo>
                    <a:pt x="418" y="896"/>
                  </a:lnTo>
                  <a:lnTo>
                    <a:pt x="413" y="889"/>
                  </a:lnTo>
                  <a:lnTo>
                    <a:pt x="411" y="881"/>
                  </a:lnTo>
                  <a:lnTo>
                    <a:pt x="411" y="767"/>
                  </a:lnTo>
                  <a:lnTo>
                    <a:pt x="232" y="893"/>
                  </a:lnTo>
                  <a:lnTo>
                    <a:pt x="232" y="1195"/>
                  </a:lnTo>
                  <a:lnTo>
                    <a:pt x="231" y="1204"/>
                  </a:lnTo>
                  <a:lnTo>
                    <a:pt x="226" y="1211"/>
                  </a:lnTo>
                  <a:lnTo>
                    <a:pt x="219" y="1216"/>
                  </a:lnTo>
                  <a:lnTo>
                    <a:pt x="210" y="1217"/>
                  </a:lnTo>
                  <a:lnTo>
                    <a:pt x="152" y="1217"/>
                  </a:lnTo>
                  <a:lnTo>
                    <a:pt x="152" y="1451"/>
                  </a:lnTo>
                  <a:lnTo>
                    <a:pt x="1072" y="1451"/>
                  </a:lnTo>
                  <a:lnTo>
                    <a:pt x="1072" y="1451"/>
                  </a:lnTo>
                  <a:lnTo>
                    <a:pt x="1114" y="1408"/>
                  </a:lnTo>
                  <a:lnTo>
                    <a:pt x="1151" y="1366"/>
                  </a:lnTo>
                  <a:lnTo>
                    <a:pt x="1183" y="1324"/>
                  </a:lnTo>
                  <a:lnTo>
                    <a:pt x="1210" y="1285"/>
                  </a:lnTo>
                  <a:lnTo>
                    <a:pt x="1231" y="1249"/>
                  </a:lnTo>
                  <a:lnTo>
                    <a:pt x="1250" y="1216"/>
                  </a:lnTo>
                  <a:lnTo>
                    <a:pt x="1241" y="1211"/>
                  </a:lnTo>
                  <a:lnTo>
                    <a:pt x="1236" y="1204"/>
                  </a:lnTo>
                  <a:lnTo>
                    <a:pt x="1234" y="1195"/>
                  </a:lnTo>
                  <a:lnTo>
                    <a:pt x="1234" y="1056"/>
                  </a:lnTo>
                  <a:lnTo>
                    <a:pt x="1171" y="1056"/>
                  </a:lnTo>
                  <a:lnTo>
                    <a:pt x="1160" y="1054"/>
                  </a:lnTo>
                  <a:lnTo>
                    <a:pt x="1151" y="1045"/>
                  </a:lnTo>
                  <a:lnTo>
                    <a:pt x="1148" y="1034"/>
                  </a:lnTo>
                  <a:lnTo>
                    <a:pt x="1112" y="508"/>
                  </a:lnTo>
                  <a:lnTo>
                    <a:pt x="1026" y="508"/>
                  </a:lnTo>
                  <a:close/>
                  <a:moveTo>
                    <a:pt x="1005" y="460"/>
                  </a:moveTo>
                  <a:lnTo>
                    <a:pt x="1134" y="460"/>
                  </a:lnTo>
                  <a:lnTo>
                    <a:pt x="1145" y="464"/>
                  </a:lnTo>
                  <a:lnTo>
                    <a:pt x="1153" y="472"/>
                  </a:lnTo>
                  <a:lnTo>
                    <a:pt x="1157" y="482"/>
                  </a:lnTo>
                  <a:lnTo>
                    <a:pt x="1192" y="1010"/>
                  </a:lnTo>
                  <a:lnTo>
                    <a:pt x="1258" y="1010"/>
                  </a:lnTo>
                  <a:lnTo>
                    <a:pt x="1267" y="1012"/>
                  </a:lnTo>
                  <a:lnTo>
                    <a:pt x="1274" y="1017"/>
                  </a:lnTo>
                  <a:lnTo>
                    <a:pt x="1279" y="1024"/>
                  </a:lnTo>
                  <a:lnTo>
                    <a:pt x="1281" y="1033"/>
                  </a:lnTo>
                  <a:lnTo>
                    <a:pt x="1281" y="1122"/>
                  </a:lnTo>
                  <a:lnTo>
                    <a:pt x="1398" y="1122"/>
                  </a:lnTo>
                  <a:lnTo>
                    <a:pt x="1398" y="1143"/>
                  </a:lnTo>
                  <a:lnTo>
                    <a:pt x="1380" y="1143"/>
                  </a:lnTo>
                  <a:lnTo>
                    <a:pt x="1374" y="1157"/>
                  </a:lnTo>
                  <a:lnTo>
                    <a:pt x="1366" y="1176"/>
                  </a:lnTo>
                  <a:lnTo>
                    <a:pt x="1356" y="1201"/>
                  </a:lnTo>
                  <a:lnTo>
                    <a:pt x="1343" y="1229"/>
                  </a:lnTo>
                  <a:lnTo>
                    <a:pt x="1326" y="1260"/>
                  </a:lnTo>
                  <a:lnTo>
                    <a:pt x="1326" y="1474"/>
                  </a:lnTo>
                  <a:lnTo>
                    <a:pt x="1324" y="1483"/>
                  </a:lnTo>
                  <a:lnTo>
                    <a:pt x="1319" y="1490"/>
                  </a:lnTo>
                  <a:lnTo>
                    <a:pt x="1312" y="1495"/>
                  </a:lnTo>
                  <a:lnTo>
                    <a:pt x="1303" y="1498"/>
                  </a:lnTo>
                  <a:lnTo>
                    <a:pt x="1159" y="1498"/>
                  </a:lnTo>
                  <a:lnTo>
                    <a:pt x="1123" y="1534"/>
                  </a:lnTo>
                  <a:lnTo>
                    <a:pt x="1084" y="1570"/>
                  </a:lnTo>
                  <a:lnTo>
                    <a:pt x="1042" y="1605"/>
                  </a:lnTo>
                  <a:lnTo>
                    <a:pt x="996" y="1639"/>
                  </a:lnTo>
                  <a:lnTo>
                    <a:pt x="948" y="1670"/>
                  </a:lnTo>
                  <a:lnTo>
                    <a:pt x="895" y="1700"/>
                  </a:lnTo>
                  <a:lnTo>
                    <a:pt x="839" y="1727"/>
                  </a:lnTo>
                  <a:lnTo>
                    <a:pt x="780" y="1750"/>
                  </a:lnTo>
                  <a:lnTo>
                    <a:pt x="779" y="1752"/>
                  </a:lnTo>
                  <a:lnTo>
                    <a:pt x="778" y="1753"/>
                  </a:lnTo>
                  <a:lnTo>
                    <a:pt x="776" y="1754"/>
                  </a:lnTo>
                  <a:lnTo>
                    <a:pt x="774" y="1755"/>
                  </a:lnTo>
                  <a:lnTo>
                    <a:pt x="766" y="1755"/>
                  </a:lnTo>
                  <a:lnTo>
                    <a:pt x="764" y="1755"/>
                  </a:lnTo>
                  <a:lnTo>
                    <a:pt x="764" y="1761"/>
                  </a:lnTo>
                  <a:lnTo>
                    <a:pt x="774" y="1761"/>
                  </a:lnTo>
                  <a:lnTo>
                    <a:pt x="776" y="1762"/>
                  </a:lnTo>
                  <a:lnTo>
                    <a:pt x="779" y="1763"/>
                  </a:lnTo>
                  <a:lnTo>
                    <a:pt x="780" y="1765"/>
                  </a:lnTo>
                  <a:lnTo>
                    <a:pt x="781" y="1769"/>
                  </a:lnTo>
                  <a:lnTo>
                    <a:pt x="780" y="1771"/>
                  </a:lnTo>
                  <a:lnTo>
                    <a:pt x="779" y="1773"/>
                  </a:lnTo>
                  <a:lnTo>
                    <a:pt x="776" y="1775"/>
                  </a:lnTo>
                  <a:lnTo>
                    <a:pt x="774" y="1775"/>
                  </a:lnTo>
                  <a:lnTo>
                    <a:pt x="764" y="1775"/>
                  </a:lnTo>
                  <a:lnTo>
                    <a:pt x="764" y="1794"/>
                  </a:lnTo>
                  <a:lnTo>
                    <a:pt x="764" y="1796"/>
                  </a:lnTo>
                  <a:lnTo>
                    <a:pt x="762" y="1797"/>
                  </a:lnTo>
                  <a:lnTo>
                    <a:pt x="760" y="1798"/>
                  </a:lnTo>
                  <a:lnTo>
                    <a:pt x="745" y="1798"/>
                  </a:lnTo>
                  <a:lnTo>
                    <a:pt x="739" y="1811"/>
                  </a:lnTo>
                  <a:lnTo>
                    <a:pt x="731" y="1828"/>
                  </a:lnTo>
                  <a:lnTo>
                    <a:pt x="806" y="1870"/>
                  </a:lnTo>
                  <a:lnTo>
                    <a:pt x="808" y="1871"/>
                  </a:lnTo>
                  <a:lnTo>
                    <a:pt x="810" y="1873"/>
                  </a:lnTo>
                  <a:lnTo>
                    <a:pt x="810" y="1876"/>
                  </a:lnTo>
                  <a:lnTo>
                    <a:pt x="808" y="1878"/>
                  </a:lnTo>
                  <a:lnTo>
                    <a:pt x="806" y="1879"/>
                  </a:lnTo>
                  <a:lnTo>
                    <a:pt x="804" y="1880"/>
                  </a:lnTo>
                  <a:lnTo>
                    <a:pt x="782" y="1880"/>
                  </a:lnTo>
                  <a:lnTo>
                    <a:pt x="782" y="1891"/>
                  </a:lnTo>
                  <a:lnTo>
                    <a:pt x="791" y="1891"/>
                  </a:lnTo>
                  <a:lnTo>
                    <a:pt x="793" y="1892"/>
                  </a:lnTo>
                  <a:lnTo>
                    <a:pt x="795" y="1893"/>
                  </a:lnTo>
                  <a:lnTo>
                    <a:pt x="797" y="1895"/>
                  </a:lnTo>
                  <a:lnTo>
                    <a:pt x="797" y="1898"/>
                  </a:lnTo>
                  <a:lnTo>
                    <a:pt x="797" y="1901"/>
                  </a:lnTo>
                  <a:lnTo>
                    <a:pt x="795" y="1904"/>
                  </a:lnTo>
                  <a:lnTo>
                    <a:pt x="793" y="1905"/>
                  </a:lnTo>
                  <a:lnTo>
                    <a:pt x="791" y="1906"/>
                  </a:lnTo>
                  <a:lnTo>
                    <a:pt x="782" y="1906"/>
                  </a:lnTo>
                  <a:lnTo>
                    <a:pt x="782" y="1912"/>
                  </a:lnTo>
                  <a:lnTo>
                    <a:pt x="791" y="1912"/>
                  </a:lnTo>
                  <a:lnTo>
                    <a:pt x="793" y="1912"/>
                  </a:lnTo>
                  <a:lnTo>
                    <a:pt x="795" y="1914"/>
                  </a:lnTo>
                  <a:lnTo>
                    <a:pt x="797" y="1916"/>
                  </a:lnTo>
                  <a:lnTo>
                    <a:pt x="797" y="1918"/>
                  </a:lnTo>
                  <a:lnTo>
                    <a:pt x="797" y="1921"/>
                  </a:lnTo>
                  <a:lnTo>
                    <a:pt x="795" y="1923"/>
                  </a:lnTo>
                  <a:lnTo>
                    <a:pt x="793" y="1924"/>
                  </a:lnTo>
                  <a:lnTo>
                    <a:pt x="791" y="1925"/>
                  </a:lnTo>
                  <a:lnTo>
                    <a:pt x="782" y="1925"/>
                  </a:lnTo>
                  <a:lnTo>
                    <a:pt x="782" y="1943"/>
                  </a:lnTo>
                  <a:lnTo>
                    <a:pt x="781" y="1945"/>
                  </a:lnTo>
                  <a:lnTo>
                    <a:pt x="780" y="1948"/>
                  </a:lnTo>
                  <a:lnTo>
                    <a:pt x="777" y="1949"/>
                  </a:lnTo>
                  <a:lnTo>
                    <a:pt x="768" y="1949"/>
                  </a:lnTo>
                  <a:lnTo>
                    <a:pt x="763" y="1965"/>
                  </a:lnTo>
                  <a:lnTo>
                    <a:pt x="757" y="1986"/>
                  </a:lnTo>
                  <a:lnTo>
                    <a:pt x="747" y="2012"/>
                  </a:lnTo>
                  <a:lnTo>
                    <a:pt x="732" y="2040"/>
                  </a:lnTo>
                  <a:lnTo>
                    <a:pt x="712" y="2070"/>
                  </a:lnTo>
                  <a:lnTo>
                    <a:pt x="744" y="2208"/>
                  </a:lnTo>
                  <a:lnTo>
                    <a:pt x="802" y="2340"/>
                  </a:lnTo>
                  <a:lnTo>
                    <a:pt x="802" y="2342"/>
                  </a:lnTo>
                  <a:lnTo>
                    <a:pt x="819" y="2342"/>
                  </a:lnTo>
                  <a:lnTo>
                    <a:pt x="819" y="2359"/>
                  </a:lnTo>
                  <a:lnTo>
                    <a:pt x="734" y="2359"/>
                  </a:lnTo>
                  <a:lnTo>
                    <a:pt x="734" y="2342"/>
                  </a:lnTo>
                  <a:lnTo>
                    <a:pt x="753" y="2342"/>
                  </a:lnTo>
                  <a:lnTo>
                    <a:pt x="665" y="2215"/>
                  </a:lnTo>
                  <a:lnTo>
                    <a:pt x="635" y="2215"/>
                  </a:lnTo>
                  <a:lnTo>
                    <a:pt x="547" y="2342"/>
                  </a:lnTo>
                  <a:lnTo>
                    <a:pt x="566" y="2342"/>
                  </a:lnTo>
                  <a:lnTo>
                    <a:pt x="566" y="2359"/>
                  </a:lnTo>
                  <a:lnTo>
                    <a:pt x="481" y="2359"/>
                  </a:lnTo>
                  <a:lnTo>
                    <a:pt x="481" y="2342"/>
                  </a:lnTo>
                  <a:lnTo>
                    <a:pt x="497" y="2342"/>
                  </a:lnTo>
                  <a:lnTo>
                    <a:pt x="497" y="2340"/>
                  </a:lnTo>
                  <a:lnTo>
                    <a:pt x="555" y="2208"/>
                  </a:lnTo>
                  <a:lnTo>
                    <a:pt x="558" y="2193"/>
                  </a:lnTo>
                  <a:lnTo>
                    <a:pt x="518" y="2209"/>
                  </a:lnTo>
                  <a:lnTo>
                    <a:pt x="474" y="2225"/>
                  </a:lnTo>
                  <a:lnTo>
                    <a:pt x="424" y="2237"/>
                  </a:lnTo>
                  <a:lnTo>
                    <a:pt x="424" y="2248"/>
                  </a:lnTo>
                  <a:lnTo>
                    <a:pt x="424" y="2251"/>
                  </a:lnTo>
                  <a:lnTo>
                    <a:pt x="422" y="2253"/>
                  </a:lnTo>
                  <a:lnTo>
                    <a:pt x="420" y="2254"/>
                  </a:lnTo>
                  <a:lnTo>
                    <a:pt x="418" y="2255"/>
                  </a:lnTo>
                  <a:lnTo>
                    <a:pt x="386" y="2255"/>
                  </a:lnTo>
                  <a:lnTo>
                    <a:pt x="383" y="2254"/>
                  </a:lnTo>
                  <a:lnTo>
                    <a:pt x="381" y="2253"/>
                  </a:lnTo>
                  <a:lnTo>
                    <a:pt x="380" y="2251"/>
                  </a:lnTo>
                  <a:lnTo>
                    <a:pt x="379" y="2248"/>
                  </a:lnTo>
                  <a:lnTo>
                    <a:pt x="379" y="2223"/>
                  </a:lnTo>
                  <a:lnTo>
                    <a:pt x="364" y="2223"/>
                  </a:lnTo>
                  <a:lnTo>
                    <a:pt x="360" y="2222"/>
                  </a:lnTo>
                  <a:lnTo>
                    <a:pt x="357" y="2220"/>
                  </a:lnTo>
                  <a:lnTo>
                    <a:pt x="355" y="2216"/>
                  </a:lnTo>
                  <a:lnTo>
                    <a:pt x="355" y="2212"/>
                  </a:lnTo>
                  <a:lnTo>
                    <a:pt x="355" y="2209"/>
                  </a:lnTo>
                  <a:lnTo>
                    <a:pt x="357" y="2206"/>
                  </a:lnTo>
                  <a:lnTo>
                    <a:pt x="360" y="2204"/>
                  </a:lnTo>
                  <a:lnTo>
                    <a:pt x="364" y="2203"/>
                  </a:lnTo>
                  <a:lnTo>
                    <a:pt x="379" y="2203"/>
                  </a:lnTo>
                  <a:lnTo>
                    <a:pt x="379" y="2194"/>
                  </a:lnTo>
                  <a:lnTo>
                    <a:pt x="364" y="2194"/>
                  </a:lnTo>
                  <a:lnTo>
                    <a:pt x="360" y="2194"/>
                  </a:lnTo>
                  <a:lnTo>
                    <a:pt x="357" y="2191"/>
                  </a:lnTo>
                  <a:lnTo>
                    <a:pt x="355" y="2188"/>
                  </a:lnTo>
                  <a:lnTo>
                    <a:pt x="355" y="2185"/>
                  </a:lnTo>
                  <a:lnTo>
                    <a:pt x="355" y="2181"/>
                  </a:lnTo>
                  <a:lnTo>
                    <a:pt x="357" y="2178"/>
                  </a:lnTo>
                  <a:lnTo>
                    <a:pt x="360" y="2176"/>
                  </a:lnTo>
                  <a:lnTo>
                    <a:pt x="364" y="2175"/>
                  </a:lnTo>
                  <a:lnTo>
                    <a:pt x="379" y="2175"/>
                  </a:lnTo>
                  <a:lnTo>
                    <a:pt x="379" y="2158"/>
                  </a:lnTo>
                  <a:lnTo>
                    <a:pt x="300" y="2158"/>
                  </a:lnTo>
                  <a:lnTo>
                    <a:pt x="300" y="2316"/>
                  </a:lnTo>
                  <a:lnTo>
                    <a:pt x="371" y="2623"/>
                  </a:lnTo>
                  <a:lnTo>
                    <a:pt x="452" y="2809"/>
                  </a:lnTo>
                  <a:lnTo>
                    <a:pt x="453" y="2810"/>
                  </a:lnTo>
                  <a:lnTo>
                    <a:pt x="453" y="2812"/>
                  </a:lnTo>
                  <a:lnTo>
                    <a:pt x="476" y="2812"/>
                  </a:lnTo>
                  <a:lnTo>
                    <a:pt x="476" y="2835"/>
                  </a:lnTo>
                  <a:lnTo>
                    <a:pt x="355" y="2835"/>
                  </a:lnTo>
                  <a:lnTo>
                    <a:pt x="355" y="2812"/>
                  </a:lnTo>
                  <a:lnTo>
                    <a:pt x="384" y="2812"/>
                  </a:lnTo>
                  <a:lnTo>
                    <a:pt x="259" y="2633"/>
                  </a:lnTo>
                  <a:lnTo>
                    <a:pt x="216" y="2633"/>
                  </a:lnTo>
                  <a:lnTo>
                    <a:pt x="92" y="2812"/>
                  </a:lnTo>
                  <a:lnTo>
                    <a:pt x="120" y="2812"/>
                  </a:lnTo>
                  <a:lnTo>
                    <a:pt x="120" y="2835"/>
                  </a:lnTo>
                  <a:lnTo>
                    <a:pt x="0" y="2835"/>
                  </a:lnTo>
                  <a:lnTo>
                    <a:pt x="0" y="2812"/>
                  </a:lnTo>
                  <a:lnTo>
                    <a:pt x="21" y="2812"/>
                  </a:lnTo>
                  <a:lnTo>
                    <a:pt x="23" y="2809"/>
                  </a:lnTo>
                  <a:lnTo>
                    <a:pt x="103" y="2623"/>
                  </a:lnTo>
                  <a:lnTo>
                    <a:pt x="166" y="2316"/>
                  </a:lnTo>
                  <a:lnTo>
                    <a:pt x="166" y="2211"/>
                  </a:lnTo>
                  <a:lnTo>
                    <a:pt x="126" y="2224"/>
                  </a:lnTo>
                  <a:lnTo>
                    <a:pt x="84" y="2234"/>
                  </a:lnTo>
                  <a:lnTo>
                    <a:pt x="84" y="2247"/>
                  </a:lnTo>
                  <a:lnTo>
                    <a:pt x="84" y="2249"/>
                  </a:lnTo>
                  <a:lnTo>
                    <a:pt x="83" y="2251"/>
                  </a:lnTo>
                  <a:lnTo>
                    <a:pt x="81" y="2252"/>
                  </a:lnTo>
                  <a:lnTo>
                    <a:pt x="78" y="2253"/>
                  </a:lnTo>
                  <a:lnTo>
                    <a:pt x="46" y="2253"/>
                  </a:lnTo>
                  <a:lnTo>
                    <a:pt x="43" y="2252"/>
                  </a:lnTo>
                  <a:lnTo>
                    <a:pt x="41" y="2251"/>
                  </a:lnTo>
                  <a:lnTo>
                    <a:pt x="40" y="2249"/>
                  </a:lnTo>
                  <a:lnTo>
                    <a:pt x="40" y="2247"/>
                  </a:lnTo>
                  <a:lnTo>
                    <a:pt x="40" y="2221"/>
                  </a:lnTo>
                  <a:lnTo>
                    <a:pt x="25" y="2221"/>
                  </a:lnTo>
                  <a:lnTo>
                    <a:pt x="21" y="2220"/>
                  </a:lnTo>
                  <a:lnTo>
                    <a:pt x="18" y="2218"/>
                  </a:lnTo>
                  <a:lnTo>
                    <a:pt x="16" y="2214"/>
                  </a:lnTo>
                  <a:lnTo>
                    <a:pt x="15" y="2211"/>
                  </a:lnTo>
                  <a:lnTo>
                    <a:pt x="16" y="2207"/>
                  </a:lnTo>
                  <a:lnTo>
                    <a:pt x="18" y="2204"/>
                  </a:lnTo>
                  <a:lnTo>
                    <a:pt x="21" y="2202"/>
                  </a:lnTo>
                  <a:lnTo>
                    <a:pt x="25" y="2201"/>
                  </a:lnTo>
                  <a:lnTo>
                    <a:pt x="40" y="2201"/>
                  </a:lnTo>
                  <a:lnTo>
                    <a:pt x="40" y="2193"/>
                  </a:lnTo>
                  <a:lnTo>
                    <a:pt x="25" y="2193"/>
                  </a:lnTo>
                  <a:lnTo>
                    <a:pt x="21" y="2192"/>
                  </a:lnTo>
                  <a:lnTo>
                    <a:pt x="18" y="2190"/>
                  </a:lnTo>
                  <a:lnTo>
                    <a:pt x="16" y="2187"/>
                  </a:lnTo>
                  <a:lnTo>
                    <a:pt x="15" y="2183"/>
                  </a:lnTo>
                  <a:lnTo>
                    <a:pt x="16" y="2180"/>
                  </a:lnTo>
                  <a:lnTo>
                    <a:pt x="18" y="2177"/>
                  </a:lnTo>
                  <a:lnTo>
                    <a:pt x="21" y="2175"/>
                  </a:lnTo>
                  <a:lnTo>
                    <a:pt x="25" y="2174"/>
                  </a:lnTo>
                  <a:lnTo>
                    <a:pt x="40" y="2174"/>
                  </a:lnTo>
                  <a:lnTo>
                    <a:pt x="40" y="2158"/>
                  </a:lnTo>
                  <a:lnTo>
                    <a:pt x="10" y="2158"/>
                  </a:lnTo>
                  <a:lnTo>
                    <a:pt x="8" y="2158"/>
                  </a:lnTo>
                  <a:lnTo>
                    <a:pt x="5" y="2157"/>
                  </a:lnTo>
                  <a:lnTo>
                    <a:pt x="4" y="2155"/>
                  </a:lnTo>
                  <a:lnTo>
                    <a:pt x="3" y="2153"/>
                  </a:lnTo>
                  <a:lnTo>
                    <a:pt x="2" y="2150"/>
                  </a:lnTo>
                  <a:lnTo>
                    <a:pt x="3" y="2147"/>
                  </a:lnTo>
                  <a:lnTo>
                    <a:pt x="4" y="2145"/>
                  </a:lnTo>
                  <a:lnTo>
                    <a:pt x="6" y="2144"/>
                  </a:lnTo>
                  <a:lnTo>
                    <a:pt x="166" y="2058"/>
                  </a:lnTo>
                  <a:lnTo>
                    <a:pt x="166" y="2007"/>
                  </a:lnTo>
                  <a:lnTo>
                    <a:pt x="134" y="2013"/>
                  </a:lnTo>
                  <a:lnTo>
                    <a:pt x="102" y="2019"/>
                  </a:lnTo>
                  <a:lnTo>
                    <a:pt x="102" y="2036"/>
                  </a:lnTo>
                  <a:lnTo>
                    <a:pt x="101" y="2040"/>
                  </a:lnTo>
                  <a:lnTo>
                    <a:pt x="100" y="2042"/>
                  </a:lnTo>
                  <a:lnTo>
                    <a:pt x="98" y="2043"/>
                  </a:lnTo>
                  <a:lnTo>
                    <a:pt x="95" y="2043"/>
                  </a:lnTo>
                  <a:lnTo>
                    <a:pt x="63" y="2043"/>
                  </a:lnTo>
                  <a:lnTo>
                    <a:pt x="61" y="2043"/>
                  </a:lnTo>
                  <a:lnTo>
                    <a:pt x="59" y="2042"/>
                  </a:lnTo>
                  <a:lnTo>
                    <a:pt x="57" y="2040"/>
                  </a:lnTo>
                  <a:lnTo>
                    <a:pt x="57" y="2036"/>
                  </a:lnTo>
                  <a:lnTo>
                    <a:pt x="57" y="2010"/>
                  </a:lnTo>
                  <a:lnTo>
                    <a:pt x="43" y="2010"/>
                  </a:lnTo>
                  <a:lnTo>
                    <a:pt x="40" y="2010"/>
                  </a:lnTo>
                  <a:lnTo>
                    <a:pt x="37" y="2009"/>
                  </a:lnTo>
                  <a:lnTo>
                    <a:pt x="35" y="2007"/>
                  </a:lnTo>
                  <a:lnTo>
                    <a:pt x="34" y="2004"/>
                  </a:lnTo>
                  <a:lnTo>
                    <a:pt x="33" y="2001"/>
                  </a:lnTo>
                  <a:lnTo>
                    <a:pt x="34" y="1998"/>
                  </a:lnTo>
                  <a:lnTo>
                    <a:pt x="35" y="1995"/>
                  </a:lnTo>
                  <a:lnTo>
                    <a:pt x="37" y="1993"/>
                  </a:lnTo>
                  <a:lnTo>
                    <a:pt x="40" y="1991"/>
                  </a:lnTo>
                  <a:lnTo>
                    <a:pt x="43" y="1991"/>
                  </a:lnTo>
                  <a:lnTo>
                    <a:pt x="57" y="1991"/>
                  </a:lnTo>
                  <a:lnTo>
                    <a:pt x="57" y="1982"/>
                  </a:lnTo>
                  <a:lnTo>
                    <a:pt x="43" y="1982"/>
                  </a:lnTo>
                  <a:lnTo>
                    <a:pt x="39" y="1981"/>
                  </a:lnTo>
                  <a:lnTo>
                    <a:pt x="36" y="1979"/>
                  </a:lnTo>
                  <a:lnTo>
                    <a:pt x="34" y="1976"/>
                  </a:lnTo>
                  <a:lnTo>
                    <a:pt x="33" y="1973"/>
                  </a:lnTo>
                  <a:lnTo>
                    <a:pt x="34" y="1970"/>
                  </a:lnTo>
                  <a:lnTo>
                    <a:pt x="35" y="1967"/>
                  </a:lnTo>
                  <a:lnTo>
                    <a:pt x="37" y="1965"/>
                  </a:lnTo>
                  <a:lnTo>
                    <a:pt x="40" y="1964"/>
                  </a:lnTo>
                  <a:lnTo>
                    <a:pt x="43" y="1963"/>
                  </a:lnTo>
                  <a:lnTo>
                    <a:pt x="57" y="1963"/>
                  </a:lnTo>
                  <a:lnTo>
                    <a:pt x="57" y="1950"/>
                  </a:lnTo>
                  <a:lnTo>
                    <a:pt x="39" y="1950"/>
                  </a:lnTo>
                  <a:lnTo>
                    <a:pt x="37" y="1950"/>
                  </a:lnTo>
                  <a:lnTo>
                    <a:pt x="34" y="1949"/>
                  </a:lnTo>
                  <a:lnTo>
                    <a:pt x="33" y="1946"/>
                  </a:lnTo>
                  <a:lnTo>
                    <a:pt x="32" y="1943"/>
                  </a:lnTo>
                  <a:lnTo>
                    <a:pt x="31" y="1941"/>
                  </a:lnTo>
                  <a:lnTo>
                    <a:pt x="32" y="1939"/>
                  </a:lnTo>
                  <a:lnTo>
                    <a:pt x="33" y="1936"/>
                  </a:lnTo>
                  <a:lnTo>
                    <a:pt x="35" y="1935"/>
                  </a:lnTo>
                  <a:lnTo>
                    <a:pt x="166" y="1862"/>
                  </a:lnTo>
                  <a:lnTo>
                    <a:pt x="166" y="1852"/>
                  </a:lnTo>
                  <a:lnTo>
                    <a:pt x="166" y="1850"/>
                  </a:lnTo>
                  <a:lnTo>
                    <a:pt x="167" y="1848"/>
                  </a:lnTo>
                  <a:lnTo>
                    <a:pt x="224" y="1761"/>
                  </a:lnTo>
                  <a:lnTo>
                    <a:pt x="224" y="1710"/>
                  </a:lnTo>
                  <a:lnTo>
                    <a:pt x="225" y="1707"/>
                  </a:lnTo>
                  <a:lnTo>
                    <a:pt x="227" y="1704"/>
                  </a:lnTo>
                  <a:lnTo>
                    <a:pt x="229" y="1703"/>
                  </a:lnTo>
                  <a:lnTo>
                    <a:pt x="232" y="1702"/>
                  </a:lnTo>
                  <a:lnTo>
                    <a:pt x="235" y="1703"/>
                  </a:lnTo>
                  <a:lnTo>
                    <a:pt x="238" y="1704"/>
                  </a:lnTo>
                  <a:lnTo>
                    <a:pt x="239" y="1707"/>
                  </a:lnTo>
                  <a:lnTo>
                    <a:pt x="241" y="1710"/>
                  </a:lnTo>
                  <a:lnTo>
                    <a:pt x="241" y="1761"/>
                  </a:lnTo>
                  <a:lnTo>
                    <a:pt x="299" y="1848"/>
                  </a:lnTo>
                  <a:lnTo>
                    <a:pt x="300" y="1850"/>
                  </a:lnTo>
                  <a:lnTo>
                    <a:pt x="300" y="1852"/>
                  </a:lnTo>
                  <a:lnTo>
                    <a:pt x="300" y="1860"/>
                  </a:lnTo>
                  <a:lnTo>
                    <a:pt x="386" y="1910"/>
                  </a:lnTo>
                  <a:lnTo>
                    <a:pt x="419" y="1888"/>
                  </a:lnTo>
                  <a:lnTo>
                    <a:pt x="447" y="1867"/>
                  </a:lnTo>
                  <a:lnTo>
                    <a:pt x="470" y="1845"/>
                  </a:lnTo>
                  <a:lnTo>
                    <a:pt x="489" y="1827"/>
                  </a:lnTo>
                  <a:lnTo>
                    <a:pt x="504" y="1809"/>
                  </a:lnTo>
                  <a:lnTo>
                    <a:pt x="515" y="1795"/>
                  </a:lnTo>
                  <a:lnTo>
                    <a:pt x="522" y="1784"/>
                  </a:lnTo>
                  <a:lnTo>
                    <a:pt x="522" y="1775"/>
                  </a:lnTo>
                  <a:lnTo>
                    <a:pt x="512" y="1775"/>
                  </a:lnTo>
                  <a:lnTo>
                    <a:pt x="509" y="1775"/>
                  </a:lnTo>
                  <a:lnTo>
                    <a:pt x="507" y="1773"/>
                  </a:lnTo>
                  <a:lnTo>
                    <a:pt x="506" y="1771"/>
                  </a:lnTo>
                  <a:lnTo>
                    <a:pt x="505" y="1768"/>
                  </a:lnTo>
                  <a:lnTo>
                    <a:pt x="506" y="1765"/>
                  </a:lnTo>
                  <a:lnTo>
                    <a:pt x="507" y="1763"/>
                  </a:lnTo>
                  <a:lnTo>
                    <a:pt x="509" y="1761"/>
                  </a:lnTo>
                  <a:lnTo>
                    <a:pt x="512" y="1761"/>
                  </a:lnTo>
                  <a:lnTo>
                    <a:pt x="522" y="1761"/>
                  </a:lnTo>
                  <a:lnTo>
                    <a:pt x="522" y="1755"/>
                  </a:lnTo>
                  <a:lnTo>
                    <a:pt x="512" y="1755"/>
                  </a:lnTo>
                  <a:lnTo>
                    <a:pt x="511" y="1754"/>
                  </a:lnTo>
                  <a:lnTo>
                    <a:pt x="510" y="1755"/>
                  </a:lnTo>
                  <a:lnTo>
                    <a:pt x="510" y="1754"/>
                  </a:lnTo>
                  <a:lnTo>
                    <a:pt x="508" y="1752"/>
                  </a:lnTo>
                  <a:lnTo>
                    <a:pt x="506" y="1751"/>
                  </a:lnTo>
                  <a:lnTo>
                    <a:pt x="505" y="1748"/>
                  </a:lnTo>
                  <a:lnTo>
                    <a:pt x="506" y="1746"/>
                  </a:lnTo>
                  <a:lnTo>
                    <a:pt x="507" y="1744"/>
                  </a:lnTo>
                  <a:lnTo>
                    <a:pt x="507" y="1741"/>
                  </a:lnTo>
                  <a:lnTo>
                    <a:pt x="514" y="1739"/>
                  </a:lnTo>
                  <a:lnTo>
                    <a:pt x="522" y="1737"/>
                  </a:lnTo>
                  <a:lnTo>
                    <a:pt x="522" y="1732"/>
                  </a:lnTo>
                  <a:lnTo>
                    <a:pt x="510" y="1732"/>
                  </a:lnTo>
                  <a:lnTo>
                    <a:pt x="507" y="1732"/>
                  </a:lnTo>
                  <a:lnTo>
                    <a:pt x="505" y="1730"/>
                  </a:lnTo>
                  <a:lnTo>
                    <a:pt x="504" y="1728"/>
                  </a:lnTo>
                  <a:lnTo>
                    <a:pt x="504" y="1726"/>
                  </a:lnTo>
                  <a:lnTo>
                    <a:pt x="505" y="1724"/>
                  </a:lnTo>
                  <a:lnTo>
                    <a:pt x="507" y="1721"/>
                  </a:lnTo>
                  <a:lnTo>
                    <a:pt x="599" y="1669"/>
                  </a:lnTo>
                  <a:lnTo>
                    <a:pt x="599" y="1663"/>
                  </a:lnTo>
                  <a:lnTo>
                    <a:pt x="599" y="1662"/>
                  </a:lnTo>
                  <a:lnTo>
                    <a:pt x="600" y="1660"/>
                  </a:lnTo>
                  <a:lnTo>
                    <a:pt x="641" y="1599"/>
                  </a:lnTo>
                  <a:lnTo>
                    <a:pt x="641" y="1562"/>
                  </a:lnTo>
                  <a:lnTo>
                    <a:pt x="641" y="1560"/>
                  </a:lnTo>
                  <a:lnTo>
                    <a:pt x="643" y="1558"/>
                  </a:lnTo>
                  <a:lnTo>
                    <a:pt x="644" y="1557"/>
                  </a:lnTo>
                  <a:lnTo>
                    <a:pt x="646" y="1557"/>
                  </a:lnTo>
                  <a:lnTo>
                    <a:pt x="649" y="1557"/>
                  </a:lnTo>
                  <a:lnTo>
                    <a:pt x="650" y="1558"/>
                  </a:lnTo>
                  <a:lnTo>
                    <a:pt x="652" y="1560"/>
                  </a:lnTo>
                  <a:lnTo>
                    <a:pt x="652" y="1562"/>
                  </a:lnTo>
                  <a:lnTo>
                    <a:pt x="652" y="1599"/>
                  </a:lnTo>
                  <a:lnTo>
                    <a:pt x="693" y="1660"/>
                  </a:lnTo>
                  <a:lnTo>
                    <a:pt x="694" y="1662"/>
                  </a:lnTo>
                  <a:lnTo>
                    <a:pt x="694" y="1663"/>
                  </a:lnTo>
                  <a:lnTo>
                    <a:pt x="694" y="1668"/>
                  </a:lnTo>
                  <a:lnTo>
                    <a:pt x="710" y="1678"/>
                  </a:lnTo>
                  <a:lnTo>
                    <a:pt x="773" y="1651"/>
                  </a:lnTo>
                  <a:lnTo>
                    <a:pt x="830" y="1623"/>
                  </a:lnTo>
                  <a:lnTo>
                    <a:pt x="884" y="1593"/>
                  </a:lnTo>
                  <a:lnTo>
                    <a:pt x="933" y="1562"/>
                  </a:lnTo>
                  <a:lnTo>
                    <a:pt x="978" y="1530"/>
                  </a:lnTo>
                  <a:lnTo>
                    <a:pt x="1020" y="1498"/>
                  </a:lnTo>
                  <a:lnTo>
                    <a:pt x="130" y="1498"/>
                  </a:lnTo>
                  <a:lnTo>
                    <a:pt x="121" y="1495"/>
                  </a:lnTo>
                  <a:lnTo>
                    <a:pt x="114" y="1490"/>
                  </a:lnTo>
                  <a:lnTo>
                    <a:pt x="108" y="1483"/>
                  </a:lnTo>
                  <a:lnTo>
                    <a:pt x="106" y="1474"/>
                  </a:lnTo>
                  <a:lnTo>
                    <a:pt x="106" y="1195"/>
                  </a:lnTo>
                  <a:lnTo>
                    <a:pt x="108" y="1186"/>
                  </a:lnTo>
                  <a:lnTo>
                    <a:pt x="114" y="1178"/>
                  </a:lnTo>
                  <a:lnTo>
                    <a:pt x="121" y="1173"/>
                  </a:lnTo>
                  <a:lnTo>
                    <a:pt x="130" y="1171"/>
                  </a:lnTo>
                  <a:lnTo>
                    <a:pt x="186" y="1171"/>
                  </a:lnTo>
                  <a:lnTo>
                    <a:pt x="186" y="881"/>
                  </a:lnTo>
                  <a:lnTo>
                    <a:pt x="189" y="870"/>
                  </a:lnTo>
                  <a:lnTo>
                    <a:pt x="196" y="861"/>
                  </a:lnTo>
                  <a:lnTo>
                    <a:pt x="422" y="704"/>
                  </a:lnTo>
                  <a:lnTo>
                    <a:pt x="429" y="700"/>
                  </a:lnTo>
                  <a:lnTo>
                    <a:pt x="438" y="700"/>
                  </a:lnTo>
                  <a:lnTo>
                    <a:pt x="445" y="702"/>
                  </a:lnTo>
                  <a:lnTo>
                    <a:pt x="452" y="707"/>
                  </a:lnTo>
                  <a:lnTo>
                    <a:pt x="456" y="714"/>
                  </a:lnTo>
                  <a:lnTo>
                    <a:pt x="457" y="722"/>
                  </a:lnTo>
                  <a:lnTo>
                    <a:pt x="457" y="836"/>
                  </a:lnTo>
                  <a:lnTo>
                    <a:pt x="647" y="704"/>
                  </a:lnTo>
                  <a:lnTo>
                    <a:pt x="655" y="700"/>
                  </a:lnTo>
                  <a:lnTo>
                    <a:pt x="663" y="700"/>
                  </a:lnTo>
                  <a:lnTo>
                    <a:pt x="670" y="702"/>
                  </a:lnTo>
                  <a:lnTo>
                    <a:pt x="677" y="707"/>
                  </a:lnTo>
                  <a:lnTo>
                    <a:pt x="682" y="714"/>
                  </a:lnTo>
                  <a:lnTo>
                    <a:pt x="684" y="722"/>
                  </a:lnTo>
                  <a:lnTo>
                    <a:pt x="684" y="836"/>
                  </a:lnTo>
                  <a:lnTo>
                    <a:pt x="872" y="704"/>
                  </a:lnTo>
                  <a:lnTo>
                    <a:pt x="880" y="700"/>
                  </a:lnTo>
                  <a:lnTo>
                    <a:pt x="888" y="700"/>
                  </a:lnTo>
                  <a:lnTo>
                    <a:pt x="897" y="702"/>
                  </a:lnTo>
                  <a:lnTo>
                    <a:pt x="903" y="707"/>
                  </a:lnTo>
                  <a:lnTo>
                    <a:pt x="907" y="714"/>
                  </a:lnTo>
                  <a:lnTo>
                    <a:pt x="909" y="722"/>
                  </a:lnTo>
                  <a:lnTo>
                    <a:pt x="909" y="1010"/>
                  </a:lnTo>
                  <a:lnTo>
                    <a:pt x="942" y="1010"/>
                  </a:lnTo>
                  <a:lnTo>
                    <a:pt x="982" y="482"/>
                  </a:lnTo>
                  <a:lnTo>
                    <a:pt x="986" y="472"/>
                  </a:lnTo>
                  <a:lnTo>
                    <a:pt x="994" y="464"/>
                  </a:lnTo>
                  <a:lnTo>
                    <a:pt x="1005" y="460"/>
                  </a:lnTo>
                  <a:close/>
                  <a:moveTo>
                    <a:pt x="998" y="337"/>
                  </a:moveTo>
                  <a:lnTo>
                    <a:pt x="1011" y="338"/>
                  </a:lnTo>
                  <a:lnTo>
                    <a:pt x="1015" y="338"/>
                  </a:lnTo>
                  <a:lnTo>
                    <a:pt x="1019" y="339"/>
                  </a:lnTo>
                  <a:lnTo>
                    <a:pt x="1024" y="340"/>
                  </a:lnTo>
                  <a:lnTo>
                    <a:pt x="1028" y="341"/>
                  </a:lnTo>
                  <a:lnTo>
                    <a:pt x="1031" y="342"/>
                  </a:lnTo>
                  <a:lnTo>
                    <a:pt x="1038" y="345"/>
                  </a:lnTo>
                  <a:lnTo>
                    <a:pt x="1046" y="349"/>
                  </a:lnTo>
                  <a:lnTo>
                    <a:pt x="1057" y="357"/>
                  </a:lnTo>
                  <a:lnTo>
                    <a:pt x="1067" y="366"/>
                  </a:lnTo>
                  <a:lnTo>
                    <a:pt x="1082" y="384"/>
                  </a:lnTo>
                  <a:lnTo>
                    <a:pt x="1084" y="388"/>
                  </a:lnTo>
                  <a:lnTo>
                    <a:pt x="1086" y="392"/>
                  </a:lnTo>
                  <a:lnTo>
                    <a:pt x="1088" y="396"/>
                  </a:lnTo>
                  <a:lnTo>
                    <a:pt x="1090" y="402"/>
                  </a:lnTo>
                  <a:lnTo>
                    <a:pt x="1091" y="410"/>
                  </a:lnTo>
                  <a:lnTo>
                    <a:pt x="1089" y="419"/>
                  </a:lnTo>
                  <a:lnTo>
                    <a:pt x="1084" y="426"/>
                  </a:lnTo>
                  <a:lnTo>
                    <a:pt x="1082" y="429"/>
                  </a:lnTo>
                  <a:lnTo>
                    <a:pt x="1075" y="433"/>
                  </a:lnTo>
                  <a:lnTo>
                    <a:pt x="1066" y="435"/>
                  </a:lnTo>
                  <a:lnTo>
                    <a:pt x="1058" y="433"/>
                  </a:lnTo>
                  <a:lnTo>
                    <a:pt x="1058" y="433"/>
                  </a:lnTo>
                  <a:lnTo>
                    <a:pt x="1056" y="433"/>
                  </a:lnTo>
                  <a:lnTo>
                    <a:pt x="1053" y="431"/>
                  </a:lnTo>
                  <a:lnTo>
                    <a:pt x="1049" y="430"/>
                  </a:lnTo>
                  <a:lnTo>
                    <a:pt x="1044" y="428"/>
                  </a:lnTo>
                  <a:lnTo>
                    <a:pt x="1031" y="423"/>
                  </a:lnTo>
                  <a:lnTo>
                    <a:pt x="1022" y="420"/>
                  </a:lnTo>
                  <a:lnTo>
                    <a:pt x="1014" y="416"/>
                  </a:lnTo>
                  <a:lnTo>
                    <a:pt x="1011" y="414"/>
                  </a:lnTo>
                  <a:lnTo>
                    <a:pt x="1007" y="413"/>
                  </a:lnTo>
                  <a:lnTo>
                    <a:pt x="1003" y="412"/>
                  </a:lnTo>
                  <a:lnTo>
                    <a:pt x="1001" y="411"/>
                  </a:lnTo>
                  <a:lnTo>
                    <a:pt x="999" y="411"/>
                  </a:lnTo>
                  <a:lnTo>
                    <a:pt x="996" y="410"/>
                  </a:lnTo>
                  <a:lnTo>
                    <a:pt x="989" y="408"/>
                  </a:lnTo>
                  <a:lnTo>
                    <a:pt x="981" y="406"/>
                  </a:lnTo>
                  <a:lnTo>
                    <a:pt x="980" y="407"/>
                  </a:lnTo>
                  <a:lnTo>
                    <a:pt x="978" y="407"/>
                  </a:lnTo>
                  <a:lnTo>
                    <a:pt x="976" y="407"/>
                  </a:lnTo>
                  <a:lnTo>
                    <a:pt x="974" y="409"/>
                  </a:lnTo>
                  <a:lnTo>
                    <a:pt x="972" y="411"/>
                  </a:lnTo>
                  <a:lnTo>
                    <a:pt x="971" y="412"/>
                  </a:lnTo>
                  <a:lnTo>
                    <a:pt x="970" y="413"/>
                  </a:lnTo>
                  <a:lnTo>
                    <a:pt x="966" y="422"/>
                  </a:lnTo>
                  <a:lnTo>
                    <a:pt x="966" y="422"/>
                  </a:lnTo>
                  <a:lnTo>
                    <a:pt x="965" y="424"/>
                  </a:lnTo>
                  <a:lnTo>
                    <a:pt x="964" y="427"/>
                  </a:lnTo>
                  <a:lnTo>
                    <a:pt x="958" y="439"/>
                  </a:lnTo>
                  <a:lnTo>
                    <a:pt x="953" y="448"/>
                  </a:lnTo>
                  <a:lnTo>
                    <a:pt x="946" y="456"/>
                  </a:lnTo>
                  <a:lnTo>
                    <a:pt x="945" y="458"/>
                  </a:lnTo>
                  <a:lnTo>
                    <a:pt x="939" y="463"/>
                  </a:lnTo>
                  <a:lnTo>
                    <a:pt x="935" y="467"/>
                  </a:lnTo>
                  <a:lnTo>
                    <a:pt x="931" y="470"/>
                  </a:lnTo>
                  <a:lnTo>
                    <a:pt x="929" y="471"/>
                  </a:lnTo>
                  <a:lnTo>
                    <a:pt x="927" y="472"/>
                  </a:lnTo>
                  <a:lnTo>
                    <a:pt x="918" y="478"/>
                  </a:lnTo>
                  <a:lnTo>
                    <a:pt x="911" y="481"/>
                  </a:lnTo>
                  <a:lnTo>
                    <a:pt x="907" y="483"/>
                  </a:lnTo>
                  <a:lnTo>
                    <a:pt x="904" y="484"/>
                  </a:lnTo>
                  <a:lnTo>
                    <a:pt x="890" y="487"/>
                  </a:lnTo>
                  <a:lnTo>
                    <a:pt x="877" y="488"/>
                  </a:lnTo>
                  <a:lnTo>
                    <a:pt x="858" y="485"/>
                  </a:lnTo>
                  <a:lnTo>
                    <a:pt x="839" y="479"/>
                  </a:lnTo>
                  <a:lnTo>
                    <a:pt x="835" y="477"/>
                  </a:lnTo>
                  <a:lnTo>
                    <a:pt x="830" y="475"/>
                  </a:lnTo>
                  <a:lnTo>
                    <a:pt x="826" y="472"/>
                  </a:lnTo>
                  <a:lnTo>
                    <a:pt x="814" y="463"/>
                  </a:lnTo>
                  <a:lnTo>
                    <a:pt x="804" y="453"/>
                  </a:lnTo>
                  <a:lnTo>
                    <a:pt x="797" y="446"/>
                  </a:lnTo>
                  <a:lnTo>
                    <a:pt x="791" y="437"/>
                  </a:lnTo>
                  <a:lnTo>
                    <a:pt x="786" y="429"/>
                  </a:lnTo>
                  <a:lnTo>
                    <a:pt x="783" y="422"/>
                  </a:lnTo>
                  <a:lnTo>
                    <a:pt x="782" y="419"/>
                  </a:lnTo>
                  <a:lnTo>
                    <a:pt x="781" y="409"/>
                  </a:lnTo>
                  <a:lnTo>
                    <a:pt x="784" y="401"/>
                  </a:lnTo>
                  <a:lnTo>
                    <a:pt x="789" y="394"/>
                  </a:lnTo>
                  <a:lnTo>
                    <a:pt x="791" y="392"/>
                  </a:lnTo>
                  <a:lnTo>
                    <a:pt x="798" y="388"/>
                  </a:lnTo>
                  <a:lnTo>
                    <a:pt x="806" y="386"/>
                  </a:lnTo>
                  <a:lnTo>
                    <a:pt x="816" y="388"/>
                  </a:lnTo>
                  <a:lnTo>
                    <a:pt x="843" y="399"/>
                  </a:lnTo>
                  <a:lnTo>
                    <a:pt x="849" y="401"/>
                  </a:lnTo>
                  <a:lnTo>
                    <a:pt x="857" y="403"/>
                  </a:lnTo>
                  <a:lnTo>
                    <a:pt x="859" y="404"/>
                  </a:lnTo>
                  <a:lnTo>
                    <a:pt x="861" y="405"/>
                  </a:lnTo>
                  <a:lnTo>
                    <a:pt x="863" y="405"/>
                  </a:lnTo>
                  <a:lnTo>
                    <a:pt x="868" y="406"/>
                  </a:lnTo>
                  <a:lnTo>
                    <a:pt x="872" y="406"/>
                  </a:lnTo>
                  <a:lnTo>
                    <a:pt x="875" y="406"/>
                  </a:lnTo>
                  <a:lnTo>
                    <a:pt x="878" y="406"/>
                  </a:lnTo>
                  <a:lnTo>
                    <a:pt x="880" y="406"/>
                  </a:lnTo>
                  <a:lnTo>
                    <a:pt x="883" y="406"/>
                  </a:lnTo>
                  <a:lnTo>
                    <a:pt x="884" y="406"/>
                  </a:lnTo>
                  <a:lnTo>
                    <a:pt x="887" y="405"/>
                  </a:lnTo>
                  <a:lnTo>
                    <a:pt x="888" y="405"/>
                  </a:lnTo>
                  <a:lnTo>
                    <a:pt x="890" y="404"/>
                  </a:lnTo>
                  <a:lnTo>
                    <a:pt x="892" y="403"/>
                  </a:lnTo>
                  <a:lnTo>
                    <a:pt x="895" y="401"/>
                  </a:lnTo>
                  <a:lnTo>
                    <a:pt x="898" y="400"/>
                  </a:lnTo>
                  <a:lnTo>
                    <a:pt x="900" y="399"/>
                  </a:lnTo>
                  <a:lnTo>
                    <a:pt x="901" y="398"/>
                  </a:lnTo>
                  <a:lnTo>
                    <a:pt x="902" y="398"/>
                  </a:lnTo>
                  <a:lnTo>
                    <a:pt x="903" y="397"/>
                  </a:lnTo>
                  <a:lnTo>
                    <a:pt x="914" y="388"/>
                  </a:lnTo>
                  <a:lnTo>
                    <a:pt x="916" y="386"/>
                  </a:lnTo>
                  <a:lnTo>
                    <a:pt x="924" y="378"/>
                  </a:lnTo>
                  <a:lnTo>
                    <a:pt x="928" y="375"/>
                  </a:lnTo>
                  <a:lnTo>
                    <a:pt x="932" y="371"/>
                  </a:lnTo>
                  <a:lnTo>
                    <a:pt x="935" y="368"/>
                  </a:lnTo>
                  <a:lnTo>
                    <a:pt x="941" y="364"/>
                  </a:lnTo>
                  <a:lnTo>
                    <a:pt x="946" y="361"/>
                  </a:lnTo>
                  <a:lnTo>
                    <a:pt x="947" y="360"/>
                  </a:lnTo>
                  <a:lnTo>
                    <a:pt x="948" y="358"/>
                  </a:lnTo>
                  <a:lnTo>
                    <a:pt x="952" y="356"/>
                  </a:lnTo>
                  <a:lnTo>
                    <a:pt x="955" y="354"/>
                  </a:lnTo>
                  <a:lnTo>
                    <a:pt x="957" y="352"/>
                  </a:lnTo>
                  <a:lnTo>
                    <a:pt x="960" y="351"/>
                  </a:lnTo>
                  <a:lnTo>
                    <a:pt x="964" y="348"/>
                  </a:lnTo>
                  <a:lnTo>
                    <a:pt x="966" y="347"/>
                  </a:lnTo>
                  <a:lnTo>
                    <a:pt x="967" y="346"/>
                  </a:lnTo>
                  <a:lnTo>
                    <a:pt x="982" y="340"/>
                  </a:lnTo>
                  <a:lnTo>
                    <a:pt x="998" y="337"/>
                  </a:lnTo>
                  <a:close/>
                  <a:moveTo>
                    <a:pt x="2240" y="64"/>
                  </a:moveTo>
                  <a:lnTo>
                    <a:pt x="2254" y="65"/>
                  </a:lnTo>
                  <a:lnTo>
                    <a:pt x="2264" y="70"/>
                  </a:lnTo>
                  <a:lnTo>
                    <a:pt x="2271" y="78"/>
                  </a:lnTo>
                  <a:lnTo>
                    <a:pt x="2275" y="87"/>
                  </a:lnTo>
                  <a:lnTo>
                    <a:pt x="2276" y="96"/>
                  </a:lnTo>
                  <a:lnTo>
                    <a:pt x="2273" y="112"/>
                  </a:lnTo>
                  <a:lnTo>
                    <a:pt x="2266" y="127"/>
                  </a:lnTo>
                  <a:lnTo>
                    <a:pt x="2253" y="142"/>
                  </a:lnTo>
                  <a:lnTo>
                    <a:pt x="2236" y="159"/>
                  </a:lnTo>
                  <a:lnTo>
                    <a:pt x="2227" y="167"/>
                  </a:lnTo>
                  <a:lnTo>
                    <a:pt x="2227" y="167"/>
                  </a:lnTo>
                  <a:lnTo>
                    <a:pt x="2279" y="167"/>
                  </a:lnTo>
                  <a:lnTo>
                    <a:pt x="2279" y="180"/>
                  </a:lnTo>
                  <a:lnTo>
                    <a:pt x="2205" y="180"/>
                  </a:lnTo>
                  <a:lnTo>
                    <a:pt x="2205" y="171"/>
                  </a:lnTo>
                  <a:lnTo>
                    <a:pt x="2218" y="159"/>
                  </a:lnTo>
                  <a:lnTo>
                    <a:pt x="2233" y="143"/>
                  </a:lnTo>
                  <a:lnTo>
                    <a:pt x="2245" y="130"/>
                  </a:lnTo>
                  <a:lnTo>
                    <a:pt x="2254" y="119"/>
                  </a:lnTo>
                  <a:lnTo>
                    <a:pt x="2259" y="109"/>
                  </a:lnTo>
                  <a:lnTo>
                    <a:pt x="2261" y="98"/>
                  </a:lnTo>
                  <a:lnTo>
                    <a:pt x="2260" y="92"/>
                  </a:lnTo>
                  <a:lnTo>
                    <a:pt x="2258" y="86"/>
                  </a:lnTo>
                  <a:lnTo>
                    <a:pt x="2254" y="81"/>
                  </a:lnTo>
                  <a:lnTo>
                    <a:pt x="2246" y="77"/>
                  </a:lnTo>
                  <a:lnTo>
                    <a:pt x="2237" y="76"/>
                  </a:lnTo>
                  <a:lnTo>
                    <a:pt x="2228" y="78"/>
                  </a:lnTo>
                  <a:lnTo>
                    <a:pt x="2220" y="81"/>
                  </a:lnTo>
                  <a:lnTo>
                    <a:pt x="2213" y="86"/>
                  </a:lnTo>
                  <a:lnTo>
                    <a:pt x="2209" y="75"/>
                  </a:lnTo>
                  <a:lnTo>
                    <a:pt x="2217" y="69"/>
                  </a:lnTo>
                  <a:lnTo>
                    <a:pt x="2228" y="65"/>
                  </a:lnTo>
                  <a:lnTo>
                    <a:pt x="2240" y="64"/>
                  </a:lnTo>
                  <a:close/>
                  <a:moveTo>
                    <a:pt x="2110" y="25"/>
                  </a:moveTo>
                  <a:lnTo>
                    <a:pt x="2095" y="27"/>
                  </a:lnTo>
                  <a:lnTo>
                    <a:pt x="2083" y="32"/>
                  </a:lnTo>
                  <a:lnTo>
                    <a:pt x="2072" y="41"/>
                  </a:lnTo>
                  <a:lnTo>
                    <a:pt x="2065" y="51"/>
                  </a:lnTo>
                  <a:lnTo>
                    <a:pt x="2060" y="65"/>
                  </a:lnTo>
                  <a:lnTo>
                    <a:pt x="2057" y="78"/>
                  </a:lnTo>
                  <a:lnTo>
                    <a:pt x="2056" y="92"/>
                  </a:lnTo>
                  <a:lnTo>
                    <a:pt x="2058" y="111"/>
                  </a:lnTo>
                  <a:lnTo>
                    <a:pt x="2063" y="127"/>
                  </a:lnTo>
                  <a:lnTo>
                    <a:pt x="2071" y="141"/>
                  </a:lnTo>
                  <a:lnTo>
                    <a:pt x="2082" y="152"/>
                  </a:lnTo>
                  <a:lnTo>
                    <a:pt x="2095" y="158"/>
                  </a:lnTo>
                  <a:lnTo>
                    <a:pt x="2109" y="161"/>
                  </a:lnTo>
                  <a:lnTo>
                    <a:pt x="2124" y="158"/>
                  </a:lnTo>
                  <a:lnTo>
                    <a:pt x="2137" y="152"/>
                  </a:lnTo>
                  <a:lnTo>
                    <a:pt x="2147" y="141"/>
                  </a:lnTo>
                  <a:lnTo>
                    <a:pt x="2155" y="127"/>
                  </a:lnTo>
                  <a:lnTo>
                    <a:pt x="2161" y="111"/>
                  </a:lnTo>
                  <a:lnTo>
                    <a:pt x="2162" y="92"/>
                  </a:lnTo>
                  <a:lnTo>
                    <a:pt x="2161" y="79"/>
                  </a:lnTo>
                  <a:lnTo>
                    <a:pt x="2159" y="66"/>
                  </a:lnTo>
                  <a:lnTo>
                    <a:pt x="2154" y="53"/>
                  </a:lnTo>
                  <a:lnTo>
                    <a:pt x="2147" y="42"/>
                  </a:lnTo>
                  <a:lnTo>
                    <a:pt x="2137" y="33"/>
                  </a:lnTo>
                  <a:lnTo>
                    <a:pt x="2125" y="27"/>
                  </a:lnTo>
                  <a:lnTo>
                    <a:pt x="2110" y="25"/>
                  </a:lnTo>
                  <a:close/>
                  <a:moveTo>
                    <a:pt x="1992" y="1"/>
                  </a:moveTo>
                  <a:lnTo>
                    <a:pt x="2010" y="2"/>
                  </a:lnTo>
                  <a:lnTo>
                    <a:pt x="2025" y="5"/>
                  </a:lnTo>
                  <a:lnTo>
                    <a:pt x="2037" y="9"/>
                  </a:lnTo>
                  <a:lnTo>
                    <a:pt x="2029" y="35"/>
                  </a:lnTo>
                  <a:lnTo>
                    <a:pt x="2020" y="31"/>
                  </a:lnTo>
                  <a:lnTo>
                    <a:pt x="2008" y="28"/>
                  </a:lnTo>
                  <a:lnTo>
                    <a:pt x="1992" y="26"/>
                  </a:lnTo>
                  <a:lnTo>
                    <a:pt x="1973" y="29"/>
                  </a:lnTo>
                  <a:lnTo>
                    <a:pt x="1958" y="35"/>
                  </a:lnTo>
                  <a:lnTo>
                    <a:pt x="1946" y="45"/>
                  </a:lnTo>
                  <a:lnTo>
                    <a:pt x="1937" y="60"/>
                  </a:lnTo>
                  <a:lnTo>
                    <a:pt x="1932" y="75"/>
                  </a:lnTo>
                  <a:lnTo>
                    <a:pt x="1930" y="92"/>
                  </a:lnTo>
                  <a:lnTo>
                    <a:pt x="1932" y="112"/>
                  </a:lnTo>
                  <a:lnTo>
                    <a:pt x="1938" y="128"/>
                  </a:lnTo>
                  <a:lnTo>
                    <a:pt x="1948" y="141"/>
                  </a:lnTo>
                  <a:lnTo>
                    <a:pt x="1960" y="151"/>
                  </a:lnTo>
                  <a:lnTo>
                    <a:pt x="1974" y="157"/>
                  </a:lnTo>
                  <a:lnTo>
                    <a:pt x="1991" y="159"/>
                  </a:lnTo>
                  <a:lnTo>
                    <a:pt x="2007" y="158"/>
                  </a:lnTo>
                  <a:lnTo>
                    <a:pt x="2020" y="154"/>
                  </a:lnTo>
                  <a:lnTo>
                    <a:pt x="2030" y="150"/>
                  </a:lnTo>
                  <a:lnTo>
                    <a:pt x="2036" y="174"/>
                  </a:lnTo>
                  <a:lnTo>
                    <a:pt x="2024" y="178"/>
                  </a:lnTo>
                  <a:lnTo>
                    <a:pt x="2007" y="182"/>
                  </a:lnTo>
                  <a:lnTo>
                    <a:pt x="1985" y="184"/>
                  </a:lnTo>
                  <a:lnTo>
                    <a:pt x="1964" y="182"/>
                  </a:lnTo>
                  <a:lnTo>
                    <a:pt x="1944" y="176"/>
                  </a:lnTo>
                  <a:lnTo>
                    <a:pt x="1928" y="166"/>
                  </a:lnTo>
                  <a:lnTo>
                    <a:pt x="1915" y="153"/>
                  </a:lnTo>
                  <a:lnTo>
                    <a:pt x="1906" y="135"/>
                  </a:lnTo>
                  <a:lnTo>
                    <a:pt x="1899" y="116"/>
                  </a:lnTo>
                  <a:lnTo>
                    <a:pt x="1897" y="94"/>
                  </a:lnTo>
                  <a:lnTo>
                    <a:pt x="1899" y="72"/>
                  </a:lnTo>
                  <a:lnTo>
                    <a:pt x="1907" y="52"/>
                  </a:lnTo>
                  <a:lnTo>
                    <a:pt x="1917" y="35"/>
                  </a:lnTo>
                  <a:lnTo>
                    <a:pt x="1931" y="21"/>
                  </a:lnTo>
                  <a:lnTo>
                    <a:pt x="1949" y="9"/>
                  </a:lnTo>
                  <a:lnTo>
                    <a:pt x="1969" y="3"/>
                  </a:lnTo>
                  <a:lnTo>
                    <a:pt x="1992" y="1"/>
                  </a:lnTo>
                  <a:close/>
                  <a:moveTo>
                    <a:pt x="2111" y="0"/>
                  </a:moveTo>
                  <a:lnTo>
                    <a:pt x="2132" y="2"/>
                  </a:lnTo>
                  <a:lnTo>
                    <a:pt x="2150" y="9"/>
                  </a:lnTo>
                  <a:lnTo>
                    <a:pt x="2166" y="19"/>
                  </a:lnTo>
                  <a:lnTo>
                    <a:pt x="2178" y="33"/>
                  </a:lnTo>
                  <a:lnTo>
                    <a:pt x="2188" y="49"/>
                  </a:lnTo>
                  <a:lnTo>
                    <a:pt x="2193" y="69"/>
                  </a:lnTo>
                  <a:lnTo>
                    <a:pt x="2195" y="91"/>
                  </a:lnTo>
                  <a:lnTo>
                    <a:pt x="2193" y="114"/>
                  </a:lnTo>
                  <a:lnTo>
                    <a:pt x="2188" y="133"/>
                  </a:lnTo>
                  <a:lnTo>
                    <a:pt x="2179" y="150"/>
                  </a:lnTo>
                  <a:lnTo>
                    <a:pt x="2168" y="162"/>
                  </a:lnTo>
                  <a:lnTo>
                    <a:pt x="2154" y="172"/>
                  </a:lnTo>
                  <a:lnTo>
                    <a:pt x="2140" y="179"/>
                  </a:lnTo>
                  <a:lnTo>
                    <a:pt x="2124" y="183"/>
                  </a:lnTo>
                  <a:lnTo>
                    <a:pt x="2108" y="184"/>
                  </a:lnTo>
                  <a:lnTo>
                    <a:pt x="2089" y="182"/>
                  </a:lnTo>
                  <a:lnTo>
                    <a:pt x="2070" y="176"/>
                  </a:lnTo>
                  <a:lnTo>
                    <a:pt x="2055" y="166"/>
                  </a:lnTo>
                  <a:lnTo>
                    <a:pt x="2042" y="153"/>
                  </a:lnTo>
                  <a:lnTo>
                    <a:pt x="2031" y="136"/>
                  </a:lnTo>
                  <a:lnTo>
                    <a:pt x="2025" y="117"/>
                  </a:lnTo>
                  <a:lnTo>
                    <a:pt x="2023" y="94"/>
                  </a:lnTo>
                  <a:lnTo>
                    <a:pt x="2025" y="70"/>
                  </a:lnTo>
                  <a:lnTo>
                    <a:pt x="2032" y="49"/>
                  </a:lnTo>
                  <a:lnTo>
                    <a:pt x="2043" y="32"/>
                  </a:lnTo>
                  <a:lnTo>
                    <a:pt x="2056" y="19"/>
                  </a:lnTo>
                  <a:lnTo>
                    <a:pt x="2072" y="8"/>
                  </a:lnTo>
                  <a:lnTo>
                    <a:pt x="2091" y="2"/>
                  </a:lnTo>
                  <a:lnTo>
                    <a:pt x="2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301"/>
            <p:cNvSpPr>
              <a:spLocks noEditPoints="1"/>
            </p:cNvSpPr>
            <p:nvPr/>
          </p:nvSpPr>
          <p:spPr bwMode="auto">
            <a:xfrm>
              <a:off x="8205788" y="1903413"/>
              <a:ext cx="395288" cy="168275"/>
            </a:xfrm>
            <a:custGeom>
              <a:avLst/>
              <a:gdLst>
                <a:gd name="T0" fmla="*/ 1914 w 2234"/>
                <a:gd name="T1" fmla="*/ 469 h 952"/>
                <a:gd name="T2" fmla="*/ 1996 w 2234"/>
                <a:gd name="T3" fmla="*/ 553 h 952"/>
                <a:gd name="T4" fmla="*/ 2077 w 2234"/>
                <a:gd name="T5" fmla="*/ 581 h 952"/>
                <a:gd name="T6" fmla="*/ 2189 w 2234"/>
                <a:gd name="T7" fmla="*/ 646 h 952"/>
                <a:gd name="T8" fmla="*/ 2234 w 2234"/>
                <a:gd name="T9" fmla="*/ 770 h 952"/>
                <a:gd name="T10" fmla="*/ 2197 w 2234"/>
                <a:gd name="T11" fmla="*/ 879 h 952"/>
                <a:gd name="T12" fmla="*/ 2102 w 2234"/>
                <a:gd name="T13" fmla="*/ 942 h 952"/>
                <a:gd name="T14" fmla="*/ 1631 w 2234"/>
                <a:gd name="T15" fmla="*/ 950 h 952"/>
                <a:gd name="T16" fmla="*/ 1526 w 2234"/>
                <a:gd name="T17" fmla="*/ 895 h 952"/>
                <a:gd name="T18" fmla="*/ 1519 w 2234"/>
                <a:gd name="T19" fmla="*/ 814 h 952"/>
                <a:gd name="T20" fmla="*/ 1650 w 2234"/>
                <a:gd name="T21" fmla="*/ 743 h 952"/>
                <a:gd name="T22" fmla="*/ 1716 w 2234"/>
                <a:gd name="T23" fmla="*/ 609 h 952"/>
                <a:gd name="T24" fmla="*/ 1706 w 2234"/>
                <a:gd name="T25" fmla="*/ 490 h 952"/>
                <a:gd name="T26" fmla="*/ 1825 w 2234"/>
                <a:gd name="T27" fmla="*/ 448 h 952"/>
                <a:gd name="T28" fmla="*/ 582 w 2234"/>
                <a:gd name="T29" fmla="*/ 413 h 952"/>
                <a:gd name="T30" fmla="*/ 531 w 2234"/>
                <a:gd name="T31" fmla="*/ 456 h 952"/>
                <a:gd name="T32" fmla="*/ 461 w 2234"/>
                <a:gd name="T33" fmla="*/ 514 h 952"/>
                <a:gd name="T34" fmla="*/ 405 w 2234"/>
                <a:gd name="T35" fmla="*/ 558 h 952"/>
                <a:gd name="T36" fmla="*/ 405 w 2234"/>
                <a:gd name="T37" fmla="*/ 426 h 952"/>
                <a:gd name="T38" fmla="*/ 343 w 2234"/>
                <a:gd name="T39" fmla="*/ 424 h 952"/>
                <a:gd name="T40" fmla="*/ 266 w 2234"/>
                <a:gd name="T41" fmla="*/ 435 h 952"/>
                <a:gd name="T42" fmla="*/ 189 w 2234"/>
                <a:gd name="T43" fmla="*/ 464 h 952"/>
                <a:gd name="T44" fmla="*/ 100 w 2234"/>
                <a:gd name="T45" fmla="*/ 520 h 952"/>
                <a:gd name="T46" fmla="*/ 37 w 2234"/>
                <a:gd name="T47" fmla="*/ 579 h 952"/>
                <a:gd name="T48" fmla="*/ 4 w 2234"/>
                <a:gd name="T49" fmla="*/ 618 h 952"/>
                <a:gd name="T50" fmla="*/ 3 w 2234"/>
                <a:gd name="T51" fmla="*/ 616 h 952"/>
                <a:gd name="T52" fmla="*/ 27 w 2234"/>
                <a:gd name="T53" fmla="*/ 570 h 952"/>
                <a:gd name="T54" fmla="*/ 78 w 2234"/>
                <a:gd name="T55" fmla="*/ 498 h 952"/>
                <a:gd name="T56" fmla="*/ 159 w 2234"/>
                <a:gd name="T57" fmla="*/ 417 h 952"/>
                <a:gd name="T58" fmla="*/ 239 w 2234"/>
                <a:gd name="T59" fmla="*/ 365 h 952"/>
                <a:gd name="T60" fmla="*/ 327 w 2234"/>
                <a:gd name="T61" fmla="*/ 331 h 952"/>
                <a:gd name="T62" fmla="*/ 412 w 2234"/>
                <a:gd name="T63" fmla="*/ 315 h 952"/>
                <a:gd name="T64" fmla="*/ 1422 w 2234"/>
                <a:gd name="T65" fmla="*/ 0 h 952"/>
                <a:gd name="T66" fmla="*/ 1593 w 2234"/>
                <a:gd name="T67" fmla="*/ 45 h 952"/>
                <a:gd name="T68" fmla="*/ 1717 w 2234"/>
                <a:gd name="T69" fmla="*/ 162 h 952"/>
                <a:gd name="T70" fmla="*/ 1817 w 2234"/>
                <a:gd name="T71" fmla="*/ 236 h 952"/>
                <a:gd name="T72" fmla="*/ 1990 w 2234"/>
                <a:gd name="T73" fmla="*/ 281 h 952"/>
                <a:gd name="T74" fmla="*/ 2114 w 2234"/>
                <a:gd name="T75" fmla="*/ 402 h 952"/>
                <a:gd name="T76" fmla="*/ 2129 w 2234"/>
                <a:gd name="T77" fmla="*/ 512 h 952"/>
                <a:gd name="T78" fmla="*/ 2014 w 2234"/>
                <a:gd name="T79" fmla="*/ 445 h 952"/>
                <a:gd name="T80" fmla="*/ 1895 w 2234"/>
                <a:gd name="T81" fmla="*/ 378 h 952"/>
                <a:gd name="T82" fmla="*/ 1758 w 2234"/>
                <a:gd name="T83" fmla="*/ 377 h 952"/>
                <a:gd name="T84" fmla="*/ 1643 w 2234"/>
                <a:gd name="T85" fmla="*/ 391 h 952"/>
                <a:gd name="T86" fmla="*/ 1510 w 2234"/>
                <a:gd name="T87" fmla="*/ 325 h 952"/>
                <a:gd name="T88" fmla="*/ 1365 w 2234"/>
                <a:gd name="T89" fmla="*/ 344 h 952"/>
                <a:gd name="T90" fmla="*/ 1262 w 2234"/>
                <a:gd name="T91" fmla="*/ 435 h 952"/>
                <a:gd name="T92" fmla="*/ 1222 w 2234"/>
                <a:gd name="T93" fmla="*/ 570 h 952"/>
                <a:gd name="T94" fmla="*/ 1261 w 2234"/>
                <a:gd name="T95" fmla="*/ 704 h 952"/>
                <a:gd name="T96" fmla="*/ 1363 w 2234"/>
                <a:gd name="T97" fmla="*/ 794 h 952"/>
                <a:gd name="T98" fmla="*/ 1443 w 2234"/>
                <a:gd name="T99" fmla="*/ 917 h 952"/>
                <a:gd name="T100" fmla="*/ 990 w 2234"/>
                <a:gd name="T101" fmla="*/ 892 h 952"/>
                <a:gd name="T102" fmla="*/ 849 w 2234"/>
                <a:gd name="T103" fmla="*/ 782 h 952"/>
                <a:gd name="T104" fmla="*/ 779 w 2234"/>
                <a:gd name="T105" fmla="*/ 616 h 952"/>
                <a:gd name="T106" fmla="*/ 800 w 2234"/>
                <a:gd name="T107" fmla="*/ 439 h 952"/>
                <a:gd name="T108" fmla="*/ 899 w 2234"/>
                <a:gd name="T109" fmla="*/ 301 h 952"/>
                <a:gd name="T110" fmla="*/ 1052 w 2234"/>
                <a:gd name="T111" fmla="*/ 227 h 952"/>
                <a:gd name="T112" fmla="*/ 1162 w 2234"/>
                <a:gd name="T113" fmla="*/ 115 h 952"/>
                <a:gd name="T114" fmla="*/ 1296 w 2234"/>
                <a:gd name="T115" fmla="*/ 23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34" h="952">
                  <a:moveTo>
                    <a:pt x="1825" y="448"/>
                  </a:moveTo>
                  <a:lnTo>
                    <a:pt x="1857" y="451"/>
                  </a:lnTo>
                  <a:lnTo>
                    <a:pt x="1886" y="458"/>
                  </a:lnTo>
                  <a:lnTo>
                    <a:pt x="1914" y="469"/>
                  </a:lnTo>
                  <a:lnTo>
                    <a:pt x="1938" y="486"/>
                  </a:lnTo>
                  <a:lnTo>
                    <a:pt x="1961" y="505"/>
                  </a:lnTo>
                  <a:lnTo>
                    <a:pt x="1980" y="528"/>
                  </a:lnTo>
                  <a:lnTo>
                    <a:pt x="1996" y="553"/>
                  </a:lnTo>
                  <a:lnTo>
                    <a:pt x="2008" y="581"/>
                  </a:lnTo>
                  <a:lnTo>
                    <a:pt x="2024" y="579"/>
                  </a:lnTo>
                  <a:lnTo>
                    <a:pt x="2042" y="578"/>
                  </a:lnTo>
                  <a:lnTo>
                    <a:pt x="2077" y="581"/>
                  </a:lnTo>
                  <a:lnTo>
                    <a:pt x="2109" y="590"/>
                  </a:lnTo>
                  <a:lnTo>
                    <a:pt x="2139" y="603"/>
                  </a:lnTo>
                  <a:lnTo>
                    <a:pt x="2166" y="623"/>
                  </a:lnTo>
                  <a:lnTo>
                    <a:pt x="2189" y="646"/>
                  </a:lnTo>
                  <a:lnTo>
                    <a:pt x="2208" y="673"/>
                  </a:lnTo>
                  <a:lnTo>
                    <a:pt x="2222" y="702"/>
                  </a:lnTo>
                  <a:lnTo>
                    <a:pt x="2231" y="735"/>
                  </a:lnTo>
                  <a:lnTo>
                    <a:pt x="2234" y="770"/>
                  </a:lnTo>
                  <a:lnTo>
                    <a:pt x="2231" y="801"/>
                  </a:lnTo>
                  <a:lnTo>
                    <a:pt x="2224" y="829"/>
                  </a:lnTo>
                  <a:lnTo>
                    <a:pt x="2213" y="856"/>
                  </a:lnTo>
                  <a:lnTo>
                    <a:pt x="2197" y="879"/>
                  </a:lnTo>
                  <a:lnTo>
                    <a:pt x="2178" y="900"/>
                  </a:lnTo>
                  <a:lnTo>
                    <a:pt x="2155" y="917"/>
                  </a:lnTo>
                  <a:lnTo>
                    <a:pt x="2130" y="931"/>
                  </a:lnTo>
                  <a:lnTo>
                    <a:pt x="2102" y="942"/>
                  </a:lnTo>
                  <a:lnTo>
                    <a:pt x="2074" y="949"/>
                  </a:lnTo>
                  <a:lnTo>
                    <a:pt x="2042" y="951"/>
                  </a:lnTo>
                  <a:lnTo>
                    <a:pt x="1663" y="952"/>
                  </a:lnTo>
                  <a:lnTo>
                    <a:pt x="1631" y="950"/>
                  </a:lnTo>
                  <a:lnTo>
                    <a:pt x="1602" y="942"/>
                  </a:lnTo>
                  <a:lnTo>
                    <a:pt x="1574" y="930"/>
                  </a:lnTo>
                  <a:lnTo>
                    <a:pt x="1549" y="914"/>
                  </a:lnTo>
                  <a:lnTo>
                    <a:pt x="1526" y="895"/>
                  </a:lnTo>
                  <a:lnTo>
                    <a:pt x="1507" y="872"/>
                  </a:lnTo>
                  <a:lnTo>
                    <a:pt x="1491" y="847"/>
                  </a:lnTo>
                  <a:lnTo>
                    <a:pt x="1480" y="819"/>
                  </a:lnTo>
                  <a:lnTo>
                    <a:pt x="1519" y="814"/>
                  </a:lnTo>
                  <a:lnTo>
                    <a:pt x="1556" y="804"/>
                  </a:lnTo>
                  <a:lnTo>
                    <a:pt x="1590" y="788"/>
                  </a:lnTo>
                  <a:lnTo>
                    <a:pt x="1621" y="768"/>
                  </a:lnTo>
                  <a:lnTo>
                    <a:pt x="1650" y="743"/>
                  </a:lnTo>
                  <a:lnTo>
                    <a:pt x="1673" y="715"/>
                  </a:lnTo>
                  <a:lnTo>
                    <a:pt x="1693" y="682"/>
                  </a:lnTo>
                  <a:lnTo>
                    <a:pt x="1707" y="647"/>
                  </a:lnTo>
                  <a:lnTo>
                    <a:pt x="1716" y="609"/>
                  </a:lnTo>
                  <a:lnTo>
                    <a:pt x="1719" y="570"/>
                  </a:lnTo>
                  <a:lnTo>
                    <a:pt x="1717" y="543"/>
                  </a:lnTo>
                  <a:lnTo>
                    <a:pt x="1713" y="515"/>
                  </a:lnTo>
                  <a:lnTo>
                    <a:pt x="1706" y="490"/>
                  </a:lnTo>
                  <a:lnTo>
                    <a:pt x="1732" y="472"/>
                  </a:lnTo>
                  <a:lnTo>
                    <a:pt x="1760" y="459"/>
                  </a:lnTo>
                  <a:lnTo>
                    <a:pt x="1792" y="451"/>
                  </a:lnTo>
                  <a:lnTo>
                    <a:pt x="1825" y="448"/>
                  </a:lnTo>
                  <a:close/>
                  <a:moveTo>
                    <a:pt x="469" y="169"/>
                  </a:moveTo>
                  <a:lnTo>
                    <a:pt x="591" y="406"/>
                  </a:lnTo>
                  <a:lnTo>
                    <a:pt x="589" y="408"/>
                  </a:lnTo>
                  <a:lnTo>
                    <a:pt x="582" y="413"/>
                  </a:lnTo>
                  <a:lnTo>
                    <a:pt x="573" y="420"/>
                  </a:lnTo>
                  <a:lnTo>
                    <a:pt x="561" y="430"/>
                  </a:lnTo>
                  <a:lnTo>
                    <a:pt x="547" y="443"/>
                  </a:lnTo>
                  <a:lnTo>
                    <a:pt x="531" y="456"/>
                  </a:lnTo>
                  <a:lnTo>
                    <a:pt x="514" y="470"/>
                  </a:lnTo>
                  <a:lnTo>
                    <a:pt x="495" y="486"/>
                  </a:lnTo>
                  <a:lnTo>
                    <a:pt x="478" y="500"/>
                  </a:lnTo>
                  <a:lnTo>
                    <a:pt x="461" y="514"/>
                  </a:lnTo>
                  <a:lnTo>
                    <a:pt x="443" y="528"/>
                  </a:lnTo>
                  <a:lnTo>
                    <a:pt x="429" y="540"/>
                  </a:lnTo>
                  <a:lnTo>
                    <a:pt x="416" y="550"/>
                  </a:lnTo>
                  <a:lnTo>
                    <a:pt x="405" y="558"/>
                  </a:lnTo>
                  <a:lnTo>
                    <a:pt x="398" y="563"/>
                  </a:lnTo>
                  <a:lnTo>
                    <a:pt x="394" y="565"/>
                  </a:lnTo>
                  <a:lnTo>
                    <a:pt x="420" y="429"/>
                  </a:lnTo>
                  <a:lnTo>
                    <a:pt x="405" y="426"/>
                  </a:lnTo>
                  <a:lnTo>
                    <a:pt x="390" y="425"/>
                  </a:lnTo>
                  <a:lnTo>
                    <a:pt x="366" y="424"/>
                  </a:lnTo>
                  <a:lnTo>
                    <a:pt x="355" y="423"/>
                  </a:lnTo>
                  <a:lnTo>
                    <a:pt x="343" y="424"/>
                  </a:lnTo>
                  <a:lnTo>
                    <a:pt x="327" y="426"/>
                  </a:lnTo>
                  <a:lnTo>
                    <a:pt x="309" y="427"/>
                  </a:lnTo>
                  <a:lnTo>
                    <a:pt x="292" y="430"/>
                  </a:lnTo>
                  <a:lnTo>
                    <a:pt x="266" y="435"/>
                  </a:lnTo>
                  <a:lnTo>
                    <a:pt x="253" y="440"/>
                  </a:lnTo>
                  <a:lnTo>
                    <a:pt x="241" y="444"/>
                  </a:lnTo>
                  <a:lnTo>
                    <a:pt x="215" y="453"/>
                  </a:lnTo>
                  <a:lnTo>
                    <a:pt x="189" y="464"/>
                  </a:lnTo>
                  <a:lnTo>
                    <a:pt x="165" y="476"/>
                  </a:lnTo>
                  <a:lnTo>
                    <a:pt x="142" y="491"/>
                  </a:lnTo>
                  <a:lnTo>
                    <a:pt x="121" y="505"/>
                  </a:lnTo>
                  <a:lnTo>
                    <a:pt x="100" y="520"/>
                  </a:lnTo>
                  <a:lnTo>
                    <a:pt x="82" y="536"/>
                  </a:lnTo>
                  <a:lnTo>
                    <a:pt x="66" y="551"/>
                  </a:lnTo>
                  <a:lnTo>
                    <a:pt x="50" y="565"/>
                  </a:lnTo>
                  <a:lnTo>
                    <a:pt x="37" y="579"/>
                  </a:lnTo>
                  <a:lnTo>
                    <a:pt x="26" y="591"/>
                  </a:lnTo>
                  <a:lnTo>
                    <a:pt x="16" y="602"/>
                  </a:lnTo>
                  <a:lnTo>
                    <a:pt x="9" y="610"/>
                  </a:lnTo>
                  <a:lnTo>
                    <a:pt x="4" y="618"/>
                  </a:lnTo>
                  <a:lnTo>
                    <a:pt x="1" y="622"/>
                  </a:lnTo>
                  <a:lnTo>
                    <a:pt x="0" y="624"/>
                  </a:lnTo>
                  <a:lnTo>
                    <a:pt x="1" y="622"/>
                  </a:lnTo>
                  <a:lnTo>
                    <a:pt x="3" y="616"/>
                  </a:lnTo>
                  <a:lnTo>
                    <a:pt x="6" y="609"/>
                  </a:lnTo>
                  <a:lnTo>
                    <a:pt x="11" y="598"/>
                  </a:lnTo>
                  <a:lnTo>
                    <a:pt x="19" y="586"/>
                  </a:lnTo>
                  <a:lnTo>
                    <a:pt x="27" y="570"/>
                  </a:lnTo>
                  <a:lnTo>
                    <a:pt x="37" y="554"/>
                  </a:lnTo>
                  <a:lnTo>
                    <a:pt x="48" y="537"/>
                  </a:lnTo>
                  <a:lnTo>
                    <a:pt x="63" y="517"/>
                  </a:lnTo>
                  <a:lnTo>
                    <a:pt x="78" y="498"/>
                  </a:lnTo>
                  <a:lnTo>
                    <a:pt x="95" y="477"/>
                  </a:lnTo>
                  <a:lnTo>
                    <a:pt x="115" y="456"/>
                  </a:lnTo>
                  <a:lnTo>
                    <a:pt x="136" y="436"/>
                  </a:lnTo>
                  <a:lnTo>
                    <a:pt x="159" y="417"/>
                  </a:lnTo>
                  <a:lnTo>
                    <a:pt x="184" y="398"/>
                  </a:lnTo>
                  <a:lnTo>
                    <a:pt x="211" y="381"/>
                  </a:lnTo>
                  <a:lnTo>
                    <a:pt x="224" y="373"/>
                  </a:lnTo>
                  <a:lnTo>
                    <a:pt x="239" y="365"/>
                  </a:lnTo>
                  <a:lnTo>
                    <a:pt x="267" y="352"/>
                  </a:lnTo>
                  <a:lnTo>
                    <a:pt x="287" y="343"/>
                  </a:lnTo>
                  <a:lnTo>
                    <a:pt x="307" y="337"/>
                  </a:lnTo>
                  <a:lnTo>
                    <a:pt x="327" y="331"/>
                  </a:lnTo>
                  <a:lnTo>
                    <a:pt x="341" y="327"/>
                  </a:lnTo>
                  <a:lnTo>
                    <a:pt x="356" y="324"/>
                  </a:lnTo>
                  <a:lnTo>
                    <a:pt x="385" y="319"/>
                  </a:lnTo>
                  <a:lnTo>
                    <a:pt x="412" y="315"/>
                  </a:lnTo>
                  <a:lnTo>
                    <a:pt x="438" y="314"/>
                  </a:lnTo>
                  <a:lnTo>
                    <a:pt x="441" y="314"/>
                  </a:lnTo>
                  <a:lnTo>
                    <a:pt x="469" y="169"/>
                  </a:lnTo>
                  <a:close/>
                  <a:moveTo>
                    <a:pt x="1422" y="0"/>
                  </a:moveTo>
                  <a:lnTo>
                    <a:pt x="1467" y="3"/>
                  </a:lnTo>
                  <a:lnTo>
                    <a:pt x="1512" y="12"/>
                  </a:lnTo>
                  <a:lnTo>
                    <a:pt x="1553" y="25"/>
                  </a:lnTo>
                  <a:lnTo>
                    <a:pt x="1593" y="45"/>
                  </a:lnTo>
                  <a:lnTo>
                    <a:pt x="1629" y="68"/>
                  </a:lnTo>
                  <a:lnTo>
                    <a:pt x="1662" y="96"/>
                  </a:lnTo>
                  <a:lnTo>
                    <a:pt x="1692" y="128"/>
                  </a:lnTo>
                  <a:lnTo>
                    <a:pt x="1717" y="162"/>
                  </a:lnTo>
                  <a:lnTo>
                    <a:pt x="1738" y="200"/>
                  </a:lnTo>
                  <a:lnTo>
                    <a:pt x="1754" y="241"/>
                  </a:lnTo>
                  <a:lnTo>
                    <a:pt x="1785" y="237"/>
                  </a:lnTo>
                  <a:lnTo>
                    <a:pt x="1817" y="236"/>
                  </a:lnTo>
                  <a:lnTo>
                    <a:pt x="1863" y="239"/>
                  </a:lnTo>
                  <a:lnTo>
                    <a:pt x="1908" y="247"/>
                  </a:lnTo>
                  <a:lnTo>
                    <a:pt x="1950" y="262"/>
                  </a:lnTo>
                  <a:lnTo>
                    <a:pt x="1990" y="281"/>
                  </a:lnTo>
                  <a:lnTo>
                    <a:pt x="2026" y="306"/>
                  </a:lnTo>
                  <a:lnTo>
                    <a:pt x="2059" y="334"/>
                  </a:lnTo>
                  <a:lnTo>
                    <a:pt x="2089" y="366"/>
                  </a:lnTo>
                  <a:lnTo>
                    <a:pt x="2114" y="402"/>
                  </a:lnTo>
                  <a:lnTo>
                    <a:pt x="2135" y="441"/>
                  </a:lnTo>
                  <a:lnTo>
                    <a:pt x="2151" y="483"/>
                  </a:lnTo>
                  <a:lnTo>
                    <a:pt x="2162" y="526"/>
                  </a:lnTo>
                  <a:lnTo>
                    <a:pt x="2129" y="512"/>
                  </a:lnTo>
                  <a:lnTo>
                    <a:pt x="2093" y="503"/>
                  </a:lnTo>
                  <a:lnTo>
                    <a:pt x="2057" y="499"/>
                  </a:lnTo>
                  <a:lnTo>
                    <a:pt x="2037" y="470"/>
                  </a:lnTo>
                  <a:lnTo>
                    <a:pt x="2014" y="445"/>
                  </a:lnTo>
                  <a:lnTo>
                    <a:pt x="1988" y="423"/>
                  </a:lnTo>
                  <a:lnTo>
                    <a:pt x="1959" y="404"/>
                  </a:lnTo>
                  <a:lnTo>
                    <a:pt x="1928" y="389"/>
                  </a:lnTo>
                  <a:lnTo>
                    <a:pt x="1895" y="378"/>
                  </a:lnTo>
                  <a:lnTo>
                    <a:pt x="1861" y="371"/>
                  </a:lnTo>
                  <a:lnTo>
                    <a:pt x="1826" y="369"/>
                  </a:lnTo>
                  <a:lnTo>
                    <a:pt x="1791" y="371"/>
                  </a:lnTo>
                  <a:lnTo>
                    <a:pt x="1758" y="377"/>
                  </a:lnTo>
                  <a:lnTo>
                    <a:pt x="1726" y="387"/>
                  </a:lnTo>
                  <a:lnTo>
                    <a:pt x="1696" y="402"/>
                  </a:lnTo>
                  <a:lnTo>
                    <a:pt x="1668" y="419"/>
                  </a:lnTo>
                  <a:lnTo>
                    <a:pt x="1643" y="391"/>
                  </a:lnTo>
                  <a:lnTo>
                    <a:pt x="1614" y="368"/>
                  </a:lnTo>
                  <a:lnTo>
                    <a:pt x="1582" y="349"/>
                  </a:lnTo>
                  <a:lnTo>
                    <a:pt x="1547" y="334"/>
                  </a:lnTo>
                  <a:lnTo>
                    <a:pt x="1510" y="325"/>
                  </a:lnTo>
                  <a:lnTo>
                    <a:pt x="1471" y="322"/>
                  </a:lnTo>
                  <a:lnTo>
                    <a:pt x="1434" y="324"/>
                  </a:lnTo>
                  <a:lnTo>
                    <a:pt x="1399" y="332"/>
                  </a:lnTo>
                  <a:lnTo>
                    <a:pt x="1365" y="344"/>
                  </a:lnTo>
                  <a:lnTo>
                    <a:pt x="1335" y="362"/>
                  </a:lnTo>
                  <a:lnTo>
                    <a:pt x="1307" y="382"/>
                  </a:lnTo>
                  <a:lnTo>
                    <a:pt x="1282" y="407"/>
                  </a:lnTo>
                  <a:lnTo>
                    <a:pt x="1262" y="435"/>
                  </a:lnTo>
                  <a:lnTo>
                    <a:pt x="1245" y="465"/>
                  </a:lnTo>
                  <a:lnTo>
                    <a:pt x="1232" y="499"/>
                  </a:lnTo>
                  <a:lnTo>
                    <a:pt x="1224" y="534"/>
                  </a:lnTo>
                  <a:lnTo>
                    <a:pt x="1222" y="570"/>
                  </a:lnTo>
                  <a:lnTo>
                    <a:pt x="1224" y="607"/>
                  </a:lnTo>
                  <a:lnTo>
                    <a:pt x="1232" y="642"/>
                  </a:lnTo>
                  <a:lnTo>
                    <a:pt x="1245" y="675"/>
                  </a:lnTo>
                  <a:lnTo>
                    <a:pt x="1261" y="704"/>
                  </a:lnTo>
                  <a:lnTo>
                    <a:pt x="1281" y="732"/>
                  </a:lnTo>
                  <a:lnTo>
                    <a:pt x="1306" y="757"/>
                  </a:lnTo>
                  <a:lnTo>
                    <a:pt x="1334" y="778"/>
                  </a:lnTo>
                  <a:lnTo>
                    <a:pt x="1363" y="794"/>
                  </a:lnTo>
                  <a:lnTo>
                    <a:pt x="1396" y="808"/>
                  </a:lnTo>
                  <a:lnTo>
                    <a:pt x="1406" y="847"/>
                  </a:lnTo>
                  <a:lnTo>
                    <a:pt x="1422" y="883"/>
                  </a:lnTo>
                  <a:lnTo>
                    <a:pt x="1443" y="917"/>
                  </a:lnTo>
                  <a:lnTo>
                    <a:pt x="1126" y="918"/>
                  </a:lnTo>
                  <a:lnTo>
                    <a:pt x="1078" y="915"/>
                  </a:lnTo>
                  <a:lnTo>
                    <a:pt x="1033" y="906"/>
                  </a:lnTo>
                  <a:lnTo>
                    <a:pt x="990" y="892"/>
                  </a:lnTo>
                  <a:lnTo>
                    <a:pt x="949" y="871"/>
                  </a:lnTo>
                  <a:lnTo>
                    <a:pt x="912" y="846"/>
                  </a:lnTo>
                  <a:lnTo>
                    <a:pt x="878" y="816"/>
                  </a:lnTo>
                  <a:lnTo>
                    <a:pt x="849" y="782"/>
                  </a:lnTo>
                  <a:lnTo>
                    <a:pt x="823" y="745"/>
                  </a:lnTo>
                  <a:lnTo>
                    <a:pt x="802" y="704"/>
                  </a:lnTo>
                  <a:lnTo>
                    <a:pt x="788" y="661"/>
                  </a:lnTo>
                  <a:lnTo>
                    <a:pt x="779" y="616"/>
                  </a:lnTo>
                  <a:lnTo>
                    <a:pt x="775" y="568"/>
                  </a:lnTo>
                  <a:lnTo>
                    <a:pt x="778" y="523"/>
                  </a:lnTo>
                  <a:lnTo>
                    <a:pt x="786" y="480"/>
                  </a:lnTo>
                  <a:lnTo>
                    <a:pt x="800" y="439"/>
                  </a:lnTo>
                  <a:lnTo>
                    <a:pt x="819" y="400"/>
                  </a:lnTo>
                  <a:lnTo>
                    <a:pt x="841" y="364"/>
                  </a:lnTo>
                  <a:lnTo>
                    <a:pt x="868" y="331"/>
                  </a:lnTo>
                  <a:lnTo>
                    <a:pt x="899" y="301"/>
                  </a:lnTo>
                  <a:lnTo>
                    <a:pt x="933" y="276"/>
                  </a:lnTo>
                  <a:lnTo>
                    <a:pt x="970" y="254"/>
                  </a:lnTo>
                  <a:lnTo>
                    <a:pt x="1010" y="238"/>
                  </a:lnTo>
                  <a:lnTo>
                    <a:pt x="1052" y="227"/>
                  </a:lnTo>
                  <a:lnTo>
                    <a:pt x="1096" y="220"/>
                  </a:lnTo>
                  <a:lnTo>
                    <a:pt x="1114" y="183"/>
                  </a:lnTo>
                  <a:lnTo>
                    <a:pt x="1136" y="148"/>
                  </a:lnTo>
                  <a:lnTo>
                    <a:pt x="1162" y="115"/>
                  </a:lnTo>
                  <a:lnTo>
                    <a:pt x="1190" y="87"/>
                  </a:lnTo>
                  <a:lnTo>
                    <a:pt x="1223" y="61"/>
                  </a:lnTo>
                  <a:lnTo>
                    <a:pt x="1258" y="41"/>
                  </a:lnTo>
                  <a:lnTo>
                    <a:pt x="1296" y="23"/>
                  </a:lnTo>
                  <a:lnTo>
                    <a:pt x="1336" y="10"/>
                  </a:lnTo>
                  <a:lnTo>
                    <a:pt x="1378" y="3"/>
                  </a:lnTo>
                  <a:lnTo>
                    <a:pt x="1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8" name="Freeform 306"/>
          <p:cNvSpPr>
            <a:spLocks noEditPoints="1"/>
          </p:cNvSpPr>
          <p:nvPr/>
        </p:nvSpPr>
        <p:spPr bwMode="auto">
          <a:xfrm>
            <a:off x="9151291" y="1906588"/>
            <a:ext cx="428625" cy="569913"/>
          </a:xfrm>
          <a:custGeom>
            <a:avLst/>
            <a:gdLst>
              <a:gd name="T0" fmla="*/ 1719 w 2697"/>
              <a:gd name="T1" fmla="*/ 3054 h 3592"/>
              <a:gd name="T2" fmla="*/ 1941 w 2697"/>
              <a:gd name="T3" fmla="*/ 3183 h 3592"/>
              <a:gd name="T4" fmla="*/ 652 w 2697"/>
              <a:gd name="T5" fmla="*/ 3568 h 3592"/>
              <a:gd name="T6" fmla="*/ 2131 w 2697"/>
              <a:gd name="T7" fmla="*/ 2860 h 3592"/>
              <a:gd name="T8" fmla="*/ 2604 w 2697"/>
              <a:gd name="T9" fmla="*/ 3076 h 3592"/>
              <a:gd name="T10" fmla="*/ 690 w 2697"/>
              <a:gd name="T11" fmla="*/ 2625 h 3592"/>
              <a:gd name="T12" fmla="*/ 27 w 2697"/>
              <a:gd name="T13" fmla="*/ 2995 h 3592"/>
              <a:gd name="T14" fmla="*/ 460 w 2697"/>
              <a:gd name="T15" fmla="*/ 2669 h 3592"/>
              <a:gd name="T16" fmla="*/ 1464 w 2697"/>
              <a:gd name="T17" fmla="*/ 2590 h 3592"/>
              <a:gd name="T18" fmla="*/ 1302 w 2697"/>
              <a:gd name="T19" fmla="*/ 2215 h 3592"/>
              <a:gd name="T20" fmla="*/ 1606 w 2697"/>
              <a:gd name="T21" fmla="*/ 2382 h 3592"/>
              <a:gd name="T22" fmla="*/ 1527 w 2697"/>
              <a:gd name="T23" fmla="*/ 2267 h 3592"/>
              <a:gd name="T24" fmla="*/ 908 w 2697"/>
              <a:gd name="T25" fmla="*/ 2482 h 3592"/>
              <a:gd name="T26" fmla="*/ 1302 w 2697"/>
              <a:gd name="T27" fmla="*/ 2151 h 3592"/>
              <a:gd name="T28" fmla="*/ 2620 w 2697"/>
              <a:gd name="T29" fmla="*/ 2099 h 3592"/>
              <a:gd name="T30" fmla="*/ 1236 w 2697"/>
              <a:gd name="T31" fmla="*/ 2048 h 3592"/>
              <a:gd name="T32" fmla="*/ 1078 w 2697"/>
              <a:gd name="T33" fmla="*/ 1921 h 3592"/>
              <a:gd name="T34" fmla="*/ 812 w 2697"/>
              <a:gd name="T35" fmla="*/ 2031 h 3592"/>
              <a:gd name="T36" fmla="*/ 701 w 2697"/>
              <a:gd name="T37" fmla="*/ 1798 h 3592"/>
              <a:gd name="T38" fmla="*/ 1541 w 2697"/>
              <a:gd name="T39" fmla="*/ 1756 h 3592"/>
              <a:gd name="T40" fmla="*/ 1239 w 2697"/>
              <a:gd name="T41" fmla="*/ 1658 h 3592"/>
              <a:gd name="T42" fmla="*/ 1324 w 2697"/>
              <a:gd name="T43" fmla="*/ 1968 h 3592"/>
              <a:gd name="T44" fmla="*/ 2174 w 2697"/>
              <a:gd name="T45" fmla="*/ 1821 h 3592"/>
              <a:gd name="T46" fmla="*/ 1735 w 2697"/>
              <a:gd name="T47" fmla="*/ 1706 h 3592"/>
              <a:gd name="T48" fmla="*/ 1828 w 2697"/>
              <a:gd name="T49" fmla="*/ 1583 h 3592"/>
              <a:gd name="T50" fmla="*/ 1396 w 2697"/>
              <a:gd name="T51" fmla="*/ 1516 h 3592"/>
              <a:gd name="T52" fmla="*/ 873 w 2697"/>
              <a:gd name="T53" fmla="*/ 1499 h 3592"/>
              <a:gd name="T54" fmla="*/ 1273 w 2697"/>
              <a:gd name="T55" fmla="*/ 1434 h 3592"/>
              <a:gd name="T56" fmla="*/ 172 w 2697"/>
              <a:gd name="T57" fmla="*/ 1393 h 3592"/>
              <a:gd name="T58" fmla="*/ 2530 w 2697"/>
              <a:gd name="T59" fmla="*/ 1409 h 3592"/>
              <a:gd name="T60" fmla="*/ 1500 w 2697"/>
              <a:gd name="T61" fmla="*/ 919 h 3592"/>
              <a:gd name="T62" fmla="*/ 762 w 2697"/>
              <a:gd name="T63" fmla="*/ 915 h 3592"/>
              <a:gd name="T64" fmla="*/ 1173 w 2697"/>
              <a:gd name="T65" fmla="*/ 1083 h 3592"/>
              <a:gd name="T66" fmla="*/ 1510 w 2697"/>
              <a:gd name="T67" fmla="*/ 808 h 3592"/>
              <a:gd name="T68" fmla="*/ 1306 w 2697"/>
              <a:gd name="T69" fmla="*/ 1169 h 3592"/>
              <a:gd name="T70" fmla="*/ 2344 w 2697"/>
              <a:gd name="T71" fmla="*/ 1048 h 3592"/>
              <a:gd name="T72" fmla="*/ 2664 w 2697"/>
              <a:gd name="T73" fmla="*/ 580 h 3592"/>
              <a:gd name="T74" fmla="*/ 411 w 2697"/>
              <a:gd name="T75" fmla="*/ 976 h 3592"/>
              <a:gd name="T76" fmla="*/ 753 w 2697"/>
              <a:gd name="T77" fmla="*/ 280 h 3592"/>
              <a:gd name="T78" fmla="*/ 769 w 2697"/>
              <a:gd name="T79" fmla="*/ 261 h 3592"/>
              <a:gd name="T80" fmla="*/ 1976 w 2697"/>
              <a:gd name="T81" fmla="*/ 72 h 3592"/>
              <a:gd name="T82" fmla="*/ 2066 w 2697"/>
              <a:gd name="T83" fmla="*/ 196 h 3592"/>
              <a:gd name="T84" fmla="*/ 2096 w 2697"/>
              <a:gd name="T85" fmla="*/ 96 h 3592"/>
              <a:gd name="T86" fmla="*/ 2587 w 2697"/>
              <a:gd name="T87" fmla="*/ 571 h 3592"/>
              <a:gd name="T88" fmla="*/ 2566 w 2697"/>
              <a:gd name="T89" fmla="*/ 819 h 3592"/>
              <a:gd name="T90" fmla="*/ 2593 w 2697"/>
              <a:gd name="T91" fmla="*/ 1389 h 3592"/>
              <a:gd name="T92" fmla="*/ 2516 w 2697"/>
              <a:gd name="T93" fmla="*/ 2221 h 3592"/>
              <a:gd name="T94" fmla="*/ 2638 w 2697"/>
              <a:gd name="T95" fmla="*/ 3255 h 3592"/>
              <a:gd name="T96" fmla="*/ 1969 w 2697"/>
              <a:gd name="T97" fmla="*/ 3215 h 3592"/>
              <a:gd name="T98" fmla="*/ 1745 w 2697"/>
              <a:gd name="T99" fmla="*/ 3149 h 3592"/>
              <a:gd name="T100" fmla="*/ 1346 w 2697"/>
              <a:gd name="T101" fmla="*/ 3464 h 3592"/>
              <a:gd name="T102" fmla="*/ 892 w 2697"/>
              <a:gd name="T103" fmla="*/ 3314 h 3592"/>
              <a:gd name="T104" fmla="*/ 644 w 2697"/>
              <a:gd name="T105" fmla="*/ 3194 h 3592"/>
              <a:gd name="T106" fmla="*/ 13 w 2697"/>
              <a:gd name="T107" fmla="*/ 3025 h 3592"/>
              <a:gd name="T108" fmla="*/ 338 w 2697"/>
              <a:gd name="T109" fmla="*/ 2524 h 3592"/>
              <a:gd name="T110" fmla="*/ 106 w 2697"/>
              <a:gd name="T111" fmla="*/ 1796 h 3592"/>
              <a:gd name="T112" fmla="*/ 349 w 2697"/>
              <a:gd name="T113" fmla="*/ 936 h 3592"/>
              <a:gd name="T114" fmla="*/ 215 w 2697"/>
              <a:gd name="T115" fmla="*/ 411 h 3592"/>
              <a:gd name="T116" fmla="*/ 757 w 2697"/>
              <a:gd name="T117" fmla="*/ 240 h 3592"/>
              <a:gd name="T118" fmla="*/ 1322 w 2697"/>
              <a:gd name="T119" fmla="*/ 190 h 3592"/>
              <a:gd name="T120" fmla="*/ 1393 w 2697"/>
              <a:gd name="T121" fmla="*/ 415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97" h="3592">
                <a:moveTo>
                  <a:pt x="1321" y="3046"/>
                </a:moveTo>
                <a:lnTo>
                  <a:pt x="1324" y="3116"/>
                </a:lnTo>
                <a:lnTo>
                  <a:pt x="1328" y="3180"/>
                </a:lnTo>
                <a:lnTo>
                  <a:pt x="1331" y="3236"/>
                </a:lnTo>
                <a:lnTo>
                  <a:pt x="1334" y="3287"/>
                </a:lnTo>
                <a:lnTo>
                  <a:pt x="1338" y="3331"/>
                </a:lnTo>
                <a:lnTo>
                  <a:pt x="1342" y="3368"/>
                </a:lnTo>
                <a:lnTo>
                  <a:pt x="1345" y="3398"/>
                </a:lnTo>
                <a:lnTo>
                  <a:pt x="1348" y="3420"/>
                </a:lnTo>
                <a:lnTo>
                  <a:pt x="1352" y="3398"/>
                </a:lnTo>
                <a:lnTo>
                  <a:pt x="1356" y="3368"/>
                </a:lnTo>
                <a:lnTo>
                  <a:pt x="1358" y="3331"/>
                </a:lnTo>
                <a:lnTo>
                  <a:pt x="1363" y="3287"/>
                </a:lnTo>
                <a:lnTo>
                  <a:pt x="1366" y="3236"/>
                </a:lnTo>
                <a:lnTo>
                  <a:pt x="1369" y="3180"/>
                </a:lnTo>
                <a:lnTo>
                  <a:pt x="1373" y="3116"/>
                </a:lnTo>
                <a:lnTo>
                  <a:pt x="1376" y="3046"/>
                </a:lnTo>
                <a:lnTo>
                  <a:pt x="1348" y="3046"/>
                </a:lnTo>
                <a:lnTo>
                  <a:pt x="1321" y="3046"/>
                </a:lnTo>
                <a:close/>
                <a:moveTo>
                  <a:pt x="1891" y="2921"/>
                </a:moveTo>
                <a:lnTo>
                  <a:pt x="1825" y="2950"/>
                </a:lnTo>
                <a:lnTo>
                  <a:pt x="1758" y="2977"/>
                </a:lnTo>
                <a:lnTo>
                  <a:pt x="1689" y="2999"/>
                </a:lnTo>
                <a:lnTo>
                  <a:pt x="1719" y="3054"/>
                </a:lnTo>
                <a:lnTo>
                  <a:pt x="1747" y="3105"/>
                </a:lnTo>
                <a:lnTo>
                  <a:pt x="1775" y="3150"/>
                </a:lnTo>
                <a:lnTo>
                  <a:pt x="1800" y="3191"/>
                </a:lnTo>
                <a:lnTo>
                  <a:pt x="1824" y="3227"/>
                </a:lnTo>
                <a:lnTo>
                  <a:pt x="1846" y="3258"/>
                </a:lnTo>
                <a:lnTo>
                  <a:pt x="1866" y="3284"/>
                </a:lnTo>
                <a:lnTo>
                  <a:pt x="1884" y="3303"/>
                </a:lnTo>
                <a:lnTo>
                  <a:pt x="1900" y="3318"/>
                </a:lnTo>
                <a:lnTo>
                  <a:pt x="1914" y="3327"/>
                </a:lnTo>
                <a:lnTo>
                  <a:pt x="1926" y="3330"/>
                </a:lnTo>
                <a:lnTo>
                  <a:pt x="1929" y="3329"/>
                </a:lnTo>
                <a:lnTo>
                  <a:pt x="1931" y="3328"/>
                </a:lnTo>
                <a:lnTo>
                  <a:pt x="1932" y="3327"/>
                </a:lnTo>
                <a:lnTo>
                  <a:pt x="1935" y="3324"/>
                </a:lnTo>
                <a:lnTo>
                  <a:pt x="1937" y="3321"/>
                </a:lnTo>
                <a:lnTo>
                  <a:pt x="1939" y="3316"/>
                </a:lnTo>
                <a:lnTo>
                  <a:pt x="1941" y="3308"/>
                </a:lnTo>
                <a:lnTo>
                  <a:pt x="1943" y="3299"/>
                </a:lnTo>
                <a:lnTo>
                  <a:pt x="1946" y="3287"/>
                </a:lnTo>
                <a:lnTo>
                  <a:pt x="1946" y="3273"/>
                </a:lnTo>
                <a:lnTo>
                  <a:pt x="1947" y="3256"/>
                </a:lnTo>
                <a:lnTo>
                  <a:pt x="1946" y="3235"/>
                </a:lnTo>
                <a:lnTo>
                  <a:pt x="1944" y="3211"/>
                </a:lnTo>
                <a:lnTo>
                  <a:pt x="1941" y="3183"/>
                </a:lnTo>
                <a:lnTo>
                  <a:pt x="1937" y="3151"/>
                </a:lnTo>
                <a:lnTo>
                  <a:pt x="1931" y="3115"/>
                </a:lnTo>
                <a:lnTo>
                  <a:pt x="1925" y="3074"/>
                </a:lnTo>
                <a:lnTo>
                  <a:pt x="1915" y="3029"/>
                </a:lnTo>
                <a:lnTo>
                  <a:pt x="1904" y="2978"/>
                </a:lnTo>
                <a:lnTo>
                  <a:pt x="1891" y="2921"/>
                </a:lnTo>
                <a:close/>
                <a:moveTo>
                  <a:pt x="748" y="2891"/>
                </a:moveTo>
                <a:lnTo>
                  <a:pt x="726" y="2969"/>
                </a:lnTo>
                <a:lnTo>
                  <a:pt x="705" y="3043"/>
                </a:lnTo>
                <a:lnTo>
                  <a:pt x="688" y="3114"/>
                </a:lnTo>
                <a:lnTo>
                  <a:pt x="673" y="3180"/>
                </a:lnTo>
                <a:lnTo>
                  <a:pt x="658" y="3241"/>
                </a:lnTo>
                <a:lnTo>
                  <a:pt x="647" y="3297"/>
                </a:lnTo>
                <a:lnTo>
                  <a:pt x="638" y="3349"/>
                </a:lnTo>
                <a:lnTo>
                  <a:pt x="631" y="3395"/>
                </a:lnTo>
                <a:lnTo>
                  <a:pt x="627" y="3436"/>
                </a:lnTo>
                <a:lnTo>
                  <a:pt x="623" y="3472"/>
                </a:lnTo>
                <a:lnTo>
                  <a:pt x="623" y="3503"/>
                </a:lnTo>
                <a:lnTo>
                  <a:pt x="626" y="3527"/>
                </a:lnTo>
                <a:lnTo>
                  <a:pt x="630" y="3546"/>
                </a:lnTo>
                <a:lnTo>
                  <a:pt x="636" y="3559"/>
                </a:lnTo>
                <a:lnTo>
                  <a:pt x="645" y="3567"/>
                </a:lnTo>
                <a:lnTo>
                  <a:pt x="649" y="3568"/>
                </a:lnTo>
                <a:lnTo>
                  <a:pt x="652" y="3568"/>
                </a:lnTo>
                <a:lnTo>
                  <a:pt x="665" y="3565"/>
                </a:lnTo>
                <a:lnTo>
                  <a:pt x="681" y="3556"/>
                </a:lnTo>
                <a:lnTo>
                  <a:pt x="700" y="3541"/>
                </a:lnTo>
                <a:lnTo>
                  <a:pt x="721" y="3520"/>
                </a:lnTo>
                <a:lnTo>
                  <a:pt x="744" y="3493"/>
                </a:lnTo>
                <a:lnTo>
                  <a:pt x="768" y="3460"/>
                </a:lnTo>
                <a:lnTo>
                  <a:pt x="795" y="3423"/>
                </a:lnTo>
                <a:lnTo>
                  <a:pt x="825" y="3378"/>
                </a:lnTo>
                <a:lnTo>
                  <a:pt x="856" y="3330"/>
                </a:lnTo>
                <a:lnTo>
                  <a:pt x="888" y="3275"/>
                </a:lnTo>
                <a:lnTo>
                  <a:pt x="922" y="3215"/>
                </a:lnTo>
                <a:lnTo>
                  <a:pt x="959" y="3151"/>
                </a:lnTo>
                <a:lnTo>
                  <a:pt x="996" y="3081"/>
                </a:lnTo>
                <a:lnTo>
                  <a:pt x="1035" y="3007"/>
                </a:lnTo>
                <a:lnTo>
                  <a:pt x="960" y="2985"/>
                </a:lnTo>
                <a:lnTo>
                  <a:pt x="887" y="2957"/>
                </a:lnTo>
                <a:lnTo>
                  <a:pt x="816" y="2926"/>
                </a:lnTo>
                <a:lnTo>
                  <a:pt x="748" y="2891"/>
                </a:lnTo>
                <a:close/>
                <a:moveTo>
                  <a:pt x="2286" y="2615"/>
                </a:moveTo>
                <a:lnTo>
                  <a:pt x="2238" y="2668"/>
                </a:lnTo>
                <a:lnTo>
                  <a:pt x="2187" y="2719"/>
                </a:lnTo>
                <a:lnTo>
                  <a:pt x="2132" y="2765"/>
                </a:lnTo>
                <a:lnTo>
                  <a:pt x="2075" y="2809"/>
                </a:lnTo>
                <a:lnTo>
                  <a:pt x="2131" y="2860"/>
                </a:lnTo>
                <a:lnTo>
                  <a:pt x="2183" y="2909"/>
                </a:lnTo>
                <a:lnTo>
                  <a:pt x="2235" y="2954"/>
                </a:lnTo>
                <a:lnTo>
                  <a:pt x="2283" y="2996"/>
                </a:lnTo>
                <a:lnTo>
                  <a:pt x="2330" y="3034"/>
                </a:lnTo>
                <a:lnTo>
                  <a:pt x="2374" y="3071"/>
                </a:lnTo>
                <a:lnTo>
                  <a:pt x="2414" y="3103"/>
                </a:lnTo>
                <a:lnTo>
                  <a:pt x="2454" y="3132"/>
                </a:lnTo>
                <a:lnTo>
                  <a:pt x="2489" y="3158"/>
                </a:lnTo>
                <a:lnTo>
                  <a:pt x="2522" y="3180"/>
                </a:lnTo>
                <a:lnTo>
                  <a:pt x="2551" y="3199"/>
                </a:lnTo>
                <a:lnTo>
                  <a:pt x="2578" y="3213"/>
                </a:lnTo>
                <a:lnTo>
                  <a:pt x="2602" y="3223"/>
                </a:lnTo>
                <a:lnTo>
                  <a:pt x="2621" y="3229"/>
                </a:lnTo>
                <a:lnTo>
                  <a:pt x="2637" y="3232"/>
                </a:lnTo>
                <a:lnTo>
                  <a:pt x="2642" y="3231"/>
                </a:lnTo>
                <a:lnTo>
                  <a:pt x="2647" y="3229"/>
                </a:lnTo>
                <a:lnTo>
                  <a:pt x="2650" y="3228"/>
                </a:lnTo>
                <a:lnTo>
                  <a:pt x="2654" y="3220"/>
                </a:lnTo>
                <a:lnTo>
                  <a:pt x="2655" y="3206"/>
                </a:lnTo>
                <a:lnTo>
                  <a:pt x="2653" y="3189"/>
                </a:lnTo>
                <a:lnTo>
                  <a:pt x="2647" y="3167"/>
                </a:lnTo>
                <a:lnTo>
                  <a:pt x="2636" y="3140"/>
                </a:lnTo>
                <a:lnTo>
                  <a:pt x="2621" y="3110"/>
                </a:lnTo>
                <a:lnTo>
                  <a:pt x="2604" y="3076"/>
                </a:lnTo>
                <a:lnTo>
                  <a:pt x="2582" y="3039"/>
                </a:lnTo>
                <a:lnTo>
                  <a:pt x="2557" y="2998"/>
                </a:lnTo>
                <a:lnTo>
                  <a:pt x="2528" y="2953"/>
                </a:lnTo>
                <a:lnTo>
                  <a:pt x="2497" y="2904"/>
                </a:lnTo>
                <a:lnTo>
                  <a:pt x="2460" y="2852"/>
                </a:lnTo>
                <a:lnTo>
                  <a:pt x="2422" y="2798"/>
                </a:lnTo>
                <a:lnTo>
                  <a:pt x="2380" y="2740"/>
                </a:lnTo>
                <a:lnTo>
                  <a:pt x="2335" y="2679"/>
                </a:lnTo>
                <a:lnTo>
                  <a:pt x="2286" y="2615"/>
                </a:lnTo>
                <a:close/>
                <a:moveTo>
                  <a:pt x="517" y="2557"/>
                </a:moveTo>
                <a:lnTo>
                  <a:pt x="565" y="2606"/>
                </a:lnTo>
                <a:lnTo>
                  <a:pt x="616" y="2654"/>
                </a:lnTo>
                <a:lnTo>
                  <a:pt x="659" y="2620"/>
                </a:lnTo>
                <a:lnTo>
                  <a:pt x="703" y="2584"/>
                </a:lnTo>
                <a:lnTo>
                  <a:pt x="682" y="2585"/>
                </a:lnTo>
                <a:lnTo>
                  <a:pt x="641" y="2583"/>
                </a:lnTo>
                <a:lnTo>
                  <a:pt x="599" y="2578"/>
                </a:lnTo>
                <a:lnTo>
                  <a:pt x="558" y="2569"/>
                </a:lnTo>
                <a:lnTo>
                  <a:pt x="517" y="2557"/>
                </a:lnTo>
                <a:close/>
                <a:moveTo>
                  <a:pt x="828" y="2552"/>
                </a:moveTo>
                <a:lnTo>
                  <a:pt x="803" y="2563"/>
                </a:lnTo>
                <a:lnTo>
                  <a:pt x="776" y="2573"/>
                </a:lnTo>
                <a:lnTo>
                  <a:pt x="747" y="2580"/>
                </a:lnTo>
                <a:lnTo>
                  <a:pt x="690" y="2625"/>
                </a:lnTo>
                <a:lnTo>
                  <a:pt x="634" y="2669"/>
                </a:lnTo>
                <a:lnTo>
                  <a:pt x="697" y="2717"/>
                </a:lnTo>
                <a:lnTo>
                  <a:pt x="761" y="2761"/>
                </a:lnTo>
                <a:lnTo>
                  <a:pt x="793" y="2658"/>
                </a:lnTo>
                <a:lnTo>
                  <a:pt x="828" y="2552"/>
                </a:lnTo>
                <a:close/>
                <a:moveTo>
                  <a:pt x="353" y="2543"/>
                </a:moveTo>
                <a:lnTo>
                  <a:pt x="330" y="2570"/>
                </a:lnTo>
                <a:lnTo>
                  <a:pt x="287" y="2620"/>
                </a:lnTo>
                <a:lnTo>
                  <a:pt x="248" y="2665"/>
                </a:lnTo>
                <a:lnTo>
                  <a:pt x="213" y="2708"/>
                </a:lnTo>
                <a:lnTo>
                  <a:pt x="181" y="2746"/>
                </a:lnTo>
                <a:lnTo>
                  <a:pt x="153" y="2782"/>
                </a:lnTo>
                <a:lnTo>
                  <a:pt x="129" y="2814"/>
                </a:lnTo>
                <a:lnTo>
                  <a:pt x="108" y="2842"/>
                </a:lnTo>
                <a:lnTo>
                  <a:pt x="91" y="2868"/>
                </a:lnTo>
                <a:lnTo>
                  <a:pt x="76" y="2891"/>
                </a:lnTo>
                <a:lnTo>
                  <a:pt x="64" y="2912"/>
                </a:lnTo>
                <a:lnTo>
                  <a:pt x="53" y="2929"/>
                </a:lnTo>
                <a:lnTo>
                  <a:pt x="45" y="2946"/>
                </a:lnTo>
                <a:lnTo>
                  <a:pt x="38" y="2959"/>
                </a:lnTo>
                <a:lnTo>
                  <a:pt x="34" y="2970"/>
                </a:lnTo>
                <a:lnTo>
                  <a:pt x="31" y="2980"/>
                </a:lnTo>
                <a:lnTo>
                  <a:pt x="28" y="2988"/>
                </a:lnTo>
                <a:lnTo>
                  <a:pt x="27" y="2995"/>
                </a:lnTo>
                <a:lnTo>
                  <a:pt x="27" y="3000"/>
                </a:lnTo>
                <a:lnTo>
                  <a:pt x="28" y="3003"/>
                </a:lnTo>
                <a:lnTo>
                  <a:pt x="28" y="3007"/>
                </a:lnTo>
                <a:lnTo>
                  <a:pt x="30" y="3008"/>
                </a:lnTo>
                <a:lnTo>
                  <a:pt x="31" y="3009"/>
                </a:lnTo>
                <a:lnTo>
                  <a:pt x="33" y="3011"/>
                </a:lnTo>
                <a:lnTo>
                  <a:pt x="35" y="3012"/>
                </a:lnTo>
                <a:lnTo>
                  <a:pt x="38" y="3013"/>
                </a:lnTo>
                <a:lnTo>
                  <a:pt x="42" y="3013"/>
                </a:lnTo>
                <a:lnTo>
                  <a:pt x="45" y="3013"/>
                </a:lnTo>
                <a:lnTo>
                  <a:pt x="61" y="3011"/>
                </a:lnTo>
                <a:lnTo>
                  <a:pt x="82" y="3006"/>
                </a:lnTo>
                <a:lnTo>
                  <a:pt x="106" y="2997"/>
                </a:lnTo>
                <a:lnTo>
                  <a:pt x="134" y="2984"/>
                </a:lnTo>
                <a:lnTo>
                  <a:pt x="164" y="2968"/>
                </a:lnTo>
                <a:lnTo>
                  <a:pt x="199" y="2948"/>
                </a:lnTo>
                <a:lnTo>
                  <a:pt x="237" y="2925"/>
                </a:lnTo>
                <a:lnTo>
                  <a:pt x="277" y="2900"/>
                </a:lnTo>
                <a:lnTo>
                  <a:pt x="320" y="2871"/>
                </a:lnTo>
                <a:lnTo>
                  <a:pt x="367" y="2839"/>
                </a:lnTo>
                <a:lnTo>
                  <a:pt x="415" y="2804"/>
                </a:lnTo>
                <a:lnTo>
                  <a:pt x="467" y="2767"/>
                </a:lnTo>
                <a:lnTo>
                  <a:pt x="519" y="2727"/>
                </a:lnTo>
                <a:lnTo>
                  <a:pt x="460" y="2669"/>
                </a:lnTo>
                <a:lnTo>
                  <a:pt x="404" y="2608"/>
                </a:lnTo>
                <a:lnTo>
                  <a:pt x="353" y="2543"/>
                </a:lnTo>
                <a:close/>
                <a:moveTo>
                  <a:pt x="1284" y="2539"/>
                </a:moveTo>
                <a:lnTo>
                  <a:pt x="1226" y="2665"/>
                </a:lnTo>
                <a:lnTo>
                  <a:pt x="1169" y="2786"/>
                </a:lnTo>
                <a:lnTo>
                  <a:pt x="1113" y="2903"/>
                </a:lnTo>
                <a:lnTo>
                  <a:pt x="1172" y="2914"/>
                </a:lnTo>
                <a:lnTo>
                  <a:pt x="1232" y="2922"/>
                </a:lnTo>
                <a:lnTo>
                  <a:pt x="1294" y="2926"/>
                </a:lnTo>
                <a:lnTo>
                  <a:pt x="1290" y="2836"/>
                </a:lnTo>
                <a:lnTo>
                  <a:pt x="1288" y="2741"/>
                </a:lnTo>
                <a:lnTo>
                  <a:pt x="1286" y="2643"/>
                </a:lnTo>
                <a:lnTo>
                  <a:pt x="1284" y="2539"/>
                </a:lnTo>
                <a:close/>
                <a:moveTo>
                  <a:pt x="1414" y="2478"/>
                </a:moveTo>
                <a:lnTo>
                  <a:pt x="1412" y="2597"/>
                </a:lnTo>
                <a:lnTo>
                  <a:pt x="1410" y="2713"/>
                </a:lnTo>
                <a:lnTo>
                  <a:pt x="1407" y="2822"/>
                </a:lnTo>
                <a:lnTo>
                  <a:pt x="1403" y="2926"/>
                </a:lnTo>
                <a:lnTo>
                  <a:pt x="1473" y="2921"/>
                </a:lnTo>
                <a:lnTo>
                  <a:pt x="1541" y="2911"/>
                </a:lnTo>
                <a:lnTo>
                  <a:pt x="1609" y="2896"/>
                </a:lnTo>
                <a:lnTo>
                  <a:pt x="1562" y="2800"/>
                </a:lnTo>
                <a:lnTo>
                  <a:pt x="1513" y="2698"/>
                </a:lnTo>
                <a:lnTo>
                  <a:pt x="1464" y="2590"/>
                </a:lnTo>
                <a:lnTo>
                  <a:pt x="1414" y="2478"/>
                </a:lnTo>
                <a:close/>
                <a:moveTo>
                  <a:pt x="1364" y="2359"/>
                </a:moveTo>
                <a:lnTo>
                  <a:pt x="1307" y="2489"/>
                </a:lnTo>
                <a:lnTo>
                  <a:pt x="1309" y="2610"/>
                </a:lnTo>
                <a:lnTo>
                  <a:pt x="1311" y="2722"/>
                </a:lnTo>
                <a:lnTo>
                  <a:pt x="1313" y="2828"/>
                </a:lnTo>
                <a:lnTo>
                  <a:pt x="1317" y="2927"/>
                </a:lnTo>
                <a:lnTo>
                  <a:pt x="1348" y="2927"/>
                </a:lnTo>
                <a:lnTo>
                  <a:pt x="1380" y="2927"/>
                </a:lnTo>
                <a:lnTo>
                  <a:pt x="1382" y="2838"/>
                </a:lnTo>
                <a:lnTo>
                  <a:pt x="1386" y="2744"/>
                </a:lnTo>
                <a:lnTo>
                  <a:pt x="1388" y="2644"/>
                </a:lnTo>
                <a:lnTo>
                  <a:pt x="1390" y="2537"/>
                </a:lnTo>
                <a:lnTo>
                  <a:pt x="1391" y="2425"/>
                </a:lnTo>
                <a:lnTo>
                  <a:pt x="1364" y="2359"/>
                </a:lnTo>
                <a:close/>
                <a:moveTo>
                  <a:pt x="1393" y="2290"/>
                </a:moveTo>
                <a:lnTo>
                  <a:pt x="1376" y="2329"/>
                </a:lnTo>
                <a:lnTo>
                  <a:pt x="1392" y="2368"/>
                </a:lnTo>
                <a:lnTo>
                  <a:pt x="1393" y="2290"/>
                </a:lnTo>
                <a:close/>
                <a:moveTo>
                  <a:pt x="1302" y="2215"/>
                </a:moveTo>
                <a:lnTo>
                  <a:pt x="1305" y="2326"/>
                </a:lnTo>
                <a:lnTo>
                  <a:pt x="1306" y="2434"/>
                </a:lnTo>
                <a:lnTo>
                  <a:pt x="1351" y="2331"/>
                </a:lnTo>
                <a:lnTo>
                  <a:pt x="1302" y="2215"/>
                </a:lnTo>
                <a:close/>
                <a:moveTo>
                  <a:pt x="1432" y="2200"/>
                </a:moveTo>
                <a:lnTo>
                  <a:pt x="1418" y="2233"/>
                </a:lnTo>
                <a:lnTo>
                  <a:pt x="1416" y="2328"/>
                </a:lnTo>
                <a:lnTo>
                  <a:pt x="1415" y="2421"/>
                </a:lnTo>
                <a:lnTo>
                  <a:pt x="1461" y="2527"/>
                </a:lnTo>
                <a:lnTo>
                  <a:pt x="1506" y="2626"/>
                </a:lnTo>
                <a:lnTo>
                  <a:pt x="1550" y="2720"/>
                </a:lnTo>
                <a:lnTo>
                  <a:pt x="1592" y="2808"/>
                </a:lnTo>
                <a:lnTo>
                  <a:pt x="1632" y="2891"/>
                </a:lnTo>
                <a:lnTo>
                  <a:pt x="1699" y="2871"/>
                </a:lnTo>
                <a:lnTo>
                  <a:pt x="1764" y="2848"/>
                </a:lnTo>
                <a:lnTo>
                  <a:pt x="1826" y="2820"/>
                </a:lnTo>
                <a:lnTo>
                  <a:pt x="1803" y="2788"/>
                </a:lnTo>
                <a:lnTo>
                  <a:pt x="1787" y="2756"/>
                </a:lnTo>
                <a:lnTo>
                  <a:pt x="1776" y="2723"/>
                </a:lnTo>
                <a:lnTo>
                  <a:pt x="1769" y="2691"/>
                </a:lnTo>
                <a:lnTo>
                  <a:pt x="1767" y="2659"/>
                </a:lnTo>
                <a:lnTo>
                  <a:pt x="1767" y="2628"/>
                </a:lnTo>
                <a:lnTo>
                  <a:pt x="1768" y="2596"/>
                </a:lnTo>
                <a:lnTo>
                  <a:pt x="1771" y="2567"/>
                </a:lnTo>
                <a:lnTo>
                  <a:pt x="1772" y="2559"/>
                </a:lnTo>
                <a:lnTo>
                  <a:pt x="1772" y="2551"/>
                </a:lnTo>
                <a:lnTo>
                  <a:pt x="1690" y="2468"/>
                </a:lnTo>
                <a:lnTo>
                  <a:pt x="1606" y="2382"/>
                </a:lnTo>
                <a:lnTo>
                  <a:pt x="1519" y="2292"/>
                </a:lnTo>
                <a:lnTo>
                  <a:pt x="1432" y="2200"/>
                </a:lnTo>
                <a:close/>
                <a:moveTo>
                  <a:pt x="167" y="2182"/>
                </a:moveTo>
                <a:lnTo>
                  <a:pt x="138" y="2204"/>
                </a:lnTo>
                <a:lnTo>
                  <a:pt x="113" y="2225"/>
                </a:lnTo>
                <a:lnTo>
                  <a:pt x="94" y="2242"/>
                </a:lnTo>
                <a:lnTo>
                  <a:pt x="79" y="2260"/>
                </a:lnTo>
                <a:lnTo>
                  <a:pt x="70" y="2274"/>
                </a:lnTo>
                <a:lnTo>
                  <a:pt x="66" y="2288"/>
                </a:lnTo>
                <a:lnTo>
                  <a:pt x="66" y="2297"/>
                </a:lnTo>
                <a:lnTo>
                  <a:pt x="68" y="2301"/>
                </a:lnTo>
                <a:lnTo>
                  <a:pt x="72" y="2304"/>
                </a:lnTo>
                <a:lnTo>
                  <a:pt x="78" y="2308"/>
                </a:lnTo>
                <a:lnTo>
                  <a:pt x="88" y="2312"/>
                </a:lnTo>
                <a:lnTo>
                  <a:pt x="102" y="2315"/>
                </a:lnTo>
                <a:lnTo>
                  <a:pt x="120" y="2317"/>
                </a:lnTo>
                <a:lnTo>
                  <a:pt x="146" y="2318"/>
                </a:lnTo>
                <a:lnTo>
                  <a:pt x="180" y="2317"/>
                </a:lnTo>
                <a:lnTo>
                  <a:pt x="218" y="2314"/>
                </a:lnTo>
                <a:lnTo>
                  <a:pt x="191" y="2249"/>
                </a:lnTo>
                <a:lnTo>
                  <a:pt x="167" y="2182"/>
                </a:lnTo>
                <a:close/>
                <a:moveTo>
                  <a:pt x="1454" y="2147"/>
                </a:moveTo>
                <a:lnTo>
                  <a:pt x="1442" y="2176"/>
                </a:lnTo>
                <a:lnTo>
                  <a:pt x="1527" y="2267"/>
                </a:lnTo>
                <a:lnTo>
                  <a:pt x="1611" y="2354"/>
                </a:lnTo>
                <a:lnTo>
                  <a:pt x="1695" y="2439"/>
                </a:lnTo>
                <a:lnTo>
                  <a:pt x="1776" y="2520"/>
                </a:lnTo>
                <a:lnTo>
                  <a:pt x="1776" y="2507"/>
                </a:lnTo>
                <a:lnTo>
                  <a:pt x="1751" y="2426"/>
                </a:lnTo>
                <a:lnTo>
                  <a:pt x="1724" y="2344"/>
                </a:lnTo>
                <a:lnTo>
                  <a:pt x="1697" y="2317"/>
                </a:lnTo>
                <a:lnTo>
                  <a:pt x="1666" y="2292"/>
                </a:lnTo>
                <a:lnTo>
                  <a:pt x="1632" y="2268"/>
                </a:lnTo>
                <a:lnTo>
                  <a:pt x="1596" y="2243"/>
                </a:lnTo>
                <a:lnTo>
                  <a:pt x="1560" y="2219"/>
                </a:lnTo>
                <a:lnTo>
                  <a:pt x="1506" y="2184"/>
                </a:lnTo>
                <a:lnTo>
                  <a:pt x="1454" y="2147"/>
                </a:lnTo>
                <a:close/>
                <a:moveTo>
                  <a:pt x="971" y="2143"/>
                </a:moveTo>
                <a:lnTo>
                  <a:pt x="907" y="2164"/>
                </a:lnTo>
                <a:lnTo>
                  <a:pt x="925" y="2196"/>
                </a:lnTo>
                <a:lnTo>
                  <a:pt x="939" y="2230"/>
                </a:lnTo>
                <a:lnTo>
                  <a:pt x="971" y="2143"/>
                </a:lnTo>
                <a:close/>
                <a:moveTo>
                  <a:pt x="1271" y="2135"/>
                </a:moveTo>
                <a:lnTo>
                  <a:pt x="1158" y="2233"/>
                </a:lnTo>
                <a:lnTo>
                  <a:pt x="1048" y="2329"/>
                </a:lnTo>
                <a:lnTo>
                  <a:pt x="942" y="2420"/>
                </a:lnTo>
                <a:lnTo>
                  <a:pt x="928" y="2451"/>
                </a:lnTo>
                <a:lnTo>
                  <a:pt x="908" y="2482"/>
                </a:lnTo>
                <a:lnTo>
                  <a:pt x="886" y="2509"/>
                </a:lnTo>
                <a:lnTo>
                  <a:pt x="860" y="2532"/>
                </a:lnTo>
                <a:lnTo>
                  <a:pt x="833" y="2615"/>
                </a:lnTo>
                <a:lnTo>
                  <a:pt x="806" y="2696"/>
                </a:lnTo>
                <a:lnTo>
                  <a:pt x="783" y="2774"/>
                </a:lnTo>
                <a:lnTo>
                  <a:pt x="856" y="2813"/>
                </a:lnTo>
                <a:lnTo>
                  <a:pt x="931" y="2847"/>
                </a:lnTo>
                <a:lnTo>
                  <a:pt x="1009" y="2874"/>
                </a:lnTo>
                <a:lnTo>
                  <a:pt x="1090" y="2897"/>
                </a:lnTo>
                <a:lnTo>
                  <a:pt x="1136" y="2803"/>
                </a:lnTo>
                <a:lnTo>
                  <a:pt x="1184" y="2702"/>
                </a:lnTo>
                <a:lnTo>
                  <a:pt x="1232" y="2596"/>
                </a:lnTo>
                <a:lnTo>
                  <a:pt x="1283" y="2485"/>
                </a:lnTo>
                <a:lnTo>
                  <a:pt x="1281" y="2324"/>
                </a:lnTo>
                <a:lnTo>
                  <a:pt x="1278" y="2155"/>
                </a:lnTo>
                <a:lnTo>
                  <a:pt x="1271" y="2135"/>
                </a:lnTo>
                <a:close/>
                <a:moveTo>
                  <a:pt x="1419" y="2118"/>
                </a:moveTo>
                <a:lnTo>
                  <a:pt x="1419" y="2151"/>
                </a:lnTo>
                <a:lnTo>
                  <a:pt x="1424" y="2157"/>
                </a:lnTo>
                <a:lnTo>
                  <a:pt x="1435" y="2132"/>
                </a:lnTo>
                <a:lnTo>
                  <a:pt x="1419" y="2118"/>
                </a:lnTo>
                <a:close/>
                <a:moveTo>
                  <a:pt x="1325" y="2086"/>
                </a:moveTo>
                <a:lnTo>
                  <a:pt x="1302" y="2107"/>
                </a:lnTo>
                <a:lnTo>
                  <a:pt x="1302" y="2151"/>
                </a:lnTo>
                <a:lnTo>
                  <a:pt x="1333" y="2227"/>
                </a:lnTo>
                <a:lnTo>
                  <a:pt x="1364" y="2300"/>
                </a:lnTo>
                <a:lnTo>
                  <a:pt x="1393" y="2229"/>
                </a:lnTo>
                <a:lnTo>
                  <a:pt x="1395" y="2161"/>
                </a:lnTo>
                <a:lnTo>
                  <a:pt x="1325" y="2086"/>
                </a:lnTo>
                <a:close/>
                <a:moveTo>
                  <a:pt x="2562" y="2061"/>
                </a:moveTo>
                <a:lnTo>
                  <a:pt x="2546" y="2131"/>
                </a:lnTo>
                <a:lnTo>
                  <a:pt x="2525" y="2198"/>
                </a:lnTo>
                <a:lnTo>
                  <a:pt x="2536" y="2198"/>
                </a:lnTo>
                <a:lnTo>
                  <a:pt x="2569" y="2197"/>
                </a:lnTo>
                <a:lnTo>
                  <a:pt x="2596" y="2196"/>
                </a:lnTo>
                <a:lnTo>
                  <a:pt x="2618" y="2193"/>
                </a:lnTo>
                <a:lnTo>
                  <a:pt x="2636" y="2189"/>
                </a:lnTo>
                <a:lnTo>
                  <a:pt x="2649" y="2185"/>
                </a:lnTo>
                <a:lnTo>
                  <a:pt x="2659" y="2181"/>
                </a:lnTo>
                <a:lnTo>
                  <a:pt x="2666" y="2177"/>
                </a:lnTo>
                <a:lnTo>
                  <a:pt x="2671" y="2173"/>
                </a:lnTo>
                <a:lnTo>
                  <a:pt x="2673" y="2169"/>
                </a:lnTo>
                <a:lnTo>
                  <a:pt x="2674" y="2167"/>
                </a:lnTo>
                <a:lnTo>
                  <a:pt x="2674" y="2156"/>
                </a:lnTo>
                <a:lnTo>
                  <a:pt x="2669" y="2144"/>
                </a:lnTo>
                <a:lnTo>
                  <a:pt x="2658" y="2130"/>
                </a:lnTo>
                <a:lnTo>
                  <a:pt x="2641" y="2115"/>
                </a:lnTo>
                <a:lnTo>
                  <a:pt x="2620" y="2099"/>
                </a:lnTo>
                <a:lnTo>
                  <a:pt x="2594" y="2081"/>
                </a:lnTo>
                <a:lnTo>
                  <a:pt x="2562" y="2061"/>
                </a:lnTo>
                <a:close/>
                <a:moveTo>
                  <a:pt x="1301" y="2061"/>
                </a:moveTo>
                <a:lnTo>
                  <a:pt x="1301" y="2075"/>
                </a:lnTo>
                <a:lnTo>
                  <a:pt x="1309" y="2069"/>
                </a:lnTo>
                <a:lnTo>
                  <a:pt x="1301" y="2061"/>
                </a:lnTo>
                <a:close/>
                <a:moveTo>
                  <a:pt x="1361" y="2054"/>
                </a:moveTo>
                <a:lnTo>
                  <a:pt x="1343" y="2070"/>
                </a:lnTo>
                <a:lnTo>
                  <a:pt x="1395" y="2126"/>
                </a:lnTo>
                <a:lnTo>
                  <a:pt x="1395" y="2096"/>
                </a:lnTo>
                <a:lnTo>
                  <a:pt x="1377" y="2075"/>
                </a:lnTo>
                <a:lnTo>
                  <a:pt x="1361" y="2054"/>
                </a:lnTo>
                <a:close/>
                <a:moveTo>
                  <a:pt x="1236" y="2048"/>
                </a:moveTo>
                <a:lnTo>
                  <a:pt x="1116" y="2092"/>
                </a:lnTo>
                <a:lnTo>
                  <a:pt x="999" y="2133"/>
                </a:lnTo>
                <a:lnTo>
                  <a:pt x="974" y="2200"/>
                </a:lnTo>
                <a:lnTo>
                  <a:pt x="950" y="2268"/>
                </a:lnTo>
                <a:lnTo>
                  <a:pt x="956" y="2304"/>
                </a:lnTo>
                <a:lnTo>
                  <a:pt x="957" y="2340"/>
                </a:lnTo>
                <a:lnTo>
                  <a:pt x="953" y="2379"/>
                </a:lnTo>
                <a:lnTo>
                  <a:pt x="1054" y="2293"/>
                </a:lnTo>
                <a:lnTo>
                  <a:pt x="1157" y="2204"/>
                </a:lnTo>
                <a:lnTo>
                  <a:pt x="1261" y="2111"/>
                </a:lnTo>
                <a:lnTo>
                  <a:pt x="1236" y="2048"/>
                </a:lnTo>
                <a:close/>
                <a:moveTo>
                  <a:pt x="1276" y="2034"/>
                </a:moveTo>
                <a:lnTo>
                  <a:pt x="1259" y="2040"/>
                </a:lnTo>
                <a:lnTo>
                  <a:pt x="1278" y="2091"/>
                </a:lnTo>
                <a:lnTo>
                  <a:pt x="1278" y="2035"/>
                </a:lnTo>
                <a:lnTo>
                  <a:pt x="1276" y="2034"/>
                </a:lnTo>
                <a:close/>
                <a:moveTo>
                  <a:pt x="1338" y="2011"/>
                </a:moveTo>
                <a:lnTo>
                  <a:pt x="1301" y="2024"/>
                </a:lnTo>
                <a:lnTo>
                  <a:pt x="1301" y="2026"/>
                </a:lnTo>
                <a:lnTo>
                  <a:pt x="1327" y="2053"/>
                </a:lnTo>
                <a:lnTo>
                  <a:pt x="1348" y="2034"/>
                </a:lnTo>
                <a:lnTo>
                  <a:pt x="1338" y="2011"/>
                </a:lnTo>
                <a:close/>
                <a:moveTo>
                  <a:pt x="1240" y="1994"/>
                </a:moveTo>
                <a:lnTo>
                  <a:pt x="1250" y="2018"/>
                </a:lnTo>
                <a:lnTo>
                  <a:pt x="1259" y="2015"/>
                </a:lnTo>
                <a:lnTo>
                  <a:pt x="1240" y="1994"/>
                </a:lnTo>
                <a:close/>
                <a:moveTo>
                  <a:pt x="1301" y="1986"/>
                </a:moveTo>
                <a:lnTo>
                  <a:pt x="1301" y="1999"/>
                </a:lnTo>
                <a:lnTo>
                  <a:pt x="1320" y="1992"/>
                </a:lnTo>
                <a:lnTo>
                  <a:pt x="1301" y="1986"/>
                </a:lnTo>
                <a:close/>
                <a:moveTo>
                  <a:pt x="1253" y="1973"/>
                </a:moveTo>
                <a:lnTo>
                  <a:pt x="1278" y="2000"/>
                </a:lnTo>
                <a:lnTo>
                  <a:pt x="1277" y="1980"/>
                </a:lnTo>
                <a:lnTo>
                  <a:pt x="1253" y="1973"/>
                </a:lnTo>
                <a:close/>
                <a:moveTo>
                  <a:pt x="1078" y="1921"/>
                </a:moveTo>
                <a:lnTo>
                  <a:pt x="1043" y="2014"/>
                </a:lnTo>
                <a:lnTo>
                  <a:pt x="1009" y="2104"/>
                </a:lnTo>
                <a:lnTo>
                  <a:pt x="1117" y="2067"/>
                </a:lnTo>
                <a:lnTo>
                  <a:pt x="1227" y="2026"/>
                </a:lnTo>
                <a:lnTo>
                  <a:pt x="1201" y="1958"/>
                </a:lnTo>
                <a:lnTo>
                  <a:pt x="1078" y="1921"/>
                </a:lnTo>
                <a:close/>
                <a:moveTo>
                  <a:pt x="988" y="1894"/>
                </a:moveTo>
                <a:lnTo>
                  <a:pt x="907" y="1972"/>
                </a:lnTo>
                <a:lnTo>
                  <a:pt x="827" y="2049"/>
                </a:lnTo>
                <a:lnTo>
                  <a:pt x="862" y="2096"/>
                </a:lnTo>
                <a:lnTo>
                  <a:pt x="895" y="2143"/>
                </a:lnTo>
                <a:lnTo>
                  <a:pt x="980" y="2114"/>
                </a:lnTo>
                <a:lnTo>
                  <a:pt x="1055" y="1915"/>
                </a:lnTo>
                <a:lnTo>
                  <a:pt x="988" y="1894"/>
                </a:lnTo>
                <a:close/>
                <a:moveTo>
                  <a:pt x="1106" y="1846"/>
                </a:moveTo>
                <a:lnTo>
                  <a:pt x="1087" y="1899"/>
                </a:lnTo>
                <a:lnTo>
                  <a:pt x="1179" y="1927"/>
                </a:lnTo>
                <a:lnTo>
                  <a:pt x="1106" y="1846"/>
                </a:lnTo>
                <a:close/>
                <a:moveTo>
                  <a:pt x="810" y="1835"/>
                </a:moveTo>
                <a:lnTo>
                  <a:pt x="750" y="1863"/>
                </a:lnTo>
                <a:lnTo>
                  <a:pt x="693" y="1889"/>
                </a:lnTo>
                <a:lnTo>
                  <a:pt x="730" y="1933"/>
                </a:lnTo>
                <a:lnTo>
                  <a:pt x="767" y="1978"/>
                </a:lnTo>
                <a:lnTo>
                  <a:pt x="812" y="2031"/>
                </a:lnTo>
                <a:lnTo>
                  <a:pt x="886" y="1959"/>
                </a:lnTo>
                <a:lnTo>
                  <a:pt x="962" y="1885"/>
                </a:lnTo>
                <a:lnTo>
                  <a:pt x="810" y="1835"/>
                </a:lnTo>
                <a:close/>
                <a:moveTo>
                  <a:pt x="1075" y="1811"/>
                </a:moveTo>
                <a:lnTo>
                  <a:pt x="1008" y="1875"/>
                </a:lnTo>
                <a:lnTo>
                  <a:pt x="1064" y="1892"/>
                </a:lnTo>
                <a:lnTo>
                  <a:pt x="1089" y="1826"/>
                </a:lnTo>
                <a:lnTo>
                  <a:pt x="1075" y="1811"/>
                </a:lnTo>
                <a:close/>
                <a:moveTo>
                  <a:pt x="1106" y="1781"/>
                </a:moveTo>
                <a:lnTo>
                  <a:pt x="1092" y="1794"/>
                </a:lnTo>
                <a:lnTo>
                  <a:pt x="1099" y="1802"/>
                </a:lnTo>
                <a:lnTo>
                  <a:pt x="1106" y="1781"/>
                </a:lnTo>
                <a:close/>
                <a:moveTo>
                  <a:pt x="1133" y="1779"/>
                </a:moveTo>
                <a:lnTo>
                  <a:pt x="1116" y="1822"/>
                </a:lnTo>
                <a:lnTo>
                  <a:pt x="1172" y="1884"/>
                </a:lnTo>
                <a:lnTo>
                  <a:pt x="1166" y="1866"/>
                </a:lnTo>
                <a:lnTo>
                  <a:pt x="1133" y="1779"/>
                </a:lnTo>
                <a:close/>
                <a:moveTo>
                  <a:pt x="628" y="1771"/>
                </a:moveTo>
                <a:lnTo>
                  <a:pt x="635" y="1794"/>
                </a:lnTo>
                <a:lnTo>
                  <a:pt x="646" y="1819"/>
                </a:lnTo>
                <a:lnTo>
                  <a:pt x="661" y="1844"/>
                </a:lnTo>
                <a:lnTo>
                  <a:pt x="679" y="1869"/>
                </a:lnTo>
                <a:lnTo>
                  <a:pt x="777" y="1824"/>
                </a:lnTo>
                <a:lnTo>
                  <a:pt x="701" y="1798"/>
                </a:lnTo>
                <a:lnTo>
                  <a:pt x="628" y="1771"/>
                </a:lnTo>
                <a:close/>
                <a:moveTo>
                  <a:pt x="1015" y="1745"/>
                </a:moveTo>
                <a:lnTo>
                  <a:pt x="927" y="1783"/>
                </a:lnTo>
                <a:lnTo>
                  <a:pt x="841" y="1821"/>
                </a:lnTo>
                <a:lnTo>
                  <a:pt x="910" y="1844"/>
                </a:lnTo>
                <a:lnTo>
                  <a:pt x="982" y="1866"/>
                </a:lnTo>
                <a:lnTo>
                  <a:pt x="1059" y="1793"/>
                </a:lnTo>
                <a:lnTo>
                  <a:pt x="1015" y="1745"/>
                </a:lnTo>
                <a:close/>
                <a:moveTo>
                  <a:pt x="1715" y="1725"/>
                </a:moveTo>
                <a:lnTo>
                  <a:pt x="1680" y="1758"/>
                </a:lnTo>
                <a:lnTo>
                  <a:pt x="1734" y="1762"/>
                </a:lnTo>
                <a:lnTo>
                  <a:pt x="1789" y="1768"/>
                </a:lnTo>
                <a:lnTo>
                  <a:pt x="1845" y="1775"/>
                </a:lnTo>
                <a:lnTo>
                  <a:pt x="1856" y="1770"/>
                </a:lnTo>
                <a:lnTo>
                  <a:pt x="1787" y="1747"/>
                </a:lnTo>
                <a:lnTo>
                  <a:pt x="1715" y="1725"/>
                </a:lnTo>
                <a:close/>
                <a:moveTo>
                  <a:pt x="1106" y="1707"/>
                </a:moveTo>
                <a:lnTo>
                  <a:pt x="1040" y="1735"/>
                </a:lnTo>
                <a:lnTo>
                  <a:pt x="1076" y="1777"/>
                </a:lnTo>
                <a:lnTo>
                  <a:pt x="1117" y="1738"/>
                </a:lnTo>
                <a:lnTo>
                  <a:pt x="1106" y="1707"/>
                </a:lnTo>
                <a:close/>
                <a:moveTo>
                  <a:pt x="1522" y="1704"/>
                </a:moveTo>
                <a:lnTo>
                  <a:pt x="1530" y="1725"/>
                </a:lnTo>
                <a:lnTo>
                  <a:pt x="1541" y="1756"/>
                </a:lnTo>
                <a:lnTo>
                  <a:pt x="1568" y="1755"/>
                </a:lnTo>
                <a:lnTo>
                  <a:pt x="1522" y="1704"/>
                </a:lnTo>
                <a:close/>
                <a:moveTo>
                  <a:pt x="1633" y="1700"/>
                </a:moveTo>
                <a:lnTo>
                  <a:pt x="1611" y="1755"/>
                </a:lnTo>
                <a:lnTo>
                  <a:pt x="1649" y="1756"/>
                </a:lnTo>
                <a:lnTo>
                  <a:pt x="1689" y="1716"/>
                </a:lnTo>
                <a:lnTo>
                  <a:pt x="1633" y="1700"/>
                </a:lnTo>
                <a:close/>
                <a:moveTo>
                  <a:pt x="1141" y="1693"/>
                </a:moveTo>
                <a:lnTo>
                  <a:pt x="1128" y="1698"/>
                </a:lnTo>
                <a:lnTo>
                  <a:pt x="1131" y="1705"/>
                </a:lnTo>
                <a:lnTo>
                  <a:pt x="1134" y="1713"/>
                </a:lnTo>
                <a:lnTo>
                  <a:pt x="1135" y="1710"/>
                </a:lnTo>
                <a:lnTo>
                  <a:pt x="1141" y="1693"/>
                </a:lnTo>
                <a:close/>
                <a:moveTo>
                  <a:pt x="1186" y="1674"/>
                </a:moveTo>
                <a:lnTo>
                  <a:pt x="1172" y="1680"/>
                </a:lnTo>
                <a:lnTo>
                  <a:pt x="1168" y="1692"/>
                </a:lnTo>
                <a:lnTo>
                  <a:pt x="1186" y="1674"/>
                </a:lnTo>
                <a:close/>
                <a:moveTo>
                  <a:pt x="1518" y="1664"/>
                </a:moveTo>
                <a:lnTo>
                  <a:pt x="1591" y="1745"/>
                </a:lnTo>
                <a:lnTo>
                  <a:pt x="1610" y="1692"/>
                </a:lnTo>
                <a:lnTo>
                  <a:pt x="1518" y="1664"/>
                </a:lnTo>
                <a:close/>
                <a:moveTo>
                  <a:pt x="1277" y="1638"/>
                </a:moveTo>
                <a:lnTo>
                  <a:pt x="1248" y="1650"/>
                </a:lnTo>
                <a:lnTo>
                  <a:pt x="1239" y="1658"/>
                </a:lnTo>
                <a:lnTo>
                  <a:pt x="1230" y="1665"/>
                </a:lnTo>
                <a:lnTo>
                  <a:pt x="1147" y="1744"/>
                </a:lnTo>
                <a:lnTo>
                  <a:pt x="1146" y="1746"/>
                </a:lnTo>
                <a:lnTo>
                  <a:pt x="1187" y="1857"/>
                </a:lnTo>
                <a:lnTo>
                  <a:pt x="1216" y="1932"/>
                </a:lnTo>
                <a:lnTo>
                  <a:pt x="1223" y="1939"/>
                </a:lnTo>
                <a:lnTo>
                  <a:pt x="1277" y="1955"/>
                </a:lnTo>
                <a:lnTo>
                  <a:pt x="1277" y="1796"/>
                </a:lnTo>
                <a:lnTo>
                  <a:pt x="1277" y="1638"/>
                </a:lnTo>
                <a:close/>
                <a:moveTo>
                  <a:pt x="1420" y="1637"/>
                </a:moveTo>
                <a:lnTo>
                  <a:pt x="1420" y="1781"/>
                </a:lnTo>
                <a:lnTo>
                  <a:pt x="1449" y="1771"/>
                </a:lnTo>
                <a:lnTo>
                  <a:pt x="1482" y="1764"/>
                </a:lnTo>
                <a:lnTo>
                  <a:pt x="1517" y="1758"/>
                </a:lnTo>
                <a:lnTo>
                  <a:pt x="1508" y="1734"/>
                </a:lnTo>
                <a:lnTo>
                  <a:pt x="1478" y="1655"/>
                </a:lnTo>
                <a:lnTo>
                  <a:pt x="1474" y="1652"/>
                </a:lnTo>
                <a:lnTo>
                  <a:pt x="1420" y="1637"/>
                </a:lnTo>
                <a:close/>
                <a:moveTo>
                  <a:pt x="1340" y="1614"/>
                </a:moveTo>
                <a:lnTo>
                  <a:pt x="1301" y="1629"/>
                </a:lnTo>
                <a:lnTo>
                  <a:pt x="1301" y="1796"/>
                </a:lnTo>
                <a:lnTo>
                  <a:pt x="1301" y="1962"/>
                </a:lnTo>
                <a:lnTo>
                  <a:pt x="1302" y="1962"/>
                </a:lnTo>
                <a:lnTo>
                  <a:pt x="1324" y="1968"/>
                </a:lnTo>
                <a:lnTo>
                  <a:pt x="1320" y="1940"/>
                </a:lnTo>
                <a:lnTo>
                  <a:pt x="1320" y="1915"/>
                </a:lnTo>
                <a:lnTo>
                  <a:pt x="1322" y="1893"/>
                </a:lnTo>
                <a:lnTo>
                  <a:pt x="1328" y="1873"/>
                </a:lnTo>
                <a:lnTo>
                  <a:pt x="1335" y="1855"/>
                </a:lnTo>
                <a:lnTo>
                  <a:pt x="1344" y="1841"/>
                </a:lnTo>
                <a:lnTo>
                  <a:pt x="1353" y="1829"/>
                </a:lnTo>
                <a:lnTo>
                  <a:pt x="1373" y="1809"/>
                </a:lnTo>
                <a:lnTo>
                  <a:pt x="1396" y="1793"/>
                </a:lnTo>
                <a:lnTo>
                  <a:pt x="1396" y="1629"/>
                </a:lnTo>
                <a:lnTo>
                  <a:pt x="1395" y="1629"/>
                </a:lnTo>
                <a:lnTo>
                  <a:pt x="1340" y="1614"/>
                </a:lnTo>
                <a:close/>
                <a:moveTo>
                  <a:pt x="2375" y="1600"/>
                </a:moveTo>
                <a:lnTo>
                  <a:pt x="2292" y="1600"/>
                </a:lnTo>
                <a:lnTo>
                  <a:pt x="2258" y="1601"/>
                </a:lnTo>
                <a:lnTo>
                  <a:pt x="2180" y="1642"/>
                </a:lnTo>
                <a:lnTo>
                  <a:pt x="2097" y="1683"/>
                </a:lnTo>
                <a:lnTo>
                  <a:pt x="2010" y="1725"/>
                </a:lnTo>
                <a:lnTo>
                  <a:pt x="1920" y="1767"/>
                </a:lnTo>
                <a:lnTo>
                  <a:pt x="2012" y="1799"/>
                </a:lnTo>
                <a:lnTo>
                  <a:pt x="2051" y="1804"/>
                </a:lnTo>
                <a:lnTo>
                  <a:pt x="2091" y="1810"/>
                </a:lnTo>
                <a:lnTo>
                  <a:pt x="2133" y="1817"/>
                </a:lnTo>
                <a:lnTo>
                  <a:pt x="2174" y="1821"/>
                </a:lnTo>
                <a:lnTo>
                  <a:pt x="2216" y="1826"/>
                </a:lnTo>
                <a:lnTo>
                  <a:pt x="2258" y="1830"/>
                </a:lnTo>
                <a:lnTo>
                  <a:pt x="2297" y="1833"/>
                </a:lnTo>
                <a:lnTo>
                  <a:pt x="2334" y="1835"/>
                </a:lnTo>
                <a:lnTo>
                  <a:pt x="2369" y="1837"/>
                </a:lnTo>
                <a:lnTo>
                  <a:pt x="2401" y="1837"/>
                </a:lnTo>
                <a:lnTo>
                  <a:pt x="2430" y="1835"/>
                </a:lnTo>
                <a:lnTo>
                  <a:pt x="2454" y="1833"/>
                </a:lnTo>
                <a:lnTo>
                  <a:pt x="2472" y="1828"/>
                </a:lnTo>
                <a:lnTo>
                  <a:pt x="2472" y="1796"/>
                </a:lnTo>
                <a:lnTo>
                  <a:pt x="2471" y="1729"/>
                </a:lnTo>
                <a:lnTo>
                  <a:pt x="2465" y="1664"/>
                </a:lnTo>
                <a:lnTo>
                  <a:pt x="2456" y="1600"/>
                </a:lnTo>
                <a:lnTo>
                  <a:pt x="2375" y="1600"/>
                </a:lnTo>
                <a:close/>
                <a:moveTo>
                  <a:pt x="1396" y="1593"/>
                </a:moveTo>
                <a:lnTo>
                  <a:pt x="1377" y="1599"/>
                </a:lnTo>
                <a:lnTo>
                  <a:pt x="1396" y="1605"/>
                </a:lnTo>
                <a:lnTo>
                  <a:pt x="1396" y="1593"/>
                </a:lnTo>
                <a:close/>
                <a:moveTo>
                  <a:pt x="1419" y="1591"/>
                </a:moveTo>
                <a:lnTo>
                  <a:pt x="1420" y="1611"/>
                </a:lnTo>
                <a:lnTo>
                  <a:pt x="1444" y="1618"/>
                </a:lnTo>
                <a:lnTo>
                  <a:pt x="1419" y="1591"/>
                </a:lnTo>
                <a:close/>
                <a:moveTo>
                  <a:pt x="1858" y="1586"/>
                </a:moveTo>
                <a:lnTo>
                  <a:pt x="1735" y="1706"/>
                </a:lnTo>
                <a:lnTo>
                  <a:pt x="1812" y="1730"/>
                </a:lnTo>
                <a:lnTo>
                  <a:pt x="1887" y="1756"/>
                </a:lnTo>
                <a:lnTo>
                  <a:pt x="1974" y="1716"/>
                </a:lnTo>
                <a:lnTo>
                  <a:pt x="2056" y="1676"/>
                </a:lnTo>
                <a:lnTo>
                  <a:pt x="2133" y="1639"/>
                </a:lnTo>
                <a:lnTo>
                  <a:pt x="2206" y="1601"/>
                </a:lnTo>
                <a:lnTo>
                  <a:pt x="2166" y="1601"/>
                </a:lnTo>
                <a:lnTo>
                  <a:pt x="2088" y="1601"/>
                </a:lnTo>
                <a:lnTo>
                  <a:pt x="2010" y="1598"/>
                </a:lnTo>
                <a:lnTo>
                  <a:pt x="1933" y="1594"/>
                </a:lnTo>
                <a:lnTo>
                  <a:pt x="1858" y="1586"/>
                </a:lnTo>
                <a:close/>
                <a:moveTo>
                  <a:pt x="1213" y="1580"/>
                </a:moveTo>
                <a:lnTo>
                  <a:pt x="1184" y="1650"/>
                </a:lnTo>
                <a:lnTo>
                  <a:pt x="1236" y="1629"/>
                </a:lnTo>
                <a:lnTo>
                  <a:pt x="1272" y="1596"/>
                </a:lnTo>
                <a:lnTo>
                  <a:pt x="1213" y="1580"/>
                </a:lnTo>
                <a:close/>
                <a:moveTo>
                  <a:pt x="1446" y="1574"/>
                </a:moveTo>
                <a:lnTo>
                  <a:pt x="1438" y="1576"/>
                </a:lnTo>
                <a:lnTo>
                  <a:pt x="1454" y="1594"/>
                </a:lnTo>
                <a:lnTo>
                  <a:pt x="1446" y="1574"/>
                </a:lnTo>
                <a:close/>
                <a:moveTo>
                  <a:pt x="1689" y="1552"/>
                </a:moveTo>
                <a:lnTo>
                  <a:pt x="1642" y="1676"/>
                </a:lnTo>
                <a:lnTo>
                  <a:pt x="1709" y="1697"/>
                </a:lnTo>
                <a:lnTo>
                  <a:pt x="1828" y="1583"/>
                </a:lnTo>
                <a:lnTo>
                  <a:pt x="1757" y="1569"/>
                </a:lnTo>
                <a:lnTo>
                  <a:pt x="1689" y="1552"/>
                </a:lnTo>
                <a:close/>
                <a:moveTo>
                  <a:pt x="1072" y="1545"/>
                </a:moveTo>
                <a:lnTo>
                  <a:pt x="1120" y="1675"/>
                </a:lnTo>
                <a:lnTo>
                  <a:pt x="1154" y="1662"/>
                </a:lnTo>
                <a:lnTo>
                  <a:pt x="1190" y="1574"/>
                </a:lnTo>
                <a:lnTo>
                  <a:pt x="1072" y="1545"/>
                </a:lnTo>
                <a:close/>
                <a:moveTo>
                  <a:pt x="1370" y="1539"/>
                </a:moveTo>
                <a:lnTo>
                  <a:pt x="1320" y="1584"/>
                </a:lnTo>
                <a:lnTo>
                  <a:pt x="1339" y="1589"/>
                </a:lnTo>
                <a:lnTo>
                  <a:pt x="1396" y="1567"/>
                </a:lnTo>
                <a:lnTo>
                  <a:pt x="1396" y="1565"/>
                </a:lnTo>
                <a:lnTo>
                  <a:pt x="1370" y="1539"/>
                </a:lnTo>
                <a:close/>
                <a:moveTo>
                  <a:pt x="1597" y="1519"/>
                </a:moveTo>
                <a:lnTo>
                  <a:pt x="1468" y="1565"/>
                </a:lnTo>
                <a:lnTo>
                  <a:pt x="1494" y="1633"/>
                </a:lnTo>
                <a:lnTo>
                  <a:pt x="1619" y="1670"/>
                </a:lnTo>
                <a:lnTo>
                  <a:pt x="1666" y="1545"/>
                </a:lnTo>
                <a:lnTo>
                  <a:pt x="1631" y="1533"/>
                </a:lnTo>
                <a:lnTo>
                  <a:pt x="1597" y="1519"/>
                </a:lnTo>
                <a:close/>
                <a:moveTo>
                  <a:pt x="1396" y="1516"/>
                </a:moveTo>
                <a:lnTo>
                  <a:pt x="1388" y="1522"/>
                </a:lnTo>
                <a:lnTo>
                  <a:pt x="1396" y="1530"/>
                </a:lnTo>
                <a:lnTo>
                  <a:pt x="1396" y="1516"/>
                </a:lnTo>
                <a:close/>
                <a:moveTo>
                  <a:pt x="817" y="1516"/>
                </a:moveTo>
                <a:lnTo>
                  <a:pt x="785" y="1528"/>
                </a:lnTo>
                <a:lnTo>
                  <a:pt x="755" y="1541"/>
                </a:lnTo>
                <a:lnTo>
                  <a:pt x="728" y="1554"/>
                </a:lnTo>
                <a:lnTo>
                  <a:pt x="704" y="1568"/>
                </a:lnTo>
                <a:lnTo>
                  <a:pt x="684" y="1585"/>
                </a:lnTo>
                <a:lnTo>
                  <a:pt x="665" y="1604"/>
                </a:lnTo>
                <a:lnTo>
                  <a:pt x="651" y="1626"/>
                </a:lnTo>
                <a:lnTo>
                  <a:pt x="640" y="1650"/>
                </a:lnTo>
                <a:lnTo>
                  <a:pt x="632" y="1678"/>
                </a:lnTo>
                <a:lnTo>
                  <a:pt x="627" y="1710"/>
                </a:lnTo>
                <a:lnTo>
                  <a:pt x="627" y="1746"/>
                </a:lnTo>
                <a:lnTo>
                  <a:pt x="715" y="1778"/>
                </a:lnTo>
                <a:lnTo>
                  <a:pt x="808" y="1810"/>
                </a:lnTo>
                <a:lnTo>
                  <a:pt x="903" y="1768"/>
                </a:lnTo>
                <a:lnTo>
                  <a:pt x="999" y="1726"/>
                </a:lnTo>
                <a:lnTo>
                  <a:pt x="908" y="1621"/>
                </a:lnTo>
                <a:lnTo>
                  <a:pt x="817" y="1516"/>
                </a:lnTo>
                <a:close/>
                <a:moveTo>
                  <a:pt x="1419" y="1504"/>
                </a:moveTo>
                <a:lnTo>
                  <a:pt x="1419" y="1556"/>
                </a:lnTo>
                <a:lnTo>
                  <a:pt x="1421" y="1557"/>
                </a:lnTo>
                <a:lnTo>
                  <a:pt x="1437" y="1552"/>
                </a:lnTo>
                <a:lnTo>
                  <a:pt x="1419" y="1504"/>
                </a:lnTo>
                <a:close/>
                <a:moveTo>
                  <a:pt x="873" y="1499"/>
                </a:moveTo>
                <a:lnTo>
                  <a:pt x="842" y="1508"/>
                </a:lnTo>
                <a:lnTo>
                  <a:pt x="930" y="1610"/>
                </a:lnTo>
                <a:lnTo>
                  <a:pt x="1022" y="1716"/>
                </a:lnTo>
                <a:lnTo>
                  <a:pt x="1098" y="1684"/>
                </a:lnTo>
                <a:lnTo>
                  <a:pt x="1045" y="1539"/>
                </a:lnTo>
                <a:lnTo>
                  <a:pt x="959" y="1518"/>
                </a:lnTo>
                <a:lnTo>
                  <a:pt x="873" y="1499"/>
                </a:lnTo>
                <a:close/>
                <a:moveTo>
                  <a:pt x="1302" y="1465"/>
                </a:moveTo>
                <a:lnTo>
                  <a:pt x="1301" y="1568"/>
                </a:lnTo>
                <a:lnTo>
                  <a:pt x="1354" y="1521"/>
                </a:lnTo>
                <a:lnTo>
                  <a:pt x="1302" y="1465"/>
                </a:lnTo>
                <a:close/>
                <a:moveTo>
                  <a:pt x="1014" y="1449"/>
                </a:moveTo>
                <a:lnTo>
                  <a:pt x="967" y="1468"/>
                </a:lnTo>
                <a:lnTo>
                  <a:pt x="919" y="1485"/>
                </a:lnTo>
                <a:lnTo>
                  <a:pt x="1036" y="1511"/>
                </a:lnTo>
                <a:lnTo>
                  <a:pt x="1014" y="1449"/>
                </a:lnTo>
                <a:close/>
                <a:moveTo>
                  <a:pt x="1483" y="1437"/>
                </a:moveTo>
                <a:lnTo>
                  <a:pt x="1435" y="1481"/>
                </a:lnTo>
                <a:lnTo>
                  <a:pt x="1459" y="1543"/>
                </a:lnTo>
                <a:lnTo>
                  <a:pt x="1569" y="1503"/>
                </a:lnTo>
                <a:lnTo>
                  <a:pt x="1535" y="1482"/>
                </a:lnTo>
                <a:lnTo>
                  <a:pt x="1507" y="1460"/>
                </a:lnTo>
                <a:lnTo>
                  <a:pt x="1483" y="1437"/>
                </a:lnTo>
                <a:close/>
                <a:moveTo>
                  <a:pt x="1273" y="1434"/>
                </a:moveTo>
                <a:lnTo>
                  <a:pt x="1221" y="1557"/>
                </a:lnTo>
                <a:lnTo>
                  <a:pt x="1278" y="1573"/>
                </a:lnTo>
                <a:lnTo>
                  <a:pt x="1278" y="1440"/>
                </a:lnTo>
                <a:lnTo>
                  <a:pt x="1273" y="1434"/>
                </a:lnTo>
                <a:close/>
                <a:moveTo>
                  <a:pt x="162" y="1393"/>
                </a:moveTo>
                <a:lnTo>
                  <a:pt x="128" y="1394"/>
                </a:lnTo>
                <a:lnTo>
                  <a:pt x="101" y="1395"/>
                </a:lnTo>
                <a:lnTo>
                  <a:pt x="79" y="1398"/>
                </a:lnTo>
                <a:lnTo>
                  <a:pt x="61" y="1402"/>
                </a:lnTo>
                <a:lnTo>
                  <a:pt x="48" y="1406"/>
                </a:lnTo>
                <a:lnTo>
                  <a:pt x="38" y="1411"/>
                </a:lnTo>
                <a:lnTo>
                  <a:pt x="31" y="1414"/>
                </a:lnTo>
                <a:lnTo>
                  <a:pt x="26" y="1418"/>
                </a:lnTo>
                <a:lnTo>
                  <a:pt x="24" y="1422"/>
                </a:lnTo>
                <a:lnTo>
                  <a:pt x="23" y="1425"/>
                </a:lnTo>
                <a:lnTo>
                  <a:pt x="23" y="1435"/>
                </a:lnTo>
                <a:lnTo>
                  <a:pt x="28" y="1447"/>
                </a:lnTo>
                <a:lnTo>
                  <a:pt x="39" y="1461"/>
                </a:lnTo>
                <a:lnTo>
                  <a:pt x="56" y="1476"/>
                </a:lnTo>
                <a:lnTo>
                  <a:pt x="77" y="1492"/>
                </a:lnTo>
                <a:lnTo>
                  <a:pt x="103" y="1510"/>
                </a:lnTo>
                <a:lnTo>
                  <a:pt x="135" y="1530"/>
                </a:lnTo>
                <a:lnTo>
                  <a:pt x="151" y="1460"/>
                </a:lnTo>
                <a:lnTo>
                  <a:pt x="172" y="1393"/>
                </a:lnTo>
                <a:lnTo>
                  <a:pt x="162" y="1393"/>
                </a:lnTo>
                <a:close/>
                <a:moveTo>
                  <a:pt x="1164" y="1320"/>
                </a:moveTo>
                <a:lnTo>
                  <a:pt x="1145" y="1351"/>
                </a:lnTo>
                <a:lnTo>
                  <a:pt x="1122" y="1378"/>
                </a:lnTo>
                <a:lnTo>
                  <a:pt x="1095" y="1401"/>
                </a:lnTo>
                <a:lnTo>
                  <a:pt x="1067" y="1422"/>
                </a:lnTo>
                <a:lnTo>
                  <a:pt x="1035" y="1438"/>
                </a:lnTo>
                <a:lnTo>
                  <a:pt x="1064" y="1518"/>
                </a:lnTo>
                <a:lnTo>
                  <a:pt x="1198" y="1552"/>
                </a:lnTo>
                <a:lnTo>
                  <a:pt x="1255" y="1415"/>
                </a:lnTo>
                <a:lnTo>
                  <a:pt x="1164" y="1320"/>
                </a:lnTo>
                <a:close/>
                <a:moveTo>
                  <a:pt x="1332" y="1293"/>
                </a:moveTo>
                <a:lnTo>
                  <a:pt x="1304" y="1361"/>
                </a:lnTo>
                <a:lnTo>
                  <a:pt x="1302" y="1430"/>
                </a:lnTo>
                <a:lnTo>
                  <a:pt x="1372" y="1504"/>
                </a:lnTo>
                <a:lnTo>
                  <a:pt x="1395" y="1485"/>
                </a:lnTo>
                <a:lnTo>
                  <a:pt x="1395" y="1445"/>
                </a:lnTo>
                <a:lnTo>
                  <a:pt x="1364" y="1368"/>
                </a:lnTo>
                <a:lnTo>
                  <a:pt x="1332" y="1293"/>
                </a:lnTo>
                <a:close/>
                <a:moveTo>
                  <a:pt x="2552" y="1273"/>
                </a:moveTo>
                <a:lnTo>
                  <a:pt x="2517" y="1274"/>
                </a:lnTo>
                <a:lnTo>
                  <a:pt x="2479" y="1277"/>
                </a:lnTo>
                <a:lnTo>
                  <a:pt x="2506" y="1342"/>
                </a:lnTo>
                <a:lnTo>
                  <a:pt x="2530" y="1409"/>
                </a:lnTo>
                <a:lnTo>
                  <a:pt x="2559" y="1387"/>
                </a:lnTo>
                <a:lnTo>
                  <a:pt x="2584" y="1366"/>
                </a:lnTo>
                <a:lnTo>
                  <a:pt x="2604" y="1349"/>
                </a:lnTo>
                <a:lnTo>
                  <a:pt x="2618" y="1331"/>
                </a:lnTo>
                <a:lnTo>
                  <a:pt x="2628" y="1317"/>
                </a:lnTo>
                <a:lnTo>
                  <a:pt x="2631" y="1305"/>
                </a:lnTo>
                <a:lnTo>
                  <a:pt x="2631" y="1294"/>
                </a:lnTo>
                <a:lnTo>
                  <a:pt x="2629" y="1290"/>
                </a:lnTo>
                <a:lnTo>
                  <a:pt x="2626" y="1287"/>
                </a:lnTo>
                <a:lnTo>
                  <a:pt x="2619" y="1283"/>
                </a:lnTo>
                <a:lnTo>
                  <a:pt x="2609" y="1279"/>
                </a:lnTo>
                <a:lnTo>
                  <a:pt x="2595" y="1276"/>
                </a:lnTo>
                <a:lnTo>
                  <a:pt x="2576" y="1274"/>
                </a:lnTo>
                <a:lnTo>
                  <a:pt x="2552" y="1273"/>
                </a:lnTo>
                <a:close/>
                <a:moveTo>
                  <a:pt x="1305" y="1227"/>
                </a:moveTo>
                <a:lnTo>
                  <a:pt x="1304" y="1300"/>
                </a:lnTo>
                <a:lnTo>
                  <a:pt x="1320" y="1263"/>
                </a:lnTo>
                <a:lnTo>
                  <a:pt x="1305" y="1227"/>
                </a:lnTo>
                <a:close/>
                <a:moveTo>
                  <a:pt x="1391" y="1156"/>
                </a:moveTo>
                <a:lnTo>
                  <a:pt x="1345" y="1263"/>
                </a:lnTo>
                <a:lnTo>
                  <a:pt x="1395" y="1381"/>
                </a:lnTo>
                <a:lnTo>
                  <a:pt x="1393" y="1266"/>
                </a:lnTo>
                <a:lnTo>
                  <a:pt x="1391" y="1156"/>
                </a:lnTo>
                <a:close/>
                <a:moveTo>
                  <a:pt x="1500" y="919"/>
                </a:moveTo>
                <a:lnTo>
                  <a:pt x="1457" y="1010"/>
                </a:lnTo>
                <a:lnTo>
                  <a:pt x="1414" y="1105"/>
                </a:lnTo>
                <a:lnTo>
                  <a:pt x="1416" y="1269"/>
                </a:lnTo>
                <a:lnTo>
                  <a:pt x="1419" y="1440"/>
                </a:lnTo>
                <a:lnTo>
                  <a:pt x="1425" y="1457"/>
                </a:lnTo>
                <a:lnTo>
                  <a:pt x="1468" y="1419"/>
                </a:lnTo>
                <a:lnTo>
                  <a:pt x="1448" y="1389"/>
                </a:lnTo>
                <a:lnTo>
                  <a:pt x="1435" y="1357"/>
                </a:lnTo>
                <a:lnTo>
                  <a:pt x="1425" y="1323"/>
                </a:lnTo>
                <a:lnTo>
                  <a:pt x="1421" y="1290"/>
                </a:lnTo>
                <a:lnTo>
                  <a:pt x="1420" y="1256"/>
                </a:lnTo>
                <a:lnTo>
                  <a:pt x="1423" y="1221"/>
                </a:lnTo>
                <a:lnTo>
                  <a:pt x="1427" y="1187"/>
                </a:lnTo>
                <a:lnTo>
                  <a:pt x="1435" y="1152"/>
                </a:lnTo>
                <a:lnTo>
                  <a:pt x="1444" y="1118"/>
                </a:lnTo>
                <a:lnTo>
                  <a:pt x="1453" y="1085"/>
                </a:lnTo>
                <a:lnTo>
                  <a:pt x="1462" y="1053"/>
                </a:lnTo>
                <a:lnTo>
                  <a:pt x="1483" y="985"/>
                </a:lnTo>
                <a:lnTo>
                  <a:pt x="1500" y="919"/>
                </a:lnTo>
                <a:close/>
                <a:moveTo>
                  <a:pt x="710" y="865"/>
                </a:moveTo>
                <a:lnTo>
                  <a:pt x="662" y="900"/>
                </a:lnTo>
                <a:lnTo>
                  <a:pt x="699" y="907"/>
                </a:lnTo>
                <a:lnTo>
                  <a:pt x="737" y="912"/>
                </a:lnTo>
                <a:lnTo>
                  <a:pt x="762" y="915"/>
                </a:lnTo>
                <a:lnTo>
                  <a:pt x="710" y="865"/>
                </a:lnTo>
                <a:close/>
                <a:moveTo>
                  <a:pt x="813" y="801"/>
                </a:moveTo>
                <a:lnTo>
                  <a:pt x="771" y="825"/>
                </a:lnTo>
                <a:lnTo>
                  <a:pt x="731" y="851"/>
                </a:lnTo>
                <a:lnTo>
                  <a:pt x="767" y="886"/>
                </a:lnTo>
                <a:lnTo>
                  <a:pt x="803" y="921"/>
                </a:lnTo>
                <a:lnTo>
                  <a:pt x="849" y="929"/>
                </a:lnTo>
                <a:lnTo>
                  <a:pt x="830" y="863"/>
                </a:lnTo>
                <a:lnTo>
                  <a:pt x="813" y="801"/>
                </a:lnTo>
                <a:close/>
                <a:moveTo>
                  <a:pt x="1063" y="700"/>
                </a:moveTo>
                <a:lnTo>
                  <a:pt x="984" y="725"/>
                </a:lnTo>
                <a:lnTo>
                  <a:pt x="908" y="754"/>
                </a:lnTo>
                <a:lnTo>
                  <a:pt x="835" y="790"/>
                </a:lnTo>
                <a:lnTo>
                  <a:pt x="853" y="859"/>
                </a:lnTo>
                <a:lnTo>
                  <a:pt x="874" y="933"/>
                </a:lnTo>
                <a:lnTo>
                  <a:pt x="917" y="942"/>
                </a:lnTo>
                <a:lnTo>
                  <a:pt x="957" y="952"/>
                </a:lnTo>
                <a:lnTo>
                  <a:pt x="996" y="963"/>
                </a:lnTo>
                <a:lnTo>
                  <a:pt x="1033" y="976"/>
                </a:lnTo>
                <a:lnTo>
                  <a:pt x="1068" y="991"/>
                </a:lnTo>
                <a:lnTo>
                  <a:pt x="1100" y="1010"/>
                </a:lnTo>
                <a:lnTo>
                  <a:pt x="1128" y="1031"/>
                </a:lnTo>
                <a:lnTo>
                  <a:pt x="1152" y="1055"/>
                </a:lnTo>
                <a:lnTo>
                  <a:pt x="1173" y="1083"/>
                </a:lnTo>
                <a:lnTo>
                  <a:pt x="1186" y="1111"/>
                </a:lnTo>
                <a:lnTo>
                  <a:pt x="1195" y="1140"/>
                </a:lnTo>
                <a:lnTo>
                  <a:pt x="1200" y="1171"/>
                </a:lnTo>
                <a:lnTo>
                  <a:pt x="1200" y="1204"/>
                </a:lnTo>
                <a:lnTo>
                  <a:pt x="1194" y="1239"/>
                </a:lnTo>
                <a:lnTo>
                  <a:pt x="1184" y="1274"/>
                </a:lnTo>
                <a:lnTo>
                  <a:pt x="1175" y="1297"/>
                </a:lnTo>
                <a:lnTo>
                  <a:pt x="1265" y="1391"/>
                </a:lnTo>
                <a:lnTo>
                  <a:pt x="1279" y="1357"/>
                </a:lnTo>
                <a:lnTo>
                  <a:pt x="1281" y="1264"/>
                </a:lnTo>
                <a:lnTo>
                  <a:pt x="1282" y="1173"/>
                </a:lnTo>
                <a:lnTo>
                  <a:pt x="1236" y="1068"/>
                </a:lnTo>
                <a:lnTo>
                  <a:pt x="1190" y="967"/>
                </a:lnTo>
                <a:lnTo>
                  <a:pt x="1146" y="872"/>
                </a:lnTo>
                <a:lnTo>
                  <a:pt x="1104" y="783"/>
                </a:lnTo>
                <a:lnTo>
                  <a:pt x="1063" y="700"/>
                </a:lnTo>
                <a:close/>
                <a:moveTo>
                  <a:pt x="1403" y="665"/>
                </a:moveTo>
                <a:lnTo>
                  <a:pt x="1407" y="755"/>
                </a:lnTo>
                <a:lnTo>
                  <a:pt x="1409" y="849"/>
                </a:lnTo>
                <a:lnTo>
                  <a:pt x="1411" y="948"/>
                </a:lnTo>
                <a:lnTo>
                  <a:pt x="1413" y="1051"/>
                </a:lnTo>
                <a:lnTo>
                  <a:pt x="1461" y="946"/>
                </a:lnTo>
                <a:lnTo>
                  <a:pt x="1510" y="844"/>
                </a:lnTo>
                <a:lnTo>
                  <a:pt x="1510" y="808"/>
                </a:lnTo>
                <a:lnTo>
                  <a:pt x="1505" y="774"/>
                </a:lnTo>
                <a:lnTo>
                  <a:pt x="1497" y="739"/>
                </a:lnTo>
                <a:lnTo>
                  <a:pt x="1485" y="705"/>
                </a:lnTo>
                <a:lnTo>
                  <a:pt x="1468" y="670"/>
                </a:lnTo>
                <a:lnTo>
                  <a:pt x="1403" y="665"/>
                </a:lnTo>
                <a:close/>
                <a:moveTo>
                  <a:pt x="1294" y="665"/>
                </a:moveTo>
                <a:lnTo>
                  <a:pt x="1224" y="670"/>
                </a:lnTo>
                <a:lnTo>
                  <a:pt x="1155" y="680"/>
                </a:lnTo>
                <a:lnTo>
                  <a:pt x="1087" y="695"/>
                </a:lnTo>
                <a:lnTo>
                  <a:pt x="1135" y="792"/>
                </a:lnTo>
                <a:lnTo>
                  <a:pt x="1183" y="895"/>
                </a:lnTo>
                <a:lnTo>
                  <a:pt x="1232" y="1004"/>
                </a:lnTo>
                <a:lnTo>
                  <a:pt x="1283" y="1117"/>
                </a:lnTo>
                <a:lnTo>
                  <a:pt x="1285" y="996"/>
                </a:lnTo>
                <a:lnTo>
                  <a:pt x="1287" y="880"/>
                </a:lnTo>
                <a:lnTo>
                  <a:pt x="1290" y="770"/>
                </a:lnTo>
                <a:lnTo>
                  <a:pt x="1294" y="665"/>
                </a:lnTo>
                <a:close/>
                <a:moveTo>
                  <a:pt x="1348" y="664"/>
                </a:moveTo>
                <a:lnTo>
                  <a:pt x="1317" y="664"/>
                </a:lnTo>
                <a:lnTo>
                  <a:pt x="1315" y="753"/>
                </a:lnTo>
                <a:lnTo>
                  <a:pt x="1311" y="848"/>
                </a:lnTo>
                <a:lnTo>
                  <a:pt x="1309" y="950"/>
                </a:lnTo>
                <a:lnTo>
                  <a:pt x="1307" y="1057"/>
                </a:lnTo>
                <a:lnTo>
                  <a:pt x="1306" y="1169"/>
                </a:lnTo>
                <a:lnTo>
                  <a:pt x="1332" y="1233"/>
                </a:lnTo>
                <a:lnTo>
                  <a:pt x="1390" y="1102"/>
                </a:lnTo>
                <a:lnTo>
                  <a:pt x="1388" y="982"/>
                </a:lnTo>
                <a:lnTo>
                  <a:pt x="1386" y="868"/>
                </a:lnTo>
                <a:lnTo>
                  <a:pt x="1384" y="763"/>
                </a:lnTo>
                <a:lnTo>
                  <a:pt x="1380" y="665"/>
                </a:lnTo>
                <a:lnTo>
                  <a:pt x="1348" y="664"/>
                </a:lnTo>
                <a:close/>
                <a:moveTo>
                  <a:pt x="2652" y="578"/>
                </a:moveTo>
                <a:lnTo>
                  <a:pt x="2636" y="580"/>
                </a:lnTo>
                <a:lnTo>
                  <a:pt x="2615" y="586"/>
                </a:lnTo>
                <a:lnTo>
                  <a:pt x="2591" y="594"/>
                </a:lnTo>
                <a:lnTo>
                  <a:pt x="2563" y="608"/>
                </a:lnTo>
                <a:lnTo>
                  <a:pt x="2533" y="623"/>
                </a:lnTo>
                <a:lnTo>
                  <a:pt x="2498" y="643"/>
                </a:lnTo>
                <a:lnTo>
                  <a:pt x="2460" y="666"/>
                </a:lnTo>
                <a:lnTo>
                  <a:pt x="2420" y="691"/>
                </a:lnTo>
                <a:lnTo>
                  <a:pt x="2377" y="720"/>
                </a:lnTo>
                <a:lnTo>
                  <a:pt x="2330" y="752"/>
                </a:lnTo>
                <a:lnTo>
                  <a:pt x="2282" y="787"/>
                </a:lnTo>
                <a:lnTo>
                  <a:pt x="2230" y="824"/>
                </a:lnTo>
                <a:lnTo>
                  <a:pt x="2178" y="865"/>
                </a:lnTo>
                <a:lnTo>
                  <a:pt x="2237" y="922"/>
                </a:lnTo>
                <a:lnTo>
                  <a:pt x="2293" y="983"/>
                </a:lnTo>
                <a:lnTo>
                  <a:pt x="2344" y="1048"/>
                </a:lnTo>
                <a:lnTo>
                  <a:pt x="2367" y="1021"/>
                </a:lnTo>
                <a:lnTo>
                  <a:pt x="2410" y="972"/>
                </a:lnTo>
                <a:lnTo>
                  <a:pt x="2449" y="926"/>
                </a:lnTo>
                <a:lnTo>
                  <a:pt x="2484" y="883"/>
                </a:lnTo>
                <a:lnTo>
                  <a:pt x="2516" y="845"/>
                </a:lnTo>
                <a:lnTo>
                  <a:pt x="2544" y="811"/>
                </a:lnTo>
                <a:lnTo>
                  <a:pt x="2568" y="779"/>
                </a:lnTo>
                <a:lnTo>
                  <a:pt x="2589" y="749"/>
                </a:lnTo>
                <a:lnTo>
                  <a:pt x="2606" y="723"/>
                </a:lnTo>
                <a:lnTo>
                  <a:pt x="2621" y="700"/>
                </a:lnTo>
                <a:lnTo>
                  <a:pt x="2633" y="679"/>
                </a:lnTo>
                <a:lnTo>
                  <a:pt x="2644" y="662"/>
                </a:lnTo>
                <a:lnTo>
                  <a:pt x="2652" y="645"/>
                </a:lnTo>
                <a:lnTo>
                  <a:pt x="2659" y="632"/>
                </a:lnTo>
                <a:lnTo>
                  <a:pt x="2663" y="621"/>
                </a:lnTo>
                <a:lnTo>
                  <a:pt x="2666" y="611"/>
                </a:lnTo>
                <a:lnTo>
                  <a:pt x="2669" y="603"/>
                </a:lnTo>
                <a:lnTo>
                  <a:pt x="2670" y="597"/>
                </a:lnTo>
                <a:lnTo>
                  <a:pt x="2670" y="591"/>
                </a:lnTo>
                <a:lnTo>
                  <a:pt x="2669" y="588"/>
                </a:lnTo>
                <a:lnTo>
                  <a:pt x="2669" y="584"/>
                </a:lnTo>
                <a:lnTo>
                  <a:pt x="2667" y="583"/>
                </a:lnTo>
                <a:lnTo>
                  <a:pt x="2666" y="582"/>
                </a:lnTo>
                <a:lnTo>
                  <a:pt x="2664" y="580"/>
                </a:lnTo>
                <a:lnTo>
                  <a:pt x="2662" y="579"/>
                </a:lnTo>
                <a:lnTo>
                  <a:pt x="2659" y="578"/>
                </a:lnTo>
                <a:lnTo>
                  <a:pt x="2655" y="578"/>
                </a:lnTo>
                <a:lnTo>
                  <a:pt x="2652" y="578"/>
                </a:lnTo>
                <a:close/>
                <a:moveTo>
                  <a:pt x="60" y="359"/>
                </a:moveTo>
                <a:lnTo>
                  <a:pt x="55" y="361"/>
                </a:lnTo>
                <a:lnTo>
                  <a:pt x="50" y="362"/>
                </a:lnTo>
                <a:lnTo>
                  <a:pt x="48" y="363"/>
                </a:lnTo>
                <a:lnTo>
                  <a:pt x="43" y="372"/>
                </a:lnTo>
                <a:lnTo>
                  <a:pt x="42" y="385"/>
                </a:lnTo>
                <a:lnTo>
                  <a:pt x="45" y="402"/>
                </a:lnTo>
                <a:lnTo>
                  <a:pt x="51" y="424"/>
                </a:lnTo>
                <a:lnTo>
                  <a:pt x="61" y="451"/>
                </a:lnTo>
                <a:lnTo>
                  <a:pt x="76" y="481"/>
                </a:lnTo>
                <a:lnTo>
                  <a:pt x="94" y="515"/>
                </a:lnTo>
                <a:lnTo>
                  <a:pt x="115" y="552"/>
                </a:lnTo>
                <a:lnTo>
                  <a:pt x="140" y="593"/>
                </a:lnTo>
                <a:lnTo>
                  <a:pt x="169" y="638"/>
                </a:lnTo>
                <a:lnTo>
                  <a:pt x="200" y="687"/>
                </a:lnTo>
                <a:lnTo>
                  <a:pt x="237" y="739"/>
                </a:lnTo>
                <a:lnTo>
                  <a:pt x="275" y="794"/>
                </a:lnTo>
                <a:lnTo>
                  <a:pt x="317" y="851"/>
                </a:lnTo>
                <a:lnTo>
                  <a:pt x="363" y="912"/>
                </a:lnTo>
                <a:lnTo>
                  <a:pt x="411" y="976"/>
                </a:lnTo>
                <a:lnTo>
                  <a:pt x="459" y="923"/>
                </a:lnTo>
                <a:lnTo>
                  <a:pt x="510" y="873"/>
                </a:lnTo>
                <a:lnTo>
                  <a:pt x="565" y="826"/>
                </a:lnTo>
                <a:lnTo>
                  <a:pt x="622" y="782"/>
                </a:lnTo>
                <a:lnTo>
                  <a:pt x="566" y="731"/>
                </a:lnTo>
                <a:lnTo>
                  <a:pt x="514" y="683"/>
                </a:lnTo>
                <a:lnTo>
                  <a:pt x="462" y="637"/>
                </a:lnTo>
                <a:lnTo>
                  <a:pt x="414" y="595"/>
                </a:lnTo>
                <a:lnTo>
                  <a:pt x="367" y="557"/>
                </a:lnTo>
                <a:lnTo>
                  <a:pt x="323" y="520"/>
                </a:lnTo>
                <a:lnTo>
                  <a:pt x="283" y="488"/>
                </a:lnTo>
                <a:lnTo>
                  <a:pt x="243" y="459"/>
                </a:lnTo>
                <a:lnTo>
                  <a:pt x="208" y="433"/>
                </a:lnTo>
                <a:lnTo>
                  <a:pt x="175" y="411"/>
                </a:lnTo>
                <a:lnTo>
                  <a:pt x="146" y="394"/>
                </a:lnTo>
                <a:lnTo>
                  <a:pt x="119" y="379"/>
                </a:lnTo>
                <a:lnTo>
                  <a:pt x="95" y="368"/>
                </a:lnTo>
                <a:lnTo>
                  <a:pt x="76" y="362"/>
                </a:lnTo>
                <a:lnTo>
                  <a:pt x="60" y="359"/>
                </a:lnTo>
                <a:close/>
                <a:moveTo>
                  <a:pt x="769" y="261"/>
                </a:moveTo>
                <a:lnTo>
                  <a:pt x="768" y="262"/>
                </a:lnTo>
                <a:lnTo>
                  <a:pt x="766" y="262"/>
                </a:lnTo>
                <a:lnTo>
                  <a:pt x="758" y="269"/>
                </a:lnTo>
                <a:lnTo>
                  <a:pt x="753" y="280"/>
                </a:lnTo>
                <a:lnTo>
                  <a:pt x="749" y="298"/>
                </a:lnTo>
                <a:lnTo>
                  <a:pt x="747" y="320"/>
                </a:lnTo>
                <a:lnTo>
                  <a:pt x="747" y="347"/>
                </a:lnTo>
                <a:lnTo>
                  <a:pt x="749" y="379"/>
                </a:lnTo>
                <a:lnTo>
                  <a:pt x="754" y="417"/>
                </a:lnTo>
                <a:lnTo>
                  <a:pt x="760" y="459"/>
                </a:lnTo>
                <a:lnTo>
                  <a:pt x="769" y="505"/>
                </a:lnTo>
                <a:lnTo>
                  <a:pt x="779" y="556"/>
                </a:lnTo>
                <a:lnTo>
                  <a:pt x="791" y="612"/>
                </a:lnTo>
                <a:lnTo>
                  <a:pt x="804" y="670"/>
                </a:lnTo>
                <a:lnTo>
                  <a:pt x="870" y="641"/>
                </a:lnTo>
                <a:lnTo>
                  <a:pt x="938" y="615"/>
                </a:lnTo>
                <a:lnTo>
                  <a:pt x="1007" y="593"/>
                </a:lnTo>
                <a:lnTo>
                  <a:pt x="977" y="537"/>
                </a:lnTo>
                <a:lnTo>
                  <a:pt x="949" y="486"/>
                </a:lnTo>
                <a:lnTo>
                  <a:pt x="921" y="441"/>
                </a:lnTo>
                <a:lnTo>
                  <a:pt x="896" y="400"/>
                </a:lnTo>
                <a:lnTo>
                  <a:pt x="872" y="364"/>
                </a:lnTo>
                <a:lnTo>
                  <a:pt x="850" y="333"/>
                </a:lnTo>
                <a:lnTo>
                  <a:pt x="829" y="308"/>
                </a:lnTo>
                <a:lnTo>
                  <a:pt x="812" y="288"/>
                </a:lnTo>
                <a:lnTo>
                  <a:pt x="795" y="273"/>
                </a:lnTo>
                <a:lnTo>
                  <a:pt x="781" y="265"/>
                </a:lnTo>
                <a:lnTo>
                  <a:pt x="769" y="261"/>
                </a:lnTo>
                <a:close/>
                <a:moveTo>
                  <a:pt x="1348" y="171"/>
                </a:moveTo>
                <a:lnTo>
                  <a:pt x="1345" y="193"/>
                </a:lnTo>
                <a:lnTo>
                  <a:pt x="1342" y="223"/>
                </a:lnTo>
                <a:lnTo>
                  <a:pt x="1338" y="260"/>
                </a:lnTo>
                <a:lnTo>
                  <a:pt x="1334" y="304"/>
                </a:lnTo>
                <a:lnTo>
                  <a:pt x="1331" y="355"/>
                </a:lnTo>
                <a:lnTo>
                  <a:pt x="1328" y="411"/>
                </a:lnTo>
                <a:lnTo>
                  <a:pt x="1324" y="475"/>
                </a:lnTo>
                <a:lnTo>
                  <a:pt x="1321" y="545"/>
                </a:lnTo>
                <a:lnTo>
                  <a:pt x="1348" y="545"/>
                </a:lnTo>
                <a:lnTo>
                  <a:pt x="1376" y="545"/>
                </a:lnTo>
                <a:lnTo>
                  <a:pt x="1373" y="475"/>
                </a:lnTo>
                <a:lnTo>
                  <a:pt x="1369" y="411"/>
                </a:lnTo>
                <a:lnTo>
                  <a:pt x="1366" y="355"/>
                </a:lnTo>
                <a:lnTo>
                  <a:pt x="1363" y="304"/>
                </a:lnTo>
                <a:lnTo>
                  <a:pt x="1358" y="260"/>
                </a:lnTo>
                <a:lnTo>
                  <a:pt x="1356" y="223"/>
                </a:lnTo>
                <a:lnTo>
                  <a:pt x="1352" y="193"/>
                </a:lnTo>
                <a:lnTo>
                  <a:pt x="1348" y="171"/>
                </a:lnTo>
                <a:close/>
                <a:moveTo>
                  <a:pt x="2045" y="23"/>
                </a:moveTo>
                <a:lnTo>
                  <a:pt x="2032" y="26"/>
                </a:lnTo>
                <a:lnTo>
                  <a:pt x="2016" y="35"/>
                </a:lnTo>
                <a:lnTo>
                  <a:pt x="1997" y="51"/>
                </a:lnTo>
                <a:lnTo>
                  <a:pt x="1976" y="72"/>
                </a:lnTo>
                <a:lnTo>
                  <a:pt x="1953" y="98"/>
                </a:lnTo>
                <a:lnTo>
                  <a:pt x="1928" y="131"/>
                </a:lnTo>
                <a:lnTo>
                  <a:pt x="1902" y="169"/>
                </a:lnTo>
                <a:lnTo>
                  <a:pt x="1872" y="213"/>
                </a:lnTo>
                <a:lnTo>
                  <a:pt x="1841" y="261"/>
                </a:lnTo>
                <a:lnTo>
                  <a:pt x="1809" y="316"/>
                </a:lnTo>
                <a:lnTo>
                  <a:pt x="1775" y="376"/>
                </a:lnTo>
                <a:lnTo>
                  <a:pt x="1738" y="440"/>
                </a:lnTo>
                <a:lnTo>
                  <a:pt x="1701" y="511"/>
                </a:lnTo>
                <a:lnTo>
                  <a:pt x="1662" y="584"/>
                </a:lnTo>
                <a:lnTo>
                  <a:pt x="1737" y="606"/>
                </a:lnTo>
                <a:lnTo>
                  <a:pt x="1810" y="634"/>
                </a:lnTo>
                <a:lnTo>
                  <a:pt x="1881" y="665"/>
                </a:lnTo>
                <a:lnTo>
                  <a:pt x="1949" y="700"/>
                </a:lnTo>
                <a:lnTo>
                  <a:pt x="1965" y="644"/>
                </a:lnTo>
                <a:lnTo>
                  <a:pt x="1981" y="590"/>
                </a:lnTo>
                <a:lnTo>
                  <a:pt x="1998" y="523"/>
                </a:lnTo>
                <a:lnTo>
                  <a:pt x="2013" y="462"/>
                </a:lnTo>
                <a:lnTo>
                  <a:pt x="2027" y="406"/>
                </a:lnTo>
                <a:lnTo>
                  <a:pt x="2038" y="355"/>
                </a:lnTo>
                <a:lnTo>
                  <a:pt x="2047" y="309"/>
                </a:lnTo>
                <a:lnTo>
                  <a:pt x="2055" y="267"/>
                </a:lnTo>
                <a:lnTo>
                  <a:pt x="2061" y="229"/>
                </a:lnTo>
                <a:lnTo>
                  <a:pt x="2066" y="196"/>
                </a:lnTo>
                <a:lnTo>
                  <a:pt x="2069" y="166"/>
                </a:lnTo>
                <a:lnTo>
                  <a:pt x="2071" y="140"/>
                </a:lnTo>
                <a:lnTo>
                  <a:pt x="2071" y="118"/>
                </a:lnTo>
                <a:lnTo>
                  <a:pt x="2073" y="98"/>
                </a:lnTo>
                <a:lnTo>
                  <a:pt x="2071" y="81"/>
                </a:lnTo>
                <a:lnTo>
                  <a:pt x="2070" y="68"/>
                </a:lnTo>
                <a:lnTo>
                  <a:pt x="2068" y="56"/>
                </a:lnTo>
                <a:lnTo>
                  <a:pt x="2066" y="47"/>
                </a:lnTo>
                <a:lnTo>
                  <a:pt x="2064" y="40"/>
                </a:lnTo>
                <a:lnTo>
                  <a:pt x="2061" y="34"/>
                </a:lnTo>
                <a:lnTo>
                  <a:pt x="2058" y="30"/>
                </a:lnTo>
                <a:lnTo>
                  <a:pt x="2055" y="27"/>
                </a:lnTo>
                <a:lnTo>
                  <a:pt x="2053" y="25"/>
                </a:lnTo>
                <a:lnTo>
                  <a:pt x="2051" y="24"/>
                </a:lnTo>
                <a:lnTo>
                  <a:pt x="2048" y="23"/>
                </a:lnTo>
                <a:lnTo>
                  <a:pt x="2045" y="23"/>
                </a:lnTo>
                <a:close/>
                <a:moveTo>
                  <a:pt x="2045" y="0"/>
                </a:moveTo>
                <a:lnTo>
                  <a:pt x="2053" y="0"/>
                </a:lnTo>
                <a:lnTo>
                  <a:pt x="2059" y="2"/>
                </a:lnTo>
                <a:lnTo>
                  <a:pt x="2071" y="10"/>
                </a:lnTo>
                <a:lnTo>
                  <a:pt x="2081" y="23"/>
                </a:lnTo>
                <a:lnTo>
                  <a:pt x="2089" y="42"/>
                </a:lnTo>
                <a:lnTo>
                  <a:pt x="2093" y="66"/>
                </a:lnTo>
                <a:lnTo>
                  <a:pt x="2096" y="96"/>
                </a:lnTo>
                <a:lnTo>
                  <a:pt x="2094" y="130"/>
                </a:lnTo>
                <a:lnTo>
                  <a:pt x="2092" y="170"/>
                </a:lnTo>
                <a:lnTo>
                  <a:pt x="2087" y="215"/>
                </a:lnTo>
                <a:lnTo>
                  <a:pt x="2079" y="266"/>
                </a:lnTo>
                <a:lnTo>
                  <a:pt x="2069" y="321"/>
                </a:lnTo>
                <a:lnTo>
                  <a:pt x="2056" y="383"/>
                </a:lnTo>
                <a:lnTo>
                  <a:pt x="2041" y="448"/>
                </a:lnTo>
                <a:lnTo>
                  <a:pt x="2023" y="519"/>
                </a:lnTo>
                <a:lnTo>
                  <a:pt x="2002" y="595"/>
                </a:lnTo>
                <a:lnTo>
                  <a:pt x="1987" y="654"/>
                </a:lnTo>
                <a:lnTo>
                  <a:pt x="1970" y="713"/>
                </a:lnTo>
                <a:lnTo>
                  <a:pt x="2036" y="754"/>
                </a:lnTo>
                <a:lnTo>
                  <a:pt x="2099" y="800"/>
                </a:lnTo>
                <a:lnTo>
                  <a:pt x="2159" y="848"/>
                </a:lnTo>
                <a:lnTo>
                  <a:pt x="2214" y="807"/>
                </a:lnTo>
                <a:lnTo>
                  <a:pt x="2268" y="769"/>
                </a:lnTo>
                <a:lnTo>
                  <a:pt x="2317" y="733"/>
                </a:lnTo>
                <a:lnTo>
                  <a:pt x="2365" y="700"/>
                </a:lnTo>
                <a:lnTo>
                  <a:pt x="2410" y="670"/>
                </a:lnTo>
                <a:lnTo>
                  <a:pt x="2452" y="644"/>
                </a:lnTo>
                <a:lnTo>
                  <a:pt x="2491" y="621"/>
                </a:lnTo>
                <a:lnTo>
                  <a:pt x="2526" y="601"/>
                </a:lnTo>
                <a:lnTo>
                  <a:pt x="2559" y="584"/>
                </a:lnTo>
                <a:lnTo>
                  <a:pt x="2587" y="571"/>
                </a:lnTo>
                <a:lnTo>
                  <a:pt x="2613" y="561"/>
                </a:lnTo>
                <a:lnTo>
                  <a:pt x="2635" y="556"/>
                </a:lnTo>
                <a:lnTo>
                  <a:pt x="2652" y="554"/>
                </a:lnTo>
                <a:lnTo>
                  <a:pt x="2665" y="556"/>
                </a:lnTo>
                <a:lnTo>
                  <a:pt x="2676" y="559"/>
                </a:lnTo>
                <a:lnTo>
                  <a:pt x="2684" y="566"/>
                </a:lnTo>
                <a:lnTo>
                  <a:pt x="2686" y="568"/>
                </a:lnTo>
                <a:lnTo>
                  <a:pt x="2688" y="571"/>
                </a:lnTo>
                <a:lnTo>
                  <a:pt x="2690" y="575"/>
                </a:lnTo>
                <a:lnTo>
                  <a:pt x="2693" y="579"/>
                </a:lnTo>
                <a:lnTo>
                  <a:pt x="2694" y="584"/>
                </a:lnTo>
                <a:lnTo>
                  <a:pt x="2694" y="591"/>
                </a:lnTo>
                <a:lnTo>
                  <a:pt x="2694" y="599"/>
                </a:lnTo>
                <a:lnTo>
                  <a:pt x="2693" y="609"/>
                </a:lnTo>
                <a:lnTo>
                  <a:pt x="2689" y="620"/>
                </a:lnTo>
                <a:lnTo>
                  <a:pt x="2685" y="632"/>
                </a:lnTo>
                <a:lnTo>
                  <a:pt x="2678" y="647"/>
                </a:lnTo>
                <a:lnTo>
                  <a:pt x="2670" y="664"/>
                </a:lnTo>
                <a:lnTo>
                  <a:pt x="2660" y="684"/>
                </a:lnTo>
                <a:lnTo>
                  <a:pt x="2647" y="705"/>
                </a:lnTo>
                <a:lnTo>
                  <a:pt x="2631" y="730"/>
                </a:lnTo>
                <a:lnTo>
                  <a:pt x="2613" y="757"/>
                </a:lnTo>
                <a:lnTo>
                  <a:pt x="2591" y="786"/>
                </a:lnTo>
                <a:lnTo>
                  <a:pt x="2566" y="819"/>
                </a:lnTo>
                <a:lnTo>
                  <a:pt x="2537" y="856"/>
                </a:lnTo>
                <a:lnTo>
                  <a:pt x="2505" y="897"/>
                </a:lnTo>
                <a:lnTo>
                  <a:pt x="2469" y="940"/>
                </a:lnTo>
                <a:lnTo>
                  <a:pt x="2430" y="987"/>
                </a:lnTo>
                <a:lnTo>
                  <a:pt x="2385" y="1038"/>
                </a:lnTo>
                <a:lnTo>
                  <a:pt x="2359" y="1068"/>
                </a:lnTo>
                <a:lnTo>
                  <a:pt x="2398" y="1127"/>
                </a:lnTo>
                <a:lnTo>
                  <a:pt x="2435" y="1190"/>
                </a:lnTo>
                <a:lnTo>
                  <a:pt x="2469" y="1254"/>
                </a:lnTo>
                <a:lnTo>
                  <a:pt x="2499" y="1252"/>
                </a:lnTo>
                <a:lnTo>
                  <a:pt x="2527" y="1250"/>
                </a:lnTo>
                <a:lnTo>
                  <a:pt x="2552" y="1248"/>
                </a:lnTo>
                <a:lnTo>
                  <a:pt x="2579" y="1250"/>
                </a:lnTo>
                <a:lnTo>
                  <a:pt x="2602" y="1253"/>
                </a:lnTo>
                <a:lnTo>
                  <a:pt x="2620" y="1257"/>
                </a:lnTo>
                <a:lnTo>
                  <a:pt x="2636" y="1265"/>
                </a:lnTo>
                <a:lnTo>
                  <a:pt x="2647" y="1274"/>
                </a:lnTo>
                <a:lnTo>
                  <a:pt x="2653" y="1285"/>
                </a:lnTo>
                <a:lnTo>
                  <a:pt x="2655" y="1298"/>
                </a:lnTo>
                <a:lnTo>
                  <a:pt x="2652" y="1314"/>
                </a:lnTo>
                <a:lnTo>
                  <a:pt x="2644" y="1330"/>
                </a:lnTo>
                <a:lnTo>
                  <a:pt x="2632" y="1349"/>
                </a:lnTo>
                <a:lnTo>
                  <a:pt x="2615" y="1368"/>
                </a:lnTo>
                <a:lnTo>
                  <a:pt x="2593" y="1389"/>
                </a:lnTo>
                <a:lnTo>
                  <a:pt x="2568" y="1409"/>
                </a:lnTo>
                <a:lnTo>
                  <a:pt x="2537" y="1433"/>
                </a:lnTo>
                <a:lnTo>
                  <a:pt x="2561" y="1520"/>
                </a:lnTo>
                <a:lnTo>
                  <a:pt x="2578" y="1609"/>
                </a:lnTo>
                <a:lnTo>
                  <a:pt x="2587" y="1702"/>
                </a:lnTo>
                <a:lnTo>
                  <a:pt x="2591" y="1796"/>
                </a:lnTo>
                <a:lnTo>
                  <a:pt x="2589" y="1878"/>
                </a:lnTo>
                <a:lnTo>
                  <a:pt x="2581" y="1959"/>
                </a:lnTo>
                <a:lnTo>
                  <a:pt x="2568" y="2038"/>
                </a:lnTo>
                <a:lnTo>
                  <a:pt x="2604" y="2060"/>
                </a:lnTo>
                <a:lnTo>
                  <a:pt x="2635" y="2082"/>
                </a:lnTo>
                <a:lnTo>
                  <a:pt x="2660" y="2102"/>
                </a:lnTo>
                <a:lnTo>
                  <a:pt x="2678" y="2122"/>
                </a:lnTo>
                <a:lnTo>
                  <a:pt x="2692" y="2140"/>
                </a:lnTo>
                <a:lnTo>
                  <a:pt x="2697" y="2157"/>
                </a:lnTo>
                <a:lnTo>
                  <a:pt x="2697" y="2173"/>
                </a:lnTo>
                <a:lnTo>
                  <a:pt x="2690" y="2186"/>
                </a:lnTo>
                <a:lnTo>
                  <a:pt x="2678" y="2197"/>
                </a:lnTo>
                <a:lnTo>
                  <a:pt x="2661" y="2206"/>
                </a:lnTo>
                <a:lnTo>
                  <a:pt x="2639" y="2214"/>
                </a:lnTo>
                <a:lnTo>
                  <a:pt x="2610" y="2218"/>
                </a:lnTo>
                <a:lnTo>
                  <a:pt x="2575" y="2221"/>
                </a:lnTo>
                <a:lnTo>
                  <a:pt x="2536" y="2222"/>
                </a:lnTo>
                <a:lnTo>
                  <a:pt x="2516" y="2221"/>
                </a:lnTo>
                <a:lnTo>
                  <a:pt x="2484" y="2303"/>
                </a:lnTo>
                <a:lnTo>
                  <a:pt x="2446" y="2381"/>
                </a:lnTo>
                <a:lnTo>
                  <a:pt x="2403" y="2456"/>
                </a:lnTo>
                <a:lnTo>
                  <a:pt x="2355" y="2528"/>
                </a:lnTo>
                <a:lnTo>
                  <a:pt x="2303" y="2596"/>
                </a:lnTo>
                <a:lnTo>
                  <a:pt x="2348" y="2655"/>
                </a:lnTo>
                <a:lnTo>
                  <a:pt x="2390" y="2712"/>
                </a:lnTo>
                <a:lnTo>
                  <a:pt x="2430" y="2767"/>
                </a:lnTo>
                <a:lnTo>
                  <a:pt x="2468" y="2820"/>
                </a:lnTo>
                <a:lnTo>
                  <a:pt x="2502" y="2871"/>
                </a:lnTo>
                <a:lnTo>
                  <a:pt x="2535" y="2920"/>
                </a:lnTo>
                <a:lnTo>
                  <a:pt x="2564" y="2966"/>
                </a:lnTo>
                <a:lnTo>
                  <a:pt x="2590" y="3008"/>
                </a:lnTo>
                <a:lnTo>
                  <a:pt x="2613" y="3049"/>
                </a:lnTo>
                <a:lnTo>
                  <a:pt x="2632" y="3085"/>
                </a:lnTo>
                <a:lnTo>
                  <a:pt x="2649" y="3119"/>
                </a:lnTo>
                <a:lnTo>
                  <a:pt x="2662" y="3150"/>
                </a:lnTo>
                <a:lnTo>
                  <a:pt x="2671" y="3177"/>
                </a:lnTo>
                <a:lnTo>
                  <a:pt x="2675" y="3200"/>
                </a:lnTo>
                <a:lnTo>
                  <a:pt x="2676" y="3220"/>
                </a:lnTo>
                <a:lnTo>
                  <a:pt x="2673" y="3234"/>
                </a:lnTo>
                <a:lnTo>
                  <a:pt x="2665" y="3246"/>
                </a:lnTo>
                <a:lnTo>
                  <a:pt x="2653" y="3253"/>
                </a:lnTo>
                <a:lnTo>
                  <a:pt x="2638" y="3255"/>
                </a:lnTo>
                <a:lnTo>
                  <a:pt x="2620" y="3253"/>
                </a:lnTo>
                <a:lnTo>
                  <a:pt x="2600" y="3246"/>
                </a:lnTo>
                <a:lnTo>
                  <a:pt x="2575" y="3236"/>
                </a:lnTo>
                <a:lnTo>
                  <a:pt x="2547" y="3222"/>
                </a:lnTo>
                <a:lnTo>
                  <a:pt x="2516" y="3203"/>
                </a:lnTo>
                <a:lnTo>
                  <a:pt x="2482" y="3180"/>
                </a:lnTo>
                <a:lnTo>
                  <a:pt x="2445" y="3154"/>
                </a:lnTo>
                <a:lnTo>
                  <a:pt x="2406" y="3125"/>
                </a:lnTo>
                <a:lnTo>
                  <a:pt x="2363" y="3092"/>
                </a:lnTo>
                <a:lnTo>
                  <a:pt x="2318" y="3054"/>
                </a:lnTo>
                <a:lnTo>
                  <a:pt x="2270" y="3014"/>
                </a:lnTo>
                <a:lnTo>
                  <a:pt x="2219" y="2971"/>
                </a:lnTo>
                <a:lnTo>
                  <a:pt x="2167" y="2925"/>
                </a:lnTo>
                <a:lnTo>
                  <a:pt x="2112" y="2875"/>
                </a:lnTo>
                <a:lnTo>
                  <a:pt x="2056" y="2824"/>
                </a:lnTo>
                <a:lnTo>
                  <a:pt x="1986" y="2869"/>
                </a:lnTo>
                <a:lnTo>
                  <a:pt x="1913" y="2910"/>
                </a:lnTo>
                <a:lnTo>
                  <a:pt x="1927" y="2969"/>
                </a:lnTo>
                <a:lnTo>
                  <a:pt x="1938" y="3022"/>
                </a:lnTo>
                <a:lnTo>
                  <a:pt x="1948" y="3071"/>
                </a:lnTo>
                <a:lnTo>
                  <a:pt x="1955" y="3114"/>
                </a:lnTo>
                <a:lnTo>
                  <a:pt x="1962" y="3152"/>
                </a:lnTo>
                <a:lnTo>
                  <a:pt x="1965" y="3185"/>
                </a:lnTo>
                <a:lnTo>
                  <a:pt x="1969" y="3215"/>
                </a:lnTo>
                <a:lnTo>
                  <a:pt x="1971" y="3242"/>
                </a:lnTo>
                <a:lnTo>
                  <a:pt x="1971" y="3264"/>
                </a:lnTo>
                <a:lnTo>
                  <a:pt x="1970" y="3282"/>
                </a:lnTo>
                <a:lnTo>
                  <a:pt x="1969" y="3298"/>
                </a:lnTo>
                <a:lnTo>
                  <a:pt x="1966" y="3311"/>
                </a:lnTo>
                <a:lnTo>
                  <a:pt x="1963" y="3322"/>
                </a:lnTo>
                <a:lnTo>
                  <a:pt x="1960" y="3331"/>
                </a:lnTo>
                <a:lnTo>
                  <a:pt x="1956" y="3336"/>
                </a:lnTo>
                <a:lnTo>
                  <a:pt x="1952" y="3342"/>
                </a:lnTo>
                <a:lnTo>
                  <a:pt x="1949" y="3345"/>
                </a:lnTo>
                <a:lnTo>
                  <a:pt x="1944" y="3348"/>
                </a:lnTo>
                <a:lnTo>
                  <a:pt x="1941" y="3350"/>
                </a:lnTo>
                <a:lnTo>
                  <a:pt x="1938" y="3351"/>
                </a:lnTo>
                <a:lnTo>
                  <a:pt x="1932" y="3353"/>
                </a:lnTo>
                <a:lnTo>
                  <a:pt x="1926" y="3353"/>
                </a:lnTo>
                <a:lnTo>
                  <a:pt x="1912" y="3351"/>
                </a:lnTo>
                <a:lnTo>
                  <a:pt x="1895" y="3342"/>
                </a:lnTo>
                <a:lnTo>
                  <a:pt x="1879" y="3329"/>
                </a:lnTo>
                <a:lnTo>
                  <a:pt x="1859" y="3310"/>
                </a:lnTo>
                <a:lnTo>
                  <a:pt x="1839" y="3287"/>
                </a:lnTo>
                <a:lnTo>
                  <a:pt x="1817" y="3259"/>
                </a:lnTo>
                <a:lnTo>
                  <a:pt x="1794" y="3226"/>
                </a:lnTo>
                <a:lnTo>
                  <a:pt x="1770" y="3190"/>
                </a:lnTo>
                <a:lnTo>
                  <a:pt x="1745" y="3149"/>
                </a:lnTo>
                <a:lnTo>
                  <a:pt x="1720" y="3105"/>
                </a:lnTo>
                <a:lnTo>
                  <a:pt x="1692" y="3057"/>
                </a:lnTo>
                <a:lnTo>
                  <a:pt x="1665" y="3006"/>
                </a:lnTo>
                <a:lnTo>
                  <a:pt x="1579" y="3025"/>
                </a:lnTo>
                <a:lnTo>
                  <a:pt x="1490" y="3039"/>
                </a:lnTo>
                <a:lnTo>
                  <a:pt x="1399" y="3045"/>
                </a:lnTo>
                <a:lnTo>
                  <a:pt x="1397" y="3115"/>
                </a:lnTo>
                <a:lnTo>
                  <a:pt x="1393" y="3177"/>
                </a:lnTo>
                <a:lnTo>
                  <a:pt x="1390" y="3231"/>
                </a:lnTo>
                <a:lnTo>
                  <a:pt x="1387" y="3277"/>
                </a:lnTo>
                <a:lnTo>
                  <a:pt x="1384" y="3317"/>
                </a:lnTo>
                <a:lnTo>
                  <a:pt x="1381" y="3351"/>
                </a:lnTo>
                <a:lnTo>
                  <a:pt x="1378" y="3378"/>
                </a:lnTo>
                <a:lnTo>
                  <a:pt x="1375" y="3402"/>
                </a:lnTo>
                <a:lnTo>
                  <a:pt x="1372" y="3420"/>
                </a:lnTo>
                <a:lnTo>
                  <a:pt x="1368" y="3435"/>
                </a:lnTo>
                <a:lnTo>
                  <a:pt x="1366" y="3446"/>
                </a:lnTo>
                <a:lnTo>
                  <a:pt x="1363" y="3453"/>
                </a:lnTo>
                <a:lnTo>
                  <a:pt x="1359" y="3459"/>
                </a:lnTo>
                <a:lnTo>
                  <a:pt x="1357" y="3462"/>
                </a:lnTo>
                <a:lnTo>
                  <a:pt x="1354" y="3463"/>
                </a:lnTo>
                <a:lnTo>
                  <a:pt x="1352" y="3464"/>
                </a:lnTo>
                <a:lnTo>
                  <a:pt x="1348" y="3464"/>
                </a:lnTo>
                <a:lnTo>
                  <a:pt x="1346" y="3464"/>
                </a:lnTo>
                <a:lnTo>
                  <a:pt x="1343" y="3463"/>
                </a:lnTo>
                <a:lnTo>
                  <a:pt x="1340" y="3462"/>
                </a:lnTo>
                <a:lnTo>
                  <a:pt x="1338" y="3459"/>
                </a:lnTo>
                <a:lnTo>
                  <a:pt x="1334" y="3453"/>
                </a:lnTo>
                <a:lnTo>
                  <a:pt x="1331" y="3446"/>
                </a:lnTo>
                <a:lnTo>
                  <a:pt x="1329" y="3435"/>
                </a:lnTo>
                <a:lnTo>
                  <a:pt x="1325" y="3420"/>
                </a:lnTo>
                <a:lnTo>
                  <a:pt x="1322" y="3402"/>
                </a:lnTo>
                <a:lnTo>
                  <a:pt x="1319" y="3378"/>
                </a:lnTo>
                <a:lnTo>
                  <a:pt x="1317" y="3351"/>
                </a:lnTo>
                <a:lnTo>
                  <a:pt x="1313" y="3317"/>
                </a:lnTo>
                <a:lnTo>
                  <a:pt x="1310" y="3277"/>
                </a:lnTo>
                <a:lnTo>
                  <a:pt x="1307" y="3231"/>
                </a:lnTo>
                <a:lnTo>
                  <a:pt x="1304" y="3177"/>
                </a:lnTo>
                <a:lnTo>
                  <a:pt x="1300" y="3115"/>
                </a:lnTo>
                <a:lnTo>
                  <a:pt x="1298" y="3045"/>
                </a:lnTo>
                <a:lnTo>
                  <a:pt x="1216" y="3040"/>
                </a:lnTo>
                <a:lnTo>
                  <a:pt x="1136" y="3029"/>
                </a:lnTo>
                <a:lnTo>
                  <a:pt x="1058" y="3012"/>
                </a:lnTo>
                <a:lnTo>
                  <a:pt x="1023" y="3079"/>
                </a:lnTo>
                <a:lnTo>
                  <a:pt x="989" y="3143"/>
                </a:lnTo>
                <a:lnTo>
                  <a:pt x="956" y="3204"/>
                </a:lnTo>
                <a:lnTo>
                  <a:pt x="923" y="3261"/>
                </a:lnTo>
                <a:lnTo>
                  <a:pt x="892" y="3314"/>
                </a:lnTo>
                <a:lnTo>
                  <a:pt x="862" y="3364"/>
                </a:lnTo>
                <a:lnTo>
                  <a:pt x="833" y="3409"/>
                </a:lnTo>
                <a:lnTo>
                  <a:pt x="804" y="3450"/>
                </a:lnTo>
                <a:lnTo>
                  <a:pt x="778" y="3487"/>
                </a:lnTo>
                <a:lnTo>
                  <a:pt x="753" y="3517"/>
                </a:lnTo>
                <a:lnTo>
                  <a:pt x="728" y="3544"/>
                </a:lnTo>
                <a:lnTo>
                  <a:pt x="707" y="3565"/>
                </a:lnTo>
                <a:lnTo>
                  <a:pt x="687" y="3579"/>
                </a:lnTo>
                <a:lnTo>
                  <a:pt x="668" y="3589"/>
                </a:lnTo>
                <a:lnTo>
                  <a:pt x="652" y="3592"/>
                </a:lnTo>
                <a:lnTo>
                  <a:pt x="644" y="3591"/>
                </a:lnTo>
                <a:lnTo>
                  <a:pt x="636" y="3589"/>
                </a:lnTo>
                <a:lnTo>
                  <a:pt x="626" y="3581"/>
                </a:lnTo>
                <a:lnTo>
                  <a:pt x="616" y="3568"/>
                </a:lnTo>
                <a:lnTo>
                  <a:pt x="609" y="3550"/>
                </a:lnTo>
                <a:lnTo>
                  <a:pt x="605" y="3527"/>
                </a:lnTo>
                <a:lnTo>
                  <a:pt x="601" y="3500"/>
                </a:lnTo>
                <a:lnTo>
                  <a:pt x="601" y="3468"/>
                </a:lnTo>
                <a:lnTo>
                  <a:pt x="604" y="3431"/>
                </a:lnTo>
                <a:lnTo>
                  <a:pt x="608" y="3392"/>
                </a:lnTo>
                <a:lnTo>
                  <a:pt x="615" y="3348"/>
                </a:lnTo>
                <a:lnTo>
                  <a:pt x="622" y="3300"/>
                </a:lnTo>
                <a:lnTo>
                  <a:pt x="632" y="3248"/>
                </a:lnTo>
                <a:lnTo>
                  <a:pt x="644" y="3194"/>
                </a:lnTo>
                <a:lnTo>
                  <a:pt x="657" y="3137"/>
                </a:lnTo>
                <a:lnTo>
                  <a:pt x="673" y="3076"/>
                </a:lnTo>
                <a:lnTo>
                  <a:pt x="689" y="3012"/>
                </a:lnTo>
                <a:lnTo>
                  <a:pt x="707" y="2946"/>
                </a:lnTo>
                <a:lnTo>
                  <a:pt x="726" y="2878"/>
                </a:lnTo>
                <a:lnTo>
                  <a:pt x="661" y="2837"/>
                </a:lnTo>
                <a:lnTo>
                  <a:pt x="598" y="2792"/>
                </a:lnTo>
                <a:lnTo>
                  <a:pt x="538" y="2743"/>
                </a:lnTo>
                <a:lnTo>
                  <a:pt x="483" y="2784"/>
                </a:lnTo>
                <a:lnTo>
                  <a:pt x="429" y="2822"/>
                </a:lnTo>
                <a:lnTo>
                  <a:pt x="380" y="2858"/>
                </a:lnTo>
                <a:lnTo>
                  <a:pt x="332" y="2891"/>
                </a:lnTo>
                <a:lnTo>
                  <a:pt x="287" y="2921"/>
                </a:lnTo>
                <a:lnTo>
                  <a:pt x="245" y="2947"/>
                </a:lnTo>
                <a:lnTo>
                  <a:pt x="206" y="2970"/>
                </a:lnTo>
                <a:lnTo>
                  <a:pt x="171" y="2990"/>
                </a:lnTo>
                <a:lnTo>
                  <a:pt x="138" y="3007"/>
                </a:lnTo>
                <a:lnTo>
                  <a:pt x="110" y="3020"/>
                </a:lnTo>
                <a:lnTo>
                  <a:pt x="84" y="3030"/>
                </a:lnTo>
                <a:lnTo>
                  <a:pt x="62" y="3035"/>
                </a:lnTo>
                <a:lnTo>
                  <a:pt x="45" y="3038"/>
                </a:lnTo>
                <a:lnTo>
                  <a:pt x="32" y="3036"/>
                </a:lnTo>
                <a:lnTo>
                  <a:pt x="21" y="3032"/>
                </a:lnTo>
                <a:lnTo>
                  <a:pt x="13" y="3025"/>
                </a:lnTo>
                <a:lnTo>
                  <a:pt x="11" y="3023"/>
                </a:lnTo>
                <a:lnTo>
                  <a:pt x="9" y="3020"/>
                </a:lnTo>
                <a:lnTo>
                  <a:pt x="7" y="3017"/>
                </a:lnTo>
                <a:lnTo>
                  <a:pt x="4" y="3012"/>
                </a:lnTo>
                <a:lnTo>
                  <a:pt x="3" y="3007"/>
                </a:lnTo>
                <a:lnTo>
                  <a:pt x="3" y="3000"/>
                </a:lnTo>
                <a:lnTo>
                  <a:pt x="3" y="2992"/>
                </a:lnTo>
                <a:lnTo>
                  <a:pt x="5" y="2984"/>
                </a:lnTo>
                <a:lnTo>
                  <a:pt x="8" y="2971"/>
                </a:lnTo>
                <a:lnTo>
                  <a:pt x="12" y="2959"/>
                </a:lnTo>
                <a:lnTo>
                  <a:pt x="19" y="2944"/>
                </a:lnTo>
                <a:lnTo>
                  <a:pt x="27" y="2927"/>
                </a:lnTo>
                <a:lnTo>
                  <a:pt x="37" y="2907"/>
                </a:lnTo>
                <a:lnTo>
                  <a:pt x="50" y="2886"/>
                </a:lnTo>
                <a:lnTo>
                  <a:pt x="66" y="2862"/>
                </a:lnTo>
                <a:lnTo>
                  <a:pt x="84" y="2835"/>
                </a:lnTo>
                <a:lnTo>
                  <a:pt x="106" y="2805"/>
                </a:lnTo>
                <a:lnTo>
                  <a:pt x="131" y="2772"/>
                </a:lnTo>
                <a:lnTo>
                  <a:pt x="160" y="2735"/>
                </a:lnTo>
                <a:lnTo>
                  <a:pt x="192" y="2696"/>
                </a:lnTo>
                <a:lnTo>
                  <a:pt x="228" y="2652"/>
                </a:lnTo>
                <a:lnTo>
                  <a:pt x="267" y="2604"/>
                </a:lnTo>
                <a:lnTo>
                  <a:pt x="312" y="2553"/>
                </a:lnTo>
                <a:lnTo>
                  <a:pt x="338" y="2524"/>
                </a:lnTo>
                <a:lnTo>
                  <a:pt x="299" y="2464"/>
                </a:lnTo>
                <a:lnTo>
                  <a:pt x="262" y="2401"/>
                </a:lnTo>
                <a:lnTo>
                  <a:pt x="228" y="2337"/>
                </a:lnTo>
                <a:lnTo>
                  <a:pt x="198" y="2339"/>
                </a:lnTo>
                <a:lnTo>
                  <a:pt x="170" y="2342"/>
                </a:lnTo>
                <a:lnTo>
                  <a:pt x="146" y="2343"/>
                </a:lnTo>
                <a:lnTo>
                  <a:pt x="118" y="2342"/>
                </a:lnTo>
                <a:lnTo>
                  <a:pt x="95" y="2338"/>
                </a:lnTo>
                <a:lnTo>
                  <a:pt x="77" y="2334"/>
                </a:lnTo>
                <a:lnTo>
                  <a:pt x="61" y="2326"/>
                </a:lnTo>
                <a:lnTo>
                  <a:pt x="50" y="2317"/>
                </a:lnTo>
                <a:lnTo>
                  <a:pt x="44" y="2306"/>
                </a:lnTo>
                <a:lnTo>
                  <a:pt x="42" y="2293"/>
                </a:lnTo>
                <a:lnTo>
                  <a:pt x="45" y="2278"/>
                </a:lnTo>
                <a:lnTo>
                  <a:pt x="53" y="2261"/>
                </a:lnTo>
                <a:lnTo>
                  <a:pt x="66" y="2243"/>
                </a:lnTo>
                <a:lnTo>
                  <a:pt x="82" y="2224"/>
                </a:lnTo>
                <a:lnTo>
                  <a:pt x="104" y="2204"/>
                </a:lnTo>
                <a:lnTo>
                  <a:pt x="129" y="2182"/>
                </a:lnTo>
                <a:lnTo>
                  <a:pt x="160" y="2158"/>
                </a:lnTo>
                <a:lnTo>
                  <a:pt x="137" y="2071"/>
                </a:lnTo>
                <a:lnTo>
                  <a:pt x="119" y="1982"/>
                </a:lnTo>
                <a:lnTo>
                  <a:pt x="110" y="1889"/>
                </a:lnTo>
                <a:lnTo>
                  <a:pt x="106" y="1796"/>
                </a:lnTo>
                <a:lnTo>
                  <a:pt x="108" y="1713"/>
                </a:lnTo>
                <a:lnTo>
                  <a:pt x="116" y="1632"/>
                </a:lnTo>
                <a:lnTo>
                  <a:pt x="129" y="1553"/>
                </a:lnTo>
                <a:lnTo>
                  <a:pt x="93" y="1531"/>
                </a:lnTo>
                <a:lnTo>
                  <a:pt x="62" y="1510"/>
                </a:lnTo>
                <a:lnTo>
                  <a:pt x="37" y="1489"/>
                </a:lnTo>
                <a:lnTo>
                  <a:pt x="19" y="1469"/>
                </a:lnTo>
                <a:lnTo>
                  <a:pt x="5" y="1451"/>
                </a:lnTo>
                <a:lnTo>
                  <a:pt x="0" y="1434"/>
                </a:lnTo>
                <a:lnTo>
                  <a:pt x="0" y="1418"/>
                </a:lnTo>
                <a:lnTo>
                  <a:pt x="7" y="1405"/>
                </a:lnTo>
                <a:lnTo>
                  <a:pt x="19" y="1394"/>
                </a:lnTo>
                <a:lnTo>
                  <a:pt x="36" y="1385"/>
                </a:lnTo>
                <a:lnTo>
                  <a:pt x="58" y="1378"/>
                </a:lnTo>
                <a:lnTo>
                  <a:pt x="87" y="1373"/>
                </a:lnTo>
                <a:lnTo>
                  <a:pt x="122" y="1370"/>
                </a:lnTo>
                <a:lnTo>
                  <a:pt x="161" y="1369"/>
                </a:lnTo>
                <a:lnTo>
                  <a:pt x="181" y="1370"/>
                </a:lnTo>
                <a:lnTo>
                  <a:pt x="213" y="1288"/>
                </a:lnTo>
                <a:lnTo>
                  <a:pt x="251" y="1210"/>
                </a:lnTo>
                <a:lnTo>
                  <a:pt x="294" y="1135"/>
                </a:lnTo>
                <a:lnTo>
                  <a:pt x="342" y="1063"/>
                </a:lnTo>
                <a:lnTo>
                  <a:pt x="394" y="995"/>
                </a:lnTo>
                <a:lnTo>
                  <a:pt x="349" y="936"/>
                </a:lnTo>
                <a:lnTo>
                  <a:pt x="308" y="879"/>
                </a:lnTo>
                <a:lnTo>
                  <a:pt x="267" y="824"/>
                </a:lnTo>
                <a:lnTo>
                  <a:pt x="230" y="771"/>
                </a:lnTo>
                <a:lnTo>
                  <a:pt x="195" y="720"/>
                </a:lnTo>
                <a:lnTo>
                  <a:pt x="162" y="672"/>
                </a:lnTo>
                <a:lnTo>
                  <a:pt x="134" y="626"/>
                </a:lnTo>
                <a:lnTo>
                  <a:pt x="107" y="583"/>
                </a:lnTo>
                <a:lnTo>
                  <a:pt x="84" y="543"/>
                </a:lnTo>
                <a:lnTo>
                  <a:pt x="65" y="506"/>
                </a:lnTo>
                <a:lnTo>
                  <a:pt x="48" y="472"/>
                </a:lnTo>
                <a:lnTo>
                  <a:pt x="35" y="442"/>
                </a:lnTo>
                <a:lnTo>
                  <a:pt x="26" y="415"/>
                </a:lnTo>
                <a:lnTo>
                  <a:pt x="22" y="391"/>
                </a:lnTo>
                <a:lnTo>
                  <a:pt x="21" y="373"/>
                </a:lnTo>
                <a:lnTo>
                  <a:pt x="24" y="357"/>
                </a:lnTo>
                <a:lnTo>
                  <a:pt x="32" y="346"/>
                </a:lnTo>
                <a:lnTo>
                  <a:pt x="44" y="338"/>
                </a:lnTo>
                <a:lnTo>
                  <a:pt x="60" y="336"/>
                </a:lnTo>
                <a:lnTo>
                  <a:pt x="77" y="338"/>
                </a:lnTo>
                <a:lnTo>
                  <a:pt x="97" y="345"/>
                </a:lnTo>
                <a:lnTo>
                  <a:pt x="123" y="355"/>
                </a:lnTo>
                <a:lnTo>
                  <a:pt x="150" y="369"/>
                </a:lnTo>
                <a:lnTo>
                  <a:pt x="181" y="388"/>
                </a:lnTo>
                <a:lnTo>
                  <a:pt x="215" y="411"/>
                </a:lnTo>
                <a:lnTo>
                  <a:pt x="252" y="437"/>
                </a:lnTo>
                <a:lnTo>
                  <a:pt x="291" y="466"/>
                </a:lnTo>
                <a:lnTo>
                  <a:pt x="334" y="499"/>
                </a:lnTo>
                <a:lnTo>
                  <a:pt x="379" y="537"/>
                </a:lnTo>
                <a:lnTo>
                  <a:pt x="427" y="577"/>
                </a:lnTo>
                <a:lnTo>
                  <a:pt x="478" y="620"/>
                </a:lnTo>
                <a:lnTo>
                  <a:pt x="530" y="666"/>
                </a:lnTo>
                <a:lnTo>
                  <a:pt x="585" y="716"/>
                </a:lnTo>
                <a:lnTo>
                  <a:pt x="642" y="768"/>
                </a:lnTo>
                <a:lnTo>
                  <a:pt x="711" y="722"/>
                </a:lnTo>
                <a:lnTo>
                  <a:pt x="783" y="683"/>
                </a:lnTo>
                <a:lnTo>
                  <a:pt x="770" y="625"/>
                </a:lnTo>
                <a:lnTo>
                  <a:pt x="758" y="572"/>
                </a:lnTo>
                <a:lnTo>
                  <a:pt x="748" y="523"/>
                </a:lnTo>
                <a:lnTo>
                  <a:pt x="741" y="475"/>
                </a:lnTo>
                <a:lnTo>
                  <a:pt x="734" y="432"/>
                </a:lnTo>
                <a:lnTo>
                  <a:pt x="730" y="393"/>
                </a:lnTo>
                <a:lnTo>
                  <a:pt x="727" y="357"/>
                </a:lnTo>
                <a:lnTo>
                  <a:pt x="726" y="326"/>
                </a:lnTo>
                <a:lnTo>
                  <a:pt x="728" y="300"/>
                </a:lnTo>
                <a:lnTo>
                  <a:pt x="732" y="278"/>
                </a:lnTo>
                <a:lnTo>
                  <a:pt x="738" y="260"/>
                </a:lnTo>
                <a:lnTo>
                  <a:pt x="747" y="248"/>
                </a:lnTo>
                <a:lnTo>
                  <a:pt x="757" y="240"/>
                </a:lnTo>
                <a:lnTo>
                  <a:pt x="764" y="238"/>
                </a:lnTo>
                <a:lnTo>
                  <a:pt x="769" y="238"/>
                </a:lnTo>
                <a:lnTo>
                  <a:pt x="785" y="241"/>
                </a:lnTo>
                <a:lnTo>
                  <a:pt x="803" y="251"/>
                </a:lnTo>
                <a:lnTo>
                  <a:pt x="823" y="267"/>
                </a:lnTo>
                <a:lnTo>
                  <a:pt x="843" y="289"/>
                </a:lnTo>
                <a:lnTo>
                  <a:pt x="867" y="316"/>
                </a:lnTo>
                <a:lnTo>
                  <a:pt x="891" y="349"/>
                </a:lnTo>
                <a:lnTo>
                  <a:pt x="916" y="388"/>
                </a:lnTo>
                <a:lnTo>
                  <a:pt x="943" y="431"/>
                </a:lnTo>
                <a:lnTo>
                  <a:pt x="972" y="479"/>
                </a:lnTo>
                <a:lnTo>
                  <a:pt x="1000" y="530"/>
                </a:lnTo>
                <a:lnTo>
                  <a:pt x="1031" y="586"/>
                </a:lnTo>
                <a:lnTo>
                  <a:pt x="1117" y="566"/>
                </a:lnTo>
                <a:lnTo>
                  <a:pt x="1207" y="552"/>
                </a:lnTo>
                <a:lnTo>
                  <a:pt x="1298" y="546"/>
                </a:lnTo>
                <a:lnTo>
                  <a:pt x="1300" y="476"/>
                </a:lnTo>
                <a:lnTo>
                  <a:pt x="1304" y="415"/>
                </a:lnTo>
                <a:lnTo>
                  <a:pt x="1307" y="361"/>
                </a:lnTo>
                <a:lnTo>
                  <a:pt x="1310" y="314"/>
                </a:lnTo>
                <a:lnTo>
                  <a:pt x="1313" y="274"/>
                </a:lnTo>
                <a:lnTo>
                  <a:pt x="1317" y="240"/>
                </a:lnTo>
                <a:lnTo>
                  <a:pt x="1319" y="213"/>
                </a:lnTo>
                <a:lnTo>
                  <a:pt x="1322" y="190"/>
                </a:lnTo>
                <a:lnTo>
                  <a:pt x="1325" y="171"/>
                </a:lnTo>
                <a:lnTo>
                  <a:pt x="1329" y="156"/>
                </a:lnTo>
                <a:lnTo>
                  <a:pt x="1331" y="145"/>
                </a:lnTo>
                <a:lnTo>
                  <a:pt x="1334" y="138"/>
                </a:lnTo>
                <a:lnTo>
                  <a:pt x="1338" y="132"/>
                </a:lnTo>
                <a:lnTo>
                  <a:pt x="1340" y="130"/>
                </a:lnTo>
                <a:lnTo>
                  <a:pt x="1343" y="128"/>
                </a:lnTo>
                <a:lnTo>
                  <a:pt x="1346" y="128"/>
                </a:lnTo>
                <a:lnTo>
                  <a:pt x="1348" y="127"/>
                </a:lnTo>
                <a:lnTo>
                  <a:pt x="1352" y="128"/>
                </a:lnTo>
                <a:lnTo>
                  <a:pt x="1354" y="128"/>
                </a:lnTo>
                <a:lnTo>
                  <a:pt x="1357" y="130"/>
                </a:lnTo>
                <a:lnTo>
                  <a:pt x="1359" y="132"/>
                </a:lnTo>
                <a:lnTo>
                  <a:pt x="1363" y="138"/>
                </a:lnTo>
                <a:lnTo>
                  <a:pt x="1366" y="145"/>
                </a:lnTo>
                <a:lnTo>
                  <a:pt x="1368" y="156"/>
                </a:lnTo>
                <a:lnTo>
                  <a:pt x="1372" y="171"/>
                </a:lnTo>
                <a:lnTo>
                  <a:pt x="1375" y="190"/>
                </a:lnTo>
                <a:lnTo>
                  <a:pt x="1378" y="213"/>
                </a:lnTo>
                <a:lnTo>
                  <a:pt x="1381" y="240"/>
                </a:lnTo>
                <a:lnTo>
                  <a:pt x="1384" y="274"/>
                </a:lnTo>
                <a:lnTo>
                  <a:pt x="1387" y="314"/>
                </a:lnTo>
                <a:lnTo>
                  <a:pt x="1390" y="361"/>
                </a:lnTo>
                <a:lnTo>
                  <a:pt x="1393" y="415"/>
                </a:lnTo>
                <a:lnTo>
                  <a:pt x="1397" y="476"/>
                </a:lnTo>
                <a:lnTo>
                  <a:pt x="1399" y="546"/>
                </a:lnTo>
                <a:lnTo>
                  <a:pt x="1481" y="551"/>
                </a:lnTo>
                <a:lnTo>
                  <a:pt x="1560" y="562"/>
                </a:lnTo>
                <a:lnTo>
                  <a:pt x="1639" y="579"/>
                </a:lnTo>
                <a:lnTo>
                  <a:pt x="1674" y="512"/>
                </a:lnTo>
                <a:lnTo>
                  <a:pt x="1708" y="448"/>
                </a:lnTo>
                <a:lnTo>
                  <a:pt x="1741" y="387"/>
                </a:lnTo>
                <a:lnTo>
                  <a:pt x="1774" y="330"/>
                </a:lnTo>
                <a:lnTo>
                  <a:pt x="1804" y="277"/>
                </a:lnTo>
                <a:lnTo>
                  <a:pt x="1835" y="227"/>
                </a:lnTo>
                <a:lnTo>
                  <a:pt x="1864" y="182"/>
                </a:lnTo>
                <a:lnTo>
                  <a:pt x="1892" y="141"/>
                </a:lnTo>
                <a:lnTo>
                  <a:pt x="1919" y="105"/>
                </a:lnTo>
                <a:lnTo>
                  <a:pt x="1944" y="74"/>
                </a:lnTo>
                <a:lnTo>
                  <a:pt x="1967" y="47"/>
                </a:lnTo>
                <a:lnTo>
                  <a:pt x="1989" y="26"/>
                </a:lnTo>
                <a:lnTo>
                  <a:pt x="2010" y="12"/>
                </a:lnTo>
                <a:lnTo>
                  <a:pt x="2029" y="2"/>
                </a:lnTo>
                <a:lnTo>
                  <a:pt x="20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2" name="Freeform 311"/>
          <p:cNvSpPr>
            <a:spLocks noEditPoints="1"/>
          </p:cNvSpPr>
          <p:nvPr/>
        </p:nvSpPr>
        <p:spPr bwMode="auto">
          <a:xfrm>
            <a:off x="10042335" y="1936750"/>
            <a:ext cx="517525" cy="514350"/>
          </a:xfrm>
          <a:custGeom>
            <a:avLst/>
            <a:gdLst>
              <a:gd name="T0" fmla="*/ 1738 w 3259"/>
              <a:gd name="T1" fmla="*/ 1760 h 3240"/>
              <a:gd name="T2" fmla="*/ 1818 w 3259"/>
              <a:gd name="T3" fmla="*/ 1939 h 3240"/>
              <a:gd name="T4" fmla="*/ 2167 w 3259"/>
              <a:gd name="T5" fmla="*/ 2183 h 3240"/>
              <a:gd name="T6" fmla="*/ 2337 w 3259"/>
              <a:gd name="T7" fmla="*/ 2537 h 3240"/>
              <a:gd name="T8" fmla="*/ 2400 w 3259"/>
              <a:gd name="T9" fmla="*/ 2904 h 3240"/>
              <a:gd name="T10" fmla="*/ 2999 w 3259"/>
              <a:gd name="T11" fmla="*/ 2238 h 3240"/>
              <a:gd name="T12" fmla="*/ 2931 w 3259"/>
              <a:gd name="T13" fmla="*/ 1814 h 3240"/>
              <a:gd name="T14" fmla="*/ 2388 w 3259"/>
              <a:gd name="T15" fmla="*/ 1748 h 3240"/>
              <a:gd name="T16" fmla="*/ 1931 w 3259"/>
              <a:gd name="T17" fmla="*/ 1706 h 3240"/>
              <a:gd name="T18" fmla="*/ 172 w 3259"/>
              <a:gd name="T19" fmla="*/ 1252 h 3240"/>
              <a:gd name="T20" fmla="*/ 227 w 3259"/>
              <a:gd name="T21" fmla="*/ 2159 h 3240"/>
              <a:gd name="T22" fmla="*/ 559 w 3259"/>
              <a:gd name="T23" fmla="*/ 2478 h 3240"/>
              <a:gd name="T24" fmla="*/ 916 w 3259"/>
              <a:gd name="T25" fmla="*/ 2456 h 3240"/>
              <a:gd name="T26" fmla="*/ 894 w 3259"/>
              <a:gd name="T27" fmla="*/ 2124 h 3240"/>
              <a:gd name="T28" fmla="*/ 571 w 3259"/>
              <a:gd name="T29" fmla="*/ 1707 h 3240"/>
              <a:gd name="T30" fmla="*/ 592 w 3259"/>
              <a:gd name="T31" fmla="*/ 1314 h 3240"/>
              <a:gd name="T32" fmla="*/ 850 w 3259"/>
              <a:gd name="T33" fmla="*/ 1133 h 3240"/>
              <a:gd name="T34" fmla="*/ 1165 w 3259"/>
              <a:gd name="T35" fmla="*/ 1022 h 3240"/>
              <a:gd name="T36" fmla="*/ 1290 w 3259"/>
              <a:gd name="T37" fmla="*/ 799 h 3240"/>
              <a:gd name="T38" fmla="*/ 1046 w 3259"/>
              <a:gd name="T39" fmla="*/ 645 h 3240"/>
              <a:gd name="T40" fmla="*/ 608 w 3259"/>
              <a:gd name="T41" fmla="*/ 572 h 3240"/>
              <a:gd name="T42" fmla="*/ 1945 w 3259"/>
              <a:gd name="T43" fmla="*/ 594 h 3240"/>
              <a:gd name="T44" fmla="*/ 1871 w 3259"/>
              <a:gd name="T45" fmla="*/ 989 h 3240"/>
              <a:gd name="T46" fmla="*/ 2248 w 3259"/>
              <a:gd name="T47" fmla="*/ 1197 h 3240"/>
              <a:gd name="T48" fmla="*/ 2980 w 3259"/>
              <a:gd name="T49" fmla="*/ 1224 h 3240"/>
              <a:gd name="T50" fmla="*/ 2664 w 3259"/>
              <a:gd name="T51" fmla="*/ 536 h 3240"/>
              <a:gd name="T52" fmla="*/ 1630 w 3259"/>
              <a:gd name="T53" fmla="*/ 124 h 3240"/>
              <a:gd name="T54" fmla="*/ 755 w 3259"/>
              <a:gd name="T55" fmla="*/ 404 h 3240"/>
              <a:gd name="T56" fmla="*/ 1087 w 3259"/>
              <a:gd name="T57" fmla="*/ 527 h 3240"/>
              <a:gd name="T58" fmla="*/ 1399 w 3259"/>
              <a:gd name="T59" fmla="*/ 725 h 3240"/>
              <a:gd name="T60" fmla="*/ 1323 w 3259"/>
              <a:gd name="T61" fmla="*/ 1059 h 3240"/>
              <a:gd name="T62" fmla="*/ 1007 w 3259"/>
              <a:gd name="T63" fmla="*/ 1213 h 3240"/>
              <a:gd name="T64" fmla="*/ 703 w 3259"/>
              <a:gd name="T65" fmla="*/ 1373 h 3240"/>
              <a:gd name="T66" fmla="*/ 702 w 3259"/>
              <a:gd name="T67" fmla="*/ 1685 h 3240"/>
              <a:gd name="T68" fmla="*/ 963 w 3259"/>
              <a:gd name="T69" fmla="*/ 2006 h 3240"/>
              <a:gd name="T70" fmla="*/ 1090 w 3259"/>
              <a:gd name="T71" fmla="*/ 2387 h 3240"/>
              <a:gd name="T72" fmla="*/ 799 w 3259"/>
              <a:gd name="T73" fmla="*/ 2635 h 3240"/>
              <a:gd name="T74" fmla="*/ 747 w 3259"/>
              <a:gd name="T75" fmla="*/ 2830 h 3240"/>
              <a:gd name="T76" fmla="*/ 1630 w 3259"/>
              <a:gd name="T77" fmla="*/ 3116 h 3240"/>
              <a:gd name="T78" fmla="*/ 2238 w 3259"/>
              <a:gd name="T79" fmla="*/ 2897 h 3240"/>
              <a:gd name="T80" fmla="*/ 2210 w 3259"/>
              <a:gd name="T81" fmla="*/ 2559 h 3240"/>
              <a:gd name="T82" fmla="*/ 2058 w 3259"/>
              <a:gd name="T83" fmla="*/ 2255 h 3240"/>
              <a:gd name="T84" fmla="*/ 1709 w 3259"/>
              <a:gd name="T85" fmla="*/ 2008 h 3240"/>
              <a:gd name="T86" fmla="*/ 1631 w 3259"/>
              <a:gd name="T87" fmla="*/ 1696 h 3240"/>
              <a:gd name="T88" fmla="*/ 1977 w 3259"/>
              <a:gd name="T89" fmla="*/ 1582 h 3240"/>
              <a:gd name="T90" fmla="*/ 2544 w 3259"/>
              <a:gd name="T91" fmla="*/ 1646 h 3240"/>
              <a:gd name="T92" fmla="*/ 3017 w 3259"/>
              <a:gd name="T93" fmla="*/ 1683 h 3240"/>
              <a:gd name="T94" fmla="*/ 2957 w 3259"/>
              <a:gd name="T95" fmla="*/ 1349 h 3240"/>
              <a:gd name="T96" fmla="*/ 2209 w 3259"/>
              <a:gd name="T97" fmla="*/ 1316 h 3240"/>
              <a:gd name="T98" fmla="*/ 1775 w 3259"/>
              <a:gd name="T99" fmla="*/ 1080 h 3240"/>
              <a:gd name="T100" fmla="*/ 1767 w 3259"/>
              <a:gd name="T101" fmla="*/ 753 h 3240"/>
              <a:gd name="T102" fmla="*/ 1858 w 3259"/>
              <a:gd name="T103" fmla="*/ 350 h 3240"/>
              <a:gd name="T104" fmla="*/ 1834 w 3259"/>
              <a:gd name="T105" fmla="*/ 13 h 3240"/>
              <a:gd name="T106" fmla="*/ 2712 w 3259"/>
              <a:gd name="T107" fmla="*/ 409 h 3240"/>
              <a:gd name="T108" fmla="*/ 3209 w 3259"/>
              <a:gd name="T109" fmla="*/ 1222 h 3240"/>
              <a:gd name="T110" fmla="*/ 3150 w 3259"/>
              <a:gd name="T111" fmla="*/ 2205 h 3240"/>
              <a:gd name="T112" fmla="*/ 2561 w 3259"/>
              <a:gd name="T113" fmla="*/ 2949 h 3240"/>
              <a:gd name="T114" fmla="*/ 1630 w 3259"/>
              <a:gd name="T115" fmla="*/ 3240 h 3240"/>
              <a:gd name="T116" fmla="*/ 699 w 3259"/>
              <a:gd name="T117" fmla="*/ 2949 h 3240"/>
              <a:gd name="T118" fmla="*/ 110 w 3259"/>
              <a:gd name="T119" fmla="*/ 2205 h 3240"/>
              <a:gd name="T120" fmla="*/ 50 w 3259"/>
              <a:gd name="T121" fmla="*/ 1222 h 3240"/>
              <a:gd name="T122" fmla="*/ 548 w 3259"/>
              <a:gd name="T123" fmla="*/ 409 h 3240"/>
              <a:gd name="T124" fmla="*/ 1426 w 3259"/>
              <a:gd name="T125" fmla="*/ 13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9" h="3240">
                <a:moveTo>
                  <a:pt x="1931" y="1706"/>
                </a:moveTo>
                <a:lnTo>
                  <a:pt x="1894" y="1707"/>
                </a:lnTo>
                <a:lnTo>
                  <a:pt x="1859" y="1710"/>
                </a:lnTo>
                <a:lnTo>
                  <a:pt x="1828" y="1715"/>
                </a:lnTo>
                <a:lnTo>
                  <a:pt x="1801" y="1721"/>
                </a:lnTo>
                <a:lnTo>
                  <a:pt x="1777" y="1729"/>
                </a:lnTo>
                <a:lnTo>
                  <a:pt x="1758" y="1740"/>
                </a:lnTo>
                <a:lnTo>
                  <a:pt x="1743" y="1753"/>
                </a:lnTo>
                <a:lnTo>
                  <a:pt x="1741" y="1756"/>
                </a:lnTo>
                <a:lnTo>
                  <a:pt x="1738" y="1760"/>
                </a:lnTo>
                <a:lnTo>
                  <a:pt x="1735" y="1767"/>
                </a:lnTo>
                <a:lnTo>
                  <a:pt x="1733" y="1776"/>
                </a:lnTo>
                <a:lnTo>
                  <a:pt x="1732" y="1787"/>
                </a:lnTo>
                <a:lnTo>
                  <a:pt x="1732" y="1802"/>
                </a:lnTo>
                <a:lnTo>
                  <a:pt x="1735" y="1819"/>
                </a:lnTo>
                <a:lnTo>
                  <a:pt x="1741" y="1840"/>
                </a:lnTo>
                <a:lnTo>
                  <a:pt x="1753" y="1866"/>
                </a:lnTo>
                <a:lnTo>
                  <a:pt x="1771" y="1891"/>
                </a:lnTo>
                <a:lnTo>
                  <a:pt x="1793" y="1915"/>
                </a:lnTo>
                <a:lnTo>
                  <a:pt x="1818" y="1939"/>
                </a:lnTo>
                <a:lnTo>
                  <a:pt x="1847" y="1963"/>
                </a:lnTo>
                <a:lnTo>
                  <a:pt x="1880" y="1986"/>
                </a:lnTo>
                <a:lnTo>
                  <a:pt x="1914" y="2009"/>
                </a:lnTo>
                <a:lnTo>
                  <a:pt x="1949" y="2033"/>
                </a:lnTo>
                <a:lnTo>
                  <a:pt x="1987" y="2056"/>
                </a:lnTo>
                <a:lnTo>
                  <a:pt x="2024" y="2080"/>
                </a:lnTo>
                <a:lnTo>
                  <a:pt x="2061" y="2104"/>
                </a:lnTo>
                <a:lnTo>
                  <a:pt x="2097" y="2130"/>
                </a:lnTo>
                <a:lnTo>
                  <a:pt x="2133" y="2156"/>
                </a:lnTo>
                <a:lnTo>
                  <a:pt x="2167" y="2183"/>
                </a:lnTo>
                <a:lnTo>
                  <a:pt x="2199" y="2211"/>
                </a:lnTo>
                <a:lnTo>
                  <a:pt x="2229" y="2240"/>
                </a:lnTo>
                <a:lnTo>
                  <a:pt x="2256" y="2272"/>
                </a:lnTo>
                <a:lnTo>
                  <a:pt x="2280" y="2305"/>
                </a:lnTo>
                <a:lnTo>
                  <a:pt x="2299" y="2340"/>
                </a:lnTo>
                <a:lnTo>
                  <a:pt x="2315" y="2378"/>
                </a:lnTo>
                <a:lnTo>
                  <a:pt x="2326" y="2420"/>
                </a:lnTo>
                <a:lnTo>
                  <a:pt x="2333" y="2461"/>
                </a:lnTo>
                <a:lnTo>
                  <a:pt x="2337" y="2500"/>
                </a:lnTo>
                <a:lnTo>
                  <a:pt x="2337" y="2537"/>
                </a:lnTo>
                <a:lnTo>
                  <a:pt x="2336" y="2573"/>
                </a:lnTo>
                <a:lnTo>
                  <a:pt x="2333" y="2608"/>
                </a:lnTo>
                <a:lnTo>
                  <a:pt x="2330" y="2642"/>
                </a:lnTo>
                <a:lnTo>
                  <a:pt x="2328" y="2681"/>
                </a:lnTo>
                <a:lnTo>
                  <a:pt x="2330" y="2720"/>
                </a:lnTo>
                <a:lnTo>
                  <a:pt x="2336" y="2760"/>
                </a:lnTo>
                <a:lnTo>
                  <a:pt x="2346" y="2799"/>
                </a:lnTo>
                <a:lnTo>
                  <a:pt x="2360" y="2837"/>
                </a:lnTo>
                <a:lnTo>
                  <a:pt x="2378" y="2872"/>
                </a:lnTo>
                <a:lnTo>
                  <a:pt x="2400" y="2904"/>
                </a:lnTo>
                <a:lnTo>
                  <a:pt x="2478" y="2855"/>
                </a:lnTo>
                <a:lnTo>
                  <a:pt x="2550" y="2801"/>
                </a:lnTo>
                <a:lnTo>
                  <a:pt x="2621" y="2743"/>
                </a:lnTo>
                <a:lnTo>
                  <a:pt x="2688" y="2682"/>
                </a:lnTo>
                <a:lnTo>
                  <a:pt x="2750" y="2616"/>
                </a:lnTo>
                <a:lnTo>
                  <a:pt x="2809" y="2547"/>
                </a:lnTo>
                <a:lnTo>
                  <a:pt x="2863" y="2475"/>
                </a:lnTo>
                <a:lnTo>
                  <a:pt x="2913" y="2398"/>
                </a:lnTo>
                <a:lnTo>
                  <a:pt x="2958" y="2320"/>
                </a:lnTo>
                <a:lnTo>
                  <a:pt x="2999" y="2238"/>
                </a:lnTo>
                <a:lnTo>
                  <a:pt x="3035" y="2154"/>
                </a:lnTo>
                <a:lnTo>
                  <a:pt x="3065" y="2066"/>
                </a:lnTo>
                <a:lnTo>
                  <a:pt x="3090" y="1977"/>
                </a:lnTo>
                <a:lnTo>
                  <a:pt x="3109" y="1886"/>
                </a:lnTo>
                <a:lnTo>
                  <a:pt x="3124" y="1792"/>
                </a:lnTo>
                <a:lnTo>
                  <a:pt x="3092" y="1802"/>
                </a:lnTo>
                <a:lnTo>
                  <a:pt x="3057" y="1808"/>
                </a:lnTo>
                <a:lnTo>
                  <a:pt x="3019" y="1813"/>
                </a:lnTo>
                <a:lnTo>
                  <a:pt x="2976" y="1814"/>
                </a:lnTo>
                <a:lnTo>
                  <a:pt x="2931" y="1814"/>
                </a:lnTo>
                <a:lnTo>
                  <a:pt x="2882" y="1812"/>
                </a:lnTo>
                <a:lnTo>
                  <a:pt x="2831" y="1808"/>
                </a:lnTo>
                <a:lnTo>
                  <a:pt x="2777" y="1803"/>
                </a:lnTo>
                <a:lnTo>
                  <a:pt x="2722" y="1797"/>
                </a:lnTo>
                <a:lnTo>
                  <a:pt x="2663" y="1788"/>
                </a:lnTo>
                <a:lnTo>
                  <a:pt x="2604" y="1780"/>
                </a:lnTo>
                <a:lnTo>
                  <a:pt x="2542" y="1771"/>
                </a:lnTo>
                <a:lnTo>
                  <a:pt x="2479" y="1762"/>
                </a:lnTo>
                <a:lnTo>
                  <a:pt x="2434" y="1755"/>
                </a:lnTo>
                <a:lnTo>
                  <a:pt x="2388" y="1748"/>
                </a:lnTo>
                <a:lnTo>
                  <a:pt x="2341" y="1742"/>
                </a:lnTo>
                <a:lnTo>
                  <a:pt x="2293" y="1735"/>
                </a:lnTo>
                <a:lnTo>
                  <a:pt x="2245" y="1729"/>
                </a:lnTo>
                <a:lnTo>
                  <a:pt x="2197" y="1723"/>
                </a:lnTo>
                <a:lnTo>
                  <a:pt x="2150" y="1718"/>
                </a:lnTo>
                <a:lnTo>
                  <a:pt x="2104" y="1714"/>
                </a:lnTo>
                <a:lnTo>
                  <a:pt x="2057" y="1710"/>
                </a:lnTo>
                <a:lnTo>
                  <a:pt x="2014" y="1707"/>
                </a:lnTo>
                <a:lnTo>
                  <a:pt x="1971" y="1706"/>
                </a:lnTo>
                <a:lnTo>
                  <a:pt x="1931" y="1706"/>
                </a:lnTo>
                <a:close/>
                <a:moveTo>
                  <a:pt x="568" y="562"/>
                </a:moveTo>
                <a:lnTo>
                  <a:pt x="506" y="626"/>
                </a:lnTo>
                <a:lnTo>
                  <a:pt x="450" y="694"/>
                </a:lnTo>
                <a:lnTo>
                  <a:pt x="396" y="765"/>
                </a:lnTo>
                <a:lnTo>
                  <a:pt x="347" y="840"/>
                </a:lnTo>
                <a:lnTo>
                  <a:pt x="303" y="917"/>
                </a:lnTo>
                <a:lnTo>
                  <a:pt x="262" y="997"/>
                </a:lnTo>
                <a:lnTo>
                  <a:pt x="227" y="1079"/>
                </a:lnTo>
                <a:lnTo>
                  <a:pt x="197" y="1165"/>
                </a:lnTo>
                <a:lnTo>
                  <a:pt x="172" y="1252"/>
                </a:lnTo>
                <a:lnTo>
                  <a:pt x="152" y="1341"/>
                </a:lnTo>
                <a:lnTo>
                  <a:pt x="137" y="1432"/>
                </a:lnTo>
                <a:lnTo>
                  <a:pt x="129" y="1526"/>
                </a:lnTo>
                <a:lnTo>
                  <a:pt x="126" y="1620"/>
                </a:lnTo>
                <a:lnTo>
                  <a:pt x="129" y="1714"/>
                </a:lnTo>
                <a:lnTo>
                  <a:pt x="137" y="1807"/>
                </a:lnTo>
                <a:lnTo>
                  <a:pt x="151" y="1898"/>
                </a:lnTo>
                <a:lnTo>
                  <a:pt x="172" y="1987"/>
                </a:lnTo>
                <a:lnTo>
                  <a:pt x="197" y="2073"/>
                </a:lnTo>
                <a:lnTo>
                  <a:pt x="227" y="2159"/>
                </a:lnTo>
                <a:lnTo>
                  <a:pt x="261" y="2241"/>
                </a:lnTo>
                <a:lnTo>
                  <a:pt x="302" y="2320"/>
                </a:lnTo>
                <a:lnTo>
                  <a:pt x="305" y="2318"/>
                </a:lnTo>
                <a:lnTo>
                  <a:pt x="329" y="2344"/>
                </a:lnTo>
                <a:lnTo>
                  <a:pt x="359" y="2370"/>
                </a:lnTo>
                <a:lnTo>
                  <a:pt x="392" y="2395"/>
                </a:lnTo>
                <a:lnTo>
                  <a:pt x="431" y="2418"/>
                </a:lnTo>
                <a:lnTo>
                  <a:pt x="471" y="2440"/>
                </a:lnTo>
                <a:lnTo>
                  <a:pt x="515" y="2461"/>
                </a:lnTo>
                <a:lnTo>
                  <a:pt x="559" y="2478"/>
                </a:lnTo>
                <a:lnTo>
                  <a:pt x="605" y="2492"/>
                </a:lnTo>
                <a:lnTo>
                  <a:pt x="652" y="2503"/>
                </a:lnTo>
                <a:lnTo>
                  <a:pt x="697" y="2510"/>
                </a:lnTo>
                <a:lnTo>
                  <a:pt x="743" y="2513"/>
                </a:lnTo>
                <a:lnTo>
                  <a:pt x="786" y="2511"/>
                </a:lnTo>
                <a:lnTo>
                  <a:pt x="817" y="2506"/>
                </a:lnTo>
                <a:lnTo>
                  <a:pt x="846" y="2498"/>
                </a:lnTo>
                <a:lnTo>
                  <a:pt x="873" y="2487"/>
                </a:lnTo>
                <a:lnTo>
                  <a:pt x="896" y="2473"/>
                </a:lnTo>
                <a:lnTo>
                  <a:pt x="916" y="2456"/>
                </a:lnTo>
                <a:lnTo>
                  <a:pt x="933" y="2434"/>
                </a:lnTo>
                <a:lnTo>
                  <a:pt x="947" y="2411"/>
                </a:lnTo>
                <a:lnTo>
                  <a:pt x="962" y="2377"/>
                </a:lnTo>
                <a:lnTo>
                  <a:pt x="971" y="2343"/>
                </a:lnTo>
                <a:lnTo>
                  <a:pt x="972" y="2308"/>
                </a:lnTo>
                <a:lnTo>
                  <a:pt x="967" y="2273"/>
                </a:lnTo>
                <a:lnTo>
                  <a:pt x="956" y="2237"/>
                </a:lnTo>
                <a:lnTo>
                  <a:pt x="940" y="2201"/>
                </a:lnTo>
                <a:lnTo>
                  <a:pt x="919" y="2163"/>
                </a:lnTo>
                <a:lnTo>
                  <a:pt x="894" y="2124"/>
                </a:lnTo>
                <a:lnTo>
                  <a:pt x="864" y="2083"/>
                </a:lnTo>
                <a:lnTo>
                  <a:pt x="830" y="2041"/>
                </a:lnTo>
                <a:lnTo>
                  <a:pt x="794" y="1997"/>
                </a:lnTo>
                <a:lnTo>
                  <a:pt x="754" y="1951"/>
                </a:lnTo>
                <a:lnTo>
                  <a:pt x="718" y="1910"/>
                </a:lnTo>
                <a:lnTo>
                  <a:pt x="683" y="1869"/>
                </a:lnTo>
                <a:lnTo>
                  <a:pt x="651" y="1829"/>
                </a:lnTo>
                <a:lnTo>
                  <a:pt x="620" y="1787"/>
                </a:lnTo>
                <a:lnTo>
                  <a:pt x="594" y="1747"/>
                </a:lnTo>
                <a:lnTo>
                  <a:pt x="571" y="1707"/>
                </a:lnTo>
                <a:lnTo>
                  <a:pt x="553" y="1666"/>
                </a:lnTo>
                <a:lnTo>
                  <a:pt x="540" y="1625"/>
                </a:lnTo>
                <a:lnTo>
                  <a:pt x="534" y="1584"/>
                </a:lnTo>
                <a:lnTo>
                  <a:pt x="532" y="1535"/>
                </a:lnTo>
                <a:lnTo>
                  <a:pt x="535" y="1491"/>
                </a:lnTo>
                <a:lnTo>
                  <a:pt x="540" y="1449"/>
                </a:lnTo>
                <a:lnTo>
                  <a:pt x="549" y="1411"/>
                </a:lnTo>
                <a:lnTo>
                  <a:pt x="561" y="1376"/>
                </a:lnTo>
                <a:lnTo>
                  <a:pt x="575" y="1343"/>
                </a:lnTo>
                <a:lnTo>
                  <a:pt x="592" y="1314"/>
                </a:lnTo>
                <a:lnTo>
                  <a:pt x="611" y="1287"/>
                </a:lnTo>
                <a:lnTo>
                  <a:pt x="633" y="1263"/>
                </a:lnTo>
                <a:lnTo>
                  <a:pt x="656" y="1241"/>
                </a:lnTo>
                <a:lnTo>
                  <a:pt x="680" y="1221"/>
                </a:lnTo>
                <a:lnTo>
                  <a:pt x="706" y="1202"/>
                </a:lnTo>
                <a:lnTo>
                  <a:pt x="733" y="1186"/>
                </a:lnTo>
                <a:lnTo>
                  <a:pt x="762" y="1171"/>
                </a:lnTo>
                <a:lnTo>
                  <a:pt x="791" y="1157"/>
                </a:lnTo>
                <a:lnTo>
                  <a:pt x="820" y="1145"/>
                </a:lnTo>
                <a:lnTo>
                  <a:pt x="850" y="1133"/>
                </a:lnTo>
                <a:lnTo>
                  <a:pt x="881" y="1122"/>
                </a:lnTo>
                <a:lnTo>
                  <a:pt x="911" y="1112"/>
                </a:lnTo>
                <a:lnTo>
                  <a:pt x="940" y="1103"/>
                </a:lnTo>
                <a:lnTo>
                  <a:pt x="971" y="1094"/>
                </a:lnTo>
                <a:lnTo>
                  <a:pt x="1006" y="1083"/>
                </a:lnTo>
                <a:lnTo>
                  <a:pt x="1041" y="1072"/>
                </a:lnTo>
                <a:lnTo>
                  <a:pt x="1074" y="1061"/>
                </a:lnTo>
                <a:lnTo>
                  <a:pt x="1107" y="1049"/>
                </a:lnTo>
                <a:lnTo>
                  <a:pt x="1137" y="1036"/>
                </a:lnTo>
                <a:lnTo>
                  <a:pt x="1165" y="1022"/>
                </a:lnTo>
                <a:lnTo>
                  <a:pt x="1191" y="1006"/>
                </a:lnTo>
                <a:lnTo>
                  <a:pt x="1215" y="989"/>
                </a:lnTo>
                <a:lnTo>
                  <a:pt x="1235" y="970"/>
                </a:lnTo>
                <a:lnTo>
                  <a:pt x="1252" y="948"/>
                </a:lnTo>
                <a:lnTo>
                  <a:pt x="1267" y="924"/>
                </a:lnTo>
                <a:lnTo>
                  <a:pt x="1277" y="896"/>
                </a:lnTo>
                <a:lnTo>
                  <a:pt x="1286" y="868"/>
                </a:lnTo>
                <a:lnTo>
                  <a:pt x="1291" y="843"/>
                </a:lnTo>
                <a:lnTo>
                  <a:pt x="1292" y="820"/>
                </a:lnTo>
                <a:lnTo>
                  <a:pt x="1290" y="799"/>
                </a:lnTo>
                <a:lnTo>
                  <a:pt x="1285" y="778"/>
                </a:lnTo>
                <a:lnTo>
                  <a:pt x="1276" y="761"/>
                </a:lnTo>
                <a:lnTo>
                  <a:pt x="1261" y="740"/>
                </a:lnTo>
                <a:lnTo>
                  <a:pt x="1241" y="722"/>
                </a:lnTo>
                <a:lnTo>
                  <a:pt x="1216" y="705"/>
                </a:lnTo>
                <a:lnTo>
                  <a:pt x="1187" y="690"/>
                </a:lnTo>
                <a:lnTo>
                  <a:pt x="1156" y="677"/>
                </a:lnTo>
                <a:lnTo>
                  <a:pt x="1122" y="665"/>
                </a:lnTo>
                <a:lnTo>
                  <a:pt x="1086" y="654"/>
                </a:lnTo>
                <a:lnTo>
                  <a:pt x="1046" y="645"/>
                </a:lnTo>
                <a:lnTo>
                  <a:pt x="1007" y="636"/>
                </a:lnTo>
                <a:lnTo>
                  <a:pt x="966" y="628"/>
                </a:lnTo>
                <a:lnTo>
                  <a:pt x="924" y="621"/>
                </a:lnTo>
                <a:lnTo>
                  <a:pt x="883" y="615"/>
                </a:lnTo>
                <a:lnTo>
                  <a:pt x="841" y="609"/>
                </a:lnTo>
                <a:lnTo>
                  <a:pt x="801" y="603"/>
                </a:lnTo>
                <a:lnTo>
                  <a:pt x="750" y="596"/>
                </a:lnTo>
                <a:lnTo>
                  <a:pt x="700" y="589"/>
                </a:lnTo>
                <a:lnTo>
                  <a:pt x="653" y="581"/>
                </a:lnTo>
                <a:lnTo>
                  <a:pt x="608" y="572"/>
                </a:lnTo>
                <a:lnTo>
                  <a:pt x="568" y="562"/>
                </a:lnTo>
                <a:close/>
                <a:moveTo>
                  <a:pt x="1949" y="159"/>
                </a:moveTo>
                <a:lnTo>
                  <a:pt x="1966" y="216"/>
                </a:lnTo>
                <a:lnTo>
                  <a:pt x="1977" y="272"/>
                </a:lnTo>
                <a:lnTo>
                  <a:pt x="1982" y="327"/>
                </a:lnTo>
                <a:lnTo>
                  <a:pt x="1982" y="382"/>
                </a:lnTo>
                <a:lnTo>
                  <a:pt x="1977" y="437"/>
                </a:lnTo>
                <a:lnTo>
                  <a:pt x="1969" y="491"/>
                </a:lnTo>
                <a:lnTo>
                  <a:pt x="1958" y="543"/>
                </a:lnTo>
                <a:lnTo>
                  <a:pt x="1945" y="594"/>
                </a:lnTo>
                <a:lnTo>
                  <a:pt x="1931" y="643"/>
                </a:lnTo>
                <a:lnTo>
                  <a:pt x="1916" y="690"/>
                </a:lnTo>
                <a:lnTo>
                  <a:pt x="1902" y="737"/>
                </a:lnTo>
                <a:lnTo>
                  <a:pt x="1889" y="781"/>
                </a:lnTo>
                <a:lnTo>
                  <a:pt x="1879" y="823"/>
                </a:lnTo>
                <a:lnTo>
                  <a:pt x="1870" y="861"/>
                </a:lnTo>
                <a:lnTo>
                  <a:pt x="1865" y="897"/>
                </a:lnTo>
                <a:lnTo>
                  <a:pt x="1863" y="930"/>
                </a:lnTo>
                <a:lnTo>
                  <a:pt x="1865" y="960"/>
                </a:lnTo>
                <a:lnTo>
                  <a:pt x="1871" y="989"/>
                </a:lnTo>
                <a:lnTo>
                  <a:pt x="1882" y="1015"/>
                </a:lnTo>
                <a:lnTo>
                  <a:pt x="1897" y="1040"/>
                </a:lnTo>
                <a:lnTo>
                  <a:pt x="1917" y="1064"/>
                </a:lnTo>
                <a:lnTo>
                  <a:pt x="1943" y="1086"/>
                </a:lnTo>
                <a:lnTo>
                  <a:pt x="1974" y="1107"/>
                </a:lnTo>
                <a:lnTo>
                  <a:pt x="2013" y="1127"/>
                </a:lnTo>
                <a:lnTo>
                  <a:pt x="2066" y="1151"/>
                </a:lnTo>
                <a:lnTo>
                  <a:pt x="2124" y="1169"/>
                </a:lnTo>
                <a:lnTo>
                  <a:pt x="2184" y="1185"/>
                </a:lnTo>
                <a:lnTo>
                  <a:pt x="2248" y="1197"/>
                </a:lnTo>
                <a:lnTo>
                  <a:pt x="2314" y="1207"/>
                </a:lnTo>
                <a:lnTo>
                  <a:pt x="2382" y="1214"/>
                </a:lnTo>
                <a:lnTo>
                  <a:pt x="2452" y="1220"/>
                </a:lnTo>
                <a:lnTo>
                  <a:pt x="2522" y="1223"/>
                </a:lnTo>
                <a:lnTo>
                  <a:pt x="2593" y="1225"/>
                </a:lnTo>
                <a:lnTo>
                  <a:pt x="2664" y="1226"/>
                </a:lnTo>
                <a:lnTo>
                  <a:pt x="2736" y="1227"/>
                </a:lnTo>
                <a:lnTo>
                  <a:pt x="2807" y="1226"/>
                </a:lnTo>
                <a:lnTo>
                  <a:pt x="2876" y="1225"/>
                </a:lnTo>
                <a:lnTo>
                  <a:pt x="2980" y="1224"/>
                </a:lnTo>
                <a:lnTo>
                  <a:pt x="3080" y="1224"/>
                </a:lnTo>
                <a:lnTo>
                  <a:pt x="3053" y="1137"/>
                </a:lnTo>
                <a:lnTo>
                  <a:pt x="3021" y="1051"/>
                </a:lnTo>
                <a:lnTo>
                  <a:pt x="2983" y="968"/>
                </a:lnTo>
                <a:lnTo>
                  <a:pt x="2941" y="889"/>
                </a:lnTo>
                <a:lnTo>
                  <a:pt x="2895" y="812"/>
                </a:lnTo>
                <a:lnTo>
                  <a:pt x="2843" y="737"/>
                </a:lnTo>
                <a:lnTo>
                  <a:pt x="2788" y="667"/>
                </a:lnTo>
                <a:lnTo>
                  <a:pt x="2728" y="600"/>
                </a:lnTo>
                <a:lnTo>
                  <a:pt x="2664" y="536"/>
                </a:lnTo>
                <a:lnTo>
                  <a:pt x="2597" y="477"/>
                </a:lnTo>
                <a:lnTo>
                  <a:pt x="2526" y="420"/>
                </a:lnTo>
                <a:lnTo>
                  <a:pt x="2453" y="369"/>
                </a:lnTo>
                <a:lnTo>
                  <a:pt x="2375" y="322"/>
                </a:lnTo>
                <a:lnTo>
                  <a:pt x="2295" y="280"/>
                </a:lnTo>
                <a:lnTo>
                  <a:pt x="2212" y="242"/>
                </a:lnTo>
                <a:lnTo>
                  <a:pt x="2127" y="209"/>
                </a:lnTo>
                <a:lnTo>
                  <a:pt x="2039" y="182"/>
                </a:lnTo>
                <a:lnTo>
                  <a:pt x="1949" y="159"/>
                </a:lnTo>
                <a:close/>
                <a:moveTo>
                  <a:pt x="1630" y="124"/>
                </a:moveTo>
                <a:lnTo>
                  <a:pt x="1532" y="127"/>
                </a:lnTo>
                <a:lnTo>
                  <a:pt x="1438" y="137"/>
                </a:lnTo>
                <a:lnTo>
                  <a:pt x="1344" y="152"/>
                </a:lnTo>
                <a:lnTo>
                  <a:pt x="1252" y="173"/>
                </a:lnTo>
                <a:lnTo>
                  <a:pt x="1162" y="199"/>
                </a:lnTo>
                <a:lnTo>
                  <a:pt x="1075" y="230"/>
                </a:lnTo>
                <a:lnTo>
                  <a:pt x="991" y="267"/>
                </a:lnTo>
                <a:lnTo>
                  <a:pt x="909" y="308"/>
                </a:lnTo>
                <a:lnTo>
                  <a:pt x="830" y="354"/>
                </a:lnTo>
                <a:lnTo>
                  <a:pt x="755" y="404"/>
                </a:lnTo>
                <a:lnTo>
                  <a:pt x="683" y="459"/>
                </a:lnTo>
                <a:lnTo>
                  <a:pt x="725" y="467"/>
                </a:lnTo>
                <a:lnTo>
                  <a:pt x="772" y="474"/>
                </a:lnTo>
                <a:lnTo>
                  <a:pt x="818" y="480"/>
                </a:lnTo>
                <a:lnTo>
                  <a:pt x="864" y="487"/>
                </a:lnTo>
                <a:lnTo>
                  <a:pt x="908" y="493"/>
                </a:lnTo>
                <a:lnTo>
                  <a:pt x="953" y="500"/>
                </a:lnTo>
                <a:lnTo>
                  <a:pt x="999" y="508"/>
                </a:lnTo>
                <a:lnTo>
                  <a:pt x="1043" y="517"/>
                </a:lnTo>
                <a:lnTo>
                  <a:pt x="1087" y="527"/>
                </a:lnTo>
                <a:lnTo>
                  <a:pt x="1129" y="538"/>
                </a:lnTo>
                <a:lnTo>
                  <a:pt x="1170" y="550"/>
                </a:lnTo>
                <a:lnTo>
                  <a:pt x="1209" y="564"/>
                </a:lnTo>
                <a:lnTo>
                  <a:pt x="1246" y="581"/>
                </a:lnTo>
                <a:lnTo>
                  <a:pt x="1279" y="599"/>
                </a:lnTo>
                <a:lnTo>
                  <a:pt x="1311" y="619"/>
                </a:lnTo>
                <a:lnTo>
                  <a:pt x="1339" y="642"/>
                </a:lnTo>
                <a:lnTo>
                  <a:pt x="1363" y="668"/>
                </a:lnTo>
                <a:lnTo>
                  <a:pt x="1384" y="696"/>
                </a:lnTo>
                <a:lnTo>
                  <a:pt x="1399" y="725"/>
                </a:lnTo>
                <a:lnTo>
                  <a:pt x="1409" y="756"/>
                </a:lnTo>
                <a:lnTo>
                  <a:pt x="1416" y="789"/>
                </a:lnTo>
                <a:lnTo>
                  <a:pt x="1417" y="824"/>
                </a:lnTo>
                <a:lnTo>
                  <a:pt x="1415" y="859"/>
                </a:lnTo>
                <a:lnTo>
                  <a:pt x="1408" y="896"/>
                </a:lnTo>
                <a:lnTo>
                  <a:pt x="1396" y="935"/>
                </a:lnTo>
                <a:lnTo>
                  <a:pt x="1383" y="971"/>
                </a:lnTo>
                <a:lnTo>
                  <a:pt x="1366" y="1003"/>
                </a:lnTo>
                <a:lnTo>
                  <a:pt x="1346" y="1032"/>
                </a:lnTo>
                <a:lnTo>
                  <a:pt x="1323" y="1059"/>
                </a:lnTo>
                <a:lnTo>
                  <a:pt x="1297" y="1082"/>
                </a:lnTo>
                <a:lnTo>
                  <a:pt x="1270" y="1103"/>
                </a:lnTo>
                <a:lnTo>
                  <a:pt x="1240" y="1122"/>
                </a:lnTo>
                <a:lnTo>
                  <a:pt x="1209" y="1140"/>
                </a:lnTo>
                <a:lnTo>
                  <a:pt x="1176" y="1155"/>
                </a:lnTo>
                <a:lnTo>
                  <a:pt x="1143" y="1169"/>
                </a:lnTo>
                <a:lnTo>
                  <a:pt x="1109" y="1181"/>
                </a:lnTo>
                <a:lnTo>
                  <a:pt x="1074" y="1192"/>
                </a:lnTo>
                <a:lnTo>
                  <a:pt x="1040" y="1203"/>
                </a:lnTo>
                <a:lnTo>
                  <a:pt x="1007" y="1213"/>
                </a:lnTo>
                <a:lnTo>
                  <a:pt x="966" y="1226"/>
                </a:lnTo>
                <a:lnTo>
                  <a:pt x="926" y="1239"/>
                </a:lnTo>
                <a:lnTo>
                  <a:pt x="890" y="1251"/>
                </a:lnTo>
                <a:lnTo>
                  <a:pt x="856" y="1265"/>
                </a:lnTo>
                <a:lnTo>
                  <a:pt x="823" y="1279"/>
                </a:lnTo>
                <a:lnTo>
                  <a:pt x="794" y="1294"/>
                </a:lnTo>
                <a:lnTo>
                  <a:pt x="767" y="1311"/>
                </a:lnTo>
                <a:lnTo>
                  <a:pt x="743" y="1330"/>
                </a:lnTo>
                <a:lnTo>
                  <a:pt x="721" y="1350"/>
                </a:lnTo>
                <a:lnTo>
                  <a:pt x="703" y="1373"/>
                </a:lnTo>
                <a:lnTo>
                  <a:pt x="687" y="1398"/>
                </a:lnTo>
                <a:lnTo>
                  <a:pt x="675" y="1426"/>
                </a:lnTo>
                <a:lnTo>
                  <a:pt x="666" y="1458"/>
                </a:lnTo>
                <a:lnTo>
                  <a:pt x="660" y="1494"/>
                </a:lnTo>
                <a:lnTo>
                  <a:pt x="658" y="1532"/>
                </a:lnTo>
                <a:lnTo>
                  <a:pt x="659" y="1575"/>
                </a:lnTo>
                <a:lnTo>
                  <a:pt x="663" y="1601"/>
                </a:lnTo>
                <a:lnTo>
                  <a:pt x="672" y="1628"/>
                </a:lnTo>
                <a:lnTo>
                  <a:pt x="685" y="1656"/>
                </a:lnTo>
                <a:lnTo>
                  <a:pt x="702" y="1685"/>
                </a:lnTo>
                <a:lnTo>
                  <a:pt x="722" y="1714"/>
                </a:lnTo>
                <a:lnTo>
                  <a:pt x="745" y="1745"/>
                </a:lnTo>
                <a:lnTo>
                  <a:pt x="769" y="1775"/>
                </a:lnTo>
                <a:lnTo>
                  <a:pt x="795" y="1807"/>
                </a:lnTo>
                <a:lnTo>
                  <a:pt x="821" y="1838"/>
                </a:lnTo>
                <a:lnTo>
                  <a:pt x="848" y="1869"/>
                </a:lnTo>
                <a:lnTo>
                  <a:pt x="878" y="1903"/>
                </a:lnTo>
                <a:lnTo>
                  <a:pt x="907" y="1937"/>
                </a:lnTo>
                <a:lnTo>
                  <a:pt x="935" y="1971"/>
                </a:lnTo>
                <a:lnTo>
                  <a:pt x="963" y="2006"/>
                </a:lnTo>
                <a:lnTo>
                  <a:pt x="990" y="2042"/>
                </a:lnTo>
                <a:lnTo>
                  <a:pt x="1014" y="2078"/>
                </a:lnTo>
                <a:lnTo>
                  <a:pt x="1036" y="2115"/>
                </a:lnTo>
                <a:lnTo>
                  <a:pt x="1056" y="2153"/>
                </a:lnTo>
                <a:lnTo>
                  <a:pt x="1072" y="2190"/>
                </a:lnTo>
                <a:lnTo>
                  <a:pt x="1086" y="2229"/>
                </a:lnTo>
                <a:lnTo>
                  <a:pt x="1094" y="2268"/>
                </a:lnTo>
                <a:lnTo>
                  <a:pt x="1098" y="2307"/>
                </a:lnTo>
                <a:lnTo>
                  <a:pt x="1097" y="2347"/>
                </a:lnTo>
                <a:lnTo>
                  <a:pt x="1090" y="2387"/>
                </a:lnTo>
                <a:lnTo>
                  <a:pt x="1077" y="2428"/>
                </a:lnTo>
                <a:lnTo>
                  <a:pt x="1058" y="2470"/>
                </a:lnTo>
                <a:lnTo>
                  <a:pt x="1038" y="2504"/>
                </a:lnTo>
                <a:lnTo>
                  <a:pt x="1014" y="2534"/>
                </a:lnTo>
                <a:lnTo>
                  <a:pt x="986" y="2561"/>
                </a:lnTo>
                <a:lnTo>
                  <a:pt x="955" y="2583"/>
                </a:lnTo>
                <a:lnTo>
                  <a:pt x="921" y="2602"/>
                </a:lnTo>
                <a:lnTo>
                  <a:pt x="883" y="2617"/>
                </a:lnTo>
                <a:lnTo>
                  <a:pt x="842" y="2628"/>
                </a:lnTo>
                <a:lnTo>
                  <a:pt x="799" y="2635"/>
                </a:lnTo>
                <a:lnTo>
                  <a:pt x="747" y="2637"/>
                </a:lnTo>
                <a:lnTo>
                  <a:pt x="693" y="2635"/>
                </a:lnTo>
                <a:lnTo>
                  <a:pt x="639" y="2627"/>
                </a:lnTo>
                <a:lnTo>
                  <a:pt x="584" y="2615"/>
                </a:lnTo>
                <a:lnTo>
                  <a:pt x="531" y="2600"/>
                </a:lnTo>
                <a:lnTo>
                  <a:pt x="478" y="2580"/>
                </a:lnTo>
                <a:lnTo>
                  <a:pt x="539" y="2648"/>
                </a:lnTo>
                <a:lnTo>
                  <a:pt x="604" y="2712"/>
                </a:lnTo>
                <a:lnTo>
                  <a:pt x="673" y="2773"/>
                </a:lnTo>
                <a:lnTo>
                  <a:pt x="747" y="2830"/>
                </a:lnTo>
                <a:lnTo>
                  <a:pt x="822" y="2881"/>
                </a:lnTo>
                <a:lnTo>
                  <a:pt x="902" y="2928"/>
                </a:lnTo>
                <a:lnTo>
                  <a:pt x="984" y="2970"/>
                </a:lnTo>
                <a:lnTo>
                  <a:pt x="1069" y="3008"/>
                </a:lnTo>
                <a:lnTo>
                  <a:pt x="1157" y="3040"/>
                </a:lnTo>
                <a:lnTo>
                  <a:pt x="1248" y="3066"/>
                </a:lnTo>
                <a:lnTo>
                  <a:pt x="1341" y="3087"/>
                </a:lnTo>
                <a:lnTo>
                  <a:pt x="1435" y="3102"/>
                </a:lnTo>
                <a:lnTo>
                  <a:pt x="1531" y="3112"/>
                </a:lnTo>
                <a:lnTo>
                  <a:pt x="1630" y="3116"/>
                </a:lnTo>
                <a:lnTo>
                  <a:pt x="1718" y="3112"/>
                </a:lnTo>
                <a:lnTo>
                  <a:pt x="1804" y="3105"/>
                </a:lnTo>
                <a:lnTo>
                  <a:pt x="1890" y="3093"/>
                </a:lnTo>
                <a:lnTo>
                  <a:pt x="1973" y="3076"/>
                </a:lnTo>
                <a:lnTo>
                  <a:pt x="2055" y="3054"/>
                </a:lnTo>
                <a:lnTo>
                  <a:pt x="2135" y="3029"/>
                </a:lnTo>
                <a:lnTo>
                  <a:pt x="2212" y="2998"/>
                </a:lnTo>
                <a:lnTo>
                  <a:pt x="2288" y="2964"/>
                </a:lnTo>
                <a:lnTo>
                  <a:pt x="2260" y="2931"/>
                </a:lnTo>
                <a:lnTo>
                  <a:pt x="2238" y="2897"/>
                </a:lnTo>
                <a:lnTo>
                  <a:pt x="2222" y="2864"/>
                </a:lnTo>
                <a:lnTo>
                  <a:pt x="2210" y="2830"/>
                </a:lnTo>
                <a:lnTo>
                  <a:pt x="2203" y="2796"/>
                </a:lnTo>
                <a:lnTo>
                  <a:pt x="2199" y="2761"/>
                </a:lnTo>
                <a:lnTo>
                  <a:pt x="2198" y="2727"/>
                </a:lnTo>
                <a:lnTo>
                  <a:pt x="2199" y="2694"/>
                </a:lnTo>
                <a:lnTo>
                  <a:pt x="2202" y="2661"/>
                </a:lnTo>
                <a:lnTo>
                  <a:pt x="2205" y="2630"/>
                </a:lnTo>
                <a:lnTo>
                  <a:pt x="2208" y="2594"/>
                </a:lnTo>
                <a:lnTo>
                  <a:pt x="2210" y="2559"/>
                </a:lnTo>
                <a:lnTo>
                  <a:pt x="2211" y="2524"/>
                </a:lnTo>
                <a:lnTo>
                  <a:pt x="2210" y="2489"/>
                </a:lnTo>
                <a:lnTo>
                  <a:pt x="2205" y="2454"/>
                </a:lnTo>
                <a:lnTo>
                  <a:pt x="2196" y="2416"/>
                </a:lnTo>
                <a:lnTo>
                  <a:pt x="2183" y="2387"/>
                </a:lnTo>
                <a:lnTo>
                  <a:pt x="2165" y="2359"/>
                </a:lnTo>
                <a:lnTo>
                  <a:pt x="2144" y="2331"/>
                </a:lnTo>
                <a:lnTo>
                  <a:pt x="2118" y="2305"/>
                </a:lnTo>
                <a:lnTo>
                  <a:pt x="2089" y="2280"/>
                </a:lnTo>
                <a:lnTo>
                  <a:pt x="2058" y="2255"/>
                </a:lnTo>
                <a:lnTo>
                  <a:pt x="2025" y="2231"/>
                </a:lnTo>
                <a:lnTo>
                  <a:pt x="1990" y="2208"/>
                </a:lnTo>
                <a:lnTo>
                  <a:pt x="1954" y="2185"/>
                </a:lnTo>
                <a:lnTo>
                  <a:pt x="1919" y="2162"/>
                </a:lnTo>
                <a:lnTo>
                  <a:pt x="1882" y="2138"/>
                </a:lnTo>
                <a:lnTo>
                  <a:pt x="1844" y="2113"/>
                </a:lnTo>
                <a:lnTo>
                  <a:pt x="1808" y="2088"/>
                </a:lnTo>
                <a:lnTo>
                  <a:pt x="1773" y="2062"/>
                </a:lnTo>
                <a:lnTo>
                  <a:pt x="1740" y="2036"/>
                </a:lnTo>
                <a:lnTo>
                  <a:pt x="1709" y="2008"/>
                </a:lnTo>
                <a:lnTo>
                  <a:pt x="1682" y="1978"/>
                </a:lnTo>
                <a:lnTo>
                  <a:pt x="1658" y="1947"/>
                </a:lnTo>
                <a:lnTo>
                  <a:pt x="1638" y="1915"/>
                </a:lnTo>
                <a:lnTo>
                  <a:pt x="1623" y="1880"/>
                </a:lnTo>
                <a:lnTo>
                  <a:pt x="1613" y="1844"/>
                </a:lnTo>
                <a:lnTo>
                  <a:pt x="1608" y="1811"/>
                </a:lnTo>
                <a:lnTo>
                  <a:pt x="1607" y="1778"/>
                </a:lnTo>
                <a:lnTo>
                  <a:pt x="1610" y="1749"/>
                </a:lnTo>
                <a:lnTo>
                  <a:pt x="1618" y="1721"/>
                </a:lnTo>
                <a:lnTo>
                  <a:pt x="1631" y="1696"/>
                </a:lnTo>
                <a:lnTo>
                  <a:pt x="1648" y="1672"/>
                </a:lnTo>
                <a:lnTo>
                  <a:pt x="1670" y="1651"/>
                </a:lnTo>
                <a:lnTo>
                  <a:pt x="1696" y="1632"/>
                </a:lnTo>
                <a:lnTo>
                  <a:pt x="1726" y="1617"/>
                </a:lnTo>
                <a:lnTo>
                  <a:pt x="1761" y="1605"/>
                </a:lnTo>
                <a:lnTo>
                  <a:pt x="1798" y="1595"/>
                </a:lnTo>
                <a:lnTo>
                  <a:pt x="1838" y="1589"/>
                </a:lnTo>
                <a:lnTo>
                  <a:pt x="1882" y="1584"/>
                </a:lnTo>
                <a:lnTo>
                  <a:pt x="1928" y="1582"/>
                </a:lnTo>
                <a:lnTo>
                  <a:pt x="1977" y="1582"/>
                </a:lnTo>
                <a:lnTo>
                  <a:pt x="2029" y="1583"/>
                </a:lnTo>
                <a:lnTo>
                  <a:pt x="2082" y="1587"/>
                </a:lnTo>
                <a:lnTo>
                  <a:pt x="2138" y="1591"/>
                </a:lnTo>
                <a:lnTo>
                  <a:pt x="2194" y="1597"/>
                </a:lnTo>
                <a:lnTo>
                  <a:pt x="2253" y="1604"/>
                </a:lnTo>
                <a:lnTo>
                  <a:pt x="2312" y="1612"/>
                </a:lnTo>
                <a:lnTo>
                  <a:pt x="2374" y="1621"/>
                </a:lnTo>
                <a:lnTo>
                  <a:pt x="2435" y="1630"/>
                </a:lnTo>
                <a:lnTo>
                  <a:pt x="2498" y="1639"/>
                </a:lnTo>
                <a:lnTo>
                  <a:pt x="2544" y="1646"/>
                </a:lnTo>
                <a:lnTo>
                  <a:pt x="2594" y="1652"/>
                </a:lnTo>
                <a:lnTo>
                  <a:pt x="2643" y="1658"/>
                </a:lnTo>
                <a:lnTo>
                  <a:pt x="2694" y="1664"/>
                </a:lnTo>
                <a:lnTo>
                  <a:pt x="2743" y="1669"/>
                </a:lnTo>
                <a:lnTo>
                  <a:pt x="2794" y="1674"/>
                </a:lnTo>
                <a:lnTo>
                  <a:pt x="2842" y="1678"/>
                </a:lnTo>
                <a:lnTo>
                  <a:pt x="2889" y="1680"/>
                </a:lnTo>
                <a:lnTo>
                  <a:pt x="2934" y="1682"/>
                </a:lnTo>
                <a:lnTo>
                  <a:pt x="2977" y="1683"/>
                </a:lnTo>
                <a:lnTo>
                  <a:pt x="3017" y="1683"/>
                </a:lnTo>
                <a:lnTo>
                  <a:pt x="3052" y="1681"/>
                </a:lnTo>
                <a:lnTo>
                  <a:pt x="3084" y="1678"/>
                </a:lnTo>
                <a:lnTo>
                  <a:pt x="3111" y="1673"/>
                </a:lnTo>
                <a:lnTo>
                  <a:pt x="3133" y="1666"/>
                </a:lnTo>
                <a:lnTo>
                  <a:pt x="3134" y="1620"/>
                </a:lnTo>
                <a:lnTo>
                  <a:pt x="3131" y="1529"/>
                </a:lnTo>
                <a:lnTo>
                  <a:pt x="3123" y="1438"/>
                </a:lnTo>
                <a:lnTo>
                  <a:pt x="3108" y="1349"/>
                </a:lnTo>
                <a:lnTo>
                  <a:pt x="3035" y="1349"/>
                </a:lnTo>
                <a:lnTo>
                  <a:pt x="2957" y="1349"/>
                </a:lnTo>
                <a:lnTo>
                  <a:pt x="2877" y="1350"/>
                </a:lnTo>
                <a:lnTo>
                  <a:pt x="2796" y="1351"/>
                </a:lnTo>
                <a:lnTo>
                  <a:pt x="2712" y="1351"/>
                </a:lnTo>
                <a:lnTo>
                  <a:pt x="2638" y="1350"/>
                </a:lnTo>
                <a:lnTo>
                  <a:pt x="2566" y="1349"/>
                </a:lnTo>
                <a:lnTo>
                  <a:pt x="2492" y="1346"/>
                </a:lnTo>
                <a:lnTo>
                  <a:pt x="2420" y="1342"/>
                </a:lnTo>
                <a:lnTo>
                  <a:pt x="2349" y="1336"/>
                </a:lnTo>
                <a:lnTo>
                  <a:pt x="2278" y="1327"/>
                </a:lnTo>
                <a:lnTo>
                  <a:pt x="2209" y="1316"/>
                </a:lnTo>
                <a:lnTo>
                  <a:pt x="2143" y="1302"/>
                </a:lnTo>
                <a:lnTo>
                  <a:pt x="2078" y="1285"/>
                </a:lnTo>
                <a:lnTo>
                  <a:pt x="2017" y="1265"/>
                </a:lnTo>
                <a:lnTo>
                  <a:pt x="1958" y="1241"/>
                </a:lnTo>
                <a:lnTo>
                  <a:pt x="1915" y="1217"/>
                </a:lnTo>
                <a:lnTo>
                  <a:pt x="1877" y="1192"/>
                </a:lnTo>
                <a:lnTo>
                  <a:pt x="1843" y="1166"/>
                </a:lnTo>
                <a:lnTo>
                  <a:pt x="1816" y="1139"/>
                </a:lnTo>
                <a:lnTo>
                  <a:pt x="1793" y="1109"/>
                </a:lnTo>
                <a:lnTo>
                  <a:pt x="1775" y="1080"/>
                </a:lnTo>
                <a:lnTo>
                  <a:pt x="1761" y="1049"/>
                </a:lnTo>
                <a:lnTo>
                  <a:pt x="1750" y="1018"/>
                </a:lnTo>
                <a:lnTo>
                  <a:pt x="1743" y="986"/>
                </a:lnTo>
                <a:lnTo>
                  <a:pt x="1740" y="954"/>
                </a:lnTo>
                <a:lnTo>
                  <a:pt x="1739" y="921"/>
                </a:lnTo>
                <a:lnTo>
                  <a:pt x="1741" y="888"/>
                </a:lnTo>
                <a:lnTo>
                  <a:pt x="1745" y="855"/>
                </a:lnTo>
                <a:lnTo>
                  <a:pt x="1751" y="821"/>
                </a:lnTo>
                <a:lnTo>
                  <a:pt x="1758" y="787"/>
                </a:lnTo>
                <a:lnTo>
                  <a:pt x="1767" y="753"/>
                </a:lnTo>
                <a:lnTo>
                  <a:pt x="1777" y="720"/>
                </a:lnTo>
                <a:lnTo>
                  <a:pt x="1786" y="687"/>
                </a:lnTo>
                <a:lnTo>
                  <a:pt x="1796" y="654"/>
                </a:lnTo>
                <a:lnTo>
                  <a:pt x="1809" y="611"/>
                </a:lnTo>
                <a:lnTo>
                  <a:pt x="1822" y="568"/>
                </a:lnTo>
                <a:lnTo>
                  <a:pt x="1834" y="524"/>
                </a:lnTo>
                <a:lnTo>
                  <a:pt x="1843" y="481"/>
                </a:lnTo>
                <a:lnTo>
                  <a:pt x="1851" y="437"/>
                </a:lnTo>
                <a:lnTo>
                  <a:pt x="1856" y="393"/>
                </a:lnTo>
                <a:lnTo>
                  <a:pt x="1858" y="350"/>
                </a:lnTo>
                <a:lnTo>
                  <a:pt x="1855" y="306"/>
                </a:lnTo>
                <a:lnTo>
                  <a:pt x="1849" y="263"/>
                </a:lnTo>
                <a:lnTo>
                  <a:pt x="1837" y="220"/>
                </a:lnTo>
                <a:lnTo>
                  <a:pt x="1820" y="177"/>
                </a:lnTo>
                <a:lnTo>
                  <a:pt x="1797" y="134"/>
                </a:lnTo>
                <a:lnTo>
                  <a:pt x="1714" y="127"/>
                </a:lnTo>
                <a:lnTo>
                  <a:pt x="1630" y="124"/>
                </a:lnTo>
                <a:close/>
                <a:moveTo>
                  <a:pt x="1630" y="0"/>
                </a:moveTo>
                <a:lnTo>
                  <a:pt x="1733" y="3"/>
                </a:lnTo>
                <a:lnTo>
                  <a:pt x="1834" y="13"/>
                </a:lnTo>
                <a:lnTo>
                  <a:pt x="1933" y="28"/>
                </a:lnTo>
                <a:lnTo>
                  <a:pt x="2031" y="49"/>
                </a:lnTo>
                <a:lnTo>
                  <a:pt x="2126" y="76"/>
                </a:lnTo>
                <a:lnTo>
                  <a:pt x="2219" y="109"/>
                </a:lnTo>
                <a:lnTo>
                  <a:pt x="2308" y="148"/>
                </a:lnTo>
                <a:lnTo>
                  <a:pt x="2395" y="191"/>
                </a:lnTo>
                <a:lnTo>
                  <a:pt x="2479" y="238"/>
                </a:lnTo>
                <a:lnTo>
                  <a:pt x="2561" y="291"/>
                </a:lnTo>
                <a:lnTo>
                  <a:pt x="2637" y="348"/>
                </a:lnTo>
                <a:lnTo>
                  <a:pt x="2712" y="409"/>
                </a:lnTo>
                <a:lnTo>
                  <a:pt x="2782" y="476"/>
                </a:lnTo>
                <a:lnTo>
                  <a:pt x="2847" y="545"/>
                </a:lnTo>
                <a:lnTo>
                  <a:pt x="2910" y="618"/>
                </a:lnTo>
                <a:lnTo>
                  <a:pt x="2967" y="695"/>
                </a:lnTo>
                <a:lnTo>
                  <a:pt x="3020" y="775"/>
                </a:lnTo>
                <a:lnTo>
                  <a:pt x="3068" y="859"/>
                </a:lnTo>
                <a:lnTo>
                  <a:pt x="3111" y="946"/>
                </a:lnTo>
                <a:lnTo>
                  <a:pt x="3150" y="1035"/>
                </a:lnTo>
                <a:lnTo>
                  <a:pt x="3182" y="1127"/>
                </a:lnTo>
                <a:lnTo>
                  <a:pt x="3209" y="1222"/>
                </a:lnTo>
                <a:lnTo>
                  <a:pt x="3230" y="1318"/>
                </a:lnTo>
                <a:lnTo>
                  <a:pt x="3247" y="1417"/>
                </a:lnTo>
                <a:lnTo>
                  <a:pt x="3256" y="1518"/>
                </a:lnTo>
                <a:lnTo>
                  <a:pt x="3259" y="1620"/>
                </a:lnTo>
                <a:lnTo>
                  <a:pt x="3256" y="1722"/>
                </a:lnTo>
                <a:lnTo>
                  <a:pt x="3247" y="1823"/>
                </a:lnTo>
                <a:lnTo>
                  <a:pt x="3230" y="1922"/>
                </a:lnTo>
                <a:lnTo>
                  <a:pt x="3209" y="2018"/>
                </a:lnTo>
                <a:lnTo>
                  <a:pt x="3182" y="2113"/>
                </a:lnTo>
                <a:lnTo>
                  <a:pt x="3150" y="2205"/>
                </a:lnTo>
                <a:lnTo>
                  <a:pt x="3111" y="2294"/>
                </a:lnTo>
                <a:lnTo>
                  <a:pt x="3068" y="2381"/>
                </a:lnTo>
                <a:lnTo>
                  <a:pt x="3020" y="2465"/>
                </a:lnTo>
                <a:lnTo>
                  <a:pt x="2967" y="2545"/>
                </a:lnTo>
                <a:lnTo>
                  <a:pt x="2910" y="2622"/>
                </a:lnTo>
                <a:lnTo>
                  <a:pt x="2847" y="2695"/>
                </a:lnTo>
                <a:lnTo>
                  <a:pt x="2782" y="2765"/>
                </a:lnTo>
                <a:lnTo>
                  <a:pt x="2712" y="2831"/>
                </a:lnTo>
                <a:lnTo>
                  <a:pt x="2637" y="2892"/>
                </a:lnTo>
                <a:lnTo>
                  <a:pt x="2561" y="2949"/>
                </a:lnTo>
                <a:lnTo>
                  <a:pt x="2479" y="3002"/>
                </a:lnTo>
                <a:lnTo>
                  <a:pt x="2395" y="3050"/>
                </a:lnTo>
                <a:lnTo>
                  <a:pt x="2308" y="3092"/>
                </a:lnTo>
                <a:lnTo>
                  <a:pt x="2219" y="3131"/>
                </a:lnTo>
                <a:lnTo>
                  <a:pt x="2126" y="3164"/>
                </a:lnTo>
                <a:lnTo>
                  <a:pt x="2031" y="3191"/>
                </a:lnTo>
                <a:lnTo>
                  <a:pt x="1933" y="3212"/>
                </a:lnTo>
                <a:lnTo>
                  <a:pt x="1834" y="3228"/>
                </a:lnTo>
                <a:lnTo>
                  <a:pt x="1733" y="3237"/>
                </a:lnTo>
                <a:lnTo>
                  <a:pt x="1630" y="3240"/>
                </a:lnTo>
                <a:lnTo>
                  <a:pt x="1527" y="3237"/>
                </a:lnTo>
                <a:lnTo>
                  <a:pt x="1426" y="3228"/>
                </a:lnTo>
                <a:lnTo>
                  <a:pt x="1327" y="3212"/>
                </a:lnTo>
                <a:lnTo>
                  <a:pt x="1229" y="3191"/>
                </a:lnTo>
                <a:lnTo>
                  <a:pt x="1134" y="3164"/>
                </a:lnTo>
                <a:lnTo>
                  <a:pt x="1041" y="3131"/>
                </a:lnTo>
                <a:lnTo>
                  <a:pt x="951" y="3092"/>
                </a:lnTo>
                <a:lnTo>
                  <a:pt x="865" y="3050"/>
                </a:lnTo>
                <a:lnTo>
                  <a:pt x="781" y="3002"/>
                </a:lnTo>
                <a:lnTo>
                  <a:pt x="699" y="2949"/>
                </a:lnTo>
                <a:lnTo>
                  <a:pt x="622" y="2892"/>
                </a:lnTo>
                <a:lnTo>
                  <a:pt x="548" y="2831"/>
                </a:lnTo>
                <a:lnTo>
                  <a:pt x="478" y="2765"/>
                </a:lnTo>
                <a:lnTo>
                  <a:pt x="412" y="2695"/>
                </a:lnTo>
                <a:lnTo>
                  <a:pt x="350" y="2622"/>
                </a:lnTo>
                <a:lnTo>
                  <a:pt x="293" y="2545"/>
                </a:lnTo>
                <a:lnTo>
                  <a:pt x="240" y="2465"/>
                </a:lnTo>
                <a:lnTo>
                  <a:pt x="192" y="2381"/>
                </a:lnTo>
                <a:lnTo>
                  <a:pt x="148" y="2294"/>
                </a:lnTo>
                <a:lnTo>
                  <a:pt x="110" y="2205"/>
                </a:lnTo>
                <a:lnTo>
                  <a:pt x="78" y="2113"/>
                </a:lnTo>
                <a:lnTo>
                  <a:pt x="50" y="2018"/>
                </a:lnTo>
                <a:lnTo>
                  <a:pt x="28" y="1922"/>
                </a:lnTo>
                <a:lnTo>
                  <a:pt x="13" y="1823"/>
                </a:lnTo>
                <a:lnTo>
                  <a:pt x="4" y="1722"/>
                </a:lnTo>
                <a:lnTo>
                  <a:pt x="0" y="1620"/>
                </a:lnTo>
                <a:lnTo>
                  <a:pt x="4" y="1518"/>
                </a:lnTo>
                <a:lnTo>
                  <a:pt x="13" y="1417"/>
                </a:lnTo>
                <a:lnTo>
                  <a:pt x="28" y="1318"/>
                </a:lnTo>
                <a:lnTo>
                  <a:pt x="50" y="1222"/>
                </a:lnTo>
                <a:lnTo>
                  <a:pt x="78" y="1127"/>
                </a:lnTo>
                <a:lnTo>
                  <a:pt x="110" y="1035"/>
                </a:lnTo>
                <a:lnTo>
                  <a:pt x="148" y="946"/>
                </a:lnTo>
                <a:lnTo>
                  <a:pt x="192" y="859"/>
                </a:lnTo>
                <a:lnTo>
                  <a:pt x="240" y="775"/>
                </a:lnTo>
                <a:lnTo>
                  <a:pt x="293" y="695"/>
                </a:lnTo>
                <a:lnTo>
                  <a:pt x="350" y="618"/>
                </a:lnTo>
                <a:lnTo>
                  <a:pt x="412" y="545"/>
                </a:lnTo>
                <a:lnTo>
                  <a:pt x="478" y="476"/>
                </a:lnTo>
                <a:lnTo>
                  <a:pt x="548" y="409"/>
                </a:lnTo>
                <a:lnTo>
                  <a:pt x="622" y="348"/>
                </a:lnTo>
                <a:lnTo>
                  <a:pt x="699" y="291"/>
                </a:lnTo>
                <a:lnTo>
                  <a:pt x="781" y="238"/>
                </a:lnTo>
                <a:lnTo>
                  <a:pt x="865" y="191"/>
                </a:lnTo>
                <a:lnTo>
                  <a:pt x="951" y="148"/>
                </a:lnTo>
                <a:lnTo>
                  <a:pt x="1041" y="109"/>
                </a:lnTo>
                <a:lnTo>
                  <a:pt x="1134" y="76"/>
                </a:lnTo>
                <a:lnTo>
                  <a:pt x="1229" y="49"/>
                </a:lnTo>
                <a:lnTo>
                  <a:pt x="1327" y="28"/>
                </a:lnTo>
                <a:lnTo>
                  <a:pt x="1426" y="13"/>
                </a:lnTo>
                <a:lnTo>
                  <a:pt x="1527" y="3"/>
                </a:lnTo>
                <a:lnTo>
                  <a:pt x="16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" name="Freeform 316"/>
          <p:cNvSpPr>
            <a:spLocks noEditPoints="1"/>
          </p:cNvSpPr>
          <p:nvPr/>
        </p:nvSpPr>
        <p:spPr bwMode="auto">
          <a:xfrm>
            <a:off x="10976246" y="1933575"/>
            <a:ext cx="520700" cy="520700"/>
          </a:xfrm>
          <a:custGeom>
            <a:avLst/>
            <a:gdLst>
              <a:gd name="T0" fmla="*/ 1314 w 3608"/>
              <a:gd name="T1" fmla="*/ 247 h 3608"/>
              <a:gd name="T2" fmla="*/ 807 w 3608"/>
              <a:gd name="T3" fmla="*/ 513 h 3608"/>
              <a:gd name="T4" fmla="*/ 1117 w 3608"/>
              <a:gd name="T5" fmla="*/ 561 h 3608"/>
              <a:gd name="T6" fmla="*/ 1393 w 3608"/>
              <a:gd name="T7" fmla="*/ 643 h 3608"/>
              <a:gd name="T8" fmla="*/ 1567 w 3608"/>
              <a:gd name="T9" fmla="*/ 810 h 3608"/>
              <a:gd name="T10" fmla="*/ 1565 w 3608"/>
              <a:gd name="T11" fmla="*/ 1052 h 3608"/>
              <a:gd name="T12" fmla="*/ 1421 w 3608"/>
              <a:gd name="T13" fmla="*/ 1247 h 3608"/>
              <a:gd name="T14" fmla="*/ 1202 w 3608"/>
              <a:gd name="T15" fmla="*/ 1348 h 3608"/>
              <a:gd name="T16" fmla="*/ 962 w 3608"/>
              <a:gd name="T17" fmla="*/ 1428 h 3608"/>
              <a:gd name="T18" fmla="*/ 801 w 3608"/>
              <a:gd name="T19" fmla="*/ 1542 h 3608"/>
              <a:gd name="T20" fmla="*/ 755 w 3608"/>
              <a:gd name="T21" fmla="*/ 1753 h 3608"/>
              <a:gd name="T22" fmla="*/ 848 w 3608"/>
              <a:gd name="T23" fmla="*/ 1933 h 3608"/>
              <a:gd name="T24" fmla="*/ 1022 w 3608"/>
              <a:gd name="T25" fmla="*/ 2141 h 3608"/>
              <a:gd name="T26" fmla="*/ 1190 w 3608"/>
              <a:gd name="T27" fmla="*/ 2383 h 3608"/>
              <a:gd name="T28" fmla="*/ 1229 w 3608"/>
              <a:gd name="T29" fmla="*/ 2655 h 3608"/>
              <a:gd name="T30" fmla="*/ 1074 w 3608"/>
              <a:gd name="T31" fmla="*/ 2881 h 3608"/>
              <a:gd name="T32" fmla="*/ 776 w 3608"/>
              <a:gd name="T33" fmla="*/ 2940 h 3608"/>
              <a:gd name="T34" fmla="*/ 806 w 3608"/>
              <a:gd name="T35" fmla="*/ 3095 h 3608"/>
              <a:gd name="T36" fmla="*/ 1314 w 3608"/>
              <a:gd name="T37" fmla="*/ 3361 h 3608"/>
              <a:gd name="T38" fmla="*/ 1909 w 3608"/>
              <a:gd name="T39" fmla="*/ 3433 h 3608"/>
              <a:gd name="T40" fmla="*/ 2497 w 3608"/>
              <a:gd name="T41" fmla="*/ 3281 h 3608"/>
              <a:gd name="T42" fmla="*/ 2411 w 3608"/>
              <a:gd name="T43" fmla="*/ 3058 h 3608"/>
              <a:gd name="T44" fmla="*/ 2425 w 3608"/>
              <a:gd name="T45" fmla="*/ 2825 h 3608"/>
              <a:gd name="T46" fmla="*/ 2343 w 3608"/>
              <a:gd name="T47" fmla="*/ 2589 h 3608"/>
              <a:gd name="T48" fmla="*/ 2111 w 3608"/>
              <a:gd name="T49" fmla="*/ 2415 h 3608"/>
              <a:gd name="T50" fmla="*/ 1877 w 3608"/>
              <a:gd name="T51" fmla="*/ 2242 h 3608"/>
              <a:gd name="T52" fmla="*/ 1765 w 3608"/>
              <a:gd name="T53" fmla="*/ 2026 h 3608"/>
              <a:gd name="T54" fmla="*/ 1790 w 3608"/>
              <a:gd name="T55" fmla="*/ 1881 h 3608"/>
              <a:gd name="T56" fmla="*/ 1930 w 3608"/>
              <a:gd name="T57" fmla="*/ 1774 h 3608"/>
              <a:gd name="T58" fmla="*/ 2207 w 3608"/>
              <a:gd name="T59" fmla="*/ 1745 h 3608"/>
              <a:gd name="T60" fmla="*/ 2564 w 3608"/>
              <a:gd name="T61" fmla="*/ 1780 h 3608"/>
              <a:gd name="T62" fmla="*/ 2909 w 3608"/>
              <a:gd name="T63" fmla="*/ 1829 h 3608"/>
              <a:gd name="T64" fmla="*/ 3221 w 3608"/>
              <a:gd name="T65" fmla="*/ 1861 h 3608"/>
              <a:gd name="T66" fmla="*/ 3435 w 3608"/>
              <a:gd name="T67" fmla="*/ 1851 h 3608"/>
              <a:gd name="T68" fmla="*/ 3173 w 3608"/>
              <a:gd name="T69" fmla="*/ 1523 h 3608"/>
              <a:gd name="T70" fmla="*/ 2668 w 3608"/>
              <a:gd name="T71" fmla="*/ 1514 h 3608"/>
              <a:gd name="T72" fmla="*/ 2222 w 3608"/>
              <a:gd name="T73" fmla="*/ 1428 h 3608"/>
              <a:gd name="T74" fmla="*/ 1975 w 3608"/>
              <a:gd name="T75" fmla="*/ 1257 h 3608"/>
              <a:gd name="T76" fmla="*/ 1908 w 3608"/>
              <a:gd name="T77" fmla="*/ 1053 h 3608"/>
              <a:gd name="T78" fmla="*/ 1940 w 3608"/>
              <a:gd name="T79" fmla="*/ 836 h 3608"/>
              <a:gd name="T80" fmla="*/ 2014 w 3608"/>
              <a:gd name="T81" fmla="*/ 578 h 3608"/>
              <a:gd name="T82" fmla="*/ 2020 w 3608"/>
              <a:gd name="T83" fmla="*/ 279 h 3608"/>
              <a:gd name="T84" fmla="*/ 1913 w 3608"/>
              <a:gd name="T85" fmla="*/ 3 h 3608"/>
              <a:gd name="T86" fmla="*/ 2530 w 3608"/>
              <a:gd name="T87" fmla="*/ 152 h 3608"/>
              <a:gd name="T88" fmla="*/ 3043 w 3608"/>
              <a:gd name="T89" fmla="*/ 493 h 3608"/>
              <a:gd name="T90" fmla="*/ 3411 w 3608"/>
              <a:gd name="T91" fmla="*/ 985 h 3608"/>
              <a:gd name="T92" fmla="*/ 3595 w 3608"/>
              <a:gd name="T93" fmla="*/ 1586 h 3608"/>
              <a:gd name="T94" fmla="*/ 3557 w 3608"/>
              <a:gd name="T95" fmla="*/ 2231 h 3608"/>
              <a:gd name="T96" fmla="*/ 3306 w 3608"/>
              <a:gd name="T97" fmla="*/ 2801 h 3608"/>
              <a:gd name="T98" fmla="*/ 2885 w 3608"/>
              <a:gd name="T99" fmla="*/ 3247 h 3608"/>
              <a:gd name="T100" fmla="*/ 2333 w 3608"/>
              <a:gd name="T101" fmla="*/ 3528 h 3608"/>
              <a:gd name="T102" fmla="*/ 1695 w 3608"/>
              <a:gd name="T103" fmla="*/ 3605 h 3608"/>
              <a:gd name="T104" fmla="*/ 1078 w 3608"/>
              <a:gd name="T105" fmla="*/ 3456 h 3608"/>
              <a:gd name="T106" fmla="*/ 565 w 3608"/>
              <a:gd name="T107" fmla="*/ 3115 h 3608"/>
              <a:gd name="T108" fmla="*/ 197 w 3608"/>
              <a:gd name="T109" fmla="*/ 2623 h 3608"/>
              <a:gd name="T110" fmla="*/ 13 w 3608"/>
              <a:gd name="T111" fmla="*/ 2022 h 3608"/>
              <a:gd name="T112" fmla="*/ 51 w 3608"/>
              <a:gd name="T113" fmla="*/ 1377 h 3608"/>
              <a:gd name="T114" fmla="*/ 302 w 3608"/>
              <a:gd name="T115" fmla="*/ 807 h 3608"/>
              <a:gd name="T116" fmla="*/ 723 w 3608"/>
              <a:gd name="T117" fmla="*/ 361 h 3608"/>
              <a:gd name="T118" fmla="*/ 1275 w 3608"/>
              <a:gd name="T119" fmla="*/ 80 h 3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8" h="3608">
                <a:moveTo>
                  <a:pt x="1804" y="172"/>
                </a:moveTo>
                <a:lnTo>
                  <a:pt x="1702" y="175"/>
                </a:lnTo>
                <a:lnTo>
                  <a:pt x="1603" y="184"/>
                </a:lnTo>
                <a:lnTo>
                  <a:pt x="1504" y="199"/>
                </a:lnTo>
                <a:lnTo>
                  <a:pt x="1408" y="221"/>
                </a:lnTo>
                <a:lnTo>
                  <a:pt x="1314" y="247"/>
                </a:lnTo>
                <a:lnTo>
                  <a:pt x="1222" y="279"/>
                </a:lnTo>
                <a:lnTo>
                  <a:pt x="1134" y="316"/>
                </a:lnTo>
                <a:lnTo>
                  <a:pt x="1047" y="359"/>
                </a:lnTo>
                <a:lnTo>
                  <a:pt x="964" y="406"/>
                </a:lnTo>
                <a:lnTo>
                  <a:pt x="883" y="457"/>
                </a:lnTo>
                <a:lnTo>
                  <a:pt x="807" y="513"/>
                </a:lnTo>
                <a:lnTo>
                  <a:pt x="860" y="522"/>
                </a:lnTo>
                <a:lnTo>
                  <a:pt x="917" y="529"/>
                </a:lnTo>
                <a:lnTo>
                  <a:pt x="967" y="537"/>
                </a:lnTo>
                <a:lnTo>
                  <a:pt x="1017" y="543"/>
                </a:lnTo>
                <a:lnTo>
                  <a:pt x="1067" y="552"/>
                </a:lnTo>
                <a:lnTo>
                  <a:pt x="1117" y="561"/>
                </a:lnTo>
                <a:lnTo>
                  <a:pt x="1167" y="571"/>
                </a:lnTo>
                <a:lnTo>
                  <a:pt x="1216" y="582"/>
                </a:lnTo>
                <a:lnTo>
                  <a:pt x="1263" y="594"/>
                </a:lnTo>
                <a:lnTo>
                  <a:pt x="1309" y="608"/>
                </a:lnTo>
                <a:lnTo>
                  <a:pt x="1352" y="624"/>
                </a:lnTo>
                <a:lnTo>
                  <a:pt x="1393" y="643"/>
                </a:lnTo>
                <a:lnTo>
                  <a:pt x="1431" y="664"/>
                </a:lnTo>
                <a:lnTo>
                  <a:pt x="1466" y="688"/>
                </a:lnTo>
                <a:lnTo>
                  <a:pt x="1498" y="714"/>
                </a:lnTo>
                <a:lnTo>
                  <a:pt x="1525" y="743"/>
                </a:lnTo>
                <a:lnTo>
                  <a:pt x="1549" y="776"/>
                </a:lnTo>
                <a:lnTo>
                  <a:pt x="1567" y="810"/>
                </a:lnTo>
                <a:lnTo>
                  <a:pt x="1579" y="846"/>
                </a:lnTo>
                <a:lnTo>
                  <a:pt x="1586" y="885"/>
                </a:lnTo>
                <a:lnTo>
                  <a:pt x="1589" y="924"/>
                </a:lnTo>
                <a:lnTo>
                  <a:pt x="1586" y="964"/>
                </a:lnTo>
                <a:lnTo>
                  <a:pt x="1578" y="1007"/>
                </a:lnTo>
                <a:lnTo>
                  <a:pt x="1565" y="1052"/>
                </a:lnTo>
                <a:lnTo>
                  <a:pt x="1549" y="1093"/>
                </a:lnTo>
                <a:lnTo>
                  <a:pt x="1530" y="1132"/>
                </a:lnTo>
                <a:lnTo>
                  <a:pt x="1507" y="1165"/>
                </a:lnTo>
                <a:lnTo>
                  <a:pt x="1480" y="1196"/>
                </a:lnTo>
                <a:lnTo>
                  <a:pt x="1452" y="1223"/>
                </a:lnTo>
                <a:lnTo>
                  <a:pt x="1421" y="1247"/>
                </a:lnTo>
                <a:lnTo>
                  <a:pt x="1387" y="1268"/>
                </a:lnTo>
                <a:lnTo>
                  <a:pt x="1352" y="1288"/>
                </a:lnTo>
                <a:lnTo>
                  <a:pt x="1316" y="1305"/>
                </a:lnTo>
                <a:lnTo>
                  <a:pt x="1278" y="1321"/>
                </a:lnTo>
                <a:lnTo>
                  <a:pt x="1241" y="1335"/>
                </a:lnTo>
                <a:lnTo>
                  <a:pt x="1202" y="1348"/>
                </a:lnTo>
                <a:lnTo>
                  <a:pt x="1163" y="1360"/>
                </a:lnTo>
                <a:lnTo>
                  <a:pt x="1125" y="1372"/>
                </a:lnTo>
                <a:lnTo>
                  <a:pt x="1080" y="1385"/>
                </a:lnTo>
                <a:lnTo>
                  <a:pt x="1039" y="1399"/>
                </a:lnTo>
                <a:lnTo>
                  <a:pt x="999" y="1413"/>
                </a:lnTo>
                <a:lnTo>
                  <a:pt x="962" y="1428"/>
                </a:lnTo>
                <a:lnTo>
                  <a:pt x="928" y="1442"/>
                </a:lnTo>
                <a:lnTo>
                  <a:pt x="897" y="1459"/>
                </a:lnTo>
                <a:lnTo>
                  <a:pt x="868" y="1476"/>
                </a:lnTo>
                <a:lnTo>
                  <a:pt x="843" y="1496"/>
                </a:lnTo>
                <a:lnTo>
                  <a:pt x="821" y="1518"/>
                </a:lnTo>
                <a:lnTo>
                  <a:pt x="801" y="1542"/>
                </a:lnTo>
                <a:lnTo>
                  <a:pt x="785" y="1568"/>
                </a:lnTo>
                <a:lnTo>
                  <a:pt x="773" y="1597"/>
                </a:lnTo>
                <a:lnTo>
                  <a:pt x="763" y="1631"/>
                </a:lnTo>
                <a:lnTo>
                  <a:pt x="758" y="1667"/>
                </a:lnTo>
                <a:lnTo>
                  <a:pt x="754" y="1708"/>
                </a:lnTo>
                <a:lnTo>
                  <a:pt x="755" y="1753"/>
                </a:lnTo>
                <a:lnTo>
                  <a:pt x="761" y="1780"/>
                </a:lnTo>
                <a:lnTo>
                  <a:pt x="771" y="1808"/>
                </a:lnTo>
                <a:lnTo>
                  <a:pt x="785" y="1838"/>
                </a:lnTo>
                <a:lnTo>
                  <a:pt x="803" y="1869"/>
                </a:lnTo>
                <a:lnTo>
                  <a:pt x="824" y="1900"/>
                </a:lnTo>
                <a:lnTo>
                  <a:pt x="848" y="1933"/>
                </a:lnTo>
                <a:lnTo>
                  <a:pt x="875" y="1967"/>
                </a:lnTo>
                <a:lnTo>
                  <a:pt x="902" y="2000"/>
                </a:lnTo>
                <a:lnTo>
                  <a:pt x="930" y="2034"/>
                </a:lnTo>
                <a:lnTo>
                  <a:pt x="960" y="2067"/>
                </a:lnTo>
                <a:lnTo>
                  <a:pt x="992" y="2104"/>
                </a:lnTo>
                <a:lnTo>
                  <a:pt x="1022" y="2141"/>
                </a:lnTo>
                <a:lnTo>
                  <a:pt x="1054" y="2179"/>
                </a:lnTo>
                <a:lnTo>
                  <a:pt x="1085" y="2218"/>
                </a:lnTo>
                <a:lnTo>
                  <a:pt x="1114" y="2258"/>
                </a:lnTo>
                <a:lnTo>
                  <a:pt x="1141" y="2299"/>
                </a:lnTo>
                <a:lnTo>
                  <a:pt x="1167" y="2341"/>
                </a:lnTo>
                <a:lnTo>
                  <a:pt x="1190" y="2383"/>
                </a:lnTo>
                <a:lnTo>
                  <a:pt x="1208" y="2427"/>
                </a:lnTo>
                <a:lnTo>
                  <a:pt x="1222" y="2471"/>
                </a:lnTo>
                <a:lnTo>
                  <a:pt x="1232" y="2516"/>
                </a:lnTo>
                <a:lnTo>
                  <a:pt x="1237" y="2562"/>
                </a:lnTo>
                <a:lnTo>
                  <a:pt x="1235" y="2608"/>
                </a:lnTo>
                <a:lnTo>
                  <a:pt x="1229" y="2655"/>
                </a:lnTo>
                <a:lnTo>
                  <a:pt x="1215" y="2702"/>
                </a:lnTo>
                <a:lnTo>
                  <a:pt x="1193" y="2750"/>
                </a:lnTo>
                <a:lnTo>
                  <a:pt x="1169" y="2788"/>
                </a:lnTo>
                <a:lnTo>
                  <a:pt x="1141" y="2823"/>
                </a:lnTo>
                <a:lnTo>
                  <a:pt x="1110" y="2855"/>
                </a:lnTo>
                <a:lnTo>
                  <a:pt x="1074" y="2881"/>
                </a:lnTo>
                <a:lnTo>
                  <a:pt x="1034" y="2903"/>
                </a:lnTo>
                <a:lnTo>
                  <a:pt x="992" y="2919"/>
                </a:lnTo>
                <a:lnTo>
                  <a:pt x="945" y="2932"/>
                </a:lnTo>
                <a:lnTo>
                  <a:pt x="894" y="2940"/>
                </a:lnTo>
                <a:lnTo>
                  <a:pt x="836" y="2943"/>
                </a:lnTo>
                <a:lnTo>
                  <a:pt x="776" y="2940"/>
                </a:lnTo>
                <a:lnTo>
                  <a:pt x="716" y="2932"/>
                </a:lnTo>
                <a:lnTo>
                  <a:pt x="656" y="2919"/>
                </a:lnTo>
                <a:lnTo>
                  <a:pt x="597" y="2902"/>
                </a:lnTo>
                <a:lnTo>
                  <a:pt x="663" y="2969"/>
                </a:lnTo>
                <a:lnTo>
                  <a:pt x="733" y="3034"/>
                </a:lnTo>
                <a:lnTo>
                  <a:pt x="806" y="3095"/>
                </a:lnTo>
                <a:lnTo>
                  <a:pt x="883" y="3151"/>
                </a:lnTo>
                <a:lnTo>
                  <a:pt x="963" y="3202"/>
                </a:lnTo>
                <a:lnTo>
                  <a:pt x="1047" y="3249"/>
                </a:lnTo>
                <a:lnTo>
                  <a:pt x="1133" y="3292"/>
                </a:lnTo>
                <a:lnTo>
                  <a:pt x="1222" y="3329"/>
                </a:lnTo>
                <a:lnTo>
                  <a:pt x="1314" y="3361"/>
                </a:lnTo>
                <a:lnTo>
                  <a:pt x="1408" y="3387"/>
                </a:lnTo>
                <a:lnTo>
                  <a:pt x="1504" y="3409"/>
                </a:lnTo>
                <a:lnTo>
                  <a:pt x="1603" y="3424"/>
                </a:lnTo>
                <a:lnTo>
                  <a:pt x="1702" y="3433"/>
                </a:lnTo>
                <a:lnTo>
                  <a:pt x="1804" y="3436"/>
                </a:lnTo>
                <a:lnTo>
                  <a:pt x="1909" y="3433"/>
                </a:lnTo>
                <a:lnTo>
                  <a:pt x="2013" y="3423"/>
                </a:lnTo>
                <a:lnTo>
                  <a:pt x="2115" y="3407"/>
                </a:lnTo>
                <a:lnTo>
                  <a:pt x="2214" y="3384"/>
                </a:lnTo>
                <a:lnTo>
                  <a:pt x="2311" y="3355"/>
                </a:lnTo>
                <a:lnTo>
                  <a:pt x="2405" y="3320"/>
                </a:lnTo>
                <a:lnTo>
                  <a:pt x="2497" y="3281"/>
                </a:lnTo>
                <a:lnTo>
                  <a:pt x="2470" y="3244"/>
                </a:lnTo>
                <a:lnTo>
                  <a:pt x="2448" y="3207"/>
                </a:lnTo>
                <a:lnTo>
                  <a:pt x="2433" y="3170"/>
                </a:lnTo>
                <a:lnTo>
                  <a:pt x="2422" y="3132"/>
                </a:lnTo>
                <a:lnTo>
                  <a:pt x="2414" y="3095"/>
                </a:lnTo>
                <a:lnTo>
                  <a:pt x="2411" y="3058"/>
                </a:lnTo>
                <a:lnTo>
                  <a:pt x="2411" y="3022"/>
                </a:lnTo>
                <a:lnTo>
                  <a:pt x="2412" y="2986"/>
                </a:lnTo>
                <a:lnTo>
                  <a:pt x="2414" y="2951"/>
                </a:lnTo>
                <a:lnTo>
                  <a:pt x="2417" y="2916"/>
                </a:lnTo>
                <a:lnTo>
                  <a:pt x="2422" y="2870"/>
                </a:lnTo>
                <a:lnTo>
                  <a:pt x="2425" y="2825"/>
                </a:lnTo>
                <a:lnTo>
                  <a:pt x="2424" y="2780"/>
                </a:lnTo>
                <a:lnTo>
                  <a:pt x="2420" y="2736"/>
                </a:lnTo>
                <a:lnTo>
                  <a:pt x="2410" y="2690"/>
                </a:lnTo>
                <a:lnTo>
                  <a:pt x="2393" y="2655"/>
                </a:lnTo>
                <a:lnTo>
                  <a:pt x="2371" y="2621"/>
                </a:lnTo>
                <a:lnTo>
                  <a:pt x="2343" y="2589"/>
                </a:lnTo>
                <a:lnTo>
                  <a:pt x="2311" y="2558"/>
                </a:lnTo>
                <a:lnTo>
                  <a:pt x="2275" y="2528"/>
                </a:lnTo>
                <a:lnTo>
                  <a:pt x="2237" y="2499"/>
                </a:lnTo>
                <a:lnTo>
                  <a:pt x="2195" y="2471"/>
                </a:lnTo>
                <a:lnTo>
                  <a:pt x="2154" y="2443"/>
                </a:lnTo>
                <a:lnTo>
                  <a:pt x="2111" y="2415"/>
                </a:lnTo>
                <a:lnTo>
                  <a:pt x="2070" y="2389"/>
                </a:lnTo>
                <a:lnTo>
                  <a:pt x="2028" y="2362"/>
                </a:lnTo>
                <a:lnTo>
                  <a:pt x="1988" y="2333"/>
                </a:lnTo>
                <a:lnTo>
                  <a:pt x="1948" y="2305"/>
                </a:lnTo>
                <a:lnTo>
                  <a:pt x="1912" y="2274"/>
                </a:lnTo>
                <a:lnTo>
                  <a:pt x="1877" y="2242"/>
                </a:lnTo>
                <a:lnTo>
                  <a:pt x="1847" y="2209"/>
                </a:lnTo>
                <a:lnTo>
                  <a:pt x="1820" y="2174"/>
                </a:lnTo>
                <a:lnTo>
                  <a:pt x="1797" y="2136"/>
                </a:lnTo>
                <a:lnTo>
                  <a:pt x="1780" y="2096"/>
                </a:lnTo>
                <a:lnTo>
                  <a:pt x="1770" y="2060"/>
                </a:lnTo>
                <a:lnTo>
                  <a:pt x="1765" y="2026"/>
                </a:lnTo>
                <a:lnTo>
                  <a:pt x="1761" y="1996"/>
                </a:lnTo>
                <a:lnTo>
                  <a:pt x="1762" y="1968"/>
                </a:lnTo>
                <a:lnTo>
                  <a:pt x="1767" y="1943"/>
                </a:lnTo>
                <a:lnTo>
                  <a:pt x="1772" y="1920"/>
                </a:lnTo>
                <a:lnTo>
                  <a:pt x="1780" y="1899"/>
                </a:lnTo>
                <a:lnTo>
                  <a:pt x="1790" y="1881"/>
                </a:lnTo>
                <a:lnTo>
                  <a:pt x="1800" y="1865"/>
                </a:lnTo>
                <a:lnTo>
                  <a:pt x="1811" y="1851"/>
                </a:lnTo>
                <a:lnTo>
                  <a:pt x="1835" y="1827"/>
                </a:lnTo>
                <a:lnTo>
                  <a:pt x="1863" y="1806"/>
                </a:lnTo>
                <a:lnTo>
                  <a:pt x="1895" y="1789"/>
                </a:lnTo>
                <a:lnTo>
                  <a:pt x="1930" y="1774"/>
                </a:lnTo>
                <a:lnTo>
                  <a:pt x="1969" y="1764"/>
                </a:lnTo>
                <a:lnTo>
                  <a:pt x="2011" y="1755"/>
                </a:lnTo>
                <a:lnTo>
                  <a:pt x="2055" y="1749"/>
                </a:lnTo>
                <a:lnTo>
                  <a:pt x="2104" y="1746"/>
                </a:lnTo>
                <a:lnTo>
                  <a:pt x="2154" y="1745"/>
                </a:lnTo>
                <a:lnTo>
                  <a:pt x="2207" y="1745"/>
                </a:lnTo>
                <a:lnTo>
                  <a:pt x="2262" y="1747"/>
                </a:lnTo>
                <a:lnTo>
                  <a:pt x="2319" y="1752"/>
                </a:lnTo>
                <a:lnTo>
                  <a:pt x="2378" y="1757"/>
                </a:lnTo>
                <a:lnTo>
                  <a:pt x="2439" y="1764"/>
                </a:lnTo>
                <a:lnTo>
                  <a:pt x="2500" y="1771"/>
                </a:lnTo>
                <a:lnTo>
                  <a:pt x="2564" y="1780"/>
                </a:lnTo>
                <a:lnTo>
                  <a:pt x="2627" y="1789"/>
                </a:lnTo>
                <a:lnTo>
                  <a:pt x="2693" y="1797"/>
                </a:lnTo>
                <a:lnTo>
                  <a:pt x="2758" y="1807"/>
                </a:lnTo>
                <a:lnTo>
                  <a:pt x="2807" y="1815"/>
                </a:lnTo>
                <a:lnTo>
                  <a:pt x="2858" y="1823"/>
                </a:lnTo>
                <a:lnTo>
                  <a:pt x="2909" y="1829"/>
                </a:lnTo>
                <a:lnTo>
                  <a:pt x="2963" y="1836"/>
                </a:lnTo>
                <a:lnTo>
                  <a:pt x="3017" y="1842"/>
                </a:lnTo>
                <a:lnTo>
                  <a:pt x="3069" y="1849"/>
                </a:lnTo>
                <a:lnTo>
                  <a:pt x="3121" y="1853"/>
                </a:lnTo>
                <a:lnTo>
                  <a:pt x="3172" y="1858"/>
                </a:lnTo>
                <a:lnTo>
                  <a:pt x="3221" y="1861"/>
                </a:lnTo>
                <a:lnTo>
                  <a:pt x="3267" y="1863"/>
                </a:lnTo>
                <a:lnTo>
                  <a:pt x="3310" y="1864"/>
                </a:lnTo>
                <a:lnTo>
                  <a:pt x="3348" y="1863"/>
                </a:lnTo>
                <a:lnTo>
                  <a:pt x="3383" y="1861"/>
                </a:lnTo>
                <a:lnTo>
                  <a:pt x="3412" y="1856"/>
                </a:lnTo>
                <a:lnTo>
                  <a:pt x="3435" y="1851"/>
                </a:lnTo>
                <a:lnTo>
                  <a:pt x="3436" y="1804"/>
                </a:lnTo>
                <a:lnTo>
                  <a:pt x="3433" y="1709"/>
                </a:lnTo>
                <a:lnTo>
                  <a:pt x="3425" y="1615"/>
                </a:lnTo>
                <a:lnTo>
                  <a:pt x="3411" y="1522"/>
                </a:lnTo>
                <a:lnTo>
                  <a:pt x="3295" y="1522"/>
                </a:lnTo>
                <a:lnTo>
                  <a:pt x="3173" y="1523"/>
                </a:lnTo>
                <a:lnTo>
                  <a:pt x="3082" y="1524"/>
                </a:lnTo>
                <a:lnTo>
                  <a:pt x="2990" y="1524"/>
                </a:lnTo>
                <a:lnTo>
                  <a:pt x="2909" y="1524"/>
                </a:lnTo>
                <a:lnTo>
                  <a:pt x="2828" y="1522"/>
                </a:lnTo>
                <a:lnTo>
                  <a:pt x="2748" y="1520"/>
                </a:lnTo>
                <a:lnTo>
                  <a:pt x="2668" y="1514"/>
                </a:lnTo>
                <a:lnTo>
                  <a:pt x="2589" y="1508"/>
                </a:lnTo>
                <a:lnTo>
                  <a:pt x="2511" y="1498"/>
                </a:lnTo>
                <a:lnTo>
                  <a:pt x="2435" y="1486"/>
                </a:lnTo>
                <a:lnTo>
                  <a:pt x="2362" y="1471"/>
                </a:lnTo>
                <a:lnTo>
                  <a:pt x="2291" y="1451"/>
                </a:lnTo>
                <a:lnTo>
                  <a:pt x="2222" y="1428"/>
                </a:lnTo>
                <a:lnTo>
                  <a:pt x="2157" y="1401"/>
                </a:lnTo>
                <a:lnTo>
                  <a:pt x="2109" y="1375"/>
                </a:lnTo>
                <a:lnTo>
                  <a:pt x="2067" y="1348"/>
                </a:lnTo>
                <a:lnTo>
                  <a:pt x="2031" y="1319"/>
                </a:lnTo>
                <a:lnTo>
                  <a:pt x="2001" y="1289"/>
                </a:lnTo>
                <a:lnTo>
                  <a:pt x="1975" y="1257"/>
                </a:lnTo>
                <a:lnTo>
                  <a:pt x="1954" y="1226"/>
                </a:lnTo>
                <a:lnTo>
                  <a:pt x="1937" y="1192"/>
                </a:lnTo>
                <a:lnTo>
                  <a:pt x="1924" y="1158"/>
                </a:lnTo>
                <a:lnTo>
                  <a:pt x="1916" y="1124"/>
                </a:lnTo>
                <a:lnTo>
                  <a:pt x="1910" y="1088"/>
                </a:lnTo>
                <a:lnTo>
                  <a:pt x="1908" y="1053"/>
                </a:lnTo>
                <a:lnTo>
                  <a:pt x="1908" y="1017"/>
                </a:lnTo>
                <a:lnTo>
                  <a:pt x="1911" y="981"/>
                </a:lnTo>
                <a:lnTo>
                  <a:pt x="1916" y="945"/>
                </a:lnTo>
                <a:lnTo>
                  <a:pt x="1922" y="909"/>
                </a:lnTo>
                <a:lnTo>
                  <a:pt x="1931" y="872"/>
                </a:lnTo>
                <a:lnTo>
                  <a:pt x="1940" y="836"/>
                </a:lnTo>
                <a:lnTo>
                  <a:pt x="1949" y="801"/>
                </a:lnTo>
                <a:lnTo>
                  <a:pt x="1959" y="766"/>
                </a:lnTo>
                <a:lnTo>
                  <a:pt x="1970" y="733"/>
                </a:lnTo>
                <a:lnTo>
                  <a:pt x="1985" y="681"/>
                </a:lnTo>
                <a:lnTo>
                  <a:pt x="2001" y="630"/>
                </a:lnTo>
                <a:lnTo>
                  <a:pt x="2014" y="578"/>
                </a:lnTo>
                <a:lnTo>
                  <a:pt x="2025" y="528"/>
                </a:lnTo>
                <a:lnTo>
                  <a:pt x="2034" y="477"/>
                </a:lnTo>
                <a:lnTo>
                  <a:pt x="2037" y="427"/>
                </a:lnTo>
                <a:lnTo>
                  <a:pt x="2037" y="377"/>
                </a:lnTo>
                <a:lnTo>
                  <a:pt x="2031" y="328"/>
                </a:lnTo>
                <a:lnTo>
                  <a:pt x="2020" y="279"/>
                </a:lnTo>
                <a:lnTo>
                  <a:pt x="2002" y="230"/>
                </a:lnTo>
                <a:lnTo>
                  <a:pt x="1977" y="181"/>
                </a:lnTo>
                <a:lnTo>
                  <a:pt x="1891" y="174"/>
                </a:lnTo>
                <a:lnTo>
                  <a:pt x="1804" y="172"/>
                </a:lnTo>
                <a:close/>
                <a:moveTo>
                  <a:pt x="1804" y="0"/>
                </a:moveTo>
                <a:lnTo>
                  <a:pt x="1913" y="3"/>
                </a:lnTo>
                <a:lnTo>
                  <a:pt x="2022" y="13"/>
                </a:lnTo>
                <a:lnTo>
                  <a:pt x="2128" y="30"/>
                </a:lnTo>
                <a:lnTo>
                  <a:pt x="2231" y="51"/>
                </a:lnTo>
                <a:lnTo>
                  <a:pt x="2333" y="80"/>
                </a:lnTo>
                <a:lnTo>
                  <a:pt x="2433" y="113"/>
                </a:lnTo>
                <a:lnTo>
                  <a:pt x="2530" y="152"/>
                </a:lnTo>
                <a:lnTo>
                  <a:pt x="2623" y="197"/>
                </a:lnTo>
                <a:lnTo>
                  <a:pt x="2714" y="247"/>
                </a:lnTo>
                <a:lnTo>
                  <a:pt x="2801" y="302"/>
                </a:lnTo>
                <a:lnTo>
                  <a:pt x="2885" y="361"/>
                </a:lnTo>
                <a:lnTo>
                  <a:pt x="2965" y="425"/>
                </a:lnTo>
                <a:lnTo>
                  <a:pt x="3043" y="493"/>
                </a:lnTo>
                <a:lnTo>
                  <a:pt x="3115" y="565"/>
                </a:lnTo>
                <a:lnTo>
                  <a:pt x="3183" y="643"/>
                </a:lnTo>
                <a:lnTo>
                  <a:pt x="3247" y="723"/>
                </a:lnTo>
                <a:lnTo>
                  <a:pt x="3306" y="807"/>
                </a:lnTo>
                <a:lnTo>
                  <a:pt x="3361" y="894"/>
                </a:lnTo>
                <a:lnTo>
                  <a:pt x="3411" y="985"/>
                </a:lnTo>
                <a:lnTo>
                  <a:pt x="3456" y="1078"/>
                </a:lnTo>
                <a:lnTo>
                  <a:pt x="3495" y="1175"/>
                </a:lnTo>
                <a:lnTo>
                  <a:pt x="3528" y="1275"/>
                </a:lnTo>
                <a:lnTo>
                  <a:pt x="3557" y="1377"/>
                </a:lnTo>
                <a:lnTo>
                  <a:pt x="3578" y="1480"/>
                </a:lnTo>
                <a:lnTo>
                  <a:pt x="3595" y="1586"/>
                </a:lnTo>
                <a:lnTo>
                  <a:pt x="3605" y="1695"/>
                </a:lnTo>
                <a:lnTo>
                  <a:pt x="3608" y="1804"/>
                </a:lnTo>
                <a:lnTo>
                  <a:pt x="3605" y="1913"/>
                </a:lnTo>
                <a:lnTo>
                  <a:pt x="3595" y="2022"/>
                </a:lnTo>
                <a:lnTo>
                  <a:pt x="3578" y="2128"/>
                </a:lnTo>
                <a:lnTo>
                  <a:pt x="3557" y="2231"/>
                </a:lnTo>
                <a:lnTo>
                  <a:pt x="3528" y="2333"/>
                </a:lnTo>
                <a:lnTo>
                  <a:pt x="3495" y="2433"/>
                </a:lnTo>
                <a:lnTo>
                  <a:pt x="3456" y="2530"/>
                </a:lnTo>
                <a:lnTo>
                  <a:pt x="3411" y="2623"/>
                </a:lnTo>
                <a:lnTo>
                  <a:pt x="3361" y="2714"/>
                </a:lnTo>
                <a:lnTo>
                  <a:pt x="3306" y="2801"/>
                </a:lnTo>
                <a:lnTo>
                  <a:pt x="3247" y="2885"/>
                </a:lnTo>
                <a:lnTo>
                  <a:pt x="3183" y="2965"/>
                </a:lnTo>
                <a:lnTo>
                  <a:pt x="3115" y="3043"/>
                </a:lnTo>
                <a:lnTo>
                  <a:pt x="3043" y="3115"/>
                </a:lnTo>
                <a:lnTo>
                  <a:pt x="2965" y="3183"/>
                </a:lnTo>
                <a:lnTo>
                  <a:pt x="2885" y="3247"/>
                </a:lnTo>
                <a:lnTo>
                  <a:pt x="2801" y="3306"/>
                </a:lnTo>
                <a:lnTo>
                  <a:pt x="2714" y="3361"/>
                </a:lnTo>
                <a:lnTo>
                  <a:pt x="2623" y="3411"/>
                </a:lnTo>
                <a:lnTo>
                  <a:pt x="2530" y="3456"/>
                </a:lnTo>
                <a:lnTo>
                  <a:pt x="2433" y="3495"/>
                </a:lnTo>
                <a:lnTo>
                  <a:pt x="2333" y="3528"/>
                </a:lnTo>
                <a:lnTo>
                  <a:pt x="2231" y="3557"/>
                </a:lnTo>
                <a:lnTo>
                  <a:pt x="2128" y="3578"/>
                </a:lnTo>
                <a:lnTo>
                  <a:pt x="2022" y="3595"/>
                </a:lnTo>
                <a:lnTo>
                  <a:pt x="1913" y="3605"/>
                </a:lnTo>
                <a:lnTo>
                  <a:pt x="1804" y="3608"/>
                </a:lnTo>
                <a:lnTo>
                  <a:pt x="1695" y="3605"/>
                </a:lnTo>
                <a:lnTo>
                  <a:pt x="1586" y="3595"/>
                </a:lnTo>
                <a:lnTo>
                  <a:pt x="1480" y="3578"/>
                </a:lnTo>
                <a:lnTo>
                  <a:pt x="1377" y="3557"/>
                </a:lnTo>
                <a:lnTo>
                  <a:pt x="1275" y="3528"/>
                </a:lnTo>
                <a:lnTo>
                  <a:pt x="1175" y="3495"/>
                </a:lnTo>
                <a:lnTo>
                  <a:pt x="1078" y="3456"/>
                </a:lnTo>
                <a:lnTo>
                  <a:pt x="985" y="3411"/>
                </a:lnTo>
                <a:lnTo>
                  <a:pt x="894" y="3361"/>
                </a:lnTo>
                <a:lnTo>
                  <a:pt x="807" y="3306"/>
                </a:lnTo>
                <a:lnTo>
                  <a:pt x="723" y="3247"/>
                </a:lnTo>
                <a:lnTo>
                  <a:pt x="643" y="3183"/>
                </a:lnTo>
                <a:lnTo>
                  <a:pt x="565" y="3115"/>
                </a:lnTo>
                <a:lnTo>
                  <a:pt x="493" y="3043"/>
                </a:lnTo>
                <a:lnTo>
                  <a:pt x="425" y="2965"/>
                </a:lnTo>
                <a:lnTo>
                  <a:pt x="361" y="2885"/>
                </a:lnTo>
                <a:lnTo>
                  <a:pt x="302" y="2801"/>
                </a:lnTo>
                <a:lnTo>
                  <a:pt x="247" y="2714"/>
                </a:lnTo>
                <a:lnTo>
                  <a:pt x="197" y="2623"/>
                </a:lnTo>
                <a:lnTo>
                  <a:pt x="152" y="2530"/>
                </a:lnTo>
                <a:lnTo>
                  <a:pt x="113" y="2433"/>
                </a:lnTo>
                <a:lnTo>
                  <a:pt x="80" y="2333"/>
                </a:lnTo>
                <a:lnTo>
                  <a:pt x="51" y="2231"/>
                </a:lnTo>
                <a:lnTo>
                  <a:pt x="30" y="2128"/>
                </a:lnTo>
                <a:lnTo>
                  <a:pt x="13" y="2022"/>
                </a:lnTo>
                <a:lnTo>
                  <a:pt x="3" y="1913"/>
                </a:lnTo>
                <a:lnTo>
                  <a:pt x="0" y="1804"/>
                </a:lnTo>
                <a:lnTo>
                  <a:pt x="3" y="1695"/>
                </a:lnTo>
                <a:lnTo>
                  <a:pt x="13" y="1586"/>
                </a:lnTo>
                <a:lnTo>
                  <a:pt x="30" y="1480"/>
                </a:lnTo>
                <a:lnTo>
                  <a:pt x="51" y="1377"/>
                </a:lnTo>
                <a:lnTo>
                  <a:pt x="80" y="1275"/>
                </a:lnTo>
                <a:lnTo>
                  <a:pt x="113" y="1175"/>
                </a:lnTo>
                <a:lnTo>
                  <a:pt x="152" y="1078"/>
                </a:lnTo>
                <a:lnTo>
                  <a:pt x="197" y="985"/>
                </a:lnTo>
                <a:lnTo>
                  <a:pt x="247" y="894"/>
                </a:lnTo>
                <a:lnTo>
                  <a:pt x="302" y="807"/>
                </a:lnTo>
                <a:lnTo>
                  <a:pt x="361" y="723"/>
                </a:lnTo>
                <a:lnTo>
                  <a:pt x="425" y="643"/>
                </a:lnTo>
                <a:lnTo>
                  <a:pt x="493" y="565"/>
                </a:lnTo>
                <a:lnTo>
                  <a:pt x="565" y="493"/>
                </a:lnTo>
                <a:lnTo>
                  <a:pt x="643" y="425"/>
                </a:lnTo>
                <a:lnTo>
                  <a:pt x="723" y="361"/>
                </a:lnTo>
                <a:lnTo>
                  <a:pt x="807" y="302"/>
                </a:lnTo>
                <a:lnTo>
                  <a:pt x="894" y="247"/>
                </a:lnTo>
                <a:lnTo>
                  <a:pt x="985" y="197"/>
                </a:lnTo>
                <a:lnTo>
                  <a:pt x="1078" y="152"/>
                </a:lnTo>
                <a:lnTo>
                  <a:pt x="1175" y="113"/>
                </a:lnTo>
                <a:lnTo>
                  <a:pt x="1275" y="80"/>
                </a:lnTo>
                <a:lnTo>
                  <a:pt x="1377" y="51"/>
                </a:lnTo>
                <a:lnTo>
                  <a:pt x="1480" y="30"/>
                </a:lnTo>
                <a:lnTo>
                  <a:pt x="1586" y="13"/>
                </a:lnTo>
                <a:lnTo>
                  <a:pt x="1695" y="3"/>
                </a:lnTo>
                <a:lnTo>
                  <a:pt x="18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Energy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2017-01-07T17:01:34Z</dcterms:modified>
</cp:coreProperties>
</file>